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CA"/>
    <a:srgbClr val="FBF884"/>
    <a:srgbClr val="4C9DFD"/>
    <a:srgbClr val="4B9BFD"/>
    <a:srgbClr val="156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90A59-8FBB-4D60-8E28-D8D0030FF973}" v="51" dt="2021-06-20T05:59:31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0T05:32:38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18,'0'-8,"0"-2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3CCEF-0186-4EE6-BD94-A05176CC3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4BDF93-0A39-4BF3-95B2-C66727D55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33479C-8507-49F1-A8BB-EE97143F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E068-7FF3-4EF2-A1EE-5CDCEE71E6AD}" type="datetimeFigureOut">
              <a:rPr lang="zh-TW" altLang="en-US" smtClean="0"/>
              <a:t>2021-06-20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0A4B03-BFE4-433E-B9BA-DCDDDE15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8A50DB-C3CD-41B9-81F2-2A6F3D5B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DC79-0CCA-4070-9BB7-1E79FCA1F7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65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18C21-9D6B-4FD7-8128-11BA498D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E98356-0D45-486E-9789-1EDA4B5D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E95035-4C8B-4FEA-AC8D-23314FFD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E068-7FF3-4EF2-A1EE-5CDCEE71E6AD}" type="datetimeFigureOut">
              <a:rPr lang="zh-TW" altLang="en-US" smtClean="0"/>
              <a:t>2021-06-20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BA49AA-6A17-408A-9637-9E69FC76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429F54-1E74-422C-96FB-36F236C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DC79-0CCA-4070-9BB7-1E79FCA1F7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61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106C5D-3CE3-41C8-90B6-2DC5EB478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D8199-AF86-402E-A7C1-098CA614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204B22-269A-40AF-8470-4326418D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E068-7FF3-4EF2-A1EE-5CDCEE71E6AD}" type="datetimeFigureOut">
              <a:rPr lang="zh-TW" altLang="en-US" smtClean="0"/>
              <a:t>2021-06-20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2C6132-CE2F-4C39-9002-7481044B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017CD2-9B15-48AB-8081-60FAA993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DC79-0CCA-4070-9BB7-1E79FCA1F7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98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23877-B4D7-4D59-BAD6-EDE8606E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B205F4-A461-435D-B608-5A683317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2DA634-AB99-422C-85A2-3BC22519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E068-7FF3-4EF2-A1EE-5CDCEE71E6AD}" type="datetimeFigureOut">
              <a:rPr lang="zh-TW" altLang="en-US" smtClean="0"/>
              <a:t>2021-06-20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2A8A37-EE0A-4A8C-8961-B8CF2B3E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99E440-3AAC-4056-ADDC-431CCF4D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DC79-0CCA-4070-9BB7-1E79FCA1F7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03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AF6C3-A8CB-47E9-BCA7-3A36A52F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E70937-5BA0-47AB-B53D-0A9333A5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7773D7-BF06-47E7-95DB-2C5F04AF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E068-7FF3-4EF2-A1EE-5CDCEE71E6AD}" type="datetimeFigureOut">
              <a:rPr lang="zh-TW" altLang="en-US" smtClean="0"/>
              <a:t>2021-06-20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E1C44-F67E-4AE1-97A1-4C83DF1C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E7F45-DC07-427E-B122-699EFAD7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DC79-0CCA-4070-9BB7-1E79FCA1F7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92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09C2C-AC0B-47FD-802D-7939E519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659CF6-5009-42F7-B284-B167819F0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B0EA5F-1135-4DCD-8FA0-A4995D66B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39FAAA-3B40-497C-B1C3-6851A162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E068-7FF3-4EF2-A1EE-5CDCEE71E6AD}" type="datetimeFigureOut">
              <a:rPr lang="zh-TW" altLang="en-US" smtClean="0"/>
              <a:t>2021-06-20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D6F81-28EE-4CA0-95A3-FBA6856F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2A1D36-B20A-4359-9CCF-8FA4A8EF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DC79-0CCA-4070-9BB7-1E79FCA1F7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72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7480A-185C-4E1F-9D50-9A3478A6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7B6F0D-31C3-4BA2-B783-FD510310D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330569-A9CA-419F-B451-B152F3C10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68F9F4-FCA3-4C45-8D9F-25747D46C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666F5E-158A-4A21-8C1E-D1146E50A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A61B89-112B-4EF6-A5CD-EF0DA98F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E068-7FF3-4EF2-A1EE-5CDCEE71E6AD}" type="datetimeFigureOut">
              <a:rPr lang="zh-TW" altLang="en-US" smtClean="0"/>
              <a:t>2021-06-20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3BA1C1-8AB3-45C0-ACF3-9CCA18D1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DDB4F5-D6A3-4D87-9D5E-85D02401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DC79-0CCA-4070-9BB7-1E79FCA1F7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19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8A2FDC-688D-4471-A1F2-64EAC805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29CC5F-7197-4ED4-9A10-ED5E2360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E068-7FF3-4EF2-A1EE-5CDCEE71E6AD}" type="datetimeFigureOut">
              <a:rPr lang="zh-TW" altLang="en-US" smtClean="0"/>
              <a:t>2021-06-20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3DDB25-26B2-492F-865A-D0CB750C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B935AF-3736-44F0-BA78-15BB9D12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DC79-0CCA-4070-9BB7-1E79FCA1F7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39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9BF4AA-60DE-479A-B445-37412330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E068-7FF3-4EF2-A1EE-5CDCEE71E6AD}" type="datetimeFigureOut">
              <a:rPr lang="zh-TW" altLang="en-US" smtClean="0"/>
              <a:t>2021-06-20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E6561B6-5C63-4EDD-A084-0B5B85B4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1A3839-72B2-4C3E-AF6A-9004D105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DC79-0CCA-4070-9BB7-1E79FCA1F7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09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A7772-1AA6-4B01-9F92-74F4845B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6F2723-FCCE-4618-9E10-37E1D603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7DF7AE-D4EF-4EC2-A2AE-9DBB4FD05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BC73D6-B7D8-4805-A360-F586909D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E068-7FF3-4EF2-A1EE-5CDCEE71E6AD}" type="datetimeFigureOut">
              <a:rPr lang="zh-TW" altLang="en-US" smtClean="0"/>
              <a:t>2021-06-20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20251B-3077-41AC-80DE-D428AB13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5CEB21-ED81-46E5-87DA-01DBE98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DC79-0CCA-4070-9BB7-1E79FCA1F7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4FB6A-9747-4E1D-AD16-B23E13A3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2A46EB-86D8-48C5-B1F4-C9D0921FE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EBB9B2-8F5E-41A2-9D8A-6D82ADC31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C0A658-A9B5-4C44-B3D7-2A975802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E068-7FF3-4EF2-A1EE-5CDCEE71E6AD}" type="datetimeFigureOut">
              <a:rPr lang="zh-TW" altLang="en-US" smtClean="0"/>
              <a:t>2021-06-20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FF5C07-706D-4DC9-89AC-A9641F48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E0E6D2-65AA-4079-B87B-89E036F1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DC79-0CCA-4070-9BB7-1E79FCA1F7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64EFD8-C6B5-4B2C-9D74-E157F52B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692728-96D8-4387-AAE1-F9D6464A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FB52DC-7D07-42F2-86EE-BFA3EC7DD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AE068-7FF3-4EF2-A1EE-5CDCEE71E6AD}" type="datetimeFigureOut">
              <a:rPr lang="zh-TW" altLang="en-US" smtClean="0"/>
              <a:t>2021-06-20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A2244-9379-41CF-A263-D23EDD8D9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88FE38-8E28-4074-8B53-E22B91688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DC79-0CCA-4070-9BB7-1E79FCA1F7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09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441CD08D-B500-834B-A93B-FD49C538F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78" y="140006"/>
            <a:ext cx="9581444" cy="6452482"/>
          </a:xfrm>
          <a:prstGeom prst="rect">
            <a:avLst/>
          </a:prstGeom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6CD7A02-5566-40D4-8D2F-D90C71A78F8F}"/>
              </a:ext>
            </a:extLst>
          </p:cNvPr>
          <p:cNvSpPr txBox="1"/>
          <p:nvPr/>
        </p:nvSpPr>
        <p:spPr>
          <a:xfrm>
            <a:off x="8187325" y="202759"/>
            <a:ext cx="26484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&lt;div class="login__main"&gt;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FCF42-FA2A-4E8A-AABC-EB5B82B99BE1}"/>
              </a:ext>
            </a:extLst>
          </p:cNvPr>
          <p:cNvSpPr/>
          <p:nvPr/>
        </p:nvSpPr>
        <p:spPr>
          <a:xfrm>
            <a:off x="3110753" y="788894"/>
            <a:ext cx="5925671" cy="2043953"/>
          </a:xfrm>
          <a:prstGeom prst="rect">
            <a:avLst/>
          </a:prstGeom>
          <a:noFill/>
          <a:ln w="57150">
            <a:solidFill>
              <a:srgbClr val="4C9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F87871-EE88-4B4D-9B25-DB3C9F05F15D}"/>
              </a:ext>
            </a:extLst>
          </p:cNvPr>
          <p:cNvSpPr txBox="1"/>
          <p:nvPr/>
        </p:nvSpPr>
        <p:spPr>
          <a:xfrm>
            <a:off x="5996809" y="85164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4C9DFD"/>
                </a:solidFill>
              </a:rPr>
              <a:t>&lt;div class="login__logo"&gt;</a:t>
            </a:r>
            <a:endParaRPr lang="zh-TW" altLang="en-US">
              <a:solidFill>
                <a:srgbClr val="4C9DFD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0BEE15-34D1-42C4-BF3E-1017921B6489}"/>
              </a:ext>
            </a:extLst>
          </p:cNvPr>
          <p:cNvSpPr txBox="1"/>
          <p:nvPr/>
        </p:nvSpPr>
        <p:spPr>
          <a:xfrm>
            <a:off x="4402922" y="3559570"/>
            <a:ext cx="36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B050"/>
                </a:solidFill>
              </a:rPr>
              <a:t>&lt;input class="login__username"&gt;</a:t>
            </a:r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9F0F6E8-97C2-41F6-9D2B-03CFADA8740A}"/>
              </a:ext>
            </a:extLst>
          </p:cNvPr>
          <p:cNvSpPr txBox="1"/>
          <p:nvPr/>
        </p:nvSpPr>
        <p:spPr>
          <a:xfrm>
            <a:off x="4151966" y="5076029"/>
            <a:ext cx="36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B050"/>
                </a:solidFill>
              </a:rPr>
              <a:t>&lt;input class="login__password"&gt;</a:t>
            </a:r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6F09F2F-30CA-4EE2-A6A3-DDD5E85D90CB}"/>
              </a:ext>
            </a:extLst>
          </p:cNvPr>
          <p:cNvSpPr txBox="1"/>
          <p:nvPr/>
        </p:nvSpPr>
        <p:spPr>
          <a:xfrm>
            <a:off x="7666723" y="3840488"/>
            <a:ext cx="368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B050"/>
                </a:solidFill>
              </a:rPr>
              <a:t>&lt;input class="login__submit"&gt;</a:t>
            </a:r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575E315-810D-457B-8782-ABB0E87C6829}"/>
              </a:ext>
            </a:extLst>
          </p:cNvPr>
          <p:cNvSpPr txBox="1"/>
          <p:nvPr/>
        </p:nvSpPr>
        <p:spPr>
          <a:xfrm>
            <a:off x="128337" y="572091"/>
            <a:ext cx="180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Islogin=false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99273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327C780-71D9-4DA5-8638-10DFB6B5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0" y="466567"/>
            <a:ext cx="11599989" cy="617628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4C4F090-8990-4870-8169-40A030BEC9A3}"/>
              </a:ext>
            </a:extLst>
          </p:cNvPr>
          <p:cNvSpPr txBox="1"/>
          <p:nvPr/>
        </p:nvSpPr>
        <p:spPr>
          <a:xfrm>
            <a:off x="352927" y="215153"/>
            <a:ext cx="180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Islogin=True</a:t>
            </a:r>
            <a:endParaRPr lang="zh-TW" altLang="en-US" sz="240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0A582A-A55E-416A-A6C5-84113928FF79}"/>
              </a:ext>
            </a:extLst>
          </p:cNvPr>
          <p:cNvSpPr txBox="1"/>
          <p:nvPr/>
        </p:nvSpPr>
        <p:spPr>
          <a:xfrm>
            <a:off x="8283577" y="346176"/>
            <a:ext cx="30975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&lt;div class="podomon__main"&gt;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BDADDA-20A0-4D18-96D0-7687819752E3}"/>
              </a:ext>
            </a:extLst>
          </p:cNvPr>
          <p:cNvSpPr/>
          <p:nvPr/>
        </p:nvSpPr>
        <p:spPr>
          <a:xfrm>
            <a:off x="1010653" y="1058779"/>
            <a:ext cx="5197642" cy="51495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B5515C-7A78-409B-86FC-E94B1880E06D}"/>
              </a:ext>
            </a:extLst>
          </p:cNvPr>
          <p:cNvSpPr txBox="1"/>
          <p:nvPr/>
        </p:nvSpPr>
        <p:spPr>
          <a:xfrm>
            <a:off x="2582779" y="6240905"/>
            <a:ext cx="324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&lt;TodoApp class="todo__main"&gt;</a:t>
            </a:r>
            <a:endParaRPr lang="zh-TW" altLang="en-US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C29F95-AED6-4279-97EF-44909AE1240C}"/>
              </a:ext>
            </a:extLst>
          </p:cNvPr>
          <p:cNvSpPr/>
          <p:nvPr/>
        </p:nvSpPr>
        <p:spPr>
          <a:xfrm>
            <a:off x="10042356" y="3693856"/>
            <a:ext cx="1459832" cy="254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&lt;div class= "podomon__buttons"&gt;</a:t>
            </a:r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94E809-C6C0-4072-8023-95D264AF48E6}"/>
              </a:ext>
            </a:extLst>
          </p:cNvPr>
          <p:cNvSpPr/>
          <p:nvPr/>
        </p:nvSpPr>
        <p:spPr>
          <a:xfrm>
            <a:off x="6336631" y="5245768"/>
            <a:ext cx="3577389" cy="942838"/>
          </a:xfrm>
          <a:prstGeom prst="rect">
            <a:avLst/>
          </a:prstGeom>
          <a:solidFill>
            <a:srgbClr val="FBF88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altLang="zh-TW" b="0" i="0">
                <a:solidFill>
                  <a:srgbClr val="F81D22"/>
                </a:solidFill>
                <a:effectLst/>
                <a:latin typeface="lucida console" panose="020B0609040504020204" pitchFamily="49" charset="0"/>
              </a:rPr>
              <a:t>Slider </a:t>
            </a:r>
            <a:r>
              <a:rPr lang="en-US" altLang="zh-TW" b="0" i="0">
                <a:solidFill>
                  <a:srgbClr val="0B8235"/>
                </a:solidFill>
                <a:effectLst/>
                <a:latin typeface="lucida console" panose="020B0609040504020204" pitchFamily="49" charset="0"/>
              </a:rPr>
              <a:t>marks</a:t>
            </a:r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={</a:t>
            </a:r>
            <a:r>
              <a:rPr lang="en-US" altLang="zh-TW" b="0" i="0">
                <a:solidFill>
                  <a:srgbClr val="F81D22"/>
                </a:solidFill>
                <a:effectLst/>
                <a:latin typeface="lucida console" panose="020B0609040504020204" pitchFamily="49" charset="0"/>
              </a:rPr>
              <a:t>marks</a:t>
            </a:r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}</a:t>
            </a:r>
            <a:r>
              <a:rPr lang="en-US" altLang="zh-TW" b="0" i="0">
                <a:solidFill>
                  <a:srgbClr val="F81D22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zh-TW" b="0" i="0">
                <a:solidFill>
                  <a:srgbClr val="0B8235"/>
                </a:solidFill>
                <a:effectLst/>
                <a:latin typeface="lucida console" panose="020B0609040504020204" pitchFamily="49" charset="0"/>
              </a:rPr>
              <a:t>step</a:t>
            </a:r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={</a:t>
            </a:r>
            <a:r>
              <a:rPr lang="en-US" altLang="zh-TW" b="0" i="0">
                <a:solidFill>
                  <a:srgbClr val="008DFF"/>
                </a:solidFill>
                <a:effectLst/>
                <a:latin typeface="lucida console" panose="020B0609040504020204" pitchFamily="49" charset="0"/>
              </a:rPr>
              <a:t>null</a:t>
            </a:r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}</a:t>
            </a:r>
            <a:r>
              <a:rPr lang="en-US" altLang="zh-TW" b="0" i="0">
                <a:solidFill>
                  <a:srgbClr val="F81D22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zh-TW" b="0" i="0">
                <a:solidFill>
                  <a:srgbClr val="0B8235"/>
                </a:solidFill>
                <a:effectLst/>
                <a:latin typeface="lucida console" panose="020B0609040504020204" pitchFamily="49" charset="0"/>
              </a:rPr>
              <a:t>defaultValue</a:t>
            </a:r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={</a:t>
            </a:r>
            <a:r>
              <a:rPr lang="en-US" altLang="zh-TW" b="0" i="0">
                <a:solidFill>
                  <a:srgbClr val="F81D22"/>
                </a:solidFill>
                <a:effectLst/>
                <a:latin typeface="lucida console" panose="020B0609040504020204" pitchFamily="49" charset="0"/>
              </a:rPr>
              <a:t>37</a:t>
            </a:r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}</a:t>
            </a:r>
            <a:r>
              <a:rPr lang="en-US" altLang="zh-TW" b="0" i="0">
                <a:solidFill>
                  <a:srgbClr val="F81D22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/&gt;</a:t>
            </a:r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54C955-81D8-4D16-9E91-505E71B02A42}"/>
              </a:ext>
            </a:extLst>
          </p:cNvPr>
          <p:cNvSpPr/>
          <p:nvPr/>
        </p:nvSpPr>
        <p:spPr>
          <a:xfrm>
            <a:off x="6336631" y="1058779"/>
            <a:ext cx="5044461" cy="2547049"/>
          </a:xfrm>
          <a:prstGeom prst="rect">
            <a:avLst/>
          </a:prstGeom>
          <a:noFill/>
          <a:ln w="76200">
            <a:solidFill>
              <a:srgbClr val="954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1512CA-E24F-4F9C-9600-3268C6B28C97}"/>
              </a:ext>
            </a:extLst>
          </p:cNvPr>
          <p:cNvSpPr txBox="1"/>
          <p:nvPr/>
        </p:nvSpPr>
        <p:spPr>
          <a:xfrm>
            <a:off x="8682398" y="1587686"/>
            <a:ext cx="282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>
                <a:solidFill>
                  <a:srgbClr val="954ECA"/>
                </a:solidFill>
              </a:rPr>
              <a:t>&lt;h1 class="podomon__time"&gt;</a:t>
            </a:r>
            <a:endParaRPr lang="zh-TW" altLang="en-US" b="1">
              <a:solidFill>
                <a:srgbClr val="954E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6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B2E737-B4FD-4189-B37A-A89FA4F5FC9A}"/>
              </a:ext>
            </a:extLst>
          </p:cNvPr>
          <p:cNvSpPr/>
          <p:nvPr/>
        </p:nvSpPr>
        <p:spPr>
          <a:xfrm>
            <a:off x="401053" y="304799"/>
            <a:ext cx="1459832" cy="2547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&lt;div class= "podomon__buttons"&gt;</a:t>
            </a:r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9689174-1341-43B7-A2FD-04DC31D940EF}"/>
              </a:ext>
            </a:extLst>
          </p:cNvPr>
          <p:cNvSpPr/>
          <p:nvPr/>
        </p:nvSpPr>
        <p:spPr>
          <a:xfrm>
            <a:off x="2518610" y="5196785"/>
            <a:ext cx="1315453" cy="1315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AE10CC5-A887-45CF-AE60-D7A7A07049D0}"/>
                  </a:ext>
                </a:extLst>
              </p14:cNvPr>
              <p14:cNvContentPartPr/>
              <p14:nvPr/>
            </p14:nvContentPartPr>
            <p14:xfrm>
              <a:off x="2838651" y="1356777"/>
              <a:ext cx="360" cy="684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AE10CC5-A887-45CF-AE60-D7A7A07049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9651" y="1347777"/>
                <a:ext cx="18000" cy="244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橢圓 10">
            <a:extLst>
              <a:ext uri="{FF2B5EF4-FFF2-40B4-BE49-F238E27FC236}">
                <a16:creationId xmlns:a16="http://schemas.microsoft.com/office/drawing/2014/main" id="{FB1916E4-723F-4A49-814F-4AAEDB124E7A}"/>
              </a:ext>
            </a:extLst>
          </p:cNvPr>
          <p:cNvSpPr/>
          <p:nvPr/>
        </p:nvSpPr>
        <p:spPr>
          <a:xfrm>
            <a:off x="5510286" y="5212828"/>
            <a:ext cx="1315453" cy="1315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於 11">
            <a:extLst>
              <a:ext uri="{FF2B5EF4-FFF2-40B4-BE49-F238E27FC236}">
                <a16:creationId xmlns:a16="http://schemas.microsoft.com/office/drawing/2014/main" id="{8DAC7A3B-4C58-48A2-8918-907B5178D368}"/>
              </a:ext>
            </a:extLst>
          </p:cNvPr>
          <p:cNvSpPr/>
          <p:nvPr/>
        </p:nvSpPr>
        <p:spPr>
          <a:xfrm rot="16200000">
            <a:off x="5815086" y="5541690"/>
            <a:ext cx="705852" cy="657727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0CA5C5E5-C77A-45EF-9577-E6FB1F3E066A}"/>
              </a:ext>
            </a:extLst>
          </p:cNvPr>
          <p:cNvSpPr/>
          <p:nvPr/>
        </p:nvSpPr>
        <p:spPr>
          <a:xfrm rot="5400000">
            <a:off x="2899667" y="5599661"/>
            <a:ext cx="712182" cy="50970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0AF87A3-D1E0-4DA9-851A-F94ED9E54682}"/>
              </a:ext>
            </a:extLst>
          </p:cNvPr>
          <p:cNvSpPr/>
          <p:nvPr/>
        </p:nvSpPr>
        <p:spPr>
          <a:xfrm>
            <a:off x="9319429" y="5212828"/>
            <a:ext cx="1315453" cy="1315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4F5FA032-7E14-4661-81D3-00E3425DF1D5}"/>
              </a:ext>
            </a:extLst>
          </p:cNvPr>
          <p:cNvSpPr/>
          <p:nvPr/>
        </p:nvSpPr>
        <p:spPr>
          <a:xfrm rot="5400000">
            <a:off x="9700486" y="5618868"/>
            <a:ext cx="712182" cy="50970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82C3258-5E9A-4046-9882-C5F9A7F904F2}"/>
              </a:ext>
            </a:extLst>
          </p:cNvPr>
          <p:cNvSpPr/>
          <p:nvPr/>
        </p:nvSpPr>
        <p:spPr>
          <a:xfrm>
            <a:off x="9319429" y="3598904"/>
            <a:ext cx="1315453" cy="1315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13D49A-49D6-4051-954C-BA0BA48A5E2C}"/>
              </a:ext>
            </a:extLst>
          </p:cNvPr>
          <p:cNvSpPr/>
          <p:nvPr/>
        </p:nvSpPr>
        <p:spPr>
          <a:xfrm>
            <a:off x="9707603" y="3987078"/>
            <a:ext cx="539103" cy="53910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18FB8DA-663B-4809-8E72-29083E9E9D7C}"/>
              </a:ext>
            </a:extLst>
          </p:cNvPr>
          <p:cNvSpPr txBox="1"/>
          <p:nvPr/>
        </p:nvSpPr>
        <p:spPr>
          <a:xfrm>
            <a:off x="2270432" y="10820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Status:</a:t>
            </a:r>
          </a:p>
          <a:p>
            <a:r>
              <a:rPr lang="zh-TW" altLang="en-US"/>
              <a:t>還未開始計時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8D45E98-A187-4007-9D45-F2CC845A58A9}"/>
              </a:ext>
            </a:extLst>
          </p:cNvPr>
          <p:cNvSpPr txBox="1"/>
          <p:nvPr/>
        </p:nvSpPr>
        <p:spPr>
          <a:xfrm>
            <a:off x="5283411" y="987445"/>
            <a:ext cx="17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Status:</a:t>
            </a:r>
            <a:r>
              <a:rPr lang="zh-TW" altLang="en-US"/>
              <a:t>正在計時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8E66DC6-7288-44E2-B0DD-8D16DD32D089}"/>
              </a:ext>
            </a:extLst>
          </p:cNvPr>
          <p:cNvSpPr txBox="1"/>
          <p:nvPr/>
        </p:nvSpPr>
        <p:spPr>
          <a:xfrm>
            <a:off x="9039253" y="987445"/>
            <a:ext cx="17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Status:</a:t>
            </a:r>
            <a:r>
              <a:rPr lang="zh-TW" altLang="en-US"/>
              <a:t>暫停計時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8CEF4A5-3722-4D5C-9DC3-9CF91842BB06}"/>
              </a:ext>
            </a:extLst>
          </p:cNvPr>
          <p:cNvSpPr txBox="1"/>
          <p:nvPr/>
        </p:nvSpPr>
        <p:spPr>
          <a:xfrm>
            <a:off x="155910" y="3920690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altLang="zh-TW" b="0" i="0">
                <a:solidFill>
                  <a:srgbClr val="F81D22"/>
                </a:solidFill>
                <a:effectLst/>
                <a:latin typeface="lucida console" panose="020B0609040504020204" pitchFamily="49" charset="0"/>
              </a:rPr>
              <a:t>Button </a:t>
            </a:r>
            <a:r>
              <a:rPr lang="en-US" altLang="zh-TW" b="0" i="0">
                <a:solidFill>
                  <a:srgbClr val="0B8235"/>
                </a:solidFill>
                <a:effectLst/>
                <a:latin typeface="lucida console" panose="020B0609040504020204" pitchFamily="49" charset="0"/>
              </a:rPr>
              <a:t>icon</a:t>
            </a:r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={</a:t>
            </a:r>
          </a:p>
          <a:p>
            <a:r>
              <a:rPr lang="en-US" altLang="zh-TW">
                <a:solidFill>
                  <a:srgbClr val="999999"/>
                </a:solidFill>
                <a:latin typeface="lucida console" panose="020B0609040504020204" pitchFamily="49" charset="0"/>
              </a:rPr>
              <a:t>&lt;span class="material-icons"&gt;</a:t>
            </a:r>
          </a:p>
          <a:p>
            <a:r>
              <a:rPr lang="en-US" altLang="zh-TW">
                <a:solidFill>
                  <a:srgbClr val="999999"/>
                </a:solidFill>
                <a:latin typeface="lucida console" panose="020B0609040504020204" pitchFamily="49" charset="0"/>
              </a:rPr>
              <a:t>play_arrow&lt;/span&gt;</a:t>
            </a:r>
          </a:p>
          <a:p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}&gt;&lt;/</a:t>
            </a:r>
            <a:r>
              <a:rPr lang="en-US" altLang="zh-TW" b="0" i="0">
                <a:solidFill>
                  <a:srgbClr val="F81D22"/>
                </a:solidFill>
                <a:effectLst/>
                <a:latin typeface="lucida console" panose="020B0609040504020204" pitchFamily="49" charset="0"/>
              </a:rPr>
              <a:t>Button</a:t>
            </a:r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&gt;</a:t>
            </a:r>
            <a:endParaRPr lang="zh-TW" altLang="en-US"/>
          </a:p>
        </p:txBody>
      </p:sp>
      <p:sp>
        <p:nvSpPr>
          <p:cNvPr id="29" name="直線接點 28">
            <a:extLst>
              <a:ext uri="{FF2B5EF4-FFF2-40B4-BE49-F238E27FC236}">
                <a16:creationId xmlns:a16="http://schemas.microsoft.com/office/drawing/2014/main" id="{5494FF2A-4DC8-45E0-A4A2-2F7903752CB7}"/>
              </a:ext>
            </a:extLst>
          </p:cNvPr>
          <p:cNvSpPr/>
          <p:nvPr/>
        </p:nvSpPr>
        <p:spPr>
          <a:xfrm rot="5400000">
            <a:off x="3230460" y="4560120"/>
            <a:ext cx="91440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直線接點 29">
            <a:extLst>
              <a:ext uri="{FF2B5EF4-FFF2-40B4-BE49-F238E27FC236}">
                <a16:creationId xmlns:a16="http://schemas.microsoft.com/office/drawing/2014/main" id="{D8F79505-F961-4CD4-901E-D0F2271764D0}"/>
              </a:ext>
            </a:extLst>
          </p:cNvPr>
          <p:cNvSpPr/>
          <p:nvPr/>
        </p:nvSpPr>
        <p:spPr>
          <a:xfrm rot="5400000">
            <a:off x="-30069" y="3920691"/>
            <a:ext cx="82296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B12AAC6-F1AD-4853-9118-809D6EC7B620}"/>
              </a:ext>
            </a:extLst>
          </p:cNvPr>
          <p:cNvSpPr txBox="1"/>
          <p:nvPr/>
        </p:nvSpPr>
        <p:spPr>
          <a:xfrm>
            <a:off x="4494277" y="3884959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altLang="zh-TW" b="0" i="0">
                <a:solidFill>
                  <a:srgbClr val="F81D22"/>
                </a:solidFill>
                <a:effectLst/>
                <a:latin typeface="lucida console" panose="020B0609040504020204" pitchFamily="49" charset="0"/>
              </a:rPr>
              <a:t>Button </a:t>
            </a:r>
            <a:r>
              <a:rPr lang="en-US" altLang="zh-TW" b="0" i="0">
                <a:solidFill>
                  <a:srgbClr val="0B8235"/>
                </a:solidFill>
                <a:effectLst/>
                <a:latin typeface="lucida console" panose="020B0609040504020204" pitchFamily="49" charset="0"/>
              </a:rPr>
              <a:t>icon</a:t>
            </a:r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={</a:t>
            </a:r>
          </a:p>
          <a:p>
            <a:r>
              <a:rPr lang="en-US" altLang="zh-TW">
                <a:solidFill>
                  <a:srgbClr val="999999"/>
                </a:solidFill>
                <a:latin typeface="lucida console" panose="020B0609040504020204" pitchFamily="49" charset="0"/>
              </a:rPr>
              <a:t>&lt;span class="material-icons"&gt;</a:t>
            </a:r>
          </a:p>
          <a:p>
            <a:r>
              <a:rPr lang="en-US" altLang="zh-TW">
                <a:solidFill>
                  <a:srgbClr val="999999"/>
                </a:solidFill>
                <a:latin typeface="lucida console" panose="020B0609040504020204" pitchFamily="49" charset="0"/>
              </a:rPr>
              <a:t>pause&lt;/span&gt;</a:t>
            </a:r>
          </a:p>
          <a:p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}&gt;&lt;/</a:t>
            </a:r>
            <a:r>
              <a:rPr lang="en-US" altLang="zh-TW" b="0" i="0">
                <a:solidFill>
                  <a:srgbClr val="F81D22"/>
                </a:solidFill>
                <a:effectLst/>
                <a:latin typeface="lucida console" panose="020B0609040504020204" pitchFamily="49" charset="0"/>
              </a:rPr>
              <a:t>Button</a:t>
            </a:r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&gt;</a:t>
            </a:r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ABB8225-0737-4CED-8CF3-385476663D1F}"/>
              </a:ext>
            </a:extLst>
          </p:cNvPr>
          <p:cNvSpPr txBox="1"/>
          <p:nvPr/>
        </p:nvSpPr>
        <p:spPr>
          <a:xfrm>
            <a:off x="7900842" y="1794471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altLang="zh-TW" b="0" i="0">
                <a:solidFill>
                  <a:srgbClr val="F81D22"/>
                </a:solidFill>
                <a:effectLst/>
                <a:latin typeface="lucida console" panose="020B0609040504020204" pitchFamily="49" charset="0"/>
              </a:rPr>
              <a:t>Button </a:t>
            </a:r>
            <a:r>
              <a:rPr lang="en-US" altLang="zh-TW" b="0" i="0">
                <a:solidFill>
                  <a:srgbClr val="0B8235"/>
                </a:solidFill>
                <a:effectLst/>
                <a:latin typeface="lucida console" panose="020B0609040504020204" pitchFamily="49" charset="0"/>
              </a:rPr>
              <a:t>icon</a:t>
            </a:r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={</a:t>
            </a:r>
          </a:p>
          <a:p>
            <a:r>
              <a:rPr lang="en-US" altLang="zh-TW">
                <a:solidFill>
                  <a:srgbClr val="999999"/>
                </a:solidFill>
                <a:latin typeface="lucida console" panose="020B0609040504020204" pitchFamily="49" charset="0"/>
              </a:rPr>
              <a:t>&lt;span class="material-icons"&gt;</a:t>
            </a:r>
          </a:p>
          <a:p>
            <a:r>
              <a:rPr lang="en-US" altLang="zh-TW">
                <a:solidFill>
                  <a:srgbClr val="999999"/>
                </a:solidFill>
                <a:latin typeface="lucida console" panose="020B0609040504020204" pitchFamily="49" charset="0"/>
              </a:rPr>
              <a:t>stop&lt;/span&gt;</a:t>
            </a:r>
          </a:p>
          <a:p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}&gt;&lt;/</a:t>
            </a:r>
            <a:r>
              <a:rPr lang="en-US" altLang="zh-TW" b="0" i="0">
                <a:solidFill>
                  <a:srgbClr val="F81D22"/>
                </a:solidFill>
                <a:effectLst/>
                <a:latin typeface="lucida console" panose="020B0609040504020204" pitchFamily="49" charset="0"/>
              </a:rPr>
              <a:t>Button</a:t>
            </a:r>
            <a:r>
              <a:rPr lang="en-US" altLang="zh-TW" b="0" i="0">
                <a:solidFill>
                  <a:srgbClr val="999999"/>
                </a:solidFill>
                <a:effectLst/>
                <a:latin typeface="lucida console" panose="020B0609040504020204" pitchFamily="49" charset="0"/>
              </a:rPr>
              <a:t>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19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170</Words>
  <Application>Microsoft Office PowerPoint</Application>
  <PresentationFormat>寬螢幕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var</dc:creator>
  <cp:lastModifiedBy>var</cp:lastModifiedBy>
  <cp:revision>2</cp:revision>
  <dcterms:created xsi:type="dcterms:W3CDTF">2021-06-08T09:15:19Z</dcterms:created>
  <dcterms:modified xsi:type="dcterms:W3CDTF">2021-06-20T06:03:35Z</dcterms:modified>
</cp:coreProperties>
</file>