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
      <p:font typeface="Montserrat"/>
      <p:regular r:id="rId35"/>
      <p:bold r:id="rId36"/>
      <p:italic r:id="rId37"/>
      <p:boldItalic r:id="rId38"/>
    </p:embeddedFont>
    <p:embeddedFont>
      <p:font typeface="Lato"/>
      <p:regular r:id="rId39"/>
      <p:bold r:id="rId40"/>
      <p:italic r:id="rId41"/>
      <p:boldItalic r:id="rId42"/>
    </p:embeddedFont>
    <p:embeddedFont>
      <p:font typeface="Saira"/>
      <p:regular r:id="rId43"/>
      <p:bold r:id="rId44"/>
      <p:italic r:id="rId45"/>
      <p:boldItalic r:id="rId46"/>
    </p:embeddedFont>
    <p:embeddedFont>
      <p:font typeface="Source Sans Pro"/>
      <p:regular r:id="rId47"/>
      <p:bold r:id="rId48"/>
      <p:italic r:id="rId49"/>
      <p:boldItalic r:id="rId50"/>
    </p:embeddedFont>
    <p:embeddedFont>
      <p:font typeface="Saira Thin"/>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42" Type="http://schemas.openxmlformats.org/officeDocument/2006/relationships/font" Target="fonts/Lato-boldItalic.fntdata"/><Relationship Id="rId41" Type="http://schemas.openxmlformats.org/officeDocument/2006/relationships/font" Target="fonts/Lato-italic.fntdata"/><Relationship Id="rId44" Type="http://schemas.openxmlformats.org/officeDocument/2006/relationships/font" Target="fonts/Saira-bold.fntdata"/><Relationship Id="rId43" Type="http://schemas.openxmlformats.org/officeDocument/2006/relationships/font" Target="fonts/Saira-regular.fntdata"/><Relationship Id="rId46" Type="http://schemas.openxmlformats.org/officeDocument/2006/relationships/font" Target="fonts/Saira-boldItalic.fntdata"/><Relationship Id="rId45" Type="http://schemas.openxmlformats.org/officeDocument/2006/relationships/font" Target="fonts/Sair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ourceSansPro-bold.fntdata"/><Relationship Id="rId47" Type="http://schemas.openxmlformats.org/officeDocument/2006/relationships/font" Target="fonts/SourceSansPro-regular.fntdata"/><Relationship Id="rId49" Type="http://schemas.openxmlformats.org/officeDocument/2006/relationships/font" Target="fonts/SourceSansPr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regular.fntdata"/><Relationship Id="rId30" Type="http://schemas.openxmlformats.org/officeDocument/2006/relationships/font" Target="fonts/Roboto-boldItalic.fntdata"/><Relationship Id="rId33" Type="http://schemas.openxmlformats.org/officeDocument/2006/relationships/font" Target="fonts/Nunito-italic.fntdata"/><Relationship Id="rId32" Type="http://schemas.openxmlformats.org/officeDocument/2006/relationships/font" Target="fonts/Nunito-bold.fntdata"/><Relationship Id="rId35" Type="http://schemas.openxmlformats.org/officeDocument/2006/relationships/font" Target="fonts/Montserrat-regular.fntdata"/><Relationship Id="rId34" Type="http://schemas.openxmlformats.org/officeDocument/2006/relationships/font" Target="fonts/Nunito-boldItalic.fntdata"/><Relationship Id="rId37" Type="http://schemas.openxmlformats.org/officeDocument/2006/relationships/font" Target="fonts/Montserrat-italic.fntdata"/><Relationship Id="rId36" Type="http://schemas.openxmlformats.org/officeDocument/2006/relationships/font" Target="fonts/Montserrat-bold.fntdata"/><Relationship Id="rId39" Type="http://schemas.openxmlformats.org/officeDocument/2006/relationships/font" Target="fonts/Lato-regular.fntdata"/><Relationship Id="rId38" Type="http://schemas.openxmlformats.org/officeDocument/2006/relationships/font" Target="fonts/Montserra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29" Type="http://schemas.openxmlformats.org/officeDocument/2006/relationships/font" Target="fonts/Roboto-italic.fntdata"/><Relationship Id="rId51" Type="http://schemas.openxmlformats.org/officeDocument/2006/relationships/font" Target="fonts/SairaThin-regular.fntdata"/><Relationship Id="rId50" Type="http://schemas.openxmlformats.org/officeDocument/2006/relationships/font" Target="fonts/SourceSansPro-boldItalic.fntdata"/><Relationship Id="rId53" Type="http://schemas.openxmlformats.org/officeDocument/2006/relationships/font" Target="fonts/SairaThin-italic.fntdata"/><Relationship Id="rId52" Type="http://schemas.openxmlformats.org/officeDocument/2006/relationships/font" Target="fonts/SairaThin-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SairaThin-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ee1b2524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ee1b2524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ee1b2524b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ee1b2524b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ee1b2524b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ee1b2524b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ee1b2524b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ee1b2524b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ee1b2524b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ee1b2524b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ee1b2524b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ee1b2524b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ee1b2524b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ee1b2524b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ee1b2524b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ee1b2524b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ee1b2524b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ee1b2524b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ee1b2524b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ee1b2524b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ee1b2524b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ee1b2524b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ee1b2524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ee1b2524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ee1b2524b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ee1b2524b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ee4132c3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ee4132c3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ee4132c3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ee4132c3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ee1b2524b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ee1b2524b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ee1b2524b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ee1b2524b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ee1b2524b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ee1b2524b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ee1b2524b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ee1b2524b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ee1b2524b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ee1b2524b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ee1b2524b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ee1b2524b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ee1b2524b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ee1b2524b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idx="1" type="subTitle"/>
          </p:nvPr>
        </p:nvSpPr>
        <p:spPr>
          <a:xfrm>
            <a:off x="2642575" y="3244200"/>
            <a:ext cx="3858900" cy="74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1300"/>
              <a:buFont typeface="Roboto"/>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 name="Google Shape;10;p2"/>
          <p:cNvSpPr txBox="1"/>
          <p:nvPr>
            <p:ph type="ctrTitle"/>
          </p:nvPr>
        </p:nvSpPr>
        <p:spPr>
          <a:xfrm>
            <a:off x="1586900" y="1450800"/>
            <a:ext cx="5970300" cy="17934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3800"/>
              <a:buNone/>
              <a:defRPr sz="4400">
                <a:solidFill>
                  <a:schemeClr val="l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178" name="Shape 178"/>
        <p:cNvGrpSpPr/>
        <p:nvPr/>
      </p:nvGrpSpPr>
      <p:grpSpPr>
        <a:xfrm>
          <a:off x="0" y="0"/>
          <a:ext cx="0" cy="0"/>
          <a:chOff x="0" y="0"/>
          <a:chExt cx="0" cy="0"/>
        </a:xfrm>
      </p:grpSpPr>
      <p:sp>
        <p:nvSpPr>
          <p:cNvPr id="179" name="Google Shape;179;p11"/>
          <p:cNvSpPr txBox="1"/>
          <p:nvPr>
            <p:ph hasCustomPrompt="1" type="title"/>
          </p:nvPr>
        </p:nvSpPr>
        <p:spPr>
          <a:xfrm>
            <a:off x="332525" y="1438675"/>
            <a:ext cx="8520600" cy="13548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0" name="Google Shape;180;p11"/>
          <p:cNvSpPr txBox="1"/>
          <p:nvPr>
            <p:ph idx="1" type="subTitle"/>
          </p:nvPr>
        </p:nvSpPr>
        <p:spPr>
          <a:xfrm>
            <a:off x="715700" y="2911050"/>
            <a:ext cx="7756800" cy="603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1400"/>
              <a:buNone/>
              <a:defRPr b="0"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181" name="Google Shape;181;p11"/>
          <p:cNvGrpSpPr/>
          <p:nvPr/>
        </p:nvGrpSpPr>
        <p:grpSpPr>
          <a:xfrm>
            <a:off x="7699513" y="539510"/>
            <a:ext cx="825540" cy="72368"/>
            <a:chOff x="5033325" y="733775"/>
            <a:chExt cx="138525" cy="12125"/>
          </a:xfrm>
        </p:grpSpPr>
        <p:sp>
          <p:nvSpPr>
            <p:cNvPr id="182" name="Google Shape;182;p11"/>
            <p:cNvSpPr/>
            <p:nvPr/>
          </p:nvSpPr>
          <p:spPr>
            <a:xfrm>
              <a:off x="5033325" y="734775"/>
              <a:ext cx="10125" cy="10100"/>
            </a:xfrm>
            <a:custGeom>
              <a:rect b="b" l="l" r="r" t="t"/>
              <a:pathLst>
                <a:path extrusionOk="0" h="404" w="405">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5052150" y="733775"/>
              <a:ext cx="12125" cy="12125"/>
            </a:xfrm>
            <a:custGeom>
              <a:rect b="b" l="l" r="r" t="t"/>
              <a:pathLst>
                <a:path extrusionOk="0" h="485" w="485">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5072975" y="734775"/>
              <a:ext cx="10150" cy="10100"/>
            </a:xfrm>
            <a:custGeom>
              <a:rect b="b" l="l" r="r" t="t"/>
              <a:pathLst>
                <a:path extrusionOk="0" h="404" w="406">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5092825" y="734775"/>
              <a:ext cx="10125" cy="10100"/>
            </a:xfrm>
            <a:custGeom>
              <a:rect b="b" l="l" r="r" t="t"/>
              <a:pathLst>
                <a:path extrusionOk="0" h="404" w="405">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5112650" y="734775"/>
              <a:ext cx="10125" cy="10100"/>
            </a:xfrm>
            <a:custGeom>
              <a:rect b="b" l="l" r="r" t="t"/>
              <a:pathLst>
                <a:path extrusionOk="0" h="404" w="405">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5132475" y="734775"/>
              <a:ext cx="10150" cy="10100"/>
            </a:xfrm>
            <a:custGeom>
              <a:rect b="b" l="l" r="r" t="t"/>
              <a:pathLst>
                <a:path extrusionOk="0" h="404" w="406">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5161725" y="734775"/>
              <a:ext cx="10125" cy="10100"/>
            </a:xfrm>
            <a:custGeom>
              <a:rect b="b" l="l" r="r" t="t"/>
              <a:pathLst>
                <a:path extrusionOk="0" h="404" w="405">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flipH="1">
            <a:off x="-1570537" y="4181825"/>
            <a:ext cx="4246224" cy="387051"/>
            <a:chOff x="5890813" y="400625"/>
            <a:chExt cx="4246224" cy="387051"/>
          </a:xfrm>
        </p:grpSpPr>
        <p:sp>
          <p:nvSpPr>
            <p:cNvPr id="190" name="Google Shape;190;p11"/>
            <p:cNvSpPr/>
            <p:nvPr/>
          </p:nvSpPr>
          <p:spPr>
            <a:xfrm>
              <a:off x="5982413" y="493467"/>
              <a:ext cx="4154624" cy="294208"/>
            </a:xfrm>
            <a:custGeom>
              <a:rect b="b" l="l" r="r" t="t"/>
              <a:pathLst>
                <a:path extrusionOk="0" h="3790" w="5352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5890813" y="452247"/>
              <a:ext cx="101071" cy="101071"/>
            </a:xfrm>
            <a:custGeom>
              <a:rect b="b" l="l" r="r" t="t"/>
              <a:pathLst>
                <a:path extrusionOk="0" h="1302" w="1302">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6365427" y="463348"/>
              <a:ext cx="3771610" cy="197329"/>
            </a:xfrm>
            <a:custGeom>
              <a:rect b="b" l="l" r="r" t="t"/>
              <a:pathLst>
                <a:path extrusionOk="0" h="2542" w="48586">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6299211" y="400625"/>
              <a:ext cx="101071" cy="101071"/>
            </a:xfrm>
            <a:custGeom>
              <a:rect b="b" l="l" r="r" t="t"/>
              <a:pathLst>
                <a:path extrusionOk="0" h="1302" w="1302">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4" name="Shape 1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bg>
      <p:bgPr>
        <a:solidFill>
          <a:schemeClr val="lt2"/>
        </a:solidFill>
      </p:bgPr>
    </p:bg>
    <p:spTree>
      <p:nvGrpSpPr>
        <p:cNvPr id="195" name="Shape 195"/>
        <p:cNvGrpSpPr/>
        <p:nvPr/>
      </p:nvGrpSpPr>
      <p:grpSpPr>
        <a:xfrm>
          <a:off x="0" y="0"/>
          <a:ext cx="0" cy="0"/>
          <a:chOff x="0" y="0"/>
          <a:chExt cx="0" cy="0"/>
        </a:xfrm>
      </p:grpSpPr>
      <p:sp>
        <p:nvSpPr>
          <p:cNvPr id="196" name="Google Shape;196;p13"/>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197" name="Google Shape;197;p13"/>
          <p:cNvSpPr txBox="1"/>
          <p:nvPr>
            <p:ph idx="2" type="title"/>
          </p:nvPr>
        </p:nvSpPr>
        <p:spPr>
          <a:xfrm>
            <a:off x="762775" y="2656438"/>
            <a:ext cx="2189100" cy="363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b="0" sz="1600">
                <a:solidFill>
                  <a:schemeClr val="accent1"/>
                </a:solidFill>
                <a:latin typeface="Saira Thin"/>
                <a:ea typeface="Saira Thin"/>
                <a:cs typeface="Saira Thin"/>
                <a:sym typeface="Saira Thin"/>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198" name="Google Shape;198;p13"/>
          <p:cNvSpPr txBox="1"/>
          <p:nvPr>
            <p:ph idx="1" type="subTitle"/>
          </p:nvPr>
        </p:nvSpPr>
        <p:spPr>
          <a:xfrm>
            <a:off x="928225" y="2963163"/>
            <a:ext cx="1858200" cy="93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
        <p:nvSpPr>
          <p:cNvPr id="199" name="Google Shape;199;p13"/>
          <p:cNvSpPr txBox="1"/>
          <p:nvPr>
            <p:ph idx="3" type="title"/>
          </p:nvPr>
        </p:nvSpPr>
        <p:spPr>
          <a:xfrm>
            <a:off x="3502200" y="2656438"/>
            <a:ext cx="21891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1600">
                <a:solidFill>
                  <a:schemeClr val="accent1"/>
                </a:solidFill>
                <a:latin typeface="Saira Thin"/>
                <a:ea typeface="Saira Thin"/>
                <a:cs typeface="Saira Thin"/>
                <a:sym typeface="Saira Thin"/>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200" name="Google Shape;200;p13"/>
          <p:cNvSpPr txBox="1"/>
          <p:nvPr>
            <p:ph idx="4" type="subTitle"/>
          </p:nvPr>
        </p:nvSpPr>
        <p:spPr>
          <a:xfrm>
            <a:off x="3667638" y="2963163"/>
            <a:ext cx="1858200" cy="9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01" name="Google Shape;201;p13"/>
          <p:cNvSpPr txBox="1"/>
          <p:nvPr>
            <p:ph idx="5" type="title"/>
          </p:nvPr>
        </p:nvSpPr>
        <p:spPr>
          <a:xfrm>
            <a:off x="6241625" y="2656438"/>
            <a:ext cx="21891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1600">
                <a:solidFill>
                  <a:schemeClr val="accent1"/>
                </a:solidFill>
                <a:latin typeface="Saira Thin"/>
                <a:ea typeface="Saira Thin"/>
                <a:cs typeface="Saira Thin"/>
                <a:sym typeface="Saira Thin"/>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202" name="Google Shape;202;p13"/>
          <p:cNvSpPr txBox="1"/>
          <p:nvPr>
            <p:ph idx="6" type="subTitle"/>
          </p:nvPr>
        </p:nvSpPr>
        <p:spPr>
          <a:xfrm>
            <a:off x="6407075" y="2963163"/>
            <a:ext cx="1858200" cy="9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03" name="Google Shape;203;p13"/>
          <p:cNvGrpSpPr/>
          <p:nvPr/>
        </p:nvGrpSpPr>
        <p:grpSpPr>
          <a:xfrm rot="10800000">
            <a:off x="5444100" y="4363825"/>
            <a:ext cx="5002471" cy="518150"/>
            <a:chOff x="4612950" y="1991350"/>
            <a:chExt cx="5002471" cy="518150"/>
          </a:xfrm>
        </p:grpSpPr>
        <p:sp>
          <p:nvSpPr>
            <p:cNvPr id="204" name="Google Shape;204;p13"/>
            <p:cNvSpPr/>
            <p:nvPr/>
          </p:nvSpPr>
          <p:spPr>
            <a:xfrm>
              <a:off x="4720109" y="2234932"/>
              <a:ext cx="4861318" cy="274568"/>
            </a:xfrm>
            <a:custGeom>
              <a:rect b="b" l="l" r="r" t="t"/>
              <a:pathLst>
                <a:path extrusionOk="0" h="1914" w="33888">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9547138" y="2206672"/>
              <a:ext cx="68283" cy="68283"/>
            </a:xfrm>
            <a:custGeom>
              <a:rect b="b" l="l" r="r" t="t"/>
              <a:pathLst>
                <a:path extrusionOk="0" h="476" w="476">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4612950" y="2021332"/>
              <a:ext cx="4526070" cy="356623"/>
            </a:xfrm>
            <a:custGeom>
              <a:rect b="b" l="l" r="r" t="t"/>
              <a:pathLst>
                <a:path extrusionOk="0" h="2486" w="31551">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9100714" y="1991350"/>
              <a:ext cx="68283" cy="68427"/>
            </a:xfrm>
            <a:custGeom>
              <a:rect b="b" l="l" r="r" t="t"/>
              <a:pathLst>
                <a:path extrusionOk="0" h="477" w="476">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3"/>
          <p:cNvGrpSpPr/>
          <p:nvPr/>
        </p:nvGrpSpPr>
        <p:grpSpPr>
          <a:xfrm>
            <a:off x="7543875" y="796288"/>
            <a:ext cx="928550" cy="99334"/>
            <a:chOff x="7596525" y="772450"/>
            <a:chExt cx="928550" cy="99334"/>
          </a:xfrm>
        </p:grpSpPr>
        <p:sp>
          <p:nvSpPr>
            <p:cNvPr id="209" name="Google Shape;209;p13"/>
            <p:cNvSpPr/>
            <p:nvPr/>
          </p:nvSpPr>
          <p:spPr>
            <a:xfrm>
              <a:off x="7596525" y="772450"/>
              <a:ext cx="33863" cy="99334"/>
            </a:xfrm>
            <a:custGeom>
              <a:rect b="b" l="l" r="r" t="t"/>
              <a:pathLst>
                <a:path extrusionOk="0" h="572" w="195">
                  <a:moveTo>
                    <a:pt x="0" y="0"/>
                  </a:moveTo>
                  <a:lnTo>
                    <a:pt x="0" y="571"/>
                  </a:lnTo>
                  <a:lnTo>
                    <a:pt x="195" y="571"/>
                  </a:lnTo>
                  <a:lnTo>
                    <a:pt x="1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7775914" y="772450"/>
              <a:ext cx="33863" cy="99334"/>
            </a:xfrm>
            <a:custGeom>
              <a:rect b="b" l="l" r="r" t="t"/>
              <a:pathLst>
                <a:path extrusionOk="0" h="572" w="195">
                  <a:moveTo>
                    <a:pt x="0" y="0"/>
                  </a:moveTo>
                  <a:lnTo>
                    <a:pt x="0" y="571"/>
                  </a:lnTo>
                  <a:lnTo>
                    <a:pt x="195" y="571"/>
                  </a:lnTo>
                  <a:lnTo>
                    <a:pt x="1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7864827" y="772450"/>
              <a:ext cx="34037" cy="99334"/>
            </a:xfrm>
            <a:custGeom>
              <a:rect b="b" l="l" r="r" t="t"/>
              <a:pathLst>
                <a:path extrusionOk="0" h="572" w="196">
                  <a:moveTo>
                    <a:pt x="1" y="0"/>
                  </a:moveTo>
                  <a:lnTo>
                    <a:pt x="1" y="571"/>
                  </a:lnTo>
                  <a:lnTo>
                    <a:pt x="195" y="571"/>
                  </a:lnTo>
                  <a:lnTo>
                    <a:pt x="1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7954087" y="772450"/>
              <a:ext cx="33863" cy="99334"/>
            </a:xfrm>
            <a:custGeom>
              <a:rect b="b" l="l" r="r" t="t"/>
              <a:pathLst>
                <a:path extrusionOk="0" h="572" w="195">
                  <a:moveTo>
                    <a:pt x="0" y="0"/>
                  </a:moveTo>
                  <a:lnTo>
                    <a:pt x="0" y="571"/>
                  </a:lnTo>
                  <a:lnTo>
                    <a:pt x="195" y="571"/>
                  </a:lnTo>
                  <a:lnTo>
                    <a:pt x="1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8049252" y="772450"/>
              <a:ext cx="34037" cy="99334"/>
            </a:xfrm>
            <a:custGeom>
              <a:rect b="b" l="l" r="r" t="t"/>
              <a:pathLst>
                <a:path extrusionOk="0" h="572" w="196">
                  <a:moveTo>
                    <a:pt x="0" y="0"/>
                  </a:moveTo>
                  <a:lnTo>
                    <a:pt x="0" y="571"/>
                  </a:lnTo>
                  <a:lnTo>
                    <a:pt x="195" y="571"/>
                  </a:lnTo>
                  <a:lnTo>
                    <a:pt x="1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8120278" y="772450"/>
              <a:ext cx="34037" cy="99334"/>
            </a:xfrm>
            <a:custGeom>
              <a:rect b="b" l="l" r="r" t="t"/>
              <a:pathLst>
                <a:path extrusionOk="0" h="572" w="196">
                  <a:moveTo>
                    <a:pt x="1" y="0"/>
                  </a:moveTo>
                  <a:lnTo>
                    <a:pt x="1" y="571"/>
                  </a:lnTo>
                  <a:lnTo>
                    <a:pt x="196" y="571"/>
                  </a:lnTo>
                  <a:lnTo>
                    <a:pt x="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8408377" y="772450"/>
              <a:ext cx="33690" cy="99334"/>
            </a:xfrm>
            <a:custGeom>
              <a:rect b="b" l="l" r="r" t="t"/>
              <a:pathLst>
                <a:path extrusionOk="0" h="572" w="194">
                  <a:moveTo>
                    <a:pt x="0" y="0"/>
                  </a:moveTo>
                  <a:lnTo>
                    <a:pt x="0" y="571"/>
                  </a:lnTo>
                  <a:lnTo>
                    <a:pt x="194" y="571"/>
                  </a:lnTo>
                  <a:lnTo>
                    <a:pt x="1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8238713" y="772450"/>
              <a:ext cx="34037" cy="99334"/>
            </a:xfrm>
            <a:custGeom>
              <a:rect b="b" l="l" r="r" t="t"/>
              <a:pathLst>
                <a:path extrusionOk="0" h="572" w="196">
                  <a:moveTo>
                    <a:pt x="1" y="0"/>
                  </a:moveTo>
                  <a:lnTo>
                    <a:pt x="1" y="571"/>
                  </a:lnTo>
                  <a:lnTo>
                    <a:pt x="196" y="571"/>
                  </a:lnTo>
                  <a:lnTo>
                    <a:pt x="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8491038" y="772450"/>
              <a:ext cx="34037" cy="99334"/>
            </a:xfrm>
            <a:custGeom>
              <a:rect b="b" l="l" r="r" t="t"/>
              <a:pathLst>
                <a:path extrusionOk="0" h="572" w="196">
                  <a:moveTo>
                    <a:pt x="1" y="0"/>
                  </a:moveTo>
                  <a:lnTo>
                    <a:pt x="1" y="571"/>
                  </a:lnTo>
                  <a:lnTo>
                    <a:pt x="195" y="571"/>
                  </a:lnTo>
                  <a:lnTo>
                    <a:pt x="1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7">
    <p:spTree>
      <p:nvGrpSpPr>
        <p:cNvPr id="218" name="Shape 218"/>
        <p:cNvGrpSpPr/>
        <p:nvPr/>
      </p:nvGrpSpPr>
      <p:grpSpPr>
        <a:xfrm>
          <a:off x="0" y="0"/>
          <a:ext cx="0" cy="0"/>
          <a:chOff x="0" y="0"/>
          <a:chExt cx="0" cy="0"/>
        </a:xfrm>
      </p:grpSpPr>
      <p:sp>
        <p:nvSpPr>
          <p:cNvPr id="219" name="Google Shape;219;p14"/>
          <p:cNvSpPr txBox="1"/>
          <p:nvPr>
            <p:ph type="title"/>
          </p:nvPr>
        </p:nvSpPr>
        <p:spPr>
          <a:xfrm>
            <a:off x="713225" y="1470113"/>
            <a:ext cx="3879600" cy="85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sz="40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20" name="Google Shape;220;p14"/>
          <p:cNvSpPr txBox="1"/>
          <p:nvPr>
            <p:ph idx="1" type="subTitle"/>
          </p:nvPr>
        </p:nvSpPr>
        <p:spPr>
          <a:xfrm>
            <a:off x="724175" y="2533375"/>
            <a:ext cx="3600000" cy="11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21" name="Google Shape;221;p14"/>
          <p:cNvGrpSpPr/>
          <p:nvPr/>
        </p:nvGrpSpPr>
        <p:grpSpPr>
          <a:xfrm>
            <a:off x="713225" y="539500"/>
            <a:ext cx="784258" cy="385347"/>
            <a:chOff x="1545800" y="3494150"/>
            <a:chExt cx="784258" cy="385347"/>
          </a:xfrm>
        </p:grpSpPr>
        <p:sp>
          <p:nvSpPr>
            <p:cNvPr id="222" name="Google Shape;222;p14"/>
            <p:cNvSpPr/>
            <p:nvPr/>
          </p:nvSpPr>
          <p:spPr>
            <a:xfrm>
              <a:off x="1545800" y="3494150"/>
              <a:ext cx="28769" cy="385347"/>
            </a:xfrm>
            <a:custGeom>
              <a:rect b="b" l="l" r="r" t="t"/>
              <a:pathLst>
                <a:path extrusionOk="0" h="3496" w="261">
                  <a:moveTo>
                    <a:pt x="1" y="1"/>
                  </a:moveTo>
                  <a:lnTo>
                    <a:pt x="1" y="3496"/>
                  </a:lnTo>
                  <a:lnTo>
                    <a:pt x="260" y="3496"/>
                  </a:lnTo>
                  <a:lnTo>
                    <a:pt x="260"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1697361" y="3494150"/>
              <a:ext cx="28548" cy="385347"/>
            </a:xfrm>
            <a:custGeom>
              <a:rect b="b" l="l" r="r" t="t"/>
              <a:pathLst>
                <a:path extrusionOk="0" h="3496" w="259">
                  <a:moveTo>
                    <a:pt x="0" y="1"/>
                  </a:moveTo>
                  <a:lnTo>
                    <a:pt x="0" y="3496"/>
                  </a:lnTo>
                  <a:lnTo>
                    <a:pt x="259" y="3496"/>
                  </a:lnTo>
                  <a:lnTo>
                    <a:pt x="259"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1772535" y="3494150"/>
              <a:ext cx="28658" cy="385347"/>
            </a:xfrm>
            <a:custGeom>
              <a:rect b="b" l="l" r="r" t="t"/>
              <a:pathLst>
                <a:path extrusionOk="0" h="3496" w="260">
                  <a:moveTo>
                    <a:pt x="0" y="1"/>
                  </a:moveTo>
                  <a:lnTo>
                    <a:pt x="0" y="3496"/>
                  </a:lnTo>
                  <a:lnTo>
                    <a:pt x="260" y="3496"/>
                  </a:lnTo>
                  <a:lnTo>
                    <a:pt x="260"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1847819" y="3494150"/>
              <a:ext cx="28658" cy="385347"/>
            </a:xfrm>
            <a:custGeom>
              <a:rect b="b" l="l" r="r" t="t"/>
              <a:pathLst>
                <a:path extrusionOk="0" h="3496" w="260">
                  <a:moveTo>
                    <a:pt x="1" y="1"/>
                  </a:moveTo>
                  <a:lnTo>
                    <a:pt x="1" y="3496"/>
                  </a:lnTo>
                  <a:lnTo>
                    <a:pt x="259" y="3496"/>
                  </a:lnTo>
                  <a:lnTo>
                    <a:pt x="259"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1928174" y="3494150"/>
              <a:ext cx="28658" cy="385347"/>
            </a:xfrm>
            <a:custGeom>
              <a:rect b="b" l="l" r="r" t="t"/>
              <a:pathLst>
                <a:path extrusionOk="0" h="3496" w="260">
                  <a:moveTo>
                    <a:pt x="1" y="1"/>
                  </a:moveTo>
                  <a:lnTo>
                    <a:pt x="1" y="3496"/>
                  </a:lnTo>
                  <a:lnTo>
                    <a:pt x="259" y="3496"/>
                  </a:lnTo>
                  <a:lnTo>
                    <a:pt x="259"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1988247" y="3494150"/>
              <a:ext cx="28658" cy="385347"/>
            </a:xfrm>
            <a:custGeom>
              <a:rect b="b" l="l" r="r" t="t"/>
              <a:pathLst>
                <a:path extrusionOk="0" h="3496" w="260">
                  <a:moveTo>
                    <a:pt x="1" y="1"/>
                  </a:moveTo>
                  <a:lnTo>
                    <a:pt x="1" y="3496"/>
                  </a:lnTo>
                  <a:lnTo>
                    <a:pt x="259" y="3496"/>
                  </a:lnTo>
                  <a:lnTo>
                    <a:pt x="259"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2231406" y="3494150"/>
              <a:ext cx="28658" cy="385347"/>
            </a:xfrm>
            <a:custGeom>
              <a:rect b="b" l="l" r="r" t="t"/>
              <a:pathLst>
                <a:path extrusionOk="0" h="3496" w="260">
                  <a:moveTo>
                    <a:pt x="0" y="1"/>
                  </a:moveTo>
                  <a:lnTo>
                    <a:pt x="0" y="3496"/>
                  </a:lnTo>
                  <a:lnTo>
                    <a:pt x="260" y="3496"/>
                  </a:lnTo>
                  <a:lnTo>
                    <a:pt x="260"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2088222" y="3494150"/>
              <a:ext cx="28769" cy="385347"/>
            </a:xfrm>
            <a:custGeom>
              <a:rect b="b" l="l" r="r" t="t"/>
              <a:pathLst>
                <a:path extrusionOk="0" h="3496" w="261">
                  <a:moveTo>
                    <a:pt x="1" y="1"/>
                  </a:moveTo>
                  <a:lnTo>
                    <a:pt x="1" y="3496"/>
                  </a:lnTo>
                  <a:lnTo>
                    <a:pt x="260" y="3496"/>
                  </a:lnTo>
                  <a:lnTo>
                    <a:pt x="260"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2301399" y="3494150"/>
              <a:ext cx="28658" cy="385347"/>
            </a:xfrm>
            <a:custGeom>
              <a:rect b="b" l="l" r="r" t="t"/>
              <a:pathLst>
                <a:path extrusionOk="0" h="3496" w="260">
                  <a:moveTo>
                    <a:pt x="0" y="1"/>
                  </a:moveTo>
                  <a:lnTo>
                    <a:pt x="0" y="3496"/>
                  </a:lnTo>
                  <a:lnTo>
                    <a:pt x="259" y="3496"/>
                  </a:lnTo>
                  <a:lnTo>
                    <a:pt x="259"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14"/>
          <p:cNvGrpSpPr/>
          <p:nvPr/>
        </p:nvGrpSpPr>
        <p:grpSpPr>
          <a:xfrm>
            <a:off x="-828210" y="4445877"/>
            <a:ext cx="5715425" cy="385346"/>
            <a:chOff x="377500" y="4371675"/>
            <a:chExt cx="8388999" cy="565603"/>
          </a:xfrm>
        </p:grpSpPr>
        <p:sp>
          <p:nvSpPr>
            <p:cNvPr id="232" name="Google Shape;232;p14"/>
            <p:cNvSpPr/>
            <p:nvPr/>
          </p:nvSpPr>
          <p:spPr>
            <a:xfrm>
              <a:off x="494280" y="4637709"/>
              <a:ext cx="8234884" cy="299569"/>
            </a:xfrm>
            <a:custGeom>
              <a:rect b="b" l="l" r="r" t="t"/>
              <a:pathLst>
                <a:path extrusionOk="0" h="2832" w="77851">
                  <a:moveTo>
                    <a:pt x="73102" y="1"/>
                  </a:moveTo>
                  <a:lnTo>
                    <a:pt x="70389" y="2713"/>
                  </a:lnTo>
                  <a:lnTo>
                    <a:pt x="1" y="2713"/>
                  </a:lnTo>
                  <a:lnTo>
                    <a:pt x="1" y="2831"/>
                  </a:lnTo>
                  <a:lnTo>
                    <a:pt x="70438" y="2831"/>
                  </a:lnTo>
                  <a:lnTo>
                    <a:pt x="73152" y="118"/>
                  </a:lnTo>
                  <a:lnTo>
                    <a:pt x="77850" y="118"/>
                  </a:lnTo>
                  <a:lnTo>
                    <a:pt x="778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8691926" y="4606716"/>
              <a:ext cx="74573" cy="74469"/>
            </a:xfrm>
            <a:custGeom>
              <a:rect b="b" l="l" r="r" t="t"/>
              <a:pathLst>
                <a:path extrusionOk="0" h="704" w="705">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377500" y="4404467"/>
              <a:ext cx="7868788" cy="389376"/>
            </a:xfrm>
            <a:custGeom>
              <a:rect b="b" l="l" r="r" t="t"/>
              <a:pathLst>
                <a:path extrusionOk="0" h="3681" w="74390">
                  <a:moveTo>
                    <a:pt x="74306" y="1"/>
                  </a:moveTo>
                  <a:lnTo>
                    <a:pt x="70745" y="3562"/>
                  </a:lnTo>
                  <a:lnTo>
                    <a:pt x="0" y="3562"/>
                  </a:lnTo>
                  <a:lnTo>
                    <a:pt x="0" y="3680"/>
                  </a:lnTo>
                  <a:lnTo>
                    <a:pt x="70794" y="3680"/>
                  </a:lnTo>
                  <a:lnTo>
                    <a:pt x="74390" y="85"/>
                  </a:lnTo>
                  <a:lnTo>
                    <a:pt x="743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8204603" y="4371675"/>
              <a:ext cx="74573" cy="74575"/>
            </a:xfrm>
            <a:custGeom>
              <a:rect b="b" l="l" r="r" t="t"/>
              <a:pathLst>
                <a:path extrusionOk="0" h="705" w="705">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rgbClr val="E65C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bg>
      <p:bgPr>
        <a:solidFill>
          <a:schemeClr val="dk1"/>
        </a:solidFill>
      </p:bgPr>
    </p:bg>
    <p:spTree>
      <p:nvGrpSpPr>
        <p:cNvPr id="236" name="Shape 236"/>
        <p:cNvGrpSpPr/>
        <p:nvPr/>
      </p:nvGrpSpPr>
      <p:grpSpPr>
        <a:xfrm>
          <a:off x="0" y="0"/>
          <a:ext cx="0" cy="0"/>
          <a:chOff x="0" y="0"/>
          <a:chExt cx="0" cy="0"/>
        </a:xfrm>
      </p:grpSpPr>
      <p:sp>
        <p:nvSpPr>
          <p:cNvPr id="237" name="Google Shape;237;p15"/>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lt2"/>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238" name="Google Shape;238;p15"/>
          <p:cNvSpPr txBox="1"/>
          <p:nvPr>
            <p:ph idx="1" type="subTitle"/>
          </p:nvPr>
        </p:nvSpPr>
        <p:spPr>
          <a:xfrm>
            <a:off x="713223" y="3261037"/>
            <a:ext cx="1497000" cy="8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sz="1500">
                <a:solidFill>
                  <a:schemeClr val="accent5"/>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9" name="Google Shape;239;p15"/>
          <p:cNvSpPr txBox="1"/>
          <p:nvPr>
            <p:ph idx="2" type="subTitle"/>
          </p:nvPr>
        </p:nvSpPr>
        <p:spPr>
          <a:xfrm>
            <a:off x="2793149" y="3261037"/>
            <a:ext cx="1497000" cy="8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sz="1500">
                <a:solidFill>
                  <a:schemeClr val="accent5"/>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40" name="Google Shape;240;p15"/>
          <p:cNvSpPr txBox="1"/>
          <p:nvPr>
            <p:ph idx="3" type="subTitle"/>
          </p:nvPr>
        </p:nvSpPr>
        <p:spPr>
          <a:xfrm>
            <a:off x="4873074" y="3261037"/>
            <a:ext cx="1497000" cy="8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sz="1500">
                <a:solidFill>
                  <a:schemeClr val="accent5"/>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41" name="Google Shape;241;p15"/>
          <p:cNvSpPr txBox="1"/>
          <p:nvPr>
            <p:ph idx="4" type="title"/>
          </p:nvPr>
        </p:nvSpPr>
        <p:spPr>
          <a:xfrm>
            <a:off x="761826" y="3004667"/>
            <a:ext cx="1368000" cy="267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800"/>
              <a:buFont typeface="Roboto Medium"/>
              <a:buNone/>
              <a:defRPr b="0" sz="1600">
                <a:solidFill>
                  <a:schemeClr val="dk2"/>
                </a:solidFill>
                <a:latin typeface="Saira Thin"/>
                <a:ea typeface="Saira Thin"/>
                <a:cs typeface="Saira Thin"/>
                <a:sym typeface="Saira Thin"/>
              </a:defRPr>
            </a:lvl1pPr>
            <a:lvl2pPr lvl="1">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2pPr>
            <a:lvl3pPr lvl="2">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3pPr>
            <a:lvl4pPr lvl="3">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4pPr>
            <a:lvl5pPr lvl="4">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5pPr>
            <a:lvl6pPr lvl="5">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6pPr>
            <a:lvl7pPr lvl="6">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7pPr>
            <a:lvl8pPr lvl="7">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8pPr>
            <a:lvl9pPr lvl="8">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9pPr>
          </a:lstStyle>
          <a:p/>
        </p:txBody>
      </p:sp>
      <p:sp>
        <p:nvSpPr>
          <p:cNvPr id="242" name="Google Shape;242;p15"/>
          <p:cNvSpPr txBox="1"/>
          <p:nvPr>
            <p:ph idx="5" type="title"/>
          </p:nvPr>
        </p:nvSpPr>
        <p:spPr>
          <a:xfrm>
            <a:off x="2847095" y="3004667"/>
            <a:ext cx="1368000" cy="26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Font typeface="Roboto Medium"/>
              <a:buNone/>
              <a:defRPr b="0" sz="1600">
                <a:solidFill>
                  <a:schemeClr val="dk2"/>
                </a:solidFill>
                <a:latin typeface="Saira Thin"/>
                <a:ea typeface="Saira Thin"/>
                <a:cs typeface="Saira Thin"/>
                <a:sym typeface="Saira Thin"/>
              </a:defRPr>
            </a:lvl1pPr>
            <a:lvl2pPr lvl="1"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9pPr>
          </a:lstStyle>
          <a:p/>
        </p:txBody>
      </p:sp>
      <p:sp>
        <p:nvSpPr>
          <p:cNvPr id="243" name="Google Shape;243;p15"/>
          <p:cNvSpPr txBox="1"/>
          <p:nvPr>
            <p:ph idx="6" type="title"/>
          </p:nvPr>
        </p:nvSpPr>
        <p:spPr>
          <a:xfrm>
            <a:off x="4932364" y="3004667"/>
            <a:ext cx="1368000" cy="26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Font typeface="Roboto Medium"/>
              <a:buNone/>
              <a:defRPr b="0" sz="1600">
                <a:solidFill>
                  <a:schemeClr val="dk2"/>
                </a:solidFill>
                <a:latin typeface="Saira Thin"/>
                <a:ea typeface="Saira Thin"/>
                <a:cs typeface="Saira Thin"/>
                <a:sym typeface="Saira Thin"/>
              </a:defRPr>
            </a:lvl1pPr>
            <a:lvl2pPr lvl="1"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9pPr>
          </a:lstStyle>
          <a:p/>
        </p:txBody>
      </p:sp>
      <p:sp>
        <p:nvSpPr>
          <p:cNvPr id="244" name="Google Shape;244;p15"/>
          <p:cNvSpPr txBox="1"/>
          <p:nvPr>
            <p:ph idx="7" type="subTitle"/>
          </p:nvPr>
        </p:nvSpPr>
        <p:spPr>
          <a:xfrm>
            <a:off x="6953000" y="3261037"/>
            <a:ext cx="1497000" cy="8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sz="1500">
                <a:solidFill>
                  <a:schemeClr val="accent5"/>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45" name="Google Shape;245;p15"/>
          <p:cNvSpPr txBox="1"/>
          <p:nvPr>
            <p:ph idx="8" type="title"/>
          </p:nvPr>
        </p:nvSpPr>
        <p:spPr>
          <a:xfrm>
            <a:off x="7017633" y="3004667"/>
            <a:ext cx="1368000" cy="26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Font typeface="Roboto Medium"/>
              <a:buNone/>
              <a:defRPr b="0" sz="1600">
                <a:solidFill>
                  <a:schemeClr val="dk2"/>
                </a:solidFill>
                <a:latin typeface="Saira Thin"/>
                <a:ea typeface="Saira Thin"/>
                <a:cs typeface="Saira Thin"/>
                <a:sym typeface="Saira Thin"/>
              </a:defRPr>
            </a:lvl1pPr>
            <a:lvl2pPr lvl="1"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9pPr>
          </a:lstStyle>
          <a:p/>
        </p:txBody>
      </p:sp>
      <p:grpSp>
        <p:nvGrpSpPr>
          <p:cNvPr id="246" name="Google Shape;246;p15"/>
          <p:cNvGrpSpPr/>
          <p:nvPr/>
        </p:nvGrpSpPr>
        <p:grpSpPr>
          <a:xfrm>
            <a:off x="7543900" y="796288"/>
            <a:ext cx="928550" cy="99334"/>
            <a:chOff x="7596525" y="772450"/>
            <a:chExt cx="928550" cy="99334"/>
          </a:xfrm>
        </p:grpSpPr>
        <p:sp>
          <p:nvSpPr>
            <p:cNvPr id="247" name="Google Shape;247;p15"/>
            <p:cNvSpPr/>
            <p:nvPr/>
          </p:nvSpPr>
          <p:spPr>
            <a:xfrm>
              <a:off x="7596525"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7775914"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7864827" y="772450"/>
              <a:ext cx="34037" cy="99334"/>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7954087"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8049252" y="772450"/>
              <a:ext cx="34037" cy="99334"/>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8120278" y="772450"/>
              <a:ext cx="34037" cy="99334"/>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8408377" y="772450"/>
              <a:ext cx="33690" cy="99334"/>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8238713" y="772450"/>
              <a:ext cx="34037" cy="99334"/>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8491038" y="772450"/>
              <a:ext cx="34037" cy="99334"/>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bg>
      <p:bgPr>
        <a:solidFill>
          <a:schemeClr val="dk1"/>
        </a:solidFill>
      </p:bgPr>
    </p:bg>
    <p:spTree>
      <p:nvGrpSpPr>
        <p:cNvPr id="256" name="Shape 256"/>
        <p:cNvGrpSpPr/>
        <p:nvPr/>
      </p:nvGrpSpPr>
      <p:grpSpPr>
        <a:xfrm>
          <a:off x="0" y="0"/>
          <a:ext cx="0" cy="0"/>
          <a:chOff x="0" y="0"/>
          <a:chExt cx="0" cy="0"/>
        </a:xfrm>
      </p:grpSpPr>
      <p:sp>
        <p:nvSpPr>
          <p:cNvPr id="257" name="Google Shape;257;p16"/>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solidFill>
                  <a:schemeClr val="lt2"/>
                </a:solidFill>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p:txBody>
      </p:sp>
      <p:sp>
        <p:nvSpPr>
          <p:cNvPr id="258" name="Google Shape;258;p16"/>
          <p:cNvSpPr txBox="1"/>
          <p:nvPr>
            <p:ph idx="1" type="subTitle"/>
          </p:nvPr>
        </p:nvSpPr>
        <p:spPr>
          <a:xfrm>
            <a:off x="2134475" y="1740650"/>
            <a:ext cx="2143800" cy="32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2"/>
                </a:solidFill>
                <a:latin typeface="Saira Thin"/>
                <a:ea typeface="Saira Thin"/>
                <a:cs typeface="Saira Thin"/>
                <a:sym typeface="Saira Thi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59" name="Google Shape;259;p16"/>
          <p:cNvSpPr txBox="1"/>
          <p:nvPr>
            <p:ph idx="2" type="subTitle"/>
          </p:nvPr>
        </p:nvSpPr>
        <p:spPr>
          <a:xfrm>
            <a:off x="2134475" y="2119725"/>
            <a:ext cx="22374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0" name="Google Shape;260;p16"/>
          <p:cNvSpPr txBox="1"/>
          <p:nvPr>
            <p:ph idx="3" type="subTitle"/>
          </p:nvPr>
        </p:nvSpPr>
        <p:spPr>
          <a:xfrm>
            <a:off x="5614825" y="1740650"/>
            <a:ext cx="28575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latin typeface="Saira Thin"/>
                <a:ea typeface="Saira Thin"/>
                <a:cs typeface="Saira Thin"/>
                <a:sym typeface="Saira Thi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1" name="Google Shape;261;p16"/>
          <p:cNvSpPr txBox="1"/>
          <p:nvPr>
            <p:ph idx="4" type="subTitle"/>
          </p:nvPr>
        </p:nvSpPr>
        <p:spPr>
          <a:xfrm>
            <a:off x="5614825" y="2119725"/>
            <a:ext cx="22374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2" name="Google Shape;262;p16"/>
          <p:cNvSpPr txBox="1"/>
          <p:nvPr>
            <p:ph idx="5" type="subTitle"/>
          </p:nvPr>
        </p:nvSpPr>
        <p:spPr>
          <a:xfrm>
            <a:off x="2134475" y="3188975"/>
            <a:ext cx="21438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latin typeface="Saira Thin"/>
                <a:ea typeface="Saira Thin"/>
                <a:cs typeface="Saira Thin"/>
                <a:sym typeface="Saira Thi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3" name="Google Shape;263;p16"/>
          <p:cNvSpPr txBox="1"/>
          <p:nvPr>
            <p:ph idx="6" type="subTitle"/>
          </p:nvPr>
        </p:nvSpPr>
        <p:spPr>
          <a:xfrm>
            <a:off x="2134475" y="3560489"/>
            <a:ext cx="22374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4" name="Google Shape;264;p16"/>
          <p:cNvSpPr txBox="1"/>
          <p:nvPr>
            <p:ph idx="7" type="subTitle"/>
          </p:nvPr>
        </p:nvSpPr>
        <p:spPr>
          <a:xfrm>
            <a:off x="5614825" y="3188975"/>
            <a:ext cx="23541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latin typeface="Saira Thin"/>
                <a:ea typeface="Saira Thin"/>
                <a:cs typeface="Saira Thin"/>
                <a:sym typeface="Saira Thi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5" name="Google Shape;265;p16"/>
          <p:cNvSpPr txBox="1"/>
          <p:nvPr>
            <p:ph idx="8" type="subTitle"/>
          </p:nvPr>
        </p:nvSpPr>
        <p:spPr>
          <a:xfrm>
            <a:off x="5614825" y="3560489"/>
            <a:ext cx="22374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6" name="Google Shape;266;p16"/>
          <p:cNvSpPr txBox="1"/>
          <p:nvPr>
            <p:ph hasCustomPrompt="1" idx="9" type="title"/>
          </p:nvPr>
        </p:nvSpPr>
        <p:spPr>
          <a:xfrm>
            <a:off x="1145525" y="1740650"/>
            <a:ext cx="916800" cy="583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2"/>
                </a:solidFill>
              </a:defRPr>
            </a:lvl1pPr>
            <a:lvl2pPr lvl="1"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2pPr>
            <a:lvl3pPr lvl="2"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3pPr>
            <a:lvl4pPr lvl="3"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4pPr>
            <a:lvl5pPr lvl="4"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5pPr>
            <a:lvl6pPr lvl="5"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6pPr>
            <a:lvl7pPr lvl="6"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7pPr>
            <a:lvl8pPr lvl="7"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8pPr>
            <a:lvl9pPr lvl="8"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9pPr>
          </a:lstStyle>
          <a:p>
            <a:r>
              <a:t>xx%</a:t>
            </a:r>
          </a:p>
        </p:txBody>
      </p:sp>
      <p:sp>
        <p:nvSpPr>
          <p:cNvPr id="267" name="Google Shape;267;p16"/>
          <p:cNvSpPr txBox="1"/>
          <p:nvPr>
            <p:ph hasCustomPrompt="1" idx="13" type="title"/>
          </p:nvPr>
        </p:nvSpPr>
        <p:spPr>
          <a:xfrm>
            <a:off x="4616600" y="1740650"/>
            <a:ext cx="916800" cy="583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2"/>
                </a:solidFill>
              </a:defRPr>
            </a:lvl1pPr>
            <a:lvl2pPr lvl="1"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2pPr>
            <a:lvl3pPr lvl="2"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3pPr>
            <a:lvl4pPr lvl="3"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4pPr>
            <a:lvl5pPr lvl="4"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5pPr>
            <a:lvl6pPr lvl="5"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6pPr>
            <a:lvl7pPr lvl="6"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7pPr>
            <a:lvl8pPr lvl="7"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8pPr>
            <a:lvl9pPr lvl="8"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9pPr>
          </a:lstStyle>
          <a:p>
            <a:r>
              <a:t>xx%</a:t>
            </a:r>
          </a:p>
        </p:txBody>
      </p:sp>
      <p:sp>
        <p:nvSpPr>
          <p:cNvPr id="268" name="Google Shape;268;p16"/>
          <p:cNvSpPr txBox="1"/>
          <p:nvPr>
            <p:ph hasCustomPrompt="1" idx="14" type="title"/>
          </p:nvPr>
        </p:nvSpPr>
        <p:spPr>
          <a:xfrm>
            <a:off x="1145525" y="3188975"/>
            <a:ext cx="916800" cy="583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2"/>
                </a:solidFill>
              </a:defRPr>
            </a:lvl1pPr>
            <a:lvl2pPr lvl="1"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2pPr>
            <a:lvl3pPr lvl="2"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3pPr>
            <a:lvl4pPr lvl="3"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4pPr>
            <a:lvl5pPr lvl="4"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5pPr>
            <a:lvl6pPr lvl="5"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6pPr>
            <a:lvl7pPr lvl="6"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7pPr>
            <a:lvl8pPr lvl="7"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8pPr>
            <a:lvl9pPr lvl="8"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9pPr>
          </a:lstStyle>
          <a:p>
            <a:r>
              <a:t>xx%</a:t>
            </a:r>
          </a:p>
        </p:txBody>
      </p:sp>
      <p:sp>
        <p:nvSpPr>
          <p:cNvPr id="269" name="Google Shape;269;p16"/>
          <p:cNvSpPr txBox="1"/>
          <p:nvPr>
            <p:ph hasCustomPrompt="1" idx="15" type="title"/>
          </p:nvPr>
        </p:nvSpPr>
        <p:spPr>
          <a:xfrm>
            <a:off x="4616600" y="3188975"/>
            <a:ext cx="916800" cy="583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2"/>
                </a:solidFill>
              </a:defRPr>
            </a:lvl1pPr>
            <a:lvl2pPr lvl="1"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2pPr>
            <a:lvl3pPr lvl="2"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3pPr>
            <a:lvl4pPr lvl="3"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4pPr>
            <a:lvl5pPr lvl="4"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5pPr>
            <a:lvl6pPr lvl="5"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6pPr>
            <a:lvl7pPr lvl="6"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7pPr>
            <a:lvl8pPr lvl="7"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8pPr>
            <a:lvl9pPr lvl="8"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9pPr>
          </a:lstStyle>
          <a:p>
            <a:r>
              <a:t>xx%</a:t>
            </a:r>
          </a:p>
        </p:txBody>
      </p:sp>
      <p:grpSp>
        <p:nvGrpSpPr>
          <p:cNvPr id="270" name="Google Shape;270;p16"/>
          <p:cNvGrpSpPr/>
          <p:nvPr/>
        </p:nvGrpSpPr>
        <p:grpSpPr>
          <a:xfrm>
            <a:off x="6837488" y="284925"/>
            <a:ext cx="4246224" cy="387051"/>
            <a:chOff x="5890813" y="400625"/>
            <a:chExt cx="4246224" cy="387051"/>
          </a:xfrm>
        </p:grpSpPr>
        <p:sp>
          <p:nvSpPr>
            <p:cNvPr id="271" name="Google Shape;271;p16"/>
            <p:cNvSpPr/>
            <p:nvPr/>
          </p:nvSpPr>
          <p:spPr>
            <a:xfrm>
              <a:off x="5982413" y="493467"/>
              <a:ext cx="4154624" cy="294208"/>
            </a:xfrm>
            <a:custGeom>
              <a:rect b="b" l="l" r="r" t="t"/>
              <a:pathLst>
                <a:path extrusionOk="0" h="3790" w="5352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5890813" y="452247"/>
              <a:ext cx="101071" cy="101071"/>
            </a:xfrm>
            <a:custGeom>
              <a:rect b="b" l="l" r="r" t="t"/>
              <a:pathLst>
                <a:path extrusionOk="0" h="1302" w="1302">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6365427" y="463348"/>
              <a:ext cx="3771610" cy="197329"/>
            </a:xfrm>
            <a:custGeom>
              <a:rect b="b" l="l" r="r" t="t"/>
              <a:pathLst>
                <a:path extrusionOk="0" h="2542" w="48586">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6299211" y="400625"/>
              <a:ext cx="101071" cy="101071"/>
            </a:xfrm>
            <a:custGeom>
              <a:rect b="b" l="l" r="r" t="t"/>
              <a:pathLst>
                <a:path extrusionOk="0" h="1302" w="1302">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16"/>
          <p:cNvGrpSpPr/>
          <p:nvPr/>
        </p:nvGrpSpPr>
        <p:grpSpPr>
          <a:xfrm>
            <a:off x="713228" y="4470795"/>
            <a:ext cx="916797" cy="98075"/>
            <a:chOff x="4810525" y="1175150"/>
            <a:chExt cx="133675" cy="14300"/>
          </a:xfrm>
        </p:grpSpPr>
        <p:sp>
          <p:nvSpPr>
            <p:cNvPr id="276" name="Google Shape;276;p16"/>
            <p:cNvSpPr/>
            <p:nvPr/>
          </p:nvSpPr>
          <p:spPr>
            <a:xfrm>
              <a:off x="4810525" y="1175150"/>
              <a:ext cx="4875" cy="14300"/>
            </a:xfrm>
            <a:custGeom>
              <a:rect b="b" l="l" r="r" t="t"/>
              <a:pathLst>
                <a:path extrusionOk="0" h="572" w="195">
                  <a:moveTo>
                    <a:pt x="0" y="0"/>
                  </a:moveTo>
                  <a:lnTo>
                    <a:pt x="0" y="571"/>
                  </a:lnTo>
                  <a:lnTo>
                    <a:pt x="195" y="571"/>
                  </a:lnTo>
                  <a:lnTo>
                    <a:pt x="1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4836350" y="1175150"/>
              <a:ext cx="4875" cy="14300"/>
            </a:xfrm>
            <a:custGeom>
              <a:rect b="b" l="l" r="r" t="t"/>
              <a:pathLst>
                <a:path extrusionOk="0" h="572" w="195">
                  <a:moveTo>
                    <a:pt x="0" y="0"/>
                  </a:moveTo>
                  <a:lnTo>
                    <a:pt x="0" y="571"/>
                  </a:lnTo>
                  <a:lnTo>
                    <a:pt x="195" y="571"/>
                  </a:lnTo>
                  <a:lnTo>
                    <a:pt x="1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4849150" y="1175150"/>
              <a:ext cx="4900" cy="14300"/>
            </a:xfrm>
            <a:custGeom>
              <a:rect b="b" l="l" r="r" t="t"/>
              <a:pathLst>
                <a:path extrusionOk="0" h="572" w="196">
                  <a:moveTo>
                    <a:pt x="1" y="0"/>
                  </a:moveTo>
                  <a:lnTo>
                    <a:pt x="1" y="571"/>
                  </a:lnTo>
                  <a:lnTo>
                    <a:pt x="195" y="571"/>
                  </a:lnTo>
                  <a:lnTo>
                    <a:pt x="1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4862000" y="1175150"/>
              <a:ext cx="4875" cy="14300"/>
            </a:xfrm>
            <a:custGeom>
              <a:rect b="b" l="l" r="r" t="t"/>
              <a:pathLst>
                <a:path extrusionOk="0" h="572" w="195">
                  <a:moveTo>
                    <a:pt x="0" y="0"/>
                  </a:moveTo>
                  <a:lnTo>
                    <a:pt x="0" y="571"/>
                  </a:lnTo>
                  <a:lnTo>
                    <a:pt x="195" y="571"/>
                  </a:lnTo>
                  <a:lnTo>
                    <a:pt x="1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4875700" y="1175150"/>
              <a:ext cx="4900" cy="14300"/>
            </a:xfrm>
            <a:custGeom>
              <a:rect b="b" l="l" r="r" t="t"/>
              <a:pathLst>
                <a:path extrusionOk="0" h="572" w="196">
                  <a:moveTo>
                    <a:pt x="0" y="0"/>
                  </a:moveTo>
                  <a:lnTo>
                    <a:pt x="0" y="571"/>
                  </a:lnTo>
                  <a:lnTo>
                    <a:pt x="195" y="571"/>
                  </a:lnTo>
                  <a:lnTo>
                    <a:pt x="1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4885925" y="1175150"/>
              <a:ext cx="4900" cy="14300"/>
            </a:xfrm>
            <a:custGeom>
              <a:rect b="b" l="l" r="r" t="t"/>
              <a:pathLst>
                <a:path extrusionOk="0" h="572" w="196">
                  <a:moveTo>
                    <a:pt x="1" y="0"/>
                  </a:moveTo>
                  <a:lnTo>
                    <a:pt x="1" y="571"/>
                  </a:lnTo>
                  <a:lnTo>
                    <a:pt x="196" y="571"/>
                  </a:lnTo>
                  <a:lnTo>
                    <a:pt x="1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4927400" y="1175150"/>
              <a:ext cx="4850" cy="14300"/>
            </a:xfrm>
            <a:custGeom>
              <a:rect b="b" l="l" r="r" t="t"/>
              <a:pathLst>
                <a:path extrusionOk="0" h="572" w="194">
                  <a:moveTo>
                    <a:pt x="0" y="0"/>
                  </a:moveTo>
                  <a:lnTo>
                    <a:pt x="0" y="571"/>
                  </a:lnTo>
                  <a:lnTo>
                    <a:pt x="194" y="571"/>
                  </a:lnTo>
                  <a:lnTo>
                    <a:pt x="1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4902975" y="1175150"/>
              <a:ext cx="4900" cy="14300"/>
            </a:xfrm>
            <a:custGeom>
              <a:rect b="b" l="l" r="r" t="t"/>
              <a:pathLst>
                <a:path extrusionOk="0" h="572" w="196">
                  <a:moveTo>
                    <a:pt x="1" y="0"/>
                  </a:moveTo>
                  <a:lnTo>
                    <a:pt x="1" y="571"/>
                  </a:lnTo>
                  <a:lnTo>
                    <a:pt x="196" y="571"/>
                  </a:lnTo>
                  <a:lnTo>
                    <a:pt x="1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4939300" y="1175150"/>
              <a:ext cx="4900" cy="14300"/>
            </a:xfrm>
            <a:custGeom>
              <a:rect b="b" l="l" r="r" t="t"/>
              <a:pathLst>
                <a:path extrusionOk="0" h="572" w="196">
                  <a:moveTo>
                    <a:pt x="1" y="0"/>
                  </a:moveTo>
                  <a:lnTo>
                    <a:pt x="1" y="571"/>
                  </a:lnTo>
                  <a:lnTo>
                    <a:pt x="195" y="571"/>
                  </a:lnTo>
                  <a:lnTo>
                    <a:pt x="1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
    <p:bg>
      <p:bgPr>
        <a:solidFill>
          <a:schemeClr val="lt2"/>
        </a:solidFill>
      </p:bgPr>
    </p:bg>
    <p:spTree>
      <p:nvGrpSpPr>
        <p:cNvPr id="285" name="Shape 285"/>
        <p:cNvGrpSpPr/>
        <p:nvPr/>
      </p:nvGrpSpPr>
      <p:grpSpPr>
        <a:xfrm>
          <a:off x="0" y="0"/>
          <a:ext cx="0" cy="0"/>
          <a:chOff x="0" y="0"/>
          <a:chExt cx="0" cy="0"/>
        </a:xfrm>
      </p:grpSpPr>
      <p:sp>
        <p:nvSpPr>
          <p:cNvPr id="286" name="Google Shape;286;p17"/>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grpSp>
        <p:nvGrpSpPr>
          <p:cNvPr id="287" name="Google Shape;287;p17"/>
          <p:cNvGrpSpPr/>
          <p:nvPr/>
        </p:nvGrpSpPr>
        <p:grpSpPr>
          <a:xfrm>
            <a:off x="713213" y="4496510"/>
            <a:ext cx="825540" cy="72368"/>
            <a:chOff x="5033325" y="733775"/>
            <a:chExt cx="138525" cy="12125"/>
          </a:xfrm>
        </p:grpSpPr>
        <p:sp>
          <p:nvSpPr>
            <p:cNvPr id="288" name="Google Shape;288;p17"/>
            <p:cNvSpPr/>
            <p:nvPr/>
          </p:nvSpPr>
          <p:spPr>
            <a:xfrm>
              <a:off x="5033325" y="734775"/>
              <a:ext cx="10125" cy="10100"/>
            </a:xfrm>
            <a:custGeom>
              <a:rect b="b" l="l" r="r" t="t"/>
              <a:pathLst>
                <a:path extrusionOk="0" h="404" w="405">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5052150" y="733775"/>
              <a:ext cx="12125" cy="12125"/>
            </a:xfrm>
            <a:custGeom>
              <a:rect b="b" l="l" r="r" t="t"/>
              <a:pathLst>
                <a:path extrusionOk="0" h="485" w="485">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5072975" y="734775"/>
              <a:ext cx="10150" cy="10100"/>
            </a:xfrm>
            <a:custGeom>
              <a:rect b="b" l="l" r="r" t="t"/>
              <a:pathLst>
                <a:path extrusionOk="0" h="404" w="406">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5092825" y="734775"/>
              <a:ext cx="10125" cy="10100"/>
            </a:xfrm>
            <a:custGeom>
              <a:rect b="b" l="l" r="r" t="t"/>
              <a:pathLst>
                <a:path extrusionOk="0" h="404" w="405">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5112650" y="734775"/>
              <a:ext cx="10125" cy="10100"/>
            </a:xfrm>
            <a:custGeom>
              <a:rect b="b" l="l" r="r" t="t"/>
              <a:pathLst>
                <a:path extrusionOk="0" h="404" w="405">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5132475" y="734775"/>
              <a:ext cx="10150" cy="10100"/>
            </a:xfrm>
            <a:custGeom>
              <a:rect b="b" l="l" r="r" t="t"/>
              <a:pathLst>
                <a:path extrusionOk="0" h="404" w="406">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5161725" y="734775"/>
              <a:ext cx="10125" cy="10100"/>
            </a:xfrm>
            <a:custGeom>
              <a:rect b="b" l="l" r="r" t="t"/>
              <a:pathLst>
                <a:path extrusionOk="0" h="404" w="405">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17"/>
          <p:cNvGrpSpPr/>
          <p:nvPr/>
        </p:nvGrpSpPr>
        <p:grpSpPr>
          <a:xfrm>
            <a:off x="6524850" y="4673588"/>
            <a:ext cx="2771375" cy="252627"/>
            <a:chOff x="6524850" y="4568863"/>
            <a:chExt cx="2771375" cy="252627"/>
          </a:xfrm>
        </p:grpSpPr>
        <p:sp>
          <p:nvSpPr>
            <p:cNvPr id="296" name="Google Shape;296;p17"/>
            <p:cNvSpPr/>
            <p:nvPr/>
          </p:nvSpPr>
          <p:spPr>
            <a:xfrm>
              <a:off x="6584634" y="4629460"/>
              <a:ext cx="2711591" cy="192030"/>
            </a:xfrm>
            <a:custGeom>
              <a:rect b="b" l="l" r="r" t="t"/>
              <a:pathLst>
                <a:path extrusionOk="0" h="3790" w="5352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6524850" y="4602556"/>
              <a:ext cx="65966" cy="65969"/>
            </a:xfrm>
            <a:custGeom>
              <a:rect b="b" l="l" r="r" t="t"/>
              <a:pathLst>
                <a:path extrusionOk="0" h="1302" w="1302">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6834613" y="4609802"/>
              <a:ext cx="2461610" cy="128797"/>
            </a:xfrm>
            <a:custGeom>
              <a:rect b="b" l="l" r="r" t="t"/>
              <a:pathLst>
                <a:path extrusionOk="0" h="2542" w="48586">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6791396" y="4568863"/>
              <a:ext cx="65966" cy="65969"/>
            </a:xfrm>
            <a:custGeom>
              <a:rect b="b" l="l" r="r" t="t"/>
              <a:pathLst>
                <a:path extrusionOk="0" h="1302" w="1302">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7102223" y="4705613"/>
              <a:ext cx="53806" cy="53809"/>
            </a:xfrm>
            <a:custGeom>
              <a:rect b="b" l="l" r="r" t="t"/>
              <a:pathLst>
                <a:path extrusionOk="0" h="1062" w="1062">
                  <a:moveTo>
                    <a:pt x="531" y="0"/>
                  </a:moveTo>
                  <a:cubicBezTo>
                    <a:pt x="238" y="0"/>
                    <a:pt x="1" y="238"/>
                    <a:pt x="1" y="530"/>
                  </a:cubicBezTo>
                  <a:cubicBezTo>
                    <a:pt x="1" y="824"/>
                    <a:pt x="238" y="1061"/>
                    <a:pt x="531" y="1061"/>
                  </a:cubicBezTo>
                  <a:cubicBezTo>
                    <a:pt x="824" y="1061"/>
                    <a:pt x="1061" y="824"/>
                    <a:pt x="1061" y="530"/>
                  </a:cubicBezTo>
                  <a:cubicBezTo>
                    <a:pt x="1061" y="238"/>
                    <a:pt x="824" y="0"/>
                    <a:pt x="5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_1">
    <p:bg>
      <p:bgPr>
        <a:solidFill>
          <a:schemeClr val="lt2"/>
        </a:solidFill>
      </p:bgPr>
    </p:bg>
    <p:spTree>
      <p:nvGrpSpPr>
        <p:cNvPr id="301" name="Shape 301"/>
        <p:cNvGrpSpPr/>
        <p:nvPr/>
      </p:nvGrpSpPr>
      <p:grpSpPr>
        <a:xfrm>
          <a:off x="0" y="0"/>
          <a:ext cx="0" cy="0"/>
          <a:chOff x="0" y="0"/>
          <a:chExt cx="0" cy="0"/>
        </a:xfrm>
      </p:grpSpPr>
      <p:sp>
        <p:nvSpPr>
          <p:cNvPr id="302" name="Google Shape;302;p18"/>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grpSp>
        <p:nvGrpSpPr>
          <p:cNvPr id="303" name="Google Shape;303;p18"/>
          <p:cNvGrpSpPr/>
          <p:nvPr/>
        </p:nvGrpSpPr>
        <p:grpSpPr>
          <a:xfrm>
            <a:off x="7543900" y="4469550"/>
            <a:ext cx="928550" cy="99334"/>
            <a:chOff x="7596525" y="772450"/>
            <a:chExt cx="928550" cy="99334"/>
          </a:xfrm>
        </p:grpSpPr>
        <p:sp>
          <p:nvSpPr>
            <p:cNvPr id="304" name="Google Shape;304;p18"/>
            <p:cNvSpPr/>
            <p:nvPr/>
          </p:nvSpPr>
          <p:spPr>
            <a:xfrm>
              <a:off x="7596525"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7775914"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7864827" y="772450"/>
              <a:ext cx="34037" cy="99334"/>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7954087"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8049252" y="772450"/>
              <a:ext cx="34037" cy="99334"/>
            </a:xfrm>
            <a:custGeom>
              <a:rect b="b" l="l" r="r" t="t"/>
              <a:pathLst>
                <a:path extrusionOk="0" h="572" w="196">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
            <p:cNvSpPr/>
            <p:nvPr/>
          </p:nvSpPr>
          <p:spPr>
            <a:xfrm>
              <a:off x="8120278" y="772450"/>
              <a:ext cx="34037" cy="99334"/>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8408377" y="772450"/>
              <a:ext cx="33690" cy="99334"/>
            </a:xfrm>
            <a:custGeom>
              <a:rect b="b" l="l" r="r" t="t"/>
              <a:pathLst>
                <a:path extrusionOk="0" h="572" w="194">
                  <a:moveTo>
                    <a:pt x="0" y="0"/>
                  </a:moveTo>
                  <a:lnTo>
                    <a:pt x="0" y="571"/>
                  </a:lnTo>
                  <a:lnTo>
                    <a:pt x="194" y="571"/>
                  </a:lnTo>
                  <a:lnTo>
                    <a:pt x="1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8238713" y="772450"/>
              <a:ext cx="34037" cy="99334"/>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8491038" y="772450"/>
              <a:ext cx="34037" cy="99334"/>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_1_1_1">
    <p:bg>
      <p:bgPr>
        <a:solidFill>
          <a:schemeClr val="lt2"/>
        </a:solidFill>
      </p:bgPr>
    </p:bg>
    <p:spTree>
      <p:nvGrpSpPr>
        <p:cNvPr id="313" name="Shape 313"/>
        <p:cNvGrpSpPr/>
        <p:nvPr/>
      </p:nvGrpSpPr>
      <p:grpSpPr>
        <a:xfrm>
          <a:off x="0" y="0"/>
          <a:ext cx="0" cy="0"/>
          <a:chOff x="0" y="0"/>
          <a:chExt cx="0" cy="0"/>
        </a:xfrm>
      </p:grpSpPr>
      <p:sp>
        <p:nvSpPr>
          <p:cNvPr id="314" name="Google Shape;314;p19"/>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grpSp>
        <p:nvGrpSpPr>
          <p:cNvPr id="315" name="Google Shape;315;p19"/>
          <p:cNvGrpSpPr/>
          <p:nvPr/>
        </p:nvGrpSpPr>
        <p:grpSpPr>
          <a:xfrm>
            <a:off x="7131613" y="152450"/>
            <a:ext cx="4246224" cy="387051"/>
            <a:chOff x="5890813" y="400625"/>
            <a:chExt cx="4246224" cy="387051"/>
          </a:xfrm>
        </p:grpSpPr>
        <p:sp>
          <p:nvSpPr>
            <p:cNvPr id="316" name="Google Shape;316;p19"/>
            <p:cNvSpPr/>
            <p:nvPr/>
          </p:nvSpPr>
          <p:spPr>
            <a:xfrm>
              <a:off x="5982413" y="493467"/>
              <a:ext cx="4154624" cy="294208"/>
            </a:xfrm>
            <a:custGeom>
              <a:rect b="b" l="l" r="r" t="t"/>
              <a:pathLst>
                <a:path extrusionOk="0" h="3790" w="5352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5890813" y="452247"/>
              <a:ext cx="101071" cy="101071"/>
            </a:xfrm>
            <a:custGeom>
              <a:rect b="b" l="l" r="r" t="t"/>
              <a:pathLst>
                <a:path extrusionOk="0" h="1302" w="1302">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6365427" y="463348"/>
              <a:ext cx="3771610" cy="197329"/>
            </a:xfrm>
            <a:custGeom>
              <a:rect b="b" l="l" r="r" t="t"/>
              <a:pathLst>
                <a:path extrusionOk="0" h="2542" w="48586">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6299211" y="400625"/>
              <a:ext cx="101071" cy="101071"/>
            </a:xfrm>
            <a:custGeom>
              <a:rect b="b" l="l" r="r" t="t"/>
              <a:pathLst>
                <a:path extrusionOk="0" h="1302" w="1302">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19"/>
          <p:cNvGrpSpPr/>
          <p:nvPr/>
        </p:nvGrpSpPr>
        <p:grpSpPr>
          <a:xfrm>
            <a:off x="713225" y="4615875"/>
            <a:ext cx="928550" cy="99334"/>
            <a:chOff x="7596525" y="772450"/>
            <a:chExt cx="928550" cy="99334"/>
          </a:xfrm>
        </p:grpSpPr>
        <p:sp>
          <p:nvSpPr>
            <p:cNvPr id="321" name="Google Shape;321;p19"/>
            <p:cNvSpPr/>
            <p:nvPr/>
          </p:nvSpPr>
          <p:spPr>
            <a:xfrm>
              <a:off x="7596525"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7775914"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7864827" y="772450"/>
              <a:ext cx="34037" cy="99334"/>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7954087"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8049252" y="772450"/>
              <a:ext cx="34037" cy="99334"/>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8120278" y="772450"/>
              <a:ext cx="34037" cy="99334"/>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8408377" y="772450"/>
              <a:ext cx="33690" cy="99334"/>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8238713" y="772450"/>
              <a:ext cx="34037" cy="99334"/>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8491038" y="772450"/>
              <a:ext cx="34037" cy="99334"/>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_4">
    <p:bg>
      <p:bgPr>
        <a:solidFill>
          <a:schemeClr val="lt2"/>
        </a:solidFill>
      </p:bgPr>
    </p:bg>
    <p:spTree>
      <p:nvGrpSpPr>
        <p:cNvPr id="330" name="Shape 330"/>
        <p:cNvGrpSpPr/>
        <p:nvPr/>
      </p:nvGrpSpPr>
      <p:grpSpPr>
        <a:xfrm>
          <a:off x="0" y="0"/>
          <a:ext cx="0" cy="0"/>
          <a:chOff x="0" y="0"/>
          <a:chExt cx="0" cy="0"/>
        </a:xfrm>
      </p:grpSpPr>
      <p:sp>
        <p:nvSpPr>
          <p:cNvPr id="331" name="Google Shape;331;p20"/>
          <p:cNvSpPr txBox="1"/>
          <p:nvPr>
            <p:ph type="title"/>
          </p:nvPr>
        </p:nvSpPr>
        <p:spPr>
          <a:xfrm>
            <a:off x="713225" y="1256638"/>
            <a:ext cx="3568800" cy="1212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32" name="Google Shape;332;p20"/>
          <p:cNvSpPr txBox="1"/>
          <p:nvPr>
            <p:ph idx="1" type="subTitle"/>
          </p:nvPr>
        </p:nvSpPr>
        <p:spPr>
          <a:xfrm>
            <a:off x="1064525" y="2690925"/>
            <a:ext cx="3217500" cy="99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33" name="Google Shape;333;p20"/>
          <p:cNvGrpSpPr/>
          <p:nvPr/>
        </p:nvGrpSpPr>
        <p:grpSpPr>
          <a:xfrm>
            <a:off x="3256278" y="2522708"/>
            <a:ext cx="916797" cy="98075"/>
            <a:chOff x="4810525" y="1175150"/>
            <a:chExt cx="133675" cy="14300"/>
          </a:xfrm>
        </p:grpSpPr>
        <p:sp>
          <p:nvSpPr>
            <p:cNvPr id="334" name="Google Shape;334;p20"/>
            <p:cNvSpPr/>
            <p:nvPr/>
          </p:nvSpPr>
          <p:spPr>
            <a:xfrm>
              <a:off x="4810525"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4836350"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a:off x="4849150" y="1175150"/>
              <a:ext cx="4900" cy="14300"/>
            </a:xfrm>
            <a:custGeom>
              <a:rect b="b" l="l" r="r" t="t"/>
              <a:pathLst>
                <a:path extrusionOk="0" h="572" w="196">
                  <a:moveTo>
                    <a:pt x="1" y="0"/>
                  </a:moveTo>
                  <a:lnTo>
                    <a:pt x="1"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a:off x="4862000"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4875700" y="1175150"/>
              <a:ext cx="4900" cy="14300"/>
            </a:xfrm>
            <a:custGeom>
              <a:rect b="b" l="l" r="r" t="t"/>
              <a:pathLst>
                <a:path extrusionOk="0" h="572" w="196">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4885925" y="1175150"/>
              <a:ext cx="4900" cy="14300"/>
            </a:xfrm>
            <a:custGeom>
              <a:rect b="b" l="l" r="r" t="t"/>
              <a:pathLst>
                <a:path extrusionOk="0" h="572" w="196">
                  <a:moveTo>
                    <a:pt x="1" y="0"/>
                  </a:moveTo>
                  <a:lnTo>
                    <a:pt x="1" y="571"/>
                  </a:lnTo>
                  <a:lnTo>
                    <a:pt x="196" y="571"/>
                  </a:lnTo>
                  <a:lnTo>
                    <a:pt x="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a:off x="4902975" y="1175150"/>
              <a:ext cx="4900" cy="14300"/>
            </a:xfrm>
            <a:custGeom>
              <a:rect b="b" l="l" r="r" t="t"/>
              <a:pathLst>
                <a:path extrusionOk="0" h="572" w="196">
                  <a:moveTo>
                    <a:pt x="1" y="0"/>
                  </a:moveTo>
                  <a:lnTo>
                    <a:pt x="1" y="571"/>
                  </a:lnTo>
                  <a:lnTo>
                    <a:pt x="196" y="571"/>
                  </a:lnTo>
                  <a:lnTo>
                    <a:pt x="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4927400" y="1175150"/>
              <a:ext cx="4850" cy="14300"/>
            </a:xfrm>
            <a:custGeom>
              <a:rect b="b" l="l" r="r" t="t"/>
              <a:pathLst>
                <a:path extrusionOk="0" h="572" w="194">
                  <a:moveTo>
                    <a:pt x="0" y="0"/>
                  </a:moveTo>
                  <a:lnTo>
                    <a:pt x="0" y="571"/>
                  </a:lnTo>
                  <a:lnTo>
                    <a:pt x="194" y="571"/>
                  </a:ln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4939300" y="1175150"/>
              <a:ext cx="4900" cy="14300"/>
            </a:xfrm>
            <a:custGeom>
              <a:rect b="b" l="l" r="r" t="t"/>
              <a:pathLst>
                <a:path extrusionOk="0" h="572" w="196">
                  <a:moveTo>
                    <a:pt x="1" y="0"/>
                  </a:moveTo>
                  <a:lnTo>
                    <a:pt x="1"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20"/>
          <p:cNvGrpSpPr/>
          <p:nvPr/>
        </p:nvGrpSpPr>
        <p:grpSpPr>
          <a:xfrm rot="10800000">
            <a:off x="7326970" y="4482246"/>
            <a:ext cx="4640293" cy="480636"/>
            <a:chOff x="4612950" y="1991350"/>
            <a:chExt cx="5002471" cy="518150"/>
          </a:xfrm>
        </p:grpSpPr>
        <p:sp>
          <p:nvSpPr>
            <p:cNvPr id="344" name="Google Shape;344;p20"/>
            <p:cNvSpPr/>
            <p:nvPr/>
          </p:nvSpPr>
          <p:spPr>
            <a:xfrm>
              <a:off x="4720109" y="2234932"/>
              <a:ext cx="4861318" cy="274568"/>
            </a:xfrm>
            <a:custGeom>
              <a:rect b="b" l="l" r="r" t="t"/>
              <a:pathLst>
                <a:path extrusionOk="0" h="1914" w="33888">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9547138" y="2206672"/>
              <a:ext cx="68283" cy="68283"/>
            </a:xfrm>
            <a:custGeom>
              <a:rect b="b" l="l" r="r" t="t"/>
              <a:pathLst>
                <a:path extrusionOk="0" h="476" w="476">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4612950" y="2021332"/>
              <a:ext cx="4526070" cy="356623"/>
            </a:xfrm>
            <a:custGeom>
              <a:rect b="b" l="l" r="r" t="t"/>
              <a:pathLst>
                <a:path extrusionOk="0" h="2486" w="31551">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9100714" y="1991350"/>
              <a:ext cx="68283" cy="68427"/>
            </a:xfrm>
            <a:custGeom>
              <a:rect b="b" l="l" r="r" t="t"/>
              <a:pathLst>
                <a:path extrusionOk="0" h="477" w="476">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1969075" y="2741975"/>
            <a:ext cx="5247300" cy="91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3600"/>
              <a:buNone/>
              <a:defRPr sz="48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2456125" y="1289100"/>
            <a:ext cx="4273200" cy="1162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14" name="Google Shape;14;p3"/>
          <p:cNvGrpSpPr/>
          <p:nvPr/>
        </p:nvGrpSpPr>
        <p:grpSpPr>
          <a:xfrm>
            <a:off x="4211078" y="2451295"/>
            <a:ext cx="916797" cy="98075"/>
            <a:chOff x="4810525" y="1175150"/>
            <a:chExt cx="133675" cy="14300"/>
          </a:xfrm>
        </p:grpSpPr>
        <p:sp>
          <p:nvSpPr>
            <p:cNvPr id="15" name="Google Shape;15;p3"/>
            <p:cNvSpPr/>
            <p:nvPr/>
          </p:nvSpPr>
          <p:spPr>
            <a:xfrm>
              <a:off x="4810525" y="1175150"/>
              <a:ext cx="4875" cy="1430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836350" y="1175150"/>
              <a:ext cx="4875" cy="1430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849150" y="1175150"/>
              <a:ext cx="4900" cy="14300"/>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862000" y="1175150"/>
              <a:ext cx="4875" cy="1430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875700" y="1175150"/>
              <a:ext cx="4900" cy="14300"/>
            </a:xfrm>
            <a:custGeom>
              <a:rect b="b" l="l" r="r" t="t"/>
              <a:pathLst>
                <a:path extrusionOk="0" h="572" w="196">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885925" y="1175150"/>
              <a:ext cx="4900" cy="14300"/>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4927400" y="1175150"/>
              <a:ext cx="4850" cy="14300"/>
            </a:xfrm>
            <a:custGeom>
              <a:rect b="b" l="l" r="r" t="t"/>
              <a:pathLst>
                <a:path extrusionOk="0" h="572" w="194">
                  <a:moveTo>
                    <a:pt x="0" y="0"/>
                  </a:moveTo>
                  <a:lnTo>
                    <a:pt x="0" y="571"/>
                  </a:lnTo>
                  <a:lnTo>
                    <a:pt x="194" y="571"/>
                  </a:lnTo>
                  <a:lnTo>
                    <a:pt x="1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4902975" y="1175150"/>
              <a:ext cx="4900" cy="14300"/>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4939300" y="1175150"/>
              <a:ext cx="4900" cy="14300"/>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3"/>
          <p:cNvGrpSpPr/>
          <p:nvPr/>
        </p:nvGrpSpPr>
        <p:grpSpPr>
          <a:xfrm flipH="1" rot="10800000">
            <a:off x="-199863" y="449842"/>
            <a:ext cx="2802891" cy="1883694"/>
            <a:chOff x="4583450" y="1118650"/>
            <a:chExt cx="844575" cy="567600"/>
          </a:xfrm>
        </p:grpSpPr>
        <p:sp>
          <p:nvSpPr>
            <p:cNvPr id="25" name="Google Shape;25;p3"/>
            <p:cNvSpPr/>
            <p:nvPr/>
          </p:nvSpPr>
          <p:spPr>
            <a:xfrm>
              <a:off x="4648675" y="1183350"/>
              <a:ext cx="565225" cy="302300"/>
            </a:xfrm>
            <a:custGeom>
              <a:rect b="b" l="l" r="r" t="t"/>
              <a:pathLst>
                <a:path extrusionOk="0" h="12092" w="22609">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4648675" y="1425725"/>
              <a:ext cx="529925" cy="187725"/>
            </a:xfrm>
            <a:custGeom>
              <a:rect b="b" l="l" r="r" t="t"/>
              <a:pathLst>
                <a:path extrusionOk="0" h="7509" w="21197">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5169475" y="1461825"/>
              <a:ext cx="29350" cy="29375"/>
            </a:xfrm>
            <a:custGeom>
              <a:rect b="b" l="l" r="r" t="t"/>
              <a:pathLst>
                <a:path extrusionOk="0" h="1175" w="1174">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648675" y="1310925"/>
              <a:ext cx="770650" cy="346450"/>
            </a:xfrm>
            <a:custGeom>
              <a:rect b="b" l="l" r="r" t="t"/>
              <a:pathLst>
                <a:path extrusionOk="0" h="13858" w="30826">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4648675" y="1272475"/>
              <a:ext cx="579225" cy="299050"/>
            </a:xfrm>
            <a:custGeom>
              <a:rect b="b" l="l" r="r" t="t"/>
              <a:pathLst>
                <a:path extrusionOk="0" h="11962" w="23169">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5072275" y="1334475"/>
              <a:ext cx="23375" cy="23400"/>
            </a:xfrm>
            <a:custGeom>
              <a:rect b="b" l="l" r="r" t="t"/>
              <a:pathLst>
                <a:path extrusionOk="0" h="936" w="935">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5404650" y="1299225"/>
              <a:ext cx="23375" cy="23400"/>
            </a:xfrm>
            <a:custGeom>
              <a:rect b="b" l="l" r="r" t="t"/>
              <a:pathLst>
                <a:path extrusionOk="0" h="936" w="935">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4912575" y="1640025"/>
              <a:ext cx="19675" cy="19675"/>
            </a:xfrm>
            <a:custGeom>
              <a:rect b="b" l="l" r="r" t="t"/>
              <a:pathLst>
                <a:path extrusionOk="0" h="787" w="787">
                  <a:moveTo>
                    <a:pt x="0" y="0"/>
                  </a:moveTo>
                  <a:lnTo>
                    <a:pt x="0" y="787"/>
                  </a:lnTo>
                  <a:lnTo>
                    <a:pt x="787" y="787"/>
                  </a:lnTo>
                  <a:lnTo>
                    <a:pt x="7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4941500" y="1640025"/>
              <a:ext cx="19725" cy="19675"/>
            </a:xfrm>
            <a:custGeom>
              <a:rect b="b" l="l" r="r" t="t"/>
              <a:pathLst>
                <a:path extrusionOk="0" h="787" w="789">
                  <a:moveTo>
                    <a:pt x="1" y="0"/>
                  </a:moveTo>
                  <a:lnTo>
                    <a:pt x="1" y="787"/>
                  </a:lnTo>
                  <a:lnTo>
                    <a:pt x="789" y="787"/>
                  </a:lnTo>
                  <a:lnTo>
                    <a:pt x="7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4970475" y="1640025"/>
              <a:ext cx="19700" cy="19675"/>
            </a:xfrm>
            <a:custGeom>
              <a:rect b="b" l="l" r="r" t="t"/>
              <a:pathLst>
                <a:path extrusionOk="0" h="787" w="788">
                  <a:moveTo>
                    <a:pt x="1" y="0"/>
                  </a:moveTo>
                  <a:lnTo>
                    <a:pt x="1" y="787"/>
                  </a:lnTo>
                  <a:lnTo>
                    <a:pt x="787" y="787"/>
                  </a:lnTo>
                  <a:lnTo>
                    <a:pt x="7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999425" y="1640025"/>
              <a:ext cx="19700" cy="19675"/>
            </a:xfrm>
            <a:custGeom>
              <a:rect b="b" l="l" r="r" t="t"/>
              <a:pathLst>
                <a:path extrusionOk="0" h="787" w="788">
                  <a:moveTo>
                    <a:pt x="0" y="0"/>
                  </a:moveTo>
                  <a:lnTo>
                    <a:pt x="0" y="787"/>
                  </a:lnTo>
                  <a:lnTo>
                    <a:pt x="787" y="787"/>
                  </a:lnTo>
                  <a:lnTo>
                    <a:pt x="7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5028400" y="1640025"/>
              <a:ext cx="19675" cy="19675"/>
            </a:xfrm>
            <a:custGeom>
              <a:rect b="b" l="l" r="r" t="t"/>
              <a:pathLst>
                <a:path extrusionOk="0" h="787" w="787">
                  <a:moveTo>
                    <a:pt x="0" y="0"/>
                  </a:moveTo>
                  <a:lnTo>
                    <a:pt x="0" y="787"/>
                  </a:lnTo>
                  <a:lnTo>
                    <a:pt x="787" y="787"/>
                  </a:lnTo>
                  <a:lnTo>
                    <a:pt x="7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4677900" y="1396850"/>
              <a:ext cx="19675" cy="19725"/>
            </a:xfrm>
            <a:custGeom>
              <a:rect b="b" l="l" r="r" t="t"/>
              <a:pathLst>
                <a:path extrusionOk="0" h="789" w="787">
                  <a:moveTo>
                    <a:pt x="0" y="1"/>
                  </a:moveTo>
                  <a:lnTo>
                    <a:pt x="0" y="788"/>
                  </a:lnTo>
                  <a:lnTo>
                    <a:pt x="787" y="788"/>
                  </a:lnTo>
                  <a:lnTo>
                    <a:pt x="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06825" y="1396850"/>
              <a:ext cx="19725" cy="19725"/>
            </a:xfrm>
            <a:custGeom>
              <a:rect b="b" l="l" r="r" t="t"/>
              <a:pathLst>
                <a:path extrusionOk="0" h="789" w="789">
                  <a:moveTo>
                    <a:pt x="1" y="1"/>
                  </a:moveTo>
                  <a:lnTo>
                    <a:pt x="1"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4735800" y="1396850"/>
              <a:ext cx="19700" cy="19725"/>
            </a:xfrm>
            <a:custGeom>
              <a:rect b="b" l="l" r="r" t="t"/>
              <a:pathLst>
                <a:path extrusionOk="0" h="789" w="788">
                  <a:moveTo>
                    <a:pt x="1" y="1"/>
                  </a:moveTo>
                  <a:lnTo>
                    <a:pt x="1" y="788"/>
                  </a:lnTo>
                  <a:lnTo>
                    <a:pt x="787" y="788"/>
                  </a:lnTo>
                  <a:lnTo>
                    <a:pt x="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764750" y="1396850"/>
              <a:ext cx="19700" cy="19725"/>
            </a:xfrm>
            <a:custGeom>
              <a:rect b="b" l="l" r="r" t="t"/>
              <a:pathLst>
                <a:path extrusionOk="0" h="789" w="788">
                  <a:moveTo>
                    <a:pt x="0" y="1"/>
                  </a:moveTo>
                  <a:lnTo>
                    <a:pt x="0"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4793700" y="1396850"/>
              <a:ext cx="19700" cy="19725"/>
            </a:xfrm>
            <a:custGeom>
              <a:rect b="b" l="l" r="r" t="t"/>
              <a:pathLst>
                <a:path extrusionOk="0" h="789" w="788">
                  <a:moveTo>
                    <a:pt x="1" y="1"/>
                  </a:moveTo>
                  <a:lnTo>
                    <a:pt x="1"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4665025"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4684975"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4694900"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4704825" y="1500600"/>
              <a:ext cx="3775" cy="50775"/>
            </a:xfrm>
            <a:custGeom>
              <a:rect b="b" l="l" r="r" t="t"/>
              <a:pathLst>
                <a:path extrusionOk="0" h="2031" w="151">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715425"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4723325"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4755350"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4736500" y="1500600"/>
              <a:ext cx="3775" cy="50775"/>
            </a:xfrm>
            <a:custGeom>
              <a:rect b="b" l="l" r="r" t="t"/>
              <a:pathLst>
                <a:path extrusionOk="0" h="2031" w="151">
                  <a:moveTo>
                    <a:pt x="0" y="1"/>
                  </a:moveTo>
                  <a:lnTo>
                    <a:pt x="0"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4764575" y="1500600"/>
              <a:ext cx="3775" cy="50775"/>
            </a:xfrm>
            <a:custGeom>
              <a:rect b="b" l="l" r="r" t="t"/>
              <a:pathLst>
                <a:path extrusionOk="0" h="2031" w="151">
                  <a:moveTo>
                    <a:pt x="0" y="1"/>
                  </a:moveTo>
                  <a:lnTo>
                    <a:pt x="0"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4810525"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4836350"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4849150" y="1175150"/>
              <a:ext cx="4900" cy="1430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4862000"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875700" y="1175150"/>
              <a:ext cx="4900" cy="14300"/>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4885925" y="1175150"/>
              <a:ext cx="4900" cy="1430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4927400" y="1175150"/>
              <a:ext cx="4850" cy="14300"/>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4902975" y="1175150"/>
              <a:ext cx="4900" cy="1430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4939300" y="1175150"/>
              <a:ext cx="4900" cy="1430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4998925" y="1201400"/>
              <a:ext cx="10125" cy="10125"/>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4982225" y="1219700"/>
              <a:ext cx="10125" cy="10125"/>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4967700" y="1237975"/>
              <a:ext cx="10125" cy="10150"/>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4948825" y="1256275"/>
              <a:ext cx="10100" cy="10125"/>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4679950" y="1284400"/>
              <a:ext cx="10125" cy="10125"/>
            </a:xfrm>
            <a:custGeom>
              <a:rect b="b" l="l" r="r" t="t"/>
              <a:pathLst>
                <a:path extrusionOk="0" h="405" w="405">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4698775" y="1283375"/>
              <a:ext cx="12125" cy="12150"/>
            </a:xfrm>
            <a:custGeom>
              <a:rect b="b" l="l" r="r" t="t"/>
              <a:pathLst>
                <a:path extrusionOk="0" h="486" w="485">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4719600" y="1284400"/>
              <a:ext cx="10125" cy="10125"/>
            </a:xfrm>
            <a:custGeom>
              <a:rect b="b" l="l" r="r" t="t"/>
              <a:pathLst>
                <a:path extrusionOk="0" h="405" w="405">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4739425" y="1284400"/>
              <a:ext cx="10125" cy="10125"/>
            </a:xfrm>
            <a:custGeom>
              <a:rect b="b" l="l" r="r" t="t"/>
              <a:pathLst>
                <a:path extrusionOk="0" h="405" w="405">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4759275" y="1284400"/>
              <a:ext cx="10125" cy="10125"/>
            </a:xfrm>
            <a:custGeom>
              <a:rect b="b" l="l" r="r" t="t"/>
              <a:pathLst>
                <a:path extrusionOk="0" h="405" w="405">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4779075" y="1284400"/>
              <a:ext cx="10150" cy="10125"/>
            </a:xfrm>
            <a:custGeom>
              <a:rect b="b" l="l" r="r" t="t"/>
              <a:pathLst>
                <a:path extrusionOk="0" h="405" w="406">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4964475" y="1401650"/>
              <a:ext cx="10125" cy="10125"/>
            </a:xfrm>
            <a:custGeom>
              <a:rect b="b" l="l" r="r" t="t"/>
              <a:pathLst>
                <a:path extrusionOk="0" h="405" w="405">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4983300" y="1400650"/>
              <a:ext cx="12125" cy="12125"/>
            </a:xfrm>
            <a:custGeom>
              <a:rect b="b" l="l" r="r" t="t"/>
              <a:pathLst>
                <a:path extrusionOk="0" h="485" w="485">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5004125" y="1401650"/>
              <a:ext cx="10150" cy="10125"/>
            </a:xfrm>
            <a:custGeom>
              <a:rect b="b" l="l" r="r" t="t"/>
              <a:pathLst>
                <a:path extrusionOk="0" h="405" w="406">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5023950" y="1401650"/>
              <a:ext cx="10150" cy="10125"/>
            </a:xfrm>
            <a:custGeom>
              <a:rect b="b" l="l" r="r" t="t"/>
              <a:pathLst>
                <a:path extrusionOk="0" h="405" w="406">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5042800" y="1400650"/>
              <a:ext cx="12100" cy="12125"/>
            </a:xfrm>
            <a:custGeom>
              <a:rect b="b" l="l" r="r" t="t"/>
              <a:pathLst>
                <a:path extrusionOk="0" h="485" w="484">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5062625" y="1400650"/>
              <a:ext cx="12125" cy="12125"/>
            </a:xfrm>
            <a:custGeom>
              <a:rect b="b" l="l" r="r" t="t"/>
              <a:pathLst>
                <a:path extrusionOk="0" h="485" w="485">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4739075" y="1675150"/>
              <a:ext cx="10125" cy="10100"/>
            </a:xfrm>
            <a:custGeom>
              <a:rect b="b" l="l" r="r" t="t"/>
              <a:pathLst>
                <a:path extrusionOk="0" h="404" w="405">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4757925" y="1674125"/>
              <a:ext cx="12100" cy="12125"/>
            </a:xfrm>
            <a:custGeom>
              <a:rect b="b" l="l" r="r" t="t"/>
              <a:pathLst>
                <a:path extrusionOk="0" h="485" w="484">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4777725" y="1674125"/>
              <a:ext cx="12150" cy="12125"/>
            </a:xfrm>
            <a:custGeom>
              <a:rect b="b" l="l" r="r" t="t"/>
              <a:pathLst>
                <a:path extrusionOk="0" h="485" w="486">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4798575" y="1675150"/>
              <a:ext cx="10125" cy="10100"/>
            </a:xfrm>
            <a:custGeom>
              <a:rect b="b" l="l" r="r" t="t"/>
              <a:pathLst>
                <a:path extrusionOk="0" h="404" w="405">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4817400" y="1674125"/>
              <a:ext cx="12125" cy="12125"/>
            </a:xfrm>
            <a:custGeom>
              <a:rect b="b" l="l" r="r" t="t"/>
              <a:pathLst>
                <a:path extrusionOk="0" h="485" w="485">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4838250" y="1675150"/>
              <a:ext cx="10125" cy="10100"/>
            </a:xfrm>
            <a:custGeom>
              <a:rect b="b" l="l" r="r" t="t"/>
              <a:pathLst>
                <a:path extrusionOk="0" h="404" w="405">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4648675" y="1343400"/>
              <a:ext cx="720050" cy="40975"/>
            </a:xfrm>
            <a:custGeom>
              <a:rect b="b" l="l" r="r" t="t"/>
              <a:pathLst>
                <a:path extrusionOk="0" h="1639" w="28802">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4632825" y="1311800"/>
              <a:ext cx="670500" cy="53100"/>
            </a:xfrm>
            <a:custGeom>
              <a:rect b="b" l="l" r="r" t="t"/>
              <a:pathLst>
                <a:path extrusionOk="0" h="2124" w="2682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4633550" y="1118650"/>
              <a:ext cx="370425" cy="88825"/>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4616850" y="1136950"/>
              <a:ext cx="370450" cy="88825"/>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4600150" y="1155225"/>
              <a:ext cx="370450" cy="88825"/>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4583450" y="1173525"/>
              <a:ext cx="370450" cy="88825"/>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_4_1">
    <p:bg>
      <p:bgPr>
        <a:solidFill>
          <a:schemeClr val="lt2"/>
        </a:solidFill>
      </p:bgPr>
    </p:bg>
    <p:spTree>
      <p:nvGrpSpPr>
        <p:cNvPr id="348" name="Shape 348"/>
        <p:cNvGrpSpPr/>
        <p:nvPr/>
      </p:nvGrpSpPr>
      <p:grpSpPr>
        <a:xfrm>
          <a:off x="0" y="0"/>
          <a:ext cx="0" cy="0"/>
          <a:chOff x="0" y="0"/>
          <a:chExt cx="0" cy="0"/>
        </a:xfrm>
      </p:grpSpPr>
      <p:sp>
        <p:nvSpPr>
          <p:cNvPr id="349" name="Google Shape;349;p21"/>
          <p:cNvSpPr txBox="1"/>
          <p:nvPr>
            <p:ph type="title"/>
          </p:nvPr>
        </p:nvSpPr>
        <p:spPr>
          <a:xfrm>
            <a:off x="4903660" y="1733905"/>
            <a:ext cx="3568800" cy="575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50" name="Google Shape;350;p21"/>
          <p:cNvSpPr txBox="1"/>
          <p:nvPr>
            <p:ph idx="1" type="subTitle"/>
          </p:nvPr>
        </p:nvSpPr>
        <p:spPr>
          <a:xfrm>
            <a:off x="4903660" y="2693967"/>
            <a:ext cx="3217500" cy="13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51" name="Google Shape;351;p21"/>
          <p:cNvGrpSpPr/>
          <p:nvPr/>
        </p:nvGrpSpPr>
        <p:grpSpPr>
          <a:xfrm>
            <a:off x="5009778" y="2530258"/>
            <a:ext cx="916797" cy="98075"/>
            <a:chOff x="4810525" y="1175150"/>
            <a:chExt cx="133675" cy="14300"/>
          </a:xfrm>
        </p:grpSpPr>
        <p:sp>
          <p:nvSpPr>
            <p:cNvPr id="352" name="Google Shape;352;p21"/>
            <p:cNvSpPr/>
            <p:nvPr/>
          </p:nvSpPr>
          <p:spPr>
            <a:xfrm>
              <a:off x="4810525"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4836350"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4849150" y="1175150"/>
              <a:ext cx="4900" cy="14300"/>
            </a:xfrm>
            <a:custGeom>
              <a:rect b="b" l="l" r="r" t="t"/>
              <a:pathLst>
                <a:path extrusionOk="0" h="572" w="196">
                  <a:moveTo>
                    <a:pt x="1" y="0"/>
                  </a:moveTo>
                  <a:lnTo>
                    <a:pt x="1"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a:off x="4862000"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4875700" y="1175150"/>
              <a:ext cx="4900" cy="14300"/>
            </a:xfrm>
            <a:custGeom>
              <a:rect b="b" l="l" r="r" t="t"/>
              <a:pathLst>
                <a:path extrusionOk="0" h="572" w="196">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4885925" y="1175150"/>
              <a:ext cx="4900" cy="14300"/>
            </a:xfrm>
            <a:custGeom>
              <a:rect b="b" l="l" r="r" t="t"/>
              <a:pathLst>
                <a:path extrusionOk="0" h="572" w="196">
                  <a:moveTo>
                    <a:pt x="1" y="0"/>
                  </a:moveTo>
                  <a:lnTo>
                    <a:pt x="1" y="571"/>
                  </a:lnTo>
                  <a:lnTo>
                    <a:pt x="196" y="571"/>
                  </a:lnTo>
                  <a:lnTo>
                    <a:pt x="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4927400" y="1175150"/>
              <a:ext cx="4850" cy="14300"/>
            </a:xfrm>
            <a:custGeom>
              <a:rect b="b" l="l" r="r" t="t"/>
              <a:pathLst>
                <a:path extrusionOk="0" h="572" w="194">
                  <a:moveTo>
                    <a:pt x="0" y="0"/>
                  </a:moveTo>
                  <a:lnTo>
                    <a:pt x="0" y="571"/>
                  </a:lnTo>
                  <a:lnTo>
                    <a:pt x="194" y="571"/>
                  </a:ln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a:off x="4902975" y="1175150"/>
              <a:ext cx="4900" cy="14300"/>
            </a:xfrm>
            <a:custGeom>
              <a:rect b="b" l="l" r="r" t="t"/>
              <a:pathLst>
                <a:path extrusionOk="0" h="572" w="196">
                  <a:moveTo>
                    <a:pt x="1" y="0"/>
                  </a:moveTo>
                  <a:lnTo>
                    <a:pt x="1" y="571"/>
                  </a:lnTo>
                  <a:lnTo>
                    <a:pt x="196" y="571"/>
                  </a:lnTo>
                  <a:lnTo>
                    <a:pt x="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4939300" y="1175150"/>
              <a:ext cx="4900" cy="14300"/>
            </a:xfrm>
            <a:custGeom>
              <a:rect b="b" l="l" r="r" t="t"/>
              <a:pathLst>
                <a:path extrusionOk="0" h="572" w="196">
                  <a:moveTo>
                    <a:pt x="1" y="0"/>
                  </a:moveTo>
                  <a:lnTo>
                    <a:pt x="1"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21"/>
          <p:cNvGrpSpPr/>
          <p:nvPr/>
        </p:nvGrpSpPr>
        <p:grpSpPr>
          <a:xfrm rot="10800000">
            <a:off x="7326970" y="299184"/>
            <a:ext cx="4640293" cy="480636"/>
            <a:chOff x="4612950" y="1991350"/>
            <a:chExt cx="5002471" cy="518150"/>
          </a:xfrm>
        </p:grpSpPr>
        <p:sp>
          <p:nvSpPr>
            <p:cNvPr id="362" name="Google Shape;362;p21"/>
            <p:cNvSpPr/>
            <p:nvPr/>
          </p:nvSpPr>
          <p:spPr>
            <a:xfrm>
              <a:off x="4720109" y="2234932"/>
              <a:ext cx="4861318" cy="274568"/>
            </a:xfrm>
            <a:custGeom>
              <a:rect b="b" l="l" r="r" t="t"/>
              <a:pathLst>
                <a:path extrusionOk="0" h="1914" w="33888">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9547138" y="2206672"/>
              <a:ext cx="68283" cy="68283"/>
            </a:xfrm>
            <a:custGeom>
              <a:rect b="b" l="l" r="r" t="t"/>
              <a:pathLst>
                <a:path extrusionOk="0" h="476" w="476">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4612950" y="2021332"/>
              <a:ext cx="4526070" cy="356623"/>
            </a:xfrm>
            <a:custGeom>
              <a:rect b="b" l="l" r="r" t="t"/>
              <a:pathLst>
                <a:path extrusionOk="0" h="2486" w="31551">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9100714" y="1991350"/>
              <a:ext cx="68283" cy="68427"/>
            </a:xfrm>
            <a:custGeom>
              <a:rect b="b" l="l" r="r" t="t"/>
              <a:pathLst>
                <a:path extrusionOk="0" h="477" w="476">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_1_1_1_1">
    <p:bg>
      <p:bgPr>
        <a:solidFill>
          <a:schemeClr val="lt2"/>
        </a:solidFill>
      </p:bgPr>
    </p:bg>
    <p:spTree>
      <p:nvGrpSpPr>
        <p:cNvPr id="366" name="Shape 366"/>
        <p:cNvGrpSpPr/>
        <p:nvPr/>
      </p:nvGrpSpPr>
      <p:grpSpPr>
        <a:xfrm>
          <a:off x="0" y="0"/>
          <a:ext cx="0" cy="0"/>
          <a:chOff x="0" y="0"/>
          <a:chExt cx="0" cy="0"/>
        </a:xfrm>
      </p:grpSpPr>
      <p:sp>
        <p:nvSpPr>
          <p:cNvPr id="367" name="Google Shape;367;p22"/>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grpSp>
        <p:nvGrpSpPr>
          <p:cNvPr id="368" name="Google Shape;368;p22"/>
          <p:cNvGrpSpPr/>
          <p:nvPr/>
        </p:nvGrpSpPr>
        <p:grpSpPr>
          <a:xfrm flipH="1">
            <a:off x="8266742" y="4335325"/>
            <a:ext cx="3832313" cy="360575"/>
            <a:chOff x="1518200" y="4742325"/>
            <a:chExt cx="1982675" cy="133675"/>
          </a:xfrm>
        </p:grpSpPr>
        <p:sp>
          <p:nvSpPr>
            <p:cNvPr id="369" name="Google Shape;369;p22"/>
            <p:cNvSpPr/>
            <p:nvPr/>
          </p:nvSpPr>
          <p:spPr>
            <a:xfrm>
              <a:off x="1545800" y="4805200"/>
              <a:ext cx="1946275" cy="70800"/>
            </a:xfrm>
            <a:custGeom>
              <a:rect b="b" l="l" r="r" t="t"/>
              <a:pathLst>
                <a:path extrusionOk="0" h="2832" w="77851">
                  <a:moveTo>
                    <a:pt x="73102" y="1"/>
                  </a:moveTo>
                  <a:lnTo>
                    <a:pt x="70389" y="2713"/>
                  </a:lnTo>
                  <a:lnTo>
                    <a:pt x="1" y="2713"/>
                  </a:lnTo>
                  <a:lnTo>
                    <a:pt x="1" y="2831"/>
                  </a:lnTo>
                  <a:lnTo>
                    <a:pt x="70438" y="2831"/>
                  </a:lnTo>
                  <a:lnTo>
                    <a:pt x="73152" y="118"/>
                  </a:lnTo>
                  <a:lnTo>
                    <a:pt x="77850" y="118"/>
                  </a:lnTo>
                  <a:lnTo>
                    <a:pt x="778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3483250" y="4797875"/>
              <a:ext cx="17625" cy="17600"/>
            </a:xfrm>
            <a:custGeom>
              <a:rect b="b" l="l" r="r" t="t"/>
              <a:pathLst>
                <a:path extrusionOk="0" h="704" w="705">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1518200" y="4750075"/>
              <a:ext cx="1859750" cy="92025"/>
            </a:xfrm>
            <a:custGeom>
              <a:rect b="b" l="l" r="r" t="t"/>
              <a:pathLst>
                <a:path extrusionOk="0" h="3681" w="74390">
                  <a:moveTo>
                    <a:pt x="74306" y="1"/>
                  </a:moveTo>
                  <a:lnTo>
                    <a:pt x="70745" y="3562"/>
                  </a:lnTo>
                  <a:lnTo>
                    <a:pt x="0" y="3562"/>
                  </a:lnTo>
                  <a:lnTo>
                    <a:pt x="0" y="3680"/>
                  </a:lnTo>
                  <a:lnTo>
                    <a:pt x="70794" y="3680"/>
                  </a:lnTo>
                  <a:lnTo>
                    <a:pt x="74390" y="85"/>
                  </a:lnTo>
                  <a:lnTo>
                    <a:pt x="74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3368075" y="4742325"/>
              <a:ext cx="17625" cy="17625"/>
            </a:xfrm>
            <a:custGeom>
              <a:rect b="b" l="l" r="r" t="t"/>
              <a:pathLst>
                <a:path extrusionOk="0" h="705" w="705">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22"/>
          <p:cNvGrpSpPr/>
          <p:nvPr/>
        </p:nvGrpSpPr>
        <p:grpSpPr>
          <a:xfrm>
            <a:off x="713225" y="4615875"/>
            <a:ext cx="928550" cy="99334"/>
            <a:chOff x="7596525" y="772450"/>
            <a:chExt cx="928550" cy="99334"/>
          </a:xfrm>
        </p:grpSpPr>
        <p:sp>
          <p:nvSpPr>
            <p:cNvPr id="374" name="Google Shape;374;p22"/>
            <p:cNvSpPr/>
            <p:nvPr/>
          </p:nvSpPr>
          <p:spPr>
            <a:xfrm>
              <a:off x="7596525"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7775914"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7864827" y="772450"/>
              <a:ext cx="34037" cy="99334"/>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7954087"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049252" y="772450"/>
              <a:ext cx="34037" cy="99334"/>
            </a:xfrm>
            <a:custGeom>
              <a:rect b="b" l="l" r="r" t="t"/>
              <a:pathLst>
                <a:path extrusionOk="0" h="572" w="196">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8120278" y="772450"/>
              <a:ext cx="34037" cy="99334"/>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8408377" y="772450"/>
              <a:ext cx="33690" cy="99334"/>
            </a:xfrm>
            <a:custGeom>
              <a:rect b="b" l="l" r="r" t="t"/>
              <a:pathLst>
                <a:path extrusionOk="0" h="572" w="194">
                  <a:moveTo>
                    <a:pt x="0" y="0"/>
                  </a:moveTo>
                  <a:lnTo>
                    <a:pt x="0" y="571"/>
                  </a:lnTo>
                  <a:lnTo>
                    <a:pt x="194" y="571"/>
                  </a:lnTo>
                  <a:lnTo>
                    <a:pt x="1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8238713" y="772450"/>
              <a:ext cx="34037" cy="99334"/>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8491038" y="772450"/>
              <a:ext cx="34037" cy="99334"/>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2_1_1_1_1_1">
    <p:bg>
      <p:bgPr>
        <a:solidFill>
          <a:schemeClr val="lt2"/>
        </a:solidFill>
      </p:bgPr>
    </p:bg>
    <p:spTree>
      <p:nvGrpSpPr>
        <p:cNvPr id="383" name="Shape 383"/>
        <p:cNvGrpSpPr/>
        <p:nvPr/>
      </p:nvGrpSpPr>
      <p:grpSpPr>
        <a:xfrm>
          <a:off x="0" y="0"/>
          <a:ext cx="0" cy="0"/>
          <a:chOff x="0" y="0"/>
          <a:chExt cx="0" cy="0"/>
        </a:xfrm>
      </p:grpSpPr>
      <p:sp>
        <p:nvSpPr>
          <p:cNvPr id="384" name="Google Shape;384;p23"/>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85" name="Google Shape;385;p23"/>
          <p:cNvSpPr txBox="1"/>
          <p:nvPr>
            <p:ph idx="1" type="subTitle"/>
          </p:nvPr>
        </p:nvSpPr>
        <p:spPr>
          <a:xfrm>
            <a:off x="713225" y="2133850"/>
            <a:ext cx="3676800" cy="1911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Char char="●"/>
              <a:defRPr sz="1200"/>
            </a:lvl1pPr>
            <a:lvl2pPr lvl="1">
              <a:spcBef>
                <a:spcPts val="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386" name="Google Shape;386;p23"/>
          <p:cNvSpPr txBox="1"/>
          <p:nvPr/>
        </p:nvSpPr>
        <p:spPr>
          <a:xfrm>
            <a:off x="713225" y="1543950"/>
            <a:ext cx="76146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Did you like the resources on this template? Get them for free at our other websites.</a:t>
            </a:r>
            <a:endParaRPr>
              <a:solidFill>
                <a:schemeClr val="dk1"/>
              </a:solidFill>
              <a:latin typeface="Nunito"/>
              <a:ea typeface="Nunito"/>
              <a:cs typeface="Nunito"/>
              <a:sym typeface="Nuni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bg>
      <p:bgPr>
        <a:solidFill>
          <a:schemeClr val="lt2"/>
        </a:solidFill>
      </p:bgPr>
    </p:bg>
    <p:spTree>
      <p:nvGrpSpPr>
        <p:cNvPr id="387" name="Shape 387"/>
        <p:cNvGrpSpPr/>
        <p:nvPr/>
      </p:nvGrpSpPr>
      <p:grpSpPr>
        <a:xfrm>
          <a:off x="0" y="0"/>
          <a:ext cx="0" cy="0"/>
          <a:chOff x="0" y="0"/>
          <a:chExt cx="0" cy="0"/>
        </a:xfrm>
      </p:grpSpPr>
      <p:sp>
        <p:nvSpPr>
          <p:cNvPr id="388" name="Google Shape;388;p24"/>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
        <p:nvSpPr>
          <p:cNvPr id="389" name="Google Shape;389;p24"/>
          <p:cNvSpPr txBox="1"/>
          <p:nvPr>
            <p:ph idx="1" type="subTitle"/>
          </p:nvPr>
        </p:nvSpPr>
        <p:spPr>
          <a:xfrm>
            <a:off x="1298175" y="1730625"/>
            <a:ext cx="14310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latin typeface="Saira Thin"/>
                <a:ea typeface="Saira Thin"/>
                <a:cs typeface="Saira Thin"/>
                <a:sym typeface="Saira Thin"/>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0" name="Google Shape;390;p24"/>
          <p:cNvSpPr txBox="1"/>
          <p:nvPr>
            <p:ph idx="2" type="subTitle"/>
          </p:nvPr>
        </p:nvSpPr>
        <p:spPr>
          <a:xfrm>
            <a:off x="817825" y="2069213"/>
            <a:ext cx="20283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1" name="Google Shape;391;p24"/>
          <p:cNvSpPr txBox="1"/>
          <p:nvPr>
            <p:ph idx="3" type="subTitle"/>
          </p:nvPr>
        </p:nvSpPr>
        <p:spPr>
          <a:xfrm>
            <a:off x="1298075" y="3202275"/>
            <a:ext cx="14310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latin typeface="Saira Thin"/>
                <a:ea typeface="Saira Thin"/>
                <a:cs typeface="Saira Thin"/>
                <a:sym typeface="Saira Thin"/>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2" name="Google Shape;392;p24"/>
          <p:cNvSpPr txBox="1"/>
          <p:nvPr>
            <p:ph idx="4" type="subTitle"/>
          </p:nvPr>
        </p:nvSpPr>
        <p:spPr>
          <a:xfrm>
            <a:off x="817825" y="3540862"/>
            <a:ext cx="20283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3" name="Google Shape;393;p24"/>
          <p:cNvSpPr txBox="1"/>
          <p:nvPr>
            <p:ph idx="5" type="subTitle"/>
          </p:nvPr>
        </p:nvSpPr>
        <p:spPr>
          <a:xfrm>
            <a:off x="4034463" y="1730625"/>
            <a:ext cx="14310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latin typeface="Saira Thin"/>
                <a:ea typeface="Saira Thin"/>
                <a:cs typeface="Saira Thin"/>
                <a:sym typeface="Saira Thin"/>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4" name="Google Shape;394;p24"/>
          <p:cNvSpPr txBox="1"/>
          <p:nvPr>
            <p:ph idx="6" type="subTitle"/>
          </p:nvPr>
        </p:nvSpPr>
        <p:spPr>
          <a:xfrm>
            <a:off x="3557850" y="2069213"/>
            <a:ext cx="20283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5" name="Google Shape;395;p24"/>
          <p:cNvSpPr txBox="1"/>
          <p:nvPr>
            <p:ph idx="7" type="subTitle"/>
          </p:nvPr>
        </p:nvSpPr>
        <p:spPr>
          <a:xfrm>
            <a:off x="3988975" y="3202275"/>
            <a:ext cx="14310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latin typeface="Saira Thin"/>
                <a:ea typeface="Saira Thin"/>
                <a:cs typeface="Saira Thin"/>
                <a:sym typeface="Saira Thin"/>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6" name="Google Shape;396;p24"/>
          <p:cNvSpPr txBox="1"/>
          <p:nvPr>
            <p:ph idx="8" type="subTitle"/>
          </p:nvPr>
        </p:nvSpPr>
        <p:spPr>
          <a:xfrm>
            <a:off x="3557850" y="3540862"/>
            <a:ext cx="20283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7" name="Google Shape;397;p24"/>
          <p:cNvSpPr txBox="1"/>
          <p:nvPr>
            <p:ph idx="9" type="subTitle"/>
          </p:nvPr>
        </p:nvSpPr>
        <p:spPr>
          <a:xfrm>
            <a:off x="6770750" y="1730625"/>
            <a:ext cx="14310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latin typeface="Saira Thin"/>
                <a:ea typeface="Saira Thin"/>
                <a:cs typeface="Saira Thin"/>
                <a:sym typeface="Saira Thin"/>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8" name="Google Shape;398;p24"/>
          <p:cNvSpPr txBox="1"/>
          <p:nvPr>
            <p:ph idx="13" type="subTitle"/>
          </p:nvPr>
        </p:nvSpPr>
        <p:spPr>
          <a:xfrm>
            <a:off x="6339625" y="2069213"/>
            <a:ext cx="20283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9" name="Google Shape;399;p24"/>
          <p:cNvSpPr txBox="1"/>
          <p:nvPr>
            <p:ph idx="14" type="subTitle"/>
          </p:nvPr>
        </p:nvSpPr>
        <p:spPr>
          <a:xfrm>
            <a:off x="6770823" y="3202275"/>
            <a:ext cx="14310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latin typeface="Saira Thin"/>
                <a:ea typeface="Saira Thin"/>
                <a:cs typeface="Saira Thin"/>
                <a:sym typeface="Saira Thin"/>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00" name="Google Shape;400;p24"/>
          <p:cNvSpPr txBox="1"/>
          <p:nvPr>
            <p:ph idx="15" type="subTitle"/>
          </p:nvPr>
        </p:nvSpPr>
        <p:spPr>
          <a:xfrm>
            <a:off x="6339625" y="3540862"/>
            <a:ext cx="20283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401" name="Google Shape;401;p24"/>
          <p:cNvGrpSpPr/>
          <p:nvPr/>
        </p:nvGrpSpPr>
        <p:grpSpPr>
          <a:xfrm>
            <a:off x="7753570" y="539512"/>
            <a:ext cx="718876" cy="104530"/>
            <a:chOff x="7458947" y="539500"/>
            <a:chExt cx="1013500" cy="147350"/>
          </a:xfrm>
        </p:grpSpPr>
        <p:sp>
          <p:nvSpPr>
            <p:cNvPr id="402" name="Google Shape;402;p24"/>
            <p:cNvSpPr/>
            <p:nvPr/>
          </p:nvSpPr>
          <p:spPr>
            <a:xfrm>
              <a:off x="7458947" y="539500"/>
              <a:ext cx="147350" cy="147350"/>
            </a:xfrm>
            <a:custGeom>
              <a:rect b="b" l="l" r="r" t="t"/>
              <a:pathLst>
                <a:path extrusionOk="0" h="788" w="788">
                  <a:moveTo>
                    <a:pt x="0" y="1"/>
                  </a:moveTo>
                  <a:lnTo>
                    <a:pt x="0"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a:off x="7675484" y="539500"/>
              <a:ext cx="147163" cy="147350"/>
            </a:xfrm>
            <a:custGeom>
              <a:rect b="b" l="l" r="r" t="t"/>
              <a:pathLst>
                <a:path extrusionOk="0" h="788" w="787">
                  <a:moveTo>
                    <a:pt x="0" y="1"/>
                  </a:moveTo>
                  <a:lnTo>
                    <a:pt x="0"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a:off x="7892022" y="539500"/>
              <a:ext cx="147350" cy="147350"/>
            </a:xfrm>
            <a:custGeom>
              <a:rect b="b" l="l" r="r" t="t"/>
              <a:pathLst>
                <a:path extrusionOk="0" h="788" w="788">
                  <a:moveTo>
                    <a:pt x="1" y="1"/>
                  </a:moveTo>
                  <a:lnTo>
                    <a:pt x="1"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a:off x="8108559" y="539500"/>
              <a:ext cx="147350" cy="147350"/>
            </a:xfrm>
            <a:custGeom>
              <a:rect b="b" l="l" r="r" t="t"/>
              <a:pathLst>
                <a:path extrusionOk="0" h="788" w="788">
                  <a:moveTo>
                    <a:pt x="1" y="1"/>
                  </a:moveTo>
                  <a:lnTo>
                    <a:pt x="1"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a:off x="8325284" y="539500"/>
              <a:ext cx="147163" cy="147350"/>
            </a:xfrm>
            <a:custGeom>
              <a:rect b="b" l="l" r="r" t="t"/>
              <a:pathLst>
                <a:path extrusionOk="0" h="788" w="787">
                  <a:moveTo>
                    <a:pt x="0" y="1"/>
                  </a:moveTo>
                  <a:lnTo>
                    <a:pt x="0"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24"/>
          <p:cNvGrpSpPr/>
          <p:nvPr/>
        </p:nvGrpSpPr>
        <p:grpSpPr>
          <a:xfrm>
            <a:off x="-247440" y="4303633"/>
            <a:ext cx="2346768" cy="661569"/>
            <a:chOff x="4583450" y="1155225"/>
            <a:chExt cx="394375" cy="111175"/>
          </a:xfrm>
        </p:grpSpPr>
        <p:sp>
          <p:nvSpPr>
            <p:cNvPr id="408" name="Google Shape;408;p24"/>
            <p:cNvSpPr/>
            <p:nvPr/>
          </p:nvSpPr>
          <p:spPr>
            <a:xfrm>
              <a:off x="4600150" y="1155225"/>
              <a:ext cx="370450" cy="88825"/>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a:off x="4967700" y="1237975"/>
              <a:ext cx="10125" cy="10150"/>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a:off x="4583450" y="1173525"/>
              <a:ext cx="370450" cy="88825"/>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p:nvPr/>
          </p:nvSpPr>
          <p:spPr>
            <a:xfrm>
              <a:off x="4948825" y="1256275"/>
              <a:ext cx="10100" cy="10125"/>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dk1"/>
        </a:solidFill>
      </p:bgPr>
    </p:bg>
    <p:spTree>
      <p:nvGrpSpPr>
        <p:cNvPr id="412" name="Shape 412"/>
        <p:cNvGrpSpPr/>
        <p:nvPr/>
      </p:nvGrpSpPr>
      <p:grpSpPr>
        <a:xfrm>
          <a:off x="0" y="0"/>
          <a:ext cx="0" cy="0"/>
          <a:chOff x="0" y="0"/>
          <a:chExt cx="0" cy="0"/>
        </a:xfrm>
      </p:grpSpPr>
      <p:sp>
        <p:nvSpPr>
          <p:cNvPr id="413" name="Google Shape;413;p25"/>
          <p:cNvSpPr txBox="1"/>
          <p:nvPr>
            <p:ph idx="1" type="subTitle"/>
          </p:nvPr>
        </p:nvSpPr>
        <p:spPr>
          <a:xfrm>
            <a:off x="713225" y="1743950"/>
            <a:ext cx="3207900" cy="354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a:solidFill>
                  <a:schemeClr val="accent5"/>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14" name="Google Shape;414;p25"/>
          <p:cNvSpPr txBox="1"/>
          <p:nvPr>
            <p:ph type="title"/>
          </p:nvPr>
        </p:nvSpPr>
        <p:spPr>
          <a:xfrm>
            <a:off x="713225" y="1082625"/>
            <a:ext cx="3207900" cy="589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3600"/>
              <a:buNone/>
              <a:defRPr sz="4800">
                <a:solidFill>
                  <a:schemeClr val="accent5"/>
                </a:solidFill>
              </a:defRPr>
            </a:lvl1pPr>
            <a:lvl2pPr lvl="1">
              <a:spcBef>
                <a:spcPts val="0"/>
              </a:spcBef>
              <a:spcAft>
                <a:spcPts val="0"/>
              </a:spcAft>
              <a:buClr>
                <a:schemeClr val="accent5"/>
              </a:buClr>
              <a:buSzPts val="2800"/>
              <a:buNone/>
              <a:defRPr>
                <a:solidFill>
                  <a:schemeClr val="accent5"/>
                </a:solidFill>
                <a:latin typeface="Roboto"/>
                <a:ea typeface="Roboto"/>
                <a:cs typeface="Roboto"/>
                <a:sym typeface="Roboto"/>
              </a:defRPr>
            </a:lvl2pPr>
            <a:lvl3pPr lvl="2">
              <a:spcBef>
                <a:spcPts val="0"/>
              </a:spcBef>
              <a:spcAft>
                <a:spcPts val="0"/>
              </a:spcAft>
              <a:buClr>
                <a:schemeClr val="accent5"/>
              </a:buClr>
              <a:buSzPts val="2800"/>
              <a:buNone/>
              <a:defRPr>
                <a:solidFill>
                  <a:schemeClr val="accent5"/>
                </a:solidFill>
                <a:latin typeface="Roboto"/>
                <a:ea typeface="Roboto"/>
                <a:cs typeface="Roboto"/>
                <a:sym typeface="Roboto"/>
              </a:defRPr>
            </a:lvl3pPr>
            <a:lvl4pPr lvl="3">
              <a:spcBef>
                <a:spcPts val="0"/>
              </a:spcBef>
              <a:spcAft>
                <a:spcPts val="0"/>
              </a:spcAft>
              <a:buClr>
                <a:schemeClr val="accent5"/>
              </a:buClr>
              <a:buSzPts val="2800"/>
              <a:buNone/>
              <a:defRPr>
                <a:solidFill>
                  <a:schemeClr val="accent5"/>
                </a:solidFill>
                <a:latin typeface="Roboto"/>
                <a:ea typeface="Roboto"/>
                <a:cs typeface="Roboto"/>
                <a:sym typeface="Roboto"/>
              </a:defRPr>
            </a:lvl4pPr>
            <a:lvl5pPr lvl="4">
              <a:spcBef>
                <a:spcPts val="0"/>
              </a:spcBef>
              <a:spcAft>
                <a:spcPts val="0"/>
              </a:spcAft>
              <a:buClr>
                <a:schemeClr val="accent5"/>
              </a:buClr>
              <a:buSzPts val="2800"/>
              <a:buNone/>
              <a:defRPr>
                <a:solidFill>
                  <a:schemeClr val="accent5"/>
                </a:solidFill>
                <a:latin typeface="Roboto"/>
                <a:ea typeface="Roboto"/>
                <a:cs typeface="Roboto"/>
                <a:sym typeface="Roboto"/>
              </a:defRPr>
            </a:lvl5pPr>
            <a:lvl6pPr lvl="5">
              <a:spcBef>
                <a:spcPts val="0"/>
              </a:spcBef>
              <a:spcAft>
                <a:spcPts val="0"/>
              </a:spcAft>
              <a:buClr>
                <a:schemeClr val="accent5"/>
              </a:buClr>
              <a:buSzPts val="2800"/>
              <a:buNone/>
              <a:defRPr>
                <a:solidFill>
                  <a:schemeClr val="accent5"/>
                </a:solidFill>
                <a:latin typeface="Roboto"/>
                <a:ea typeface="Roboto"/>
                <a:cs typeface="Roboto"/>
                <a:sym typeface="Roboto"/>
              </a:defRPr>
            </a:lvl6pPr>
            <a:lvl7pPr lvl="6">
              <a:spcBef>
                <a:spcPts val="0"/>
              </a:spcBef>
              <a:spcAft>
                <a:spcPts val="0"/>
              </a:spcAft>
              <a:buClr>
                <a:schemeClr val="accent5"/>
              </a:buClr>
              <a:buSzPts val="2800"/>
              <a:buNone/>
              <a:defRPr>
                <a:solidFill>
                  <a:schemeClr val="accent5"/>
                </a:solidFill>
                <a:latin typeface="Roboto"/>
                <a:ea typeface="Roboto"/>
                <a:cs typeface="Roboto"/>
                <a:sym typeface="Roboto"/>
              </a:defRPr>
            </a:lvl7pPr>
            <a:lvl8pPr lvl="7">
              <a:spcBef>
                <a:spcPts val="0"/>
              </a:spcBef>
              <a:spcAft>
                <a:spcPts val="0"/>
              </a:spcAft>
              <a:buClr>
                <a:schemeClr val="accent5"/>
              </a:buClr>
              <a:buSzPts val="2800"/>
              <a:buNone/>
              <a:defRPr>
                <a:solidFill>
                  <a:schemeClr val="accent5"/>
                </a:solidFill>
                <a:latin typeface="Roboto"/>
                <a:ea typeface="Roboto"/>
                <a:cs typeface="Roboto"/>
                <a:sym typeface="Roboto"/>
              </a:defRPr>
            </a:lvl8pPr>
            <a:lvl9pPr lvl="8">
              <a:spcBef>
                <a:spcPts val="0"/>
              </a:spcBef>
              <a:spcAft>
                <a:spcPts val="0"/>
              </a:spcAft>
              <a:buClr>
                <a:schemeClr val="accent5"/>
              </a:buClr>
              <a:buSzPts val="2800"/>
              <a:buNone/>
              <a:defRPr>
                <a:solidFill>
                  <a:schemeClr val="accent5"/>
                </a:solidFill>
                <a:latin typeface="Roboto"/>
                <a:ea typeface="Roboto"/>
                <a:cs typeface="Roboto"/>
                <a:sym typeface="Roboto"/>
              </a:defRPr>
            </a:lvl9pPr>
          </a:lstStyle>
          <a:p/>
        </p:txBody>
      </p:sp>
      <p:sp>
        <p:nvSpPr>
          <p:cNvPr id="415" name="Google Shape;415;p25"/>
          <p:cNvSpPr txBox="1"/>
          <p:nvPr/>
        </p:nvSpPr>
        <p:spPr>
          <a:xfrm>
            <a:off x="3547475" y="4089800"/>
            <a:ext cx="4925100" cy="5895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n" sz="1200">
                <a:solidFill>
                  <a:schemeClr val="accent5"/>
                </a:solidFill>
                <a:latin typeface="Nunito"/>
                <a:ea typeface="Nunito"/>
                <a:cs typeface="Nunito"/>
                <a:sym typeface="Nunito"/>
              </a:rPr>
              <a:t>CREDITS: This presentation template was created by </a:t>
            </a:r>
            <a:r>
              <a:rPr lang="en" sz="1200">
                <a:solidFill>
                  <a:schemeClr val="accent5"/>
                </a:solidFill>
                <a:uFill>
                  <a:noFill/>
                </a:uFill>
                <a:latin typeface="Nunito"/>
                <a:ea typeface="Nunito"/>
                <a:cs typeface="Nunito"/>
                <a:sym typeface="Nunito"/>
                <a:hlinkClick r:id="rId2">
                  <a:extLst>
                    <a:ext uri="{A12FA001-AC4F-418D-AE19-62706E023703}">
                      <ahyp:hlinkClr val="tx"/>
                    </a:ext>
                  </a:extLst>
                </a:hlinkClick>
              </a:rPr>
              <a:t>Slidesgo</a:t>
            </a:r>
            <a:r>
              <a:rPr lang="en" sz="1200">
                <a:solidFill>
                  <a:schemeClr val="accent5"/>
                </a:solidFill>
                <a:latin typeface="Nunito"/>
                <a:ea typeface="Nunito"/>
                <a:cs typeface="Nunito"/>
                <a:sym typeface="Nunito"/>
              </a:rPr>
              <a:t>, including icons by </a:t>
            </a:r>
            <a:r>
              <a:rPr lang="en" sz="1200">
                <a:solidFill>
                  <a:schemeClr val="accent5"/>
                </a:solidFill>
                <a:uFill>
                  <a:noFill/>
                </a:uFill>
                <a:latin typeface="Nunito"/>
                <a:ea typeface="Nunito"/>
                <a:cs typeface="Nunito"/>
                <a:sym typeface="Nunito"/>
                <a:hlinkClick r:id="rId3">
                  <a:extLst>
                    <a:ext uri="{A12FA001-AC4F-418D-AE19-62706E023703}">
                      <ahyp:hlinkClr val="tx"/>
                    </a:ext>
                  </a:extLst>
                </a:hlinkClick>
              </a:rPr>
              <a:t>Flaticon</a:t>
            </a:r>
            <a:r>
              <a:rPr lang="en" sz="1200">
                <a:solidFill>
                  <a:schemeClr val="accent5"/>
                </a:solidFill>
                <a:latin typeface="Nunito"/>
                <a:ea typeface="Nunito"/>
                <a:cs typeface="Nunito"/>
                <a:sym typeface="Nunito"/>
              </a:rPr>
              <a:t>, and infographics &amp; images by </a:t>
            </a:r>
            <a:r>
              <a:rPr lang="en" sz="1200">
                <a:solidFill>
                  <a:schemeClr val="accent5"/>
                </a:solidFill>
                <a:uFill>
                  <a:noFill/>
                </a:uFill>
                <a:latin typeface="Nunito"/>
                <a:ea typeface="Nunito"/>
                <a:cs typeface="Nunito"/>
                <a:sym typeface="Nunito"/>
                <a:hlinkClick r:id="rId4">
                  <a:extLst>
                    <a:ext uri="{A12FA001-AC4F-418D-AE19-62706E023703}">
                      <ahyp:hlinkClr val="tx"/>
                    </a:ext>
                  </a:extLst>
                </a:hlinkClick>
              </a:rPr>
              <a:t>Freepik</a:t>
            </a:r>
            <a:r>
              <a:rPr lang="en" sz="1200">
                <a:solidFill>
                  <a:schemeClr val="accent5"/>
                </a:solidFill>
                <a:latin typeface="Nunito"/>
                <a:ea typeface="Nunito"/>
                <a:cs typeface="Nunito"/>
                <a:sym typeface="Nunito"/>
              </a:rPr>
              <a:t>.</a:t>
            </a:r>
            <a:endParaRPr sz="1200">
              <a:solidFill>
                <a:schemeClr val="accent5"/>
              </a:solidFill>
              <a:latin typeface="Nunito"/>
              <a:ea typeface="Nunito"/>
              <a:cs typeface="Nunito"/>
              <a:sym typeface="Nunito"/>
            </a:endParaRPr>
          </a:p>
        </p:txBody>
      </p:sp>
      <p:sp>
        <p:nvSpPr>
          <p:cNvPr id="416" name="Google Shape;416;p25"/>
          <p:cNvSpPr txBox="1"/>
          <p:nvPr>
            <p:ph idx="2" type="subTitle"/>
          </p:nvPr>
        </p:nvSpPr>
        <p:spPr>
          <a:xfrm>
            <a:off x="1221875" y="2467450"/>
            <a:ext cx="2325600" cy="133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417" name="Google Shape;417;p25"/>
          <p:cNvGrpSpPr/>
          <p:nvPr/>
        </p:nvGrpSpPr>
        <p:grpSpPr>
          <a:xfrm>
            <a:off x="7324982" y="3559570"/>
            <a:ext cx="1001486" cy="107122"/>
            <a:chOff x="6308362" y="2194519"/>
            <a:chExt cx="1268185" cy="135666"/>
          </a:xfrm>
        </p:grpSpPr>
        <p:sp>
          <p:nvSpPr>
            <p:cNvPr id="418" name="Google Shape;418;p25"/>
            <p:cNvSpPr/>
            <p:nvPr/>
          </p:nvSpPr>
          <p:spPr>
            <a:xfrm flipH="1">
              <a:off x="7530297" y="2194519"/>
              <a:ext cx="46250" cy="135666"/>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flipH="1">
              <a:off x="7285294" y="2194519"/>
              <a:ext cx="46250" cy="135666"/>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flipH="1">
              <a:off x="7163622" y="2194519"/>
              <a:ext cx="46487" cy="135666"/>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flipH="1">
              <a:off x="7041950" y="2194519"/>
              <a:ext cx="46250" cy="135666"/>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flipH="1">
              <a:off x="6911740" y="2194519"/>
              <a:ext cx="46487" cy="135666"/>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flipH="1">
              <a:off x="6814735" y="2194519"/>
              <a:ext cx="46487" cy="135666"/>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flipH="1">
              <a:off x="6421733" y="2194519"/>
              <a:ext cx="46012" cy="135666"/>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flipH="1">
              <a:off x="6652980" y="2194519"/>
              <a:ext cx="46487" cy="135666"/>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flipH="1">
              <a:off x="6308362" y="2194519"/>
              <a:ext cx="46487" cy="135666"/>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25"/>
          <p:cNvGrpSpPr/>
          <p:nvPr/>
        </p:nvGrpSpPr>
        <p:grpSpPr>
          <a:xfrm flipH="1">
            <a:off x="5669562" y="658842"/>
            <a:ext cx="2802891" cy="1883694"/>
            <a:chOff x="4583450" y="1118650"/>
            <a:chExt cx="844575" cy="567600"/>
          </a:xfrm>
        </p:grpSpPr>
        <p:sp>
          <p:nvSpPr>
            <p:cNvPr id="428" name="Google Shape;428;p25"/>
            <p:cNvSpPr/>
            <p:nvPr/>
          </p:nvSpPr>
          <p:spPr>
            <a:xfrm>
              <a:off x="4648675" y="1183350"/>
              <a:ext cx="565225" cy="302300"/>
            </a:xfrm>
            <a:custGeom>
              <a:rect b="b" l="l" r="r" t="t"/>
              <a:pathLst>
                <a:path extrusionOk="0" h="12092" w="22609">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4648675" y="1425725"/>
              <a:ext cx="529925" cy="187725"/>
            </a:xfrm>
            <a:custGeom>
              <a:rect b="b" l="l" r="r" t="t"/>
              <a:pathLst>
                <a:path extrusionOk="0" h="7509" w="21197">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5169475" y="1461825"/>
              <a:ext cx="29350" cy="29375"/>
            </a:xfrm>
            <a:custGeom>
              <a:rect b="b" l="l" r="r" t="t"/>
              <a:pathLst>
                <a:path extrusionOk="0" h="1175" w="1174">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4648675" y="1310925"/>
              <a:ext cx="770650" cy="346450"/>
            </a:xfrm>
            <a:custGeom>
              <a:rect b="b" l="l" r="r" t="t"/>
              <a:pathLst>
                <a:path extrusionOk="0" h="13858" w="30826">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4648675" y="1272475"/>
              <a:ext cx="579225" cy="299050"/>
            </a:xfrm>
            <a:custGeom>
              <a:rect b="b" l="l" r="r" t="t"/>
              <a:pathLst>
                <a:path extrusionOk="0" h="11962" w="23169">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5072275" y="1334475"/>
              <a:ext cx="23375" cy="23400"/>
            </a:xfrm>
            <a:custGeom>
              <a:rect b="b" l="l" r="r" t="t"/>
              <a:pathLst>
                <a:path extrusionOk="0" h="936" w="935">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5404650" y="1299225"/>
              <a:ext cx="23375" cy="23400"/>
            </a:xfrm>
            <a:custGeom>
              <a:rect b="b" l="l" r="r" t="t"/>
              <a:pathLst>
                <a:path extrusionOk="0" h="936" w="935">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4912575" y="1640025"/>
              <a:ext cx="19675" cy="19675"/>
            </a:xfrm>
            <a:custGeom>
              <a:rect b="b" l="l" r="r" t="t"/>
              <a:pathLst>
                <a:path extrusionOk="0" h="787" w="787">
                  <a:moveTo>
                    <a:pt x="0" y="0"/>
                  </a:moveTo>
                  <a:lnTo>
                    <a:pt x="0" y="787"/>
                  </a:lnTo>
                  <a:lnTo>
                    <a:pt x="787" y="787"/>
                  </a:lnTo>
                  <a:lnTo>
                    <a:pt x="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4941500" y="1640025"/>
              <a:ext cx="19725" cy="19675"/>
            </a:xfrm>
            <a:custGeom>
              <a:rect b="b" l="l" r="r" t="t"/>
              <a:pathLst>
                <a:path extrusionOk="0" h="787" w="789">
                  <a:moveTo>
                    <a:pt x="1" y="0"/>
                  </a:moveTo>
                  <a:lnTo>
                    <a:pt x="1" y="787"/>
                  </a:lnTo>
                  <a:lnTo>
                    <a:pt x="789" y="787"/>
                  </a:lnTo>
                  <a:lnTo>
                    <a:pt x="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4970475" y="1640025"/>
              <a:ext cx="19700" cy="19675"/>
            </a:xfrm>
            <a:custGeom>
              <a:rect b="b" l="l" r="r" t="t"/>
              <a:pathLst>
                <a:path extrusionOk="0" h="787" w="788">
                  <a:moveTo>
                    <a:pt x="1" y="0"/>
                  </a:moveTo>
                  <a:lnTo>
                    <a:pt x="1" y="787"/>
                  </a:lnTo>
                  <a:lnTo>
                    <a:pt x="787" y="787"/>
                  </a:lnTo>
                  <a:lnTo>
                    <a:pt x="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4999425" y="1640025"/>
              <a:ext cx="19700" cy="19675"/>
            </a:xfrm>
            <a:custGeom>
              <a:rect b="b" l="l" r="r" t="t"/>
              <a:pathLst>
                <a:path extrusionOk="0" h="787" w="788">
                  <a:moveTo>
                    <a:pt x="0" y="0"/>
                  </a:moveTo>
                  <a:lnTo>
                    <a:pt x="0" y="787"/>
                  </a:lnTo>
                  <a:lnTo>
                    <a:pt x="787" y="787"/>
                  </a:lnTo>
                  <a:lnTo>
                    <a:pt x="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5028400" y="1640025"/>
              <a:ext cx="19675" cy="19675"/>
            </a:xfrm>
            <a:custGeom>
              <a:rect b="b" l="l" r="r" t="t"/>
              <a:pathLst>
                <a:path extrusionOk="0" h="787" w="787">
                  <a:moveTo>
                    <a:pt x="0" y="0"/>
                  </a:moveTo>
                  <a:lnTo>
                    <a:pt x="0" y="787"/>
                  </a:lnTo>
                  <a:lnTo>
                    <a:pt x="787" y="787"/>
                  </a:lnTo>
                  <a:lnTo>
                    <a:pt x="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4677900" y="1396850"/>
              <a:ext cx="19675" cy="19725"/>
            </a:xfrm>
            <a:custGeom>
              <a:rect b="b" l="l" r="r" t="t"/>
              <a:pathLst>
                <a:path extrusionOk="0" h="789" w="787">
                  <a:moveTo>
                    <a:pt x="0" y="1"/>
                  </a:moveTo>
                  <a:lnTo>
                    <a:pt x="0" y="788"/>
                  </a:lnTo>
                  <a:lnTo>
                    <a:pt x="787" y="788"/>
                  </a:lnTo>
                  <a:lnTo>
                    <a:pt x="7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4706825" y="1396850"/>
              <a:ext cx="19725" cy="19725"/>
            </a:xfrm>
            <a:custGeom>
              <a:rect b="b" l="l" r="r" t="t"/>
              <a:pathLst>
                <a:path extrusionOk="0" h="789" w="789">
                  <a:moveTo>
                    <a:pt x="1" y="1"/>
                  </a:moveTo>
                  <a:lnTo>
                    <a:pt x="1" y="788"/>
                  </a:lnTo>
                  <a:lnTo>
                    <a:pt x="788" y="788"/>
                  </a:lnTo>
                  <a:lnTo>
                    <a:pt x="7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4735800" y="1396850"/>
              <a:ext cx="19700" cy="19725"/>
            </a:xfrm>
            <a:custGeom>
              <a:rect b="b" l="l" r="r" t="t"/>
              <a:pathLst>
                <a:path extrusionOk="0" h="789" w="788">
                  <a:moveTo>
                    <a:pt x="1" y="1"/>
                  </a:moveTo>
                  <a:lnTo>
                    <a:pt x="1" y="788"/>
                  </a:lnTo>
                  <a:lnTo>
                    <a:pt x="787" y="788"/>
                  </a:lnTo>
                  <a:lnTo>
                    <a:pt x="7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4764750" y="1396850"/>
              <a:ext cx="19700" cy="19725"/>
            </a:xfrm>
            <a:custGeom>
              <a:rect b="b" l="l" r="r" t="t"/>
              <a:pathLst>
                <a:path extrusionOk="0" h="789" w="788">
                  <a:moveTo>
                    <a:pt x="0" y="1"/>
                  </a:moveTo>
                  <a:lnTo>
                    <a:pt x="0" y="788"/>
                  </a:lnTo>
                  <a:lnTo>
                    <a:pt x="788" y="788"/>
                  </a:lnTo>
                  <a:lnTo>
                    <a:pt x="7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4793700" y="1396850"/>
              <a:ext cx="19700" cy="19725"/>
            </a:xfrm>
            <a:custGeom>
              <a:rect b="b" l="l" r="r" t="t"/>
              <a:pathLst>
                <a:path extrusionOk="0" h="789" w="788">
                  <a:moveTo>
                    <a:pt x="1" y="1"/>
                  </a:moveTo>
                  <a:lnTo>
                    <a:pt x="1" y="788"/>
                  </a:lnTo>
                  <a:lnTo>
                    <a:pt x="788" y="788"/>
                  </a:lnTo>
                  <a:lnTo>
                    <a:pt x="7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4665025"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4684975"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4694900"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4704825" y="1500600"/>
              <a:ext cx="3775" cy="50775"/>
            </a:xfrm>
            <a:custGeom>
              <a:rect b="b" l="l" r="r" t="t"/>
              <a:pathLst>
                <a:path extrusionOk="0" h="2031" w="151">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4715425"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4723325"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4755350"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4736500" y="1500600"/>
              <a:ext cx="3775" cy="50775"/>
            </a:xfrm>
            <a:custGeom>
              <a:rect b="b" l="l" r="r" t="t"/>
              <a:pathLst>
                <a:path extrusionOk="0" h="2031" w="151">
                  <a:moveTo>
                    <a:pt x="0" y="1"/>
                  </a:moveTo>
                  <a:lnTo>
                    <a:pt x="0"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4764575" y="1500600"/>
              <a:ext cx="3775" cy="50775"/>
            </a:xfrm>
            <a:custGeom>
              <a:rect b="b" l="l" r="r" t="t"/>
              <a:pathLst>
                <a:path extrusionOk="0" h="2031" w="151">
                  <a:moveTo>
                    <a:pt x="0" y="1"/>
                  </a:moveTo>
                  <a:lnTo>
                    <a:pt x="0"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4810525"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4836350"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4849150" y="1175150"/>
              <a:ext cx="4900" cy="1430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4862000"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4875700" y="1175150"/>
              <a:ext cx="4900" cy="14300"/>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4885925" y="1175150"/>
              <a:ext cx="4900" cy="1430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4927400" y="1175150"/>
              <a:ext cx="4850" cy="14300"/>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4902975" y="1175150"/>
              <a:ext cx="4900" cy="1430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4939300" y="1175150"/>
              <a:ext cx="4900" cy="1430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4633550" y="1118650"/>
              <a:ext cx="370425" cy="88825"/>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4998925" y="1201400"/>
              <a:ext cx="10125" cy="10125"/>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4616850" y="1136950"/>
              <a:ext cx="370450" cy="88825"/>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5"/>
            <p:cNvSpPr/>
            <p:nvPr/>
          </p:nvSpPr>
          <p:spPr>
            <a:xfrm>
              <a:off x="4982225" y="1219700"/>
              <a:ext cx="10125" cy="10125"/>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4600150" y="1155225"/>
              <a:ext cx="370450" cy="88825"/>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4967700" y="1237975"/>
              <a:ext cx="10125" cy="10150"/>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4583450" y="1173525"/>
              <a:ext cx="370450" cy="88825"/>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4948825" y="1256275"/>
              <a:ext cx="10100" cy="10125"/>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4679950" y="1284400"/>
              <a:ext cx="10125" cy="10125"/>
            </a:xfrm>
            <a:custGeom>
              <a:rect b="b" l="l" r="r" t="t"/>
              <a:pathLst>
                <a:path extrusionOk="0" h="405" w="405">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4698775" y="1283375"/>
              <a:ext cx="12125" cy="12150"/>
            </a:xfrm>
            <a:custGeom>
              <a:rect b="b" l="l" r="r" t="t"/>
              <a:pathLst>
                <a:path extrusionOk="0" h="486" w="485">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4719600" y="1284400"/>
              <a:ext cx="10125" cy="10125"/>
            </a:xfrm>
            <a:custGeom>
              <a:rect b="b" l="l" r="r" t="t"/>
              <a:pathLst>
                <a:path extrusionOk="0" h="405" w="405">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4739425" y="1284400"/>
              <a:ext cx="10125" cy="10125"/>
            </a:xfrm>
            <a:custGeom>
              <a:rect b="b" l="l" r="r" t="t"/>
              <a:pathLst>
                <a:path extrusionOk="0" h="405" w="405">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4759275" y="1284400"/>
              <a:ext cx="10125" cy="10125"/>
            </a:xfrm>
            <a:custGeom>
              <a:rect b="b" l="l" r="r" t="t"/>
              <a:pathLst>
                <a:path extrusionOk="0" h="405" w="405">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4779075" y="1284400"/>
              <a:ext cx="10150" cy="10125"/>
            </a:xfrm>
            <a:custGeom>
              <a:rect b="b" l="l" r="r" t="t"/>
              <a:pathLst>
                <a:path extrusionOk="0" h="405" w="406">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4964475" y="1401650"/>
              <a:ext cx="10125" cy="10125"/>
            </a:xfrm>
            <a:custGeom>
              <a:rect b="b" l="l" r="r" t="t"/>
              <a:pathLst>
                <a:path extrusionOk="0" h="405" w="405">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4983300" y="1400650"/>
              <a:ext cx="12125" cy="12125"/>
            </a:xfrm>
            <a:custGeom>
              <a:rect b="b" l="l" r="r" t="t"/>
              <a:pathLst>
                <a:path extrusionOk="0" h="485" w="485">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5004125" y="1401650"/>
              <a:ext cx="10150" cy="10125"/>
            </a:xfrm>
            <a:custGeom>
              <a:rect b="b" l="l" r="r" t="t"/>
              <a:pathLst>
                <a:path extrusionOk="0" h="405" w="406">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5023950" y="1401650"/>
              <a:ext cx="10150" cy="10125"/>
            </a:xfrm>
            <a:custGeom>
              <a:rect b="b" l="l" r="r" t="t"/>
              <a:pathLst>
                <a:path extrusionOk="0" h="405" w="406">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5042800" y="1400650"/>
              <a:ext cx="12100" cy="12125"/>
            </a:xfrm>
            <a:custGeom>
              <a:rect b="b" l="l" r="r" t="t"/>
              <a:pathLst>
                <a:path extrusionOk="0" h="485" w="484">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5062625" y="1400650"/>
              <a:ext cx="12125" cy="12125"/>
            </a:xfrm>
            <a:custGeom>
              <a:rect b="b" l="l" r="r" t="t"/>
              <a:pathLst>
                <a:path extrusionOk="0" h="485" w="485">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4739075" y="1675150"/>
              <a:ext cx="10125" cy="10100"/>
            </a:xfrm>
            <a:custGeom>
              <a:rect b="b" l="l" r="r" t="t"/>
              <a:pathLst>
                <a:path extrusionOk="0" h="404" w="405">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4757925" y="1674125"/>
              <a:ext cx="12100" cy="12125"/>
            </a:xfrm>
            <a:custGeom>
              <a:rect b="b" l="l" r="r" t="t"/>
              <a:pathLst>
                <a:path extrusionOk="0" h="485" w="484">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4777725" y="1674125"/>
              <a:ext cx="12150" cy="12125"/>
            </a:xfrm>
            <a:custGeom>
              <a:rect b="b" l="l" r="r" t="t"/>
              <a:pathLst>
                <a:path extrusionOk="0" h="485" w="486">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4798575" y="1675150"/>
              <a:ext cx="10125" cy="10100"/>
            </a:xfrm>
            <a:custGeom>
              <a:rect b="b" l="l" r="r" t="t"/>
              <a:pathLst>
                <a:path extrusionOk="0" h="404" w="405">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4817400" y="1674125"/>
              <a:ext cx="12125" cy="12125"/>
            </a:xfrm>
            <a:custGeom>
              <a:rect b="b" l="l" r="r" t="t"/>
              <a:pathLst>
                <a:path extrusionOk="0" h="485" w="485">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4838250" y="1675150"/>
              <a:ext cx="10125" cy="10100"/>
            </a:xfrm>
            <a:custGeom>
              <a:rect b="b" l="l" r="r" t="t"/>
              <a:pathLst>
                <a:path extrusionOk="0" h="404" w="405">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4648675" y="1343400"/>
              <a:ext cx="720050" cy="40975"/>
            </a:xfrm>
            <a:custGeom>
              <a:rect b="b" l="l" r="r" t="t"/>
              <a:pathLst>
                <a:path extrusionOk="0" h="1639" w="28802">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4632825" y="1311800"/>
              <a:ext cx="670500" cy="53100"/>
            </a:xfrm>
            <a:custGeom>
              <a:rect b="b" l="l" r="r" t="t"/>
              <a:pathLst>
                <a:path extrusionOk="0" h="2124" w="2682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491" name="Shape 491"/>
        <p:cNvGrpSpPr/>
        <p:nvPr/>
      </p:nvGrpSpPr>
      <p:grpSpPr>
        <a:xfrm>
          <a:off x="0" y="0"/>
          <a:ext cx="0" cy="0"/>
          <a:chOff x="0" y="0"/>
          <a:chExt cx="0" cy="0"/>
        </a:xfrm>
      </p:grpSpPr>
      <p:sp>
        <p:nvSpPr>
          <p:cNvPr id="492" name="Google Shape;492;p26"/>
          <p:cNvSpPr txBox="1"/>
          <p:nvPr>
            <p:ph type="title"/>
          </p:nvPr>
        </p:nvSpPr>
        <p:spPr>
          <a:xfrm>
            <a:off x="713225" y="2540575"/>
            <a:ext cx="4189500" cy="791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3" name="Google Shape;493;p26"/>
          <p:cNvSpPr txBox="1"/>
          <p:nvPr>
            <p:ph idx="1" type="subTitle"/>
          </p:nvPr>
        </p:nvSpPr>
        <p:spPr>
          <a:xfrm>
            <a:off x="713225" y="3554199"/>
            <a:ext cx="3500700" cy="9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94" name="Google Shape;494;p26"/>
          <p:cNvGrpSpPr/>
          <p:nvPr/>
        </p:nvGrpSpPr>
        <p:grpSpPr>
          <a:xfrm>
            <a:off x="713225" y="539500"/>
            <a:ext cx="928550" cy="99334"/>
            <a:chOff x="7596525" y="772450"/>
            <a:chExt cx="928550" cy="99334"/>
          </a:xfrm>
        </p:grpSpPr>
        <p:sp>
          <p:nvSpPr>
            <p:cNvPr id="495" name="Google Shape;495;p26"/>
            <p:cNvSpPr/>
            <p:nvPr/>
          </p:nvSpPr>
          <p:spPr>
            <a:xfrm>
              <a:off x="7596525"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7775914"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7864827" y="772450"/>
              <a:ext cx="34037" cy="99334"/>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7954087"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8049252" y="772450"/>
              <a:ext cx="34037" cy="99334"/>
            </a:xfrm>
            <a:custGeom>
              <a:rect b="b" l="l" r="r" t="t"/>
              <a:pathLst>
                <a:path extrusionOk="0" h="572" w="196">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8120278" y="772450"/>
              <a:ext cx="34037" cy="99334"/>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8408377" y="772450"/>
              <a:ext cx="33690" cy="99334"/>
            </a:xfrm>
            <a:custGeom>
              <a:rect b="b" l="l" r="r" t="t"/>
              <a:pathLst>
                <a:path extrusionOk="0" h="572" w="194">
                  <a:moveTo>
                    <a:pt x="0" y="0"/>
                  </a:moveTo>
                  <a:lnTo>
                    <a:pt x="0" y="571"/>
                  </a:lnTo>
                  <a:lnTo>
                    <a:pt x="194" y="571"/>
                  </a:lnTo>
                  <a:lnTo>
                    <a:pt x="1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8238713" y="772450"/>
              <a:ext cx="34037" cy="99334"/>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8491038" y="772450"/>
              <a:ext cx="34037" cy="99334"/>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3">
    <p:spTree>
      <p:nvGrpSpPr>
        <p:cNvPr id="504" name="Shape 504"/>
        <p:cNvGrpSpPr/>
        <p:nvPr/>
      </p:nvGrpSpPr>
      <p:grpSpPr>
        <a:xfrm>
          <a:off x="0" y="0"/>
          <a:ext cx="0" cy="0"/>
          <a:chOff x="0" y="0"/>
          <a:chExt cx="0" cy="0"/>
        </a:xfrm>
      </p:grpSpPr>
      <p:sp>
        <p:nvSpPr>
          <p:cNvPr id="505" name="Google Shape;505;p27"/>
          <p:cNvSpPr txBox="1"/>
          <p:nvPr>
            <p:ph type="title"/>
          </p:nvPr>
        </p:nvSpPr>
        <p:spPr>
          <a:xfrm>
            <a:off x="713225" y="2321925"/>
            <a:ext cx="4189500" cy="791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6" name="Google Shape;506;p27"/>
          <p:cNvSpPr txBox="1"/>
          <p:nvPr>
            <p:ph idx="1" type="subTitle"/>
          </p:nvPr>
        </p:nvSpPr>
        <p:spPr>
          <a:xfrm>
            <a:off x="713225" y="3335550"/>
            <a:ext cx="3500700" cy="123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507" name="Google Shape;507;p27"/>
          <p:cNvGrpSpPr/>
          <p:nvPr/>
        </p:nvGrpSpPr>
        <p:grpSpPr>
          <a:xfrm>
            <a:off x="7543900" y="539500"/>
            <a:ext cx="928550" cy="99334"/>
            <a:chOff x="7596525" y="772450"/>
            <a:chExt cx="928550" cy="99334"/>
          </a:xfrm>
        </p:grpSpPr>
        <p:sp>
          <p:nvSpPr>
            <p:cNvPr id="508" name="Google Shape;508;p27"/>
            <p:cNvSpPr/>
            <p:nvPr/>
          </p:nvSpPr>
          <p:spPr>
            <a:xfrm>
              <a:off x="7596525"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7"/>
            <p:cNvSpPr/>
            <p:nvPr/>
          </p:nvSpPr>
          <p:spPr>
            <a:xfrm>
              <a:off x="7775914"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7"/>
            <p:cNvSpPr/>
            <p:nvPr/>
          </p:nvSpPr>
          <p:spPr>
            <a:xfrm>
              <a:off x="7864827" y="772450"/>
              <a:ext cx="34037" cy="99334"/>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7"/>
            <p:cNvSpPr/>
            <p:nvPr/>
          </p:nvSpPr>
          <p:spPr>
            <a:xfrm>
              <a:off x="7954087"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a:off x="8049252" y="772450"/>
              <a:ext cx="34037" cy="99334"/>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a:off x="8120278" y="772450"/>
              <a:ext cx="34037" cy="99334"/>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p:nvPr/>
          </p:nvSpPr>
          <p:spPr>
            <a:xfrm>
              <a:off x="8408377" y="772450"/>
              <a:ext cx="33690" cy="99334"/>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a:off x="8238713" y="772450"/>
              <a:ext cx="34037" cy="99334"/>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7"/>
            <p:cNvSpPr/>
            <p:nvPr/>
          </p:nvSpPr>
          <p:spPr>
            <a:xfrm>
              <a:off x="8491038" y="772450"/>
              <a:ext cx="34037" cy="99334"/>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517" name="Shape 517"/>
        <p:cNvGrpSpPr/>
        <p:nvPr/>
      </p:nvGrpSpPr>
      <p:grpSpPr>
        <a:xfrm>
          <a:off x="0" y="0"/>
          <a:ext cx="0" cy="0"/>
          <a:chOff x="0" y="0"/>
          <a:chExt cx="0" cy="0"/>
        </a:xfrm>
      </p:grpSpPr>
      <p:sp>
        <p:nvSpPr>
          <p:cNvPr id="518" name="Google Shape;518;p28"/>
          <p:cNvSpPr txBox="1"/>
          <p:nvPr>
            <p:ph hasCustomPrompt="1" type="title"/>
          </p:nvPr>
        </p:nvSpPr>
        <p:spPr>
          <a:xfrm>
            <a:off x="713250" y="901861"/>
            <a:ext cx="7717500" cy="46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519" name="Google Shape;519;p28"/>
          <p:cNvSpPr txBox="1"/>
          <p:nvPr>
            <p:ph idx="1" type="subTitle"/>
          </p:nvPr>
        </p:nvSpPr>
        <p:spPr>
          <a:xfrm>
            <a:off x="713250" y="1549633"/>
            <a:ext cx="7717500" cy="30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520" name="Google Shape;520;p28"/>
          <p:cNvSpPr txBox="1"/>
          <p:nvPr>
            <p:ph hasCustomPrompt="1" idx="2" type="title"/>
          </p:nvPr>
        </p:nvSpPr>
        <p:spPr>
          <a:xfrm>
            <a:off x="713250" y="2094261"/>
            <a:ext cx="7717500" cy="46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521" name="Google Shape;521;p28"/>
          <p:cNvSpPr txBox="1"/>
          <p:nvPr>
            <p:ph hasCustomPrompt="1" idx="3" type="title"/>
          </p:nvPr>
        </p:nvSpPr>
        <p:spPr>
          <a:xfrm>
            <a:off x="713250" y="3286661"/>
            <a:ext cx="7717500" cy="46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522" name="Google Shape;522;p28"/>
          <p:cNvSpPr txBox="1"/>
          <p:nvPr>
            <p:ph idx="4" type="subTitle"/>
          </p:nvPr>
        </p:nvSpPr>
        <p:spPr>
          <a:xfrm>
            <a:off x="713250" y="3934433"/>
            <a:ext cx="7717500" cy="30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523" name="Google Shape;523;p28"/>
          <p:cNvSpPr txBox="1"/>
          <p:nvPr>
            <p:ph idx="5" type="subTitle"/>
          </p:nvPr>
        </p:nvSpPr>
        <p:spPr>
          <a:xfrm>
            <a:off x="713250" y="2734654"/>
            <a:ext cx="7717500" cy="30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grpSp>
        <p:nvGrpSpPr>
          <p:cNvPr id="524" name="Google Shape;524;p28"/>
          <p:cNvGrpSpPr/>
          <p:nvPr/>
        </p:nvGrpSpPr>
        <p:grpSpPr>
          <a:xfrm flipH="1">
            <a:off x="7405325" y="262700"/>
            <a:ext cx="1997650" cy="693500"/>
            <a:chOff x="6541275" y="2323925"/>
            <a:chExt cx="1997650" cy="693500"/>
          </a:xfrm>
        </p:grpSpPr>
        <p:sp>
          <p:nvSpPr>
            <p:cNvPr id="525" name="Google Shape;525;p28"/>
            <p:cNvSpPr/>
            <p:nvPr/>
          </p:nvSpPr>
          <p:spPr>
            <a:xfrm>
              <a:off x="7607103" y="2589121"/>
              <a:ext cx="22882" cy="6712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7728318" y="2589121"/>
              <a:ext cx="22882" cy="6712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7788398" y="2589121"/>
              <a:ext cx="22999" cy="67120"/>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7848713" y="2589121"/>
              <a:ext cx="22882" cy="6712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7913017" y="2589121"/>
              <a:ext cx="22999" cy="67120"/>
            </a:xfrm>
            <a:custGeom>
              <a:rect b="b" l="l" r="r" t="t"/>
              <a:pathLst>
                <a:path extrusionOk="0" h="572" w="196">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7961010" y="2589121"/>
              <a:ext cx="22999" cy="67120"/>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8155682" y="2589121"/>
              <a:ext cx="22764" cy="67120"/>
            </a:xfrm>
            <a:custGeom>
              <a:rect b="b" l="l" r="r" t="t"/>
              <a:pathLst>
                <a:path extrusionOk="0" h="572" w="194">
                  <a:moveTo>
                    <a:pt x="0" y="0"/>
                  </a:moveTo>
                  <a:lnTo>
                    <a:pt x="0" y="571"/>
                  </a:lnTo>
                  <a:lnTo>
                    <a:pt x="194" y="571"/>
                  </a:lnTo>
                  <a:lnTo>
                    <a:pt x="1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8041038" y="2589121"/>
              <a:ext cx="22999" cy="67120"/>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8211538" y="2589121"/>
              <a:ext cx="22999" cy="67120"/>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6776431" y="2323925"/>
              <a:ext cx="1738664" cy="416918"/>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8491401" y="2712332"/>
              <a:ext cx="47524" cy="47524"/>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6698045" y="2409820"/>
              <a:ext cx="1738781" cy="416918"/>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8413016" y="2798227"/>
              <a:ext cx="47524" cy="47524"/>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6619660" y="2495599"/>
              <a:ext cx="1738781" cy="416918"/>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8344839" y="2884005"/>
              <a:ext cx="47524" cy="47641"/>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6541275" y="2581494"/>
              <a:ext cx="1738781" cy="416918"/>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8256245" y="2969901"/>
              <a:ext cx="47406" cy="47524"/>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8"/>
          <p:cNvGrpSpPr/>
          <p:nvPr/>
        </p:nvGrpSpPr>
        <p:grpSpPr>
          <a:xfrm>
            <a:off x="-285600" y="4222125"/>
            <a:ext cx="1997650" cy="693500"/>
            <a:chOff x="6541275" y="2323925"/>
            <a:chExt cx="1997650" cy="693500"/>
          </a:xfrm>
        </p:grpSpPr>
        <p:sp>
          <p:nvSpPr>
            <p:cNvPr id="543" name="Google Shape;543;p28"/>
            <p:cNvSpPr/>
            <p:nvPr/>
          </p:nvSpPr>
          <p:spPr>
            <a:xfrm>
              <a:off x="7607103" y="2589121"/>
              <a:ext cx="22882" cy="6712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7728318" y="2589121"/>
              <a:ext cx="22882" cy="6712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7788398" y="2589121"/>
              <a:ext cx="22999" cy="6712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7848713" y="2589121"/>
              <a:ext cx="22882" cy="6712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7913017" y="2589121"/>
              <a:ext cx="22999" cy="67120"/>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7961010" y="2589121"/>
              <a:ext cx="22999" cy="6712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8155682" y="2589121"/>
              <a:ext cx="22764" cy="67120"/>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8041038" y="2589121"/>
              <a:ext cx="22999" cy="6712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8211538" y="2589121"/>
              <a:ext cx="22999" cy="6712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6776431" y="2323925"/>
              <a:ext cx="1738664" cy="416918"/>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8491401" y="2712332"/>
              <a:ext cx="47524" cy="47524"/>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6698045" y="2409820"/>
              <a:ext cx="1738781" cy="416918"/>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8413016" y="2798227"/>
              <a:ext cx="47524" cy="47524"/>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6619660" y="2495599"/>
              <a:ext cx="1738781" cy="416918"/>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8344839" y="2884005"/>
              <a:ext cx="47524" cy="47641"/>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6541275" y="2581494"/>
              <a:ext cx="1738781" cy="416918"/>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8256245" y="2969901"/>
              <a:ext cx="47406" cy="47524"/>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_1">
    <p:spTree>
      <p:nvGrpSpPr>
        <p:cNvPr id="560" name="Shape 560"/>
        <p:cNvGrpSpPr/>
        <p:nvPr/>
      </p:nvGrpSpPr>
      <p:grpSpPr>
        <a:xfrm>
          <a:off x="0" y="0"/>
          <a:ext cx="0" cy="0"/>
          <a:chOff x="0" y="0"/>
          <a:chExt cx="0" cy="0"/>
        </a:xfrm>
      </p:grpSpPr>
      <p:grpSp>
        <p:nvGrpSpPr>
          <p:cNvPr id="561" name="Google Shape;561;p29"/>
          <p:cNvGrpSpPr/>
          <p:nvPr/>
        </p:nvGrpSpPr>
        <p:grpSpPr>
          <a:xfrm flipH="1">
            <a:off x="7405325" y="262700"/>
            <a:ext cx="1997650" cy="693500"/>
            <a:chOff x="6541275" y="2323925"/>
            <a:chExt cx="1997650" cy="693500"/>
          </a:xfrm>
        </p:grpSpPr>
        <p:sp>
          <p:nvSpPr>
            <p:cNvPr id="562" name="Google Shape;562;p29"/>
            <p:cNvSpPr/>
            <p:nvPr/>
          </p:nvSpPr>
          <p:spPr>
            <a:xfrm>
              <a:off x="7607103" y="2589121"/>
              <a:ext cx="22882" cy="6712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7728318" y="2589121"/>
              <a:ext cx="22882" cy="6712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p:nvPr/>
          </p:nvSpPr>
          <p:spPr>
            <a:xfrm>
              <a:off x="7788398" y="2589121"/>
              <a:ext cx="22999" cy="67120"/>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p:nvPr/>
          </p:nvSpPr>
          <p:spPr>
            <a:xfrm>
              <a:off x="7848713" y="2589121"/>
              <a:ext cx="22882" cy="6712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7913017" y="2589121"/>
              <a:ext cx="22999" cy="67120"/>
            </a:xfrm>
            <a:custGeom>
              <a:rect b="b" l="l" r="r" t="t"/>
              <a:pathLst>
                <a:path extrusionOk="0" h="572" w="196">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9"/>
            <p:cNvSpPr/>
            <p:nvPr/>
          </p:nvSpPr>
          <p:spPr>
            <a:xfrm>
              <a:off x="7961010" y="2589121"/>
              <a:ext cx="22999" cy="67120"/>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9"/>
            <p:cNvSpPr/>
            <p:nvPr/>
          </p:nvSpPr>
          <p:spPr>
            <a:xfrm>
              <a:off x="8155682" y="2589121"/>
              <a:ext cx="22764" cy="67120"/>
            </a:xfrm>
            <a:custGeom>
              <a:rect b="b" l="l" r="r" t="t"/>
              <a:pathLst>
                <a:path extrusionOk="0" h="572" w="194">
                  <a:moveTo>
                    <a:pt x="0" y="0"/>
                  </a:moveTo>
                  <a:lnTo>
                    <a:pt x="0" y="571"/>
                  </a:lnTo>
                  <a:lnTo>
                    <a:pt x="194" y="571"/>
                  </a:lnTo>
                  <a:lnTo>
                    <a:pt x="1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9"/>
            <p:cNvSpPr/>
            <p:nvPr/>
          </p:nvSpPr>
          <p:spPr>
            <a:xfrm>
              <a:off x="8041038" y="2589121"/>
              <a:ext cx="22999" cy="67120"/>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9"/>
            <p:cNvSpPr/>
            <p:nvPr/>
          </p:nvSpPr>
          <p:spPr>
            <a:xfrm>
              <a:off x="8211538" y="2589121"/>
              <a:ext cx="22999" cy="67120"/>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9"/>
            <p:cNvSpPr/>
            <p:nvPr/>
          </p:nvSpPr>
          <p:spPr>
            <a:xfrm>
              <a:off x="6776431" y="2323925"/>
              <a:ext cx="1738664" cy="416918"/>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9"/>
            <p:cNvSpPr/>
            <p:nvPr/>
          </p:nvSpPr>
          <p:spPr>
            <a:xfrm>
              <a:off x="8491401" y="2712332"/>
              <a:ext cx="47524" cy="47524"/>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9"/>
            <p:cNvSpPr/>
            <p:nvPr/>
          </p:nvSpPr>
          <p:spPr>
            <a:xfrm>
              <a:off x="6698045" y="2409820"/>
              <a:ext cx="1738781" cy="416918"/>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a:off x="8413016" y="2798227"/>
              <a:ext cx="47524" cy="47524"/>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9"/>
            <p:cNvSpPr/>
            <p:nvPr/>
          </p:nvSpPr>
          <p:spPr>
            <a:xfrm>
              <a:off x="6619660" y="2495599"/>
              <a:ext cx="1738781" cy="416918"/>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a:off x="8344839" y="2884005"/>
              <a:ext cx="47524" cy="47641"/>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a:off x="6541275" y="2581494"/>
              <a:ext cx="1738781" cy="416918"/>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9"/>
            <p:cNvSpPr/>
            <p:nvPr/>
          </p:nvSpPr>
          <p:spPr>
            <a:xfrm>
              <a:off x="8256245" y="2969901"/>
              <a:ext cx="47406" cy="47524"/>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29"/>
          <p:cNvGrpSpPr/>
          <p:nvPr/>
        </p:nvGrpSpPr>
        <p:grpSpPr>
          <a:xfrm>
            <a:off x="-285600" y="4222125"/>
            <a:ext cx="1997650" cy="693500"/>
            <a:chOff x="6541275" y="2323925"/>
            <a:chExt cx="1997650" cy="693500"/>
          </a:xfrm>
        </p:grpSpPr>
        <p:sp>
          <p:nvSpPr>
            <p:cNvPr id="580" name="Google Shape;580;p29"/>
            <p:cNvSpPr/>
            <p:nvPr/>
          </p:nvSpPr>
          <p:spPr>
            <a:xfrm>
              <a:off x="7607103" y="2589121"/>
              <a:ext cx="22882" cy="6712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p:nvPr/>
          </p:nvSpPr>
          <p:spPr>
            <a:xfrm>
              <a:off x="7728318" y="2589121"/>
              <a:ext cx="22882" cy="6712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9"/>
            <p:cNvSpPr/>
            <p:nvPr/>
          </p:nvSpPr>
          <p:spPr>
            <a:xfrm>
              <a:off x="7788398" y="2589121"/>
              <a:ext cx="22999" cy="6712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
            <p:cNvSpPr/>
            <p:nvPr/>
          </p:nvSpPr>
          <p:spPr>
            <a:xfrm>
              <a:off x="7848713" y="2589121"/>
              <a:ext cx="22882" cy="6712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a:off x="7913017" y="2589121"/>
              <a:ext cx="22999" cy="67120"/>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a:off x="7961010" y="2589121"/>
              <a:ext cx="22999" cy="6712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a:off x="8155682" y="2589121"/>
              <a:ext cx="22764" cy="67120"/>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a:off x="8041038" y="2589121"/>
              <a:ext cx="22999" cy="6712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9"/>
            <p:cNvSpPr/>
            <p:nvPr/>
          </p:nvSpPr>
          <p:spPr>
            <a:xfrm>
              <a:off x="8211538" y="2589121"/>
              <a:ext cx="22999" cy="6712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6776431" y="2323925"/>
              <a:ext cx="1738664" cy="416918"/>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8491401" y="2712332"/>
              <a:ext cx="47524" cy="47524"/>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6698045" y="2409820"/>
              <a:ext cx="1738781" cy="416918"/>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8413016" y="2798227"/>
              <a:ext cx="47524" cy="47524"/>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9"/>
            <p:cNvSpPr/>
            <p:nvPr/>
          </p:nvSpPr>
          <p:spPr>
            <a:xfrm>
              <a:off x="6619660" y="2495599"/>
              <a:ext cx="1738781" cy="416918"/>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9"/>
            <p:cNvSpPr/>
            <p:nvPr/>
          </p:nvSpPr>
          <p:spPr>
            <a:xfrm>
              <a:off x="8344839" y="2884005"/>
              <a:ext cx="47524" cy="47641"/>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9"/>
            <p:cNvSpPr/>
            <p:nvPr/>
          </p:nvSpPr>
          <p:spPr>
            <a:xfrm>
              <a:off x="6541275" y="2581494"/>
              <a:ext cx="1738781" cy="416918"/>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a:off x="8256245" y="2969901"/>
              <a:ext cx="47406" cy="47524"/>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6_1_3">
    <p:spTree>
      <p:nvGrpSpPr>
        <p:cNvPr id="597" name="Shape 597"/>
        <p:cNvGrpSpPr/>
        <p:nvPr/>
      </p:nvGrpSpPr>
      <p:grpSpPr>
        <a:xfrm>
          <a:off x="0" y="0"/>
          <a:ext cx="0" cy="0"/>
          <a:chOff x="0" y="0"/>
          <a:chExt cx="0" cy="0"/>
        </a:xfrm>
      </p:grpSpPr>
      <p:grpSp>
        <p:nvGrpSpPr>
          <p:cNvPr id="598" name="Google Shape;598;p30"/>
          <p:cNvGrpSpPr/>
          <p:nvPr/>
        </p:nvGrpSpPr>
        <p:grpSpPr>
          <a:xfrm rot="10800000">
            <a:off x="5444100" y="4363825"/>
            <a:ext cx="5002471" cy="518150"/>
            <a:chOff x="4612950" y="1991350"/>
            <a:chExt cx="5002471" cy="518150"/>
          </a:xfrm>
        </p:grpSpPr>
        <p:sp>
          <p:nvSpPr>
            <p:cNvPr id="599" name="Google Shape;599;p30"/>
            <p:cNvSpPr/>
            <p:nvPr/>
          </p:nvSpPr>
          <p:spPr>
            <a:xfrm>
              <a:off x="4720109" y="2234932"/>
              <a:ext cx="4861318" cy="274568"/>
            </a:xfrm>
            <a:custGeom>
              <a:rect b="b" l="l" r="r" t="t"/>
              <a:pathLst>
                <a:path extrusionOk="0" h="1914" w="33888">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9547138" y="2206672"/>
              <a:ext cx="68283" cy="68283"/>
            </a:xfrm>
            <a:custGeom>
              <a:rect b="b" l="l" r="r" t="t"/>
              <a:pathLst>
                <a:path extrusionOk="0" h="476" w="476">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4612950" y="2021332"/>
              <a:ext cx="4526070" cy="356623"/>
            </a:xfrm>
            <a:custGeom>
              <a:rect b="b" l="l" r="r" t="t"/>
              <a:pathLst>
                <a:path extrusionOk="0" h="2486" w="31551">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9100714" y="1991350"/>
              <a:ext cx="68283" cy="68427"/>
            </a:xfrm>
            <a:custGeom>
              <a:rect b="b" l="l" r="r" t="t"/>
              <a:pathLst>
                <a:path extrusionOk="0" h="477" w="476">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4"/>
          <p:cNvSpPr txBox="1"/>
          <p:nvPr>
            <p:ph idx="1" type="body"/>
          </p:nvPr>
        </p:nvSpPr>
        <p:spPr>
          <a:xfrm>
            <a:off x="713225" y="1197100"/>
            <a:ext cx="7759200" cy="3429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AutoNum type="arabicPeriod"/>
              <a:defRPr sz="1200"/>
            </a:lvl1pPr>
            <a:lvl2pPr indent="-304800" lvl="1" marL="914400">
              <a:spcBef>
                <a:spcPts val="1600"/>
              </a:spcBef>
              <a:spcAft>
                <a:spcPts val="0"/>
              </a:spcAft>
              <a:buSzPts val="1200"/>
              <a:buFont typeface="Roboto Condensed Light"/>
              <a:buAutoNum type="alphaLcPeriod"/>
              <a:defRPr/>
            </a:lvl2pPr>
            <a:lvl3pPr indent="-304800" lvl="2" marL="1371600">
              <a:spcBef>
                <a:spcPts val="1600"/>
              </a:spcBef>
              <a:spcAft>
                <a:spcPts val="0"/>
              </a:spcAft>
              <a:buSzPts val="1200"/>
              <a:buFont typeface="Roboto Condensed Light"/>
              <a:buAutoNum type="romanLcPeriod"/>
              <a:defRPr/>
            </a:lvl3pPr>
            <a:lvl4pPr indent="-304800" lvl="3" marL="1828800">
              <a:spcBef>
                <a:spcPts val="1600"/>
              </a:spcBef>
              <a:spcAft>
                <a:spcPts val="0"/>
              </a:spcAft>
              <a:buSzPts val="1200"/>
              <a:buFont typeface="Roboto Condensed Light"/>
              <a:buAutoNum type="arabicPeriod"/>
              <a:defRPr/>
            </a:lvl4pPr>
            <a:lvl5pPr indent="-304800" lvl="4" marL="2286000">
              <a:spcBef>
                <a:spcPts val="1600"/>
              </a:spcBef>
              <a:spcAft>
                <a:spcPts val="0"/>
              </a:spcAft>
              <a:buSzPts val="1200"/>
              <a:buFont typeface="Roboto Condensed Light"/>
              <a:buAutoNum type="alphaLcPeriod"/>
              <a:defRPr/>
            </a:lvl5pPr>
            <a:lvl6pPr indent="-304800" lvl="5" marL="2743200">
              <a:spcBef>
                <a:spcPts val="1600"/>
              </a:spcBef>
              <a:spcAft>
                <a:spcPts val="0"/>
              </a:spcAft>
              <a:buSzPts val="1200"/>
              <a:buFont typeface="Roboto Condensed Light"/>
              <a:buAutoNum type="romanLcPeriod"/>
              <a:defRPr/>
            </a:lvl6pPr>
            <a:lvl7pPr indent="-304800" lvl="6" marL="3200400">
              <a:spcBef>
                <a:spcPts val="1600"/>
              </a:spcBef>
              <a:spcAft>
                <a:spcPts val="0"/>
              </a:spcAft>
              <a:buSzPts val="1200"/>
              <a:buFont typeface="Roboto Condensed Light"/>
              <a:buAutoNum type="arabicPeriod"/>
              <a:defRPr/>
            </a:lvl7pPr>
            <a:lvl8pPr indent="-304800" lvl="7" marL="3657600">
              <a:spcBef>
                <a:spcPts val="1600"/>
              </a:spcBef>
              <a:spcAft>
                <a:spcPts val="0"/>
              </a:spcAft>
              <a:buSzPts val="1200"/>
              <a:buFont typeface="Roboto Condensed Light"/>
              <a:buAutoNum type="alphaLcPeriod"/>
              <a:defRPr/>
            </a:lvl8pPr>
            <a:lvl9pPr indent="-304800" lvl="8" marL="4114800">
              <a:spcBef>
                <a:spcPts val="1600"/>
              </a:spcBef>
              <a:spcAft>
                <a:spcPts val="1600"/>
              </a:spcAft>
              <a:buSzPts val="1200"/>
              <a:buFont typeface="Roboto Condensed Light"/>
              <a:buAutoNum type="romanLcPeriod"/>
              <a:defRPr/>
            </a:lvl9pPr>
          </a:lstStyle>
          <a:p/>
        </p:txBody>
      </p:sp>
      <p:sp>
        <p:nvSpPr>
          <p:cNvPr id="90" name="Google Shape;90;p4"/>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6_1_2">
    <p:spTree>
      <p:nvGrpSpPr>
        <p:cNvPr id="603" name="Shape 603"/>
        <p:cNvGrpSpPr/>
        <p:nvPr/>
      </p:nvGrpSpPr>
      <p:grpSpPr>
        <a:xfrm>
          <a:off x="0" y="0"/>
          <a:ext cx="0" cy="0"/>
          <a:chOff x="0" y="0"/>
          <a:chExt cx="0" cy="0"/>
        </a:xfrm>
      </p:grpSpPr>
      <p:grpSp>
        <p:nvGrpSpPr>
          <p:cNvPr id="604" name="Google Shape;604;p31"/>
          <p:cNvGrpSpPr/>
          <p:nvPr/>
        </p:nvGrpSpPr>
        <p:grpSpPr>
          <a:xfrm>
            <a:off x="-247440" y="4303633"/>
            <a:ext cx="2346768" cy="661569"/>
            <a:chOff x="4583450" y="1155225"/>
            <a:chExt cx="394375" cy="111175"/>
          </a:xfrm>
        </p:grpSpPr>
        <p:sp>
          <p:nvSpPr>
            <p:cNvPr id="605" name="Google Shape;605;p31"/>
            <p:cNvSpPr/>
            <p:nvPr/>
          </p:nvSpPr>
          <p:spPr>
            <a:xfrm>
              <a:off x="4600150" y="1155225"/>
              <a:ext cx="370450" cy="88825"/>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1"/>
            <p:cNvSpPr/>
            <p:nvPr/>
          </p:nvSpPr>
          <p:spPr>
            <a:xfrm>
              <a:off x="4967700" y="1237975"/>
              <a:ext cx="10125" cy="10150"/>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1"/>
            <p:cNvSpPr/>
            <p:nvPr/>
          </p:nvSpPr>
          <p:spPr>
            <a:xfrm>
              <a:off x="4583450" y="1173525"/>
              <a:ext cx="370450" cy="88825"/>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1"/>
            <p:cNvSpPr/>
            <p:nvPr/>
          </p:nvSpPr>
          <p:spPr>
            <a:xfrm>
              <a:off x="4948825" y="1256275"/>
              <a:ext cx="10100" cy="10125"/>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_1">
    <p:bg>
      <p:bgPr>
        <a:solidFill>
          <a:schemeClr val="dk1"/>
        </a:solidFill>
      </p:bgPr>
    </p:bg>
    <p:spTree>
      <p:nvGrpSpPr>
        <p:cNvPr id="609" name="Shape 609"/>
        <p:cNvGrpSpPr/>
        <p:nvPr/>
      </p:nvGrpSpPr>
      <p:grpSpPr>
        <a:xfrm>
          <a:off x="0" y="0"/>
          <a:ext cx="0" cy="0"/>
          <a:chOff x="0" y="0"/>
          <a:chExt cx="0" cy="0"/>
        </a:xfrm>
      </p:grpSpPr>
      <p:grpSp>
        <p:nvGrpSpPr>
          <p:cNvPr id="610" name="Google Shape;610;p32"/>
          <p:cNvGrpSpPr/>
          <p:nvPr/>
        </p:nvGrpSpPr>
        <p:grpSpPr>
          <a:xfrm flipH="1" rot="10800000">
            <a:off x="-199863" y="449842"/>
            <a:ext cx="2802891" cy="1883694"/>
            <a:chOff x="4583450" y="1118650"/>
            <a:chExt cx="844575" cy="567600"/>
          </a:xfrm>
        </p:grpSpPr>
        <p:sp>
          <p:nvSpPr>
            <p:cNvPr id="611" name="Google Shape;611;p32"/>
            <p:cNvSpPr/>
            <p:nvPr/>
          </p:nvSpPr>
          <p:spPr>
            <a:xfrm>
              <a:off x="4648675" y="1183350"/>
              <a:ext cx="565225" cy="302300"/>
            </a:xfrm>
            <a:custGeom>
              <a:rect b="b" l="l" r="r" t="t"/>
              <a:pathLst>
                <a:path extrusionOk="0" h="12092" w="22609">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4648675" y="1425725"/>
              <a:ext cx="529925" cy="187725"/>
            </a:xfrm>
            <a:custGeom>
              <a:rect b="b" l="l" r="r" t="t"/>
              <a:pathLst>
                <a:path extrusionOk="0" h="7509" w="21197">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5169475" y="1461825"/>
              <a:ext cx="29350" cy="29375"/>
            </a:xfrm>
            <a:custGeom>
              <a:rect b="b" l="l" r="r" t="t"/>
              <a:pathLst>
                <a:path extrusionOk="0" h="1175" w="1174">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4648675" y="1310925"/>
              <a:ext cx="770650" cy="346450"/>
            </a:xfrm>
            <a:custGeom>
              <a:rect b="b" l="l" r="r" t="t"/>
              <a:pathLst>
                <a:path extrusionOk="0" h="13858" w="30826">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4648675" y="1272475"/>
              <a:ext cx="579225" cy="299050"/>
            </a:xfrm>
            <a:custGeom>
              <a:rect b="b" l="l" r="r" t="t"/>
              <a:pathLst>
                <a:path extrusionOk="0" h="11962" w="23169">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5072275" y="1334475"/>
              <a:ext cx="23375" cy="23400"/>
            </a:xfrm>
            <a:custGeom>
              <a:rect b="b" l="l" r="r" t="t"/>
              <a:pathLst>
                <a:path extrusionOk="0" h="936" w="935">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5404650" y="1299225"/>
              <a:ext cx="23375" cy="23400"/>
            </a:xfrm>
            <a:custGeom>
              <a:rect b="b" l="l" r="r" t="t"/>
              <a:pathLst>
                <a:path extrusionOk="0" h="936" w="935">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4912575" y="1640025"/>
              <a:ext cx="19675" cy="19675"/>
            </a:xfrm>
            <a:custGeom>
              <a:rect b="b" l="l" r="r" t="t"/>
              <a:pathLst>
                <a:path extrusionOk="0" h="787" w="787">
                  <a:moveTo>
                    <a:pt x="0" y="0"/>
                  </a:moveTo>
                  <a:lnTo>
                    <a:pt x="0" y="787"/>
                  </a:lnTo>
                  <a:lnTo>
                    <a:pt x="787" y="787"/>
                  </a:lnTo>
                  <a:lnTo>
                    <a:pt x="7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4941500" y="1640025"/>
              <a:ext cx="19725" cy="19675"/>
            </a:xfrm>
            <a:custGeom>
              <a:rect b="b" l="l" r="r" t="t"/>
              <a:pathLst>
                <a:path extrusionOk="0" h="787" w="789">
                  <a:moveTo>
                    <a:pt x="1" y="0"/>
                  </a:moveTo>
                  <a:lnTo>
                    <a:pt x="1" y="787"/>
                  </a:lnTo>
                  <a:lnTo>
                    <a:pt x="789" y="787"/>
                  </a:lnTo>
                  <a:lnTo>
                    <a:pt x="7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4970475" y="1640025"/>
              <a:ext cx="19700" cy="19675"/>
            </a:xfrm>
            <a:custGeom>
              <a:rect b="b" l="l" r="r" t="t"/>
              <a:pathLst>
                <a:path extrusionOk="0" h="787" w="788">
                  <a:moveTo>
                    <a:pt x="1" y="0"/>
                  </a:moveTo>
                  <a:lnTo>
                    <a:pt x="1" y="787"/>
                  </a:lnTo>
                  <a:lnTo>
                    <a:pt x="787" y="787"/>
                  </a:lnTo>
                  <a:lnTo>
                    <a:pt x="7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4999425" y="1640025"/>
              <a:ext cx="19700" cy="19675"/>
            </a:xfrm>
            <a:custGeom>
              <a:rect b="b" l="l" r="r" t="t"/>
              <a:pathLst>
                <a:path extrusionOk="0" h="787" w="788">
                  <a:moveTo>
                    <a:pt x="0" y="0"/>
                  </a:moveTo>
                  <a:lnTo>
                    <a:pt x="0" y="787"/>
                  </a:lnTo>
                  <a:lnTo>
                    <a:pt x="787" y="787"/>
                  </a:lnTo>
                  <a:lnTo>
                    <a:pt x="7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5028400" y="1640025"/>
              <a:ext cx="19675" cy="19675"/>
            </a:xfrm>
            <a:custGeom>
              <a:rect b="b" l="l" r="r" t="t"/>
              <a:pathLst>
                <a:path extrusionOk="0" h="787" w="787">
                  <a:moveTo>
                    <a:pt x="0" y="0"/>
                  </a:moveTo>
                  <a:lnTo>
                    <a:pt x="0" y="787"/>
                  </a:lnTo>
                  <a:lnTo>
                    <a:pt x="787" y="787"/>
                  </a:lnTo>
                  <a:lnTo>
                    <a:pt x="7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4677900" y="1396850"/>
              <a:ext cx="19675" cy="19725"/>
            </a:xfrm>
            <a:custGeom>
              <a:rect b="b" l="l" r="r" t="t"/>
              <a:pathLst>
                <a:path extrusionOk="0" h="789" w="787">
                  <a:moveTo>
                    <a:pt x="0" y="1"/>
                  </a:moveTo>
                  <a:lnTo>
                    <a:pt x="0" y="788"/>
                  </a:lnTo>
                  <a:lnTo>
                    <a:pt x="787" y="788"/>
                  </a:lnTo>
                  <a:lnTo>
                    <a:pt x="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4706825" y="1396850"/>
              <a:ext cx="19725" cy="19725"/>
            </a:xfrm>
            <a:custGeom>
              <a:rect b="b" l="l" r="r" t="t"/>
              <a:pathLst>
                <a:path extrusionOk="0" h="789" w="789">
                  <a:moveTo>
                    <a:pt x="1" y="1"/>
                  </a:moveTo>
                  <a:lnTo>
                    <a:pt x="1"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4735800" y="1396850"/>
              <a:ext cx="19700" cy="19725"/>
            </a:xfrm>
            <a:custGeom>
              <a:rect b="b" l="l" r="r" t="t"/>
              <a:pathLst>
                <a:path extrusionOk="0" h="789" w="788">
                  <a:moveTo>
                    <a:pt x="1" y="1"/>
                  </a:moveTo>
                  <a:lnTo>
                    <a:pt x="1" y="788"/>
                  </a:lnTo>
                  <a:lnTo>
                    <a:pt x="787" y="788"/>
                  </a:lnTo>
                  <a:lnTo>
                    <a:pt x="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4764750" y="1396850"/>
              <a:ext cx="19700" cy="19725"/>
            </a:xfrm>
            <a:custGeom>
              <a:rect b="b" l="l" r="r" t="t"/>
              <a:pathLst>
                <a:path extrusionOk="0" h="789" w="788">
                  <a:moveTo>
                    <a:pt x="0" y="1"/>
                  </a:moveTo>
                  <a:lnTo>
                    <a:pt x="0"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4793700" y="1396850"/>
              <a:ext cx="19700" cy="19725"/>
            </a:xfrm>
            <a:custGeom>
              <a:rect b="b" l="l" r="r" t="t"/>
              <a:pathLst>
                <a:path extrusionOk="0" h="789" w="788">
                  <a:moveTo>
                    <a:pt x="1" y="1"/>
                  </a:moveTo>
                  <a:lnTo>
                    <a:pt x="1"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4665025"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a:off x="4684975"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a:off x="4694900"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a:off x="4704825" y="1500600"/>
              <a:ext cx="3775" cy="50775"/>
            </a:xfrm>
            <a:custGeom>
              <a:rect b="b" l="l" r="r" t="t"/>
              <a:pathLst>
                <a:path extrusionOk="0" h="2031" w="151">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a:off x="4715425"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a:off x="4723325"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a:off x="4755350"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a:off x="4736500" y="1500600"/>
              <a:ext cx="3775" cy="50775"/>
            </a:xfrm>
            <a:custGeom>
              <a:rect b="b" l="l" r="r" t="t"/>
              <a:pathLst>
                <a:path extrusionOk="0" h="2031" w="151">
                  <a:moveTo>
                    <a:pt x="0" y="1"/>
                  </a:moveTo>
                  <a:lnTo>
                    <a:pt x="0"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a:off x="4764575" y="1500600"/>
              <a:ext cx="3775" cy="50775"/>
            </a:xfrm>
            <a:custGeom>
              <a:rect b="b" l="l" r="r" t="t"/>
              <a:pathLst>
                <a:path extrusionOk="0" h="2031" w="151">
                  <a:moveTo>
                    <a:pt x="0" y="1"/>
                  </a:moveTo>
                  <a:lnTo>
                    <a:pt x="0"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a:off x="4810525"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4836350"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4849150" y="1175150"/>
              <a:ext cx="4900" cy="1430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4862000"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4875700" y="1175150"/>
              <a:ext cx="4900" cy="14300"/>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4885925" y="1175150"/>
              <a:ext cx="4900" cy="1430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4927400" y="1175150"/>
              <a:ext cx="4850" cy="14300"/>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a:off x="4902975" y="1175150"/>
              <a:ext cx="4900" cy="1430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a:off x="4939300" y="1175150"/>
              <a:ext cx="4900" cy="1430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a:off x="4998925" y="1201400"/>
              <a:ext cx="10125" cy="10125"/>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a:off x="4982225" y="1219700"/>
              <a:ext cx="10125" cy="10125"/>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a:off x="4967700" y="1237975"/>
              <a:ext cx="10125" cy="10150"/>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a:off x="4948825" y="1256275"/>
              <a:ext cx="10100" cy="10125"/>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a:off x="4679950" y="1284400"/>
              <a:ext cx="10125" cy="10125"/>
            </a:xfrm>
            <a:custGeom>
              <a:rect b="b" l="l" r="r" t="t"/>
              <a:pathLst>
                <a:path extrusionOk="0" h="405" w="405">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a:off x="4698775" y="1283375"/>
              <a:ext cx="12125" cy="12150"/>
            </a:xfrm>
            <a:custGeom>
              <a:rect b="b" l="l" r="r" t="t"/>
              <a:pathLst>
                <a:path extrusionOk="0" h="486" w="485">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a:off x="4719600" y="1284400"/>
              <a:ext cx="10125" cy="10125"/>
            </a:xfrm>
            <a:custGeom>
              <a:rect b="b" l="l" r="r" t="t"/>
              <a:pathLst>
                <a:path extrusionOk="0" h="405" w="405">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a:off x="4739425" y="1284400"/>
              <a:ext cx="10125" cy="10125"/>
            </a:xfrm>
            <a:custGeom>
              <a:rect b="b" l="l" r="r" t="t"/>
              <a:pathLst>
                <a:path extrusionOk="0" h="405" w="405">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a:off x="4759275" y="1284400"/>
              <a:ext cx="10125" cy="10125"/>
            </a:xfrm>
            <a:custGeom>
              <a:rect b="b" l="l" r="r" t="t"/>
              <a:pathLst>
                <a:path extrusionOk="0" h="405" w="405">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a:off x="4779075" y="1284400"/>
              <a:ext cx="10150" cy="10125"/>
            </a:xfrm>
            <a:custGeom>
              <a:rect b="b" l="l" r="r" t="t"/>
              <a:pathLst>
                <a:path extrusionOk="0" h="405" w="406">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a:off x="4964475" y="1401650"/>
              <a:ext cx="10125" cy="10125"/>
            </a:xfrm>
            <a:custGeom>
              <a:rect b="b" l="l" r="r" t="t"/>
              <a:pathLst>
                <a:path extrusionOk="0" h="405" w="405">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a:off x="4983300" y="1400650"/>
              <a:ext cx="12125" cy="12125"/>
            </a:xfrm>
            <a:custGeom>
              <a:rect b="b" l="l" r="r" t="t"/>
              <a:pathLst>
                <a:path extrusionOk="0" h="485" w="485">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a:off x="5004125" y="1401650"/>
              <a:ext cx="10150" cy="10125"/>
            </a:xfrm>
            <a:custGeom>
              <a:rect b="b" l="l" r="r" t="t"/>
              <a:pathLst>
                <a:path extrusionOk="0" h="405" w="406">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a:off x="5023950" y="1401650"/>
              <a:ext cx="10150" cy="10125"/>
            </a:xfrm>
            <a:custGeom>
              <a:rect b="b" l="l" r="r" t="t"/>
              <a:pathLst>
                <a:path extrusionOk="0" h="405" w="406">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a:off x="5042800" y="1400650"/>
              <a:ext cx="12100" cy="12125"/>
            </a:xfrm>
            <a:custGeom>
              <a:rect b="b" l="l" r="r" t="t"/>
              <a:pathLst>
                <a:path extrusionOk="0" h="485" w="484">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a:off x="5062625" y="1400650"/>
              <a:ext cx="12125" cy="12125"/>
            </a:xfrm>
            <a:custGeom>
              <a:rect b="b" l="l" r="r" t="t"/>
              <a:pathLst>
                <a:path extrusionOk="0" h="485" w="485">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a:off x="4739075" y="1675150"/>
              <a:ext cx="10125" cy="10100"/>
            </a:xfrm>
            <a:custGeom>
              <a:rect b="b" l="l" r="r" t="t"/>
              <a:pathLst>
                <a:path extrusionOk="0" h="404" w="405">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a:off x="4757925" y="1674125"/>
              <a:ext cx="12100" cy="12125"/>
            </a:xfrm>
            <a:custGeom>
              <a:rect b="b" l="l" r="r" t="t"/>
              <a:pathLst>
                <a:path extrusionOk="0" h="485" w="484">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a:off x="4777725" y="1674125"/>
              <a:ext cx="12150" cy="12125"/>
            </a:xfrm>
            <a:custGeom>
              <a:rect b="b" l="l" r="r" t="t"/>
              <a:pathLst>
                <a:path extrusionOk="0" h="485" w="486">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4798575" y="1675150"/>
              <a:ext cx="10125" cy="10100"/>
            </a:xfrm>
            <a:custGeom>
              <a:rect b="b" l="l" r="r" t="t"/>
              <a:pathLst>
                <a:path extrusionOk="0" h="404" w="405">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4817400" y="1674125"/>
              <a:ext cx="12125" cy="12125"/>
            </a:xfrm>
            <a:custGeom>
              <a:rect b="b" l="l" r="r" t="t"/>
              <a:pathLst>
                <a:path extrusionOk="0" h="485" w="485">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4838250" y="1675150"/>
              <a:ext cx="10125" cy="10100"/>
            </a:xfrm>
            <a:custGeom>
              <a:rect b="b" l="l" r="r" t="t"/>
              <a:pathLst>
                <a:path extrusionOk="0" h="404" w="405">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p:nvPr/>
          </p:nvSpPr>
          <p:spPr>
            <a:xfrm>
              <a:off x="4648675" y="1343400"/>
              <a:ext cx="720050" cy="40975"/>
            </a:xfrm>
            <a:custGeom>
              <a:rect b="b" l="l" r="r" t="t"/>
              <a:pathLst>
                <a:path extrusionOk="0" h="1639" w="28802">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4632825" y="1311800"/>
              <a:ext cx="670500" cy="53100"/>
            </a:xfrm>
            <a:custGeom>
              <a:rect b="b" l="l" r="r" t="t"/>
              <a:pathLst>
                <a:path extrusionOk="0" h="2124" w="2682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a:off x="4633550" y="1118650"/>
              <a:ext cx="370425" cy="88825"/>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4616850" y="1136950"/>
              <a:ext cx="370450" cy="88825"/>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p:nvPr/>
          </p:nvSpPr>
          <p:spPr>
            <a:xfrm>
              <a:off x="4600150" y="1155225"/>
              <a:ext cx="370450" cy="88825"/>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p:nvPr/>
          </p:nvSpPr>
          <p:spPr>
            <a:xfrm>
              <a:off x="4583450" y="1173525"/>
              <a:ext cx="370450" cy="88825"/>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sp>
        <p:nvSpPr>
          <p:cNvPr id="92" name="Google Shape;92;p5"/>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3" name="Google Shape;93;p5"/>
          <p:cNvSpPr txBox="1"/>
          <p:nvPr>
            <p:ph idx="1" type="subTitle"/>
          </p:nvPr>
        </p:nvSpPr>
        <p:spPr>
          <a:xfrm>
            <a:off x="1720725" y="2589038"/>
            <a:ext cx="2460000" cy="1046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1400"/>
              <a:buNone/>
              <a:defRPr b="0"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94" name="Google Shape;94;p5"/>
          <p:cNvSpPr txBox="1"/>
          <p:nvPr>
            <p:ph idx="2" type="subTitle"/>
          </p:nvPr>
        </p:nvSpPr>
        <p:spPr>
          <a:xfrm>
            <a:off x="4950804" y="2589038"/>
            <a:ext cx="2460000" cy="104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b="0"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5" name="Google Shape;95;p5"/>
          <p:cNvSpPr txBox="1"/>
          <p:nvPr>
            <p:ph idx="3" type="subTitle"/>
          </p:nvPr>
        </p:nvSpPr>
        <p:spPr>
          <a:xfrm>
            <a:off x="5061357" y="3908888"/>
            <a:ext cx="2238900" cy="36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Saira Thin"/>
                <a:ea typeface="Saira Thin"/>
                <a:cs typeface="Saira Thin"/>
                <a:sym typeface="Saira Thin"/>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6" name="Google Shape;96;p5"/>
          <p:cNvSpPr txBox="1"/>
          <p:nvPr>
            <p:ph idx="4" type="subTitle"/>
          </p:nvPr>
        </p:nvSpPr>
        <p:spPr>
          <a:xfrm>
            <a:off x="2020863" y="3908888"/>
            <a:ext cx="1859700" cy="36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Saira Thin"/>
                <a:ea typeface="Saira Thin"/>
                <a:cs typeface="Saira Thin"/>
                <a:sym typeface="Saira Thin"/>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97" name="Google Shape;97;p5"/>
          <p:cNvCxnSpPr/>
          <p:nvPr/>
        </p:nvCxnSpPr>
        <p:spPr>
          <a:xfrm>
            <a:off x="2328375" y="3718925"/>
            <a:ext cx="1244700" cy="0"/>
          </a:xfrm>
          <a:prstGeom prst="straightConnector1">
            <a:avLst/>
          </a:prstGeom>
          <a:noFill/>
          <a:ln cap="flat" cmpd="sng" w="9525">
            <a:solidFill>
              <a:schemeClr val="lt1"/>
            </a:solidFill>
            <a:prstDash val="solid"/>
            <a:round/>
            <a:headEnd len="med" w="med" type="oval"/>
            <a:tailEnd len="med" w="med" type="oval"/>
          </a:ln>
        </p:spPr>
      </p:cxnSp>
      <p:cxnSp>
        <p:nvCxnSpPr>
          <p:cNvPr id="98" name="Google Shape;98;p5"/>
          <p:cNvCxnSpPr/>
          <p:nvPr/>
        </p:nvCxnSpPr>
        <p:spPr>
          <a:xfrm>
            <a:off x="5558450" y="3718925"/>
            <a:ext cx="1244700" cy="0"/>
          </a:xfrm>
          <a:prstGeom prst="straightConnector1">
            <a:avLst/>
          </a:prstGeom>
          <a:noFill/>
          <a:ln cap="flat" cmpd="sng" w="9525">
            <a:solidFill>
              <a:schemeClr val="lt1"/>
            </a:solidFill>
            <a:prstDash val="solid"/>
            <a:round/>
            <a:headEnd len="med" w="med" type="oval"/>
            <a:tailEnd len="med" w="med" type="oval"/>
          </a:ln>
        </p:spPr>
      </p:cxnSp>
      <p:grpSp>
        <p:nvGrpSpPr>
          <p:cNvPr id="99" name="Google Shape;99;p5"/>
          <p:cNvGrpSpPr/>
          <p:nvPr/>
        </p:nvGrpSpPr>
        <p:grpSpPr>
          <a:xfrm>
            <a:off x="713179" y="4483114"/>
            <a:ext cx="717350" cy="85820"/>
            <a:chOff x="656432" y="1229355"/>
            <a:chExt cx="1099051" cy="159993"/>
          </a:xfrm>
        </p:grpSpPr>
        <p:sp>
          <p:nvSpPr>
            <p:cNvPr id="100" name="Google Shape;100;p5"/>
            <p:cNvSpPr/>
            <p:nvPr/>
          </p:nvSpPr>
          <p:spPr>
            <a:xfrm>
              <a:off x="656432" y="1229355"/>
              <a:ext cx="159584" cy="159993"/>
            </a:xfrm>
            <a:custGeom>
              <a:rect b="b" l="l" r="r" t="t"/>
              <a:pathLst>
                <a:path extrusionOk="0" h="789" w="787">
                  <a:moveTo>
                    <a:pt x="0" y="1"/>
                  </a:moveTo>
                  <a:lnTo>
                    <a:pt x="0"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891046" y="1229355"/>
              <a:ext cx="159989" cy="159993"/>
            </a:xfrm>
            <a:custGeom>
              <a:rect b="b" l="l" r="r" t="t"/>
              <a:pathLst>
                <a:path extrusionOk="0" h="789" w="789">
                  <a:moveTo>
                    <a:pt x="1" y="1"/>
                  </a:moveTo>
                  <a:lnTo>
                    <a:pt x="1" y="788"/>
                  </a:lnTo>
                  <a:lnTo>
                    <a:pt x="788" y="788"/>
                  </a:lnTo>
                  <a:lnTo>
                    <a:pt x="7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1126064" y="1229355"/>
              <a:ext cx="159787" cy="159993"/>
            </a:xfrm>
            <a:custGeom>
              <a:rect b="b" l="l" r="r" t="t"/>
              <a:pathLst>
                <a:path extrusionOk="0" h="789" w="788">
                  <a:moveTo>
                    <a:pt x="1" y="1"/>
                  </a:moveTo>
                  <a:lnTo>
                    <a:pt x="1"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1360880" y="1229355"/>
              <a:ext cx="159787" cy="159993"/>
            </a:xfrm>
            <a:custGeom>
              <a:rect b="b" l="l" r="r" t="t"/>
              <a:pathLst>
                <a:path extrusionOk="0" h="789" w="788">
                  <a:moveTo>
                    <a:pt x="0" y="1"/>
                  </a:moveTo>
                  <a:lnTo>
                    <a:pt x="0" y="788"/>
                  </a:lnTo>
                  <a:lnTo>
                    <a:pt x="788" y="788"/>
                  </a:lnTo>
                  <a:lnTo>
                    <a:pt x="7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1595696" y="1229355"/>
              <a:ext cx="159787" cy="159993"/>
            </a:xfrm>
            <a:custGeom>
              <a:rect b="b" l="l" r="r" t="t"/>
              <a:pathLst>
                <a:path extrusionOk="0" h="789" w="788">
                  <a:moveTo>
                    <a:pt x="1" y="1"/>
                  </a:moveTo>
                  <a:lnTo>
                    <a:pt x="1" y="788"/>
                  </a:lnTo>
                  <a:lnTo>
                    <a:pt x="788" y="788"/>
                  </a:lnTo>
                  <a:lnTo>
                    <a:pt x="7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5"/>
          <p:cNvGrpSpPr/>
          <p:nvPr/>
        </p:nvGrpSpPr>
        <p:grpSpPr>
          <a:xfrm>
            <a:off x="713225" y="4615875"/>
            <a:ext cx="928550" cy="99334"/>
            <a:chOff x="7596525" y="772450"/>
            <a:chExt cx="928550" cy="99334"/>
          </a:xfrm>
        </p:grpSpPr>
        <p:sp>
          <p:nvSpPr>
            <p:cNvPr id="106" name="Google Shape;106;p5"/>
            <p:cNvSpPr/>
            <p:nvPr/>
          </p:nvSpPr>
          <p:spPr>
            <a:xfrm>
              <a:off x="7596525"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7775914"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7864827" y="772450"/>
              <a:ext cx="34037" cy="99334"/>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7954087"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8049252" y="772450"/>
              <a:ext cx="34037" cy="99334"/>
            </a:xfrm>
            <a:custGeom>
              <a:rect b="b" l="l" r="r" t="t"/>
              <a:pathLst>
                <a:path extrusionOk="0" h="572" w="196">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8120278" y="772450"/>
              <a:ext cx="34037" cy="99334"/>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8408377" y="772450"/>
              <a:ext cx="33690" cy="99334"/>
            </a:xfrm>
            <a:custGeom>
              <a:rect b="b" l="l" r="r" t="t"/>
              <a:pathLst>
                <a:path extrusionOk="0" h="572" w="194">
                  <a:moveTo>
                    <a:pt x="0" y="0"/>
                  </a:moveTo>
                  <a:lnTo>
                    <a:pt x="0" y="571"/>
                  </a:lnTo>
                  <a:lnTo>
                    <a:pt x="194" y="571"/>
                  </a:lnTo>
                  <a:lnTo>
                    <a:pt x="1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8238713" y="772450"/>
              <a:ext cx="34037" cy="99334"/>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8491038" y="772450"/>
              <a:ext cx="34037" cy="99334"/>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5"/>
          <p:cNvGrpSpPr/>
          <p:nvPr/>
        </p:nvGrpSpPr>
        <p:grpSpPr>
          <a:xfrm>
            <a:off x="7931513" y="503322"/>
            <a:ext cx="825540" cy="72368"/>
            <a:chOff x="5033325" y="733775"/>
            <a:chExt cx="138525" cy="12125"/>
          </a:xfrm>
        </p:grpSpPr>
        <p:sp>
          <p:nvSpPr>
            <p:cNvPr id="116" name="Google Shape;116;p5"/>
            <p:cNvSpPr/>
            <p:nvPr/>
          </p:nvSpPr>
          <p:spPr>
            <a:xfrm>
              <a:off x="5033325" y="734775"/>
              <a:ext cx="10125" cy="10100"/>
            </a:xfrm>
            <a:custGeom>
              <a:rect b="b" l="l" r="r" t="t"/>
              <a:pathLst>
                <a:path extrusionOk="0" h="404" w="405">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5052150" y="733775"/>
              <a:ext cx="12125" cy="12125"/>
            </a:xfrm>
            <a:custGeom>
              <a:rect b="b" l="l" r="r" t="t"/>
              <a:pathLst>
                <a:path extrusionOk="0" h="485" w="485">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5072975" y="734775"/>
              <a:ext cx="10150" cy="10100"/>
            </a:xfrm>
            <a:custGeom>
              <a:rect b="b" l="l" r="r" t="t"/>
              <a:pathLst>
                <a:path extrusionOk="0" h="404" w="406">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5092825" y="734775"/>
              <a:ext cx="10125" cy="10100"/>
            </a:xfrm>
            <a:custGeom>
              <a:rect b="b" l="l" r="r" t="t"/>
              <a:pathLst>
                <a:path extrusionOk="0" h="404" w="405">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5112650" y="734775"/>
              <a:ext cx="10125" cy="10100"/>
            </a:xfrm>
            <a:custGeom>
              <a:rect b="b" l="l" r="r" t="t"/>
              <a:pathLst>
                <a:path extrusionOk="0" h="404" w="405">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5132475" y="734775"/>
              <a:ext cx="10150" cy="10100"/>
            </a:xfrm>
            <a:custGeom>
              <a:rect b="b" l="l" r="r" t="t"/>
              <a:pathLst>
                <a:path extrusionOk="0" h="404" w="406">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5161725" y="734775"/>
              <a:ext cx="10125" cy="10100"/>
            </a:xfrm>
            <a:custGeom>
              <a:rect b="b" l="l" r="r" t="t"/>
              <a:pathLst>
                <a:path extrusionOk="0" h="404" w="405">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3" name="Shape 123"/>
        <p:cNvGrpSpPr/>
        <p:nvPr/>
      </p:nvGrpSpPr>
      <p:grpSpPr>
        <a:xfrm>
          <a:off x="0" y="0"/>
          <a:ext cx="0" cy="0"/>
          <a:chOff x="0" y="0"/>
          <a:chExt cx="0" cy="0"/>
        </a:xfrm>
      </p:grpSpPr>
      <p:sp>
        <p:nvSpPr>
          <p:cNvPr id="124" name="Google Shape;124;p6"/>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25" name="Google Shape;125;p6"/>
          <p:cNvGrpSpPr/>
          <p:nvPr/>
        </p:nvGrpSpPr>
        <p:grpSpPr>
          <a:xfrm>
            <a:off x="973149" y="4366740"/>
            <a:ext cx="7197705" cy="485280"/>
            <a:chOff x="1518200" y="4742325"/>
            <a:chExt cx="1982675" cy="133675"/>
          </a:xfrm>
        </p:grpSpPr>
        <p:sp>
          <p:nvSpPr>
            <p:cNvPr id="126" name="Google Shape;126;p6"/>
            <p:cNvSpPr/>
            <p:nvPr/>
          </p:nvSpPr>
          <p:spPr>
            <a:xfrm>
              <a:off x="1545800" y="4805200"/>
              <a:ext cx="1946275" cy="70800"/>
            </a:xfrm>
            <a:custGeom>
              <a:rect b="b" l="l" r="r" t="t"/>
              <a:pathLst>
                <a:path extrusionOk="0" h="2832" w="77851">
                  <a:moveTo>
                    <a:pt x="73102" y="1"/>
                  </a:moveTo>
                  <a:lnTo>
                    <a:pt x="70389" y="2713"/>
                  </a:lnTo>
                  <a:lnTo>
                    <a:pt x="1" y="2713"/>
                  </a:lnTo>
                  <a:lnTo>
                    <a:pt x="1" y="2831"/>
                  </a:lnTo>
                  <a:lnTo>
                    <a:pt x="70438" y="2831"/>
                  </a:lnTo>
                  <a:lnTo>
                    <a:pt x="73152" y="118"/>
                  </a:lnTo>
                  <a:lnTo>
                    <a:pt x="77850" y="118"/>
                  </a:lnTo>
                  <a:lnTo>
                    <a:pt x="778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3483250" y="4797875"/>
              <a:ext cx="17625" cy="17600"/>
            </a:xfrm>
            <a:custGeom>
              <a:rect b="b" l="l" r="r" t="t"/>
              <a:pathLst>
                <a:path extrusionOk="0" h="704" w="705">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1518200" y="4750075"/>
              <a:ext cx="1859750" cy="92025"/>
            </a:xfrm>
            <a:custGeom>
              <a:rect b="b" l="l" r="r" t="t"/>
              <a:pathLst>
                <a:path extrusionOk="0" h="3681" w="74390">
                  <a:moveTo>
                    <a:pt x="74306" y="1"/>
                  </a:moveTo>
                  <a:lnTo>
                    <a:pt x="70745" y="3562"/>
                  </a:lnTo>
                  <a:lnTo>
                    <a:pt x="0" y="3562"/>
                  </a:lnTo>
                  <a:lnTo>
                    <a:pt x="0" y="3680"/>
                  </a:lnTo>
                  <a:lnTo>
                    <a:pt x="70794" y="3680"/>
                  </a:lnTo>
                  <a:lnTo>
                    <a:pt x="74390" y="85"/>
                  </a:lnTo>
                  <a:lnTo>
                    <a:pt x="74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3368075" y="4742325"/>
              <a:ext cx="17625" cy="17625"/>
            </a:xfrm>
            <a:custGeom>
              <a:rect b="b" l="l" r="r" t="t"/>
              <a:pathLst>
                <a:path extrusionOk="0" h="705" w="705">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6"/>
          <p:cNvGrpSpPr/>
          <p:nvPr/>
        </p:nvGrpSpPr>
        <p:grpSpPr>
          <a:xfrm>
            <a:off x="7602525" y="539500"/>
            <a:ext cx="869925" cy="126476"/>
            <a:chOff x="7602525" y="539500"/>
            <a:chExt cx="869925" cy="126476"/>
          </a:xfrm>
        </p:grpSpPr>
        <p:sp>
          <p:nvSpPr>
            <p:cNvPr id="131" name="Google Shape;131;p6"/>
            <p:cNvSpPr/>
            <p:nvPr/>
          </p:nvSpPr>
          <p:spPr>
            <a:xfrm>
              <a:off x="7602525" y="539500"/>
              <a:ext cx="126476" cy="126476"/>
            </a:xfrm>
            <a:custGeom>
              <a:rect b="b" l="l" r="r" t="t"/>
              <a:pathLst>
                <a:path extrusionOk="0" h="788" w="788">
                  <a:moveTo>
                    <a:pt x="0" y="1"/>
                  </a:moveTo>
                  <a:lnTo>
                    <a:pt x="0"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7788387" y="539500"/>
              <a:ext cx="126315" cy="126476"/>
            </a:xfrm>
            <a:custGeom>
              <a:rect b="b" l="l" r="r" t="t"/>
              <a:pathLst>
                <a:path extrusionOk="0" h="788" w="787">
                  <a:moveTo>
                    <a:pt x="0" y="1"/>
                  </a:moveTo>
                  <a:lnTo>
                    <a:pt x="0"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7974249" y="539500"/>
              <a:ext cx="126476" cy="126476"/>
            </a:xfrm>
            <a:custGeom>
              <a:rect b="b" l="l" r="r" t="t"/>
              <a:pathLst>
                <a:path extrusionOk="0" h="788" w="788">
                  <a:moveTo>
                    <a:pt x="1" y="1"/>
                  </a:moveTo>
                  <a:lnTo>
                    <a:pt x="1"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8160112" y="539500"/>
              <a:ext cx="126476" cy="126476"/>
            </a:xfrm>
            <a:custGeom>
              <a:rect b="b" l="l" r="r" t="t"/>
              <a:pathLst>
                <a:path extrusionOk="0" h="788" w="788">
                  <a:moveTo>
                    <a:pt x="1" y="1"/>
                  </a:moveTo>
                  <a:lnTo>
                    <a:pt x="1"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8346134" y="539500"/>
              <a:ext cx="126315" cy="126476"/>
            </a:xfrm>
            <a:custGeom>
              <a:rect b="b" l="l" r="r" t="t"/>
              <a:pathLst>
                <a:path extrusionOk="0" h="788" w="787">
                  <a:moveTo>
                    <a:pt x="0" y="1"/>
                  </a:moveTo>
                  <a:lnTo>
                    <a:pt x="0"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6"/>
          <p:cNvGrpSpPr/>
          <p:nvPr/>
        </p:nvGrpSpPr>
        <p:grpSpPr>
          <a:xfrm>
            <a:off x="7625555" y="553453"/>
            <a:ext cx="823848" cy="98556"/>
            <a:chOff x="656432" y="1229355"/>
            <a:chExt cx="1099051" cy="159993"/>
          </a:xfrm>
        </p:grpSpPr>
        <p:sp>
          <p:nvSpPr>
            <p:cNvPr id="137" name="Google Shape;137;p6"/>
            <p:cNvSpPr/>
            <p:nvPr/>
          </p:nvSpPr>
          <p:spPr>
            <a:xfrm>
              <a:off x="656432" y="1229355"/>
              <a:ext cx="159584" cy="159993"/>
            </a:xfrm>
            <a:custGeom>
              <a:rect b="b" l="l" r="r" t="t"/>
              <a:pathLst>
                <a:path extrusionOk="0" h="789" w="787">
                  <a:moveTo>
                    <a:pt x="0" y="1"/>
                  </a:moveTo>
                  <a:lnTo>
                    <a:pt x="0" y="788"/>
                  </a:lnTo>
                  <a:lnTo>
                    <a:pt x="787" y="788"/>
                  </a:lnTo>
                  <a:lnTo>
                    <a:pt x="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891046" y="1229355"/>
              <a:ext cx="159989" cy="159993"/>
            </a:xfrm>
            <a:custGeom>
              <a:rect b="b" l="l" r="r" t="t"/>
              <a:pathLst>
                <a:path extrusionOk="0" h="789" w="789">
                  <a:moveTo>
                    <a:pt x="1" y="1"/>
                  </a:moveTo>
                  <a:lnTo>
                    <a:pt x="1"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1126064" y="1229355"/>
              <a:ext cx="159787" cy="159993"/>
            </a:xfrm>
            <a:custGeom>
              <a:rect b="b" l="l" r="r" t="t"/>
              <a:pathLst>
                <a:path extrusionOk="0" h="789" w="788">
                  <a:moveTo>
                    <a:pt x="1" y="1"/>
                  </a:moveTo>
                  <a:lnTo>
                    <a:pt x="1" y="788"/>
                  </a:lnTo>
                  <a:lnTo>
                    <a:pt x="787" y="788"/>
                  </a:lnTo>
                  <a:lnTo>
                    <a:pt x="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1360880" y="1229355"/>
              <a:ext cx="159787" cy="159993"/>
            </a:xfrm>
            <a:custGeom>
              <a:rect b="b" l="l" r="r" t="t"/>
              <a:pathLst>
                <a:path extrusionOk="0" h="789" w="788">
                  <a:moveTo>
                    <a:pt x="0" y="1"/>
                  </a:moveTo>
                  <a:lnTo>
                    <a:pt x="0"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1595696" y="1229355"/>
              <a:ext cx="159787" cy="159993"/>
            </a:xfrm>
            <a:custGeom>
              <a:rect b="b" l="l" r="r" t="t"/>
              <a:pathLst>
                <a:path extrusionOk="0" h="789" w="788">
                  <a:moveTo>
                    <a:pt x="1" y="1"/>
                  </a:moveTo>
                  <a:lnTo>
                    <a:pt x="1"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252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142" name="Shape 142"/>
        <p:cNvGrpSpPr/>
        <p:nvPr/>
      </p:nvGrpSpPr>
      <p:grpSpPr>
        <a:xfrm>
          <a:off x="0" y="0"/>
          <a:ext cx="0" cy="0"/>
          <a:chOff x="0" y="0"/>
          <a:chExt cx="0" cy="0"/>
        </a:xfrm>
      </p:grpSpPr>
      <p:sp>
        <p:nvSpPr>
          <p:cNvPr id="143" name="Google Shape;143;p7"/>
          <p:cNvSpPr txBox="1"/>
          <p:nvPr>
            <p:ph idx="1" type="subTitle"/>
          </p:nvPr>
        </p:nvSpPr>
        <p:spPr>
          <a:xfrm>
            <a:off x="724100" y="1625075"/>
            <a:ext cx="5353500" cy="273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b="0"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44" name="Google Shape;144;p7"/>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45" name="Shape 145"/>
        <p:cNvGrpSpPr/>
        <p:nvPr/>
      </p:nvGrpSpPr>
      <p:grpSpPr>
        <a:xfrm>
          <a:off x="0" y="0"/>
          <a:ext cx="0" cy="0"/>
          <a:chOff x="0" y="0"/>
          <a:chExt cx="0" cy="0"/>
        </a:xfrm>
      </p:grpSpPr>
      <p:sp>
        <p:nvSpPr>
          <p:cNvPr id="146" name="Google Shape;146;p8"/>
          <p:cNvSpPr txBox="1"/>
          <p:nvPr>
            <p:ph idx="1" type="subTitle"/>
          </p:nvPr>
        </p:nvSpPr>
        <p:spPr>
          <a:xfrm>
            <a:off x="2884400" y="3128075"/>
            <a:ext cx="3375300" cy="6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a:solidFill>
                  <a:schemeClr val="accent5"/>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147" name="Google Shape;147;p8"/>
          <p:cNvCxnSpPr/>
          <p:nvPr/>
        </p:nvCxnSpPr>
        <p:spPr>
          <a:xfrm>
            <a:off x="3949650" y="2921550"/>
            <a:ext cx="1244700" cy="0"/>
          </a:xfrm>
          <a:prstGeom prst="straightConnector1">
            <a:avLst/>
          </a:prstGeom>
          <a:noFill/>
          <a:ln cap="flat" cmpd="sng" w="9525">
            <a:solidFill>
              <a:schemeClr val="lt1"/>
            </a:solidFill>
            <a:prstDash val="solid"/>
            <a:round/>
            <a:headEnd len="med" w="med" type="oval"/>
            <a:tailEnd len="med" w="med" type="oval"/>
          </a:ln>
        </p:spPr>
      </p:cxnSp>
      <p:sp>
        <p:nvSpPr>
          <p:cNvPr id="148" name="Google Shape;148;p8"/>
          <p:cNvSpPr txBox="1"/>
          <p:nvPr>
            <p:ph type="title"/>
          </p:nvPr>
        </p:nvSpPr>
        <p:spPr>
          <a:xfrm>
            <a:off x="1146650" y="2101375"/>
            <a:ext cx="6850800" cy="559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3600"/>
              <a:buNone/>
              <a:defRPr>
                <a:solidFill>
                  <a:schemeClr val="lt2"/>
                </a:solidFill>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9" name="Shape 149"/>
        <p:cNvGrpSpPr/>
        <p:nvPr/>
      </p:nvGrpSpPr>
      <p:grpSpPr>
        <a:xfrm>
          <a:off x="0" y="0"/>
          <a:ext cx="0" cy="0"/>
          <a:chOff x="0" y="0"/>
          <a:chExt cx="0" cy="0"/>
        </a:xfrm>
      </p:grpSpPr>
      <p:sp>
        <p:nvSpPr>
          <p:cNvPr id="150" name="Google Shape;150;p9"/>
          <p:cNvSpPr/>
          <p:nvPr/>
        </p:nvSpPr>
        <p:spPr>
          <a:xfrm>
            <a:off x="4878375" y="0"/>
            <a:ext cx="4289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txBox="1"/>
          <p:nvPr>
            <p:ph type="title"/>
          </p:nvPr>
        </p:nvSpPr>
        <p:spPr>
          <a:xfrm>
            <a:off x="819275" y="1786763"/>
            <a:ext cx="3304500" cy="1320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52" name="Google Shape;152;p9"/>
          <p:cNvSpPr txBox="1"/>
          <p:nvPr>
            <p:ph idx="1" type="subTitle"/>
          </p:nvPr>
        </p:nvSpPr>
        <p:spPr>
          <a:xfrm>
            <a:off x="1319644" y="3316725"/>
            <a:ext cx="2304000" cy="638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3" name="Google Shape;153;p9"/>
          <p:cNvSpPr txBox="1"/>
          <p:nvPr>
            <p:ph idx="2" type="subTitle"/>
          </p:nvPr>
        </p:nvSpPr>
        <p:spPr>
          <a:xfrm>
            <a:off x="5634275" y="1706100"/>
            <a:ext cx="2655000" cy="1731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2"/>
              </a:buClr>
              <a:buSzPts val="1400"/>
              <a:buNone/>
              <a:defRPr b="0" sz="1400">
                <a:solidFill>
                  <a:schemeClr val="lt2"/>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154" name="Google Shape;154;p9"/>
          <p:cNvGrpSpPr/>
          <p:nvPr/>
        </p:nvGrpSpPr>
        <p:grpSpPr>
          <a:xfrm>
            <a:off x="2190726" y="3992259"/>
            <a:ext cx="809400" cy="117652"/>
            <a:chOff x="4706825" y="692850"/>
            <a:chExt cx="1214950" cy="176575"/>
          </a:xfrm>
        </p:grpSpPr>
        <p:sp>
          <p:nvSpPr>
            <p:cNvPr id="155" name="Google Shape;155;p9"/>
            <p:cNvSpPr/>
            <p:nvPr/>
          </p:nvSpPr>
          <p:spPr>
            <a:xfrm>
              <a:off x="4706825" y="692850"/>
              <a:ext cx="176797" cy="176575"/>
            </a:xfrm>
            <a:custGeom>
              <a:rect b="b" l="l" r="r" t="t"/>
              <a:pathLst>
                <a:path extrusionOk="0" h="788" w="789">
                  <a:moveTo>
                    <a:pt x="1" y="0"/>
                  </a:moveTo>
                  <a:lnTo>
                    <a:pt x="1" y="788"/>
                  </a:lnTo>
                  <a:lnTo>
                    <a:pt x="788" y="788"/>
                  </a:lnTo>
                  <a:lnTo>
                    <a:pt x="7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4966531" y="692850"/>
              <a:ext cx="176573" cy="176575"/>
            </a:xfrm>
            <a:custGeom>
              <a:rect b="b" l="l" r="r" t="t"/>
              <a:pathLst>
                <a:path extrusionOk="0" h="788" w="788">
                  <a:moveTo>
                    <a:pt x="1" y="0"/>
                  </a:moveTo>
                  <a:lnTo>
                    <a:pt x="1" y="788"/>
                  </a:lnTo>
                  <a:lnTo>
                    <a:pt x="787" y="788"/>
                  </a:lnTo>
                  <a:lnTo>
                    <a:pt x="7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5226013" y="692850"/>
              <a:ext cx="176573" cy="176575"/>
            </a:xfrm>
            <a:custGeom>
              <a:rect b="b" l="l" r="r" t="t"/>
              <a:pathLst>
                <a:path extrusionOk="0" h="788" w="788">
                  <a:moveTo>
                    <a:pt x="0" y="0"/>
                  </a:moveTo>
                  <a:lnTo>
                    <a:pt x="0" y="788"/>
                  </a:lnTo>
                  <a:lnTo>
                    <a:pt x="788" y="788"/>
                  </a:lnTo>
                  <a:lnTo>
                    <a:pt x="7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5485495" y="692850"/>
              <a:ext cx="176573" cy="176575"/>
            </a:xfrm>
            <a:custGeom>
              <a:rect b="b" l="l" r="r" t="t"/>
              <a:pathLst>
                <a:path extrusionOk="0" h="788" w="788">
                  <a:moveTo>
                    <a:pt x="1" y="0"/>
                  </a:moveTo>
                  <a:lnTo>
                    <a:pt x="1" y="788"/>
                  </a:lnTo>
                  <a:lnTo>
                    <a:pt x="788" y="788"/>
                  </a:lnTo>
                  <a:lnTo>
                    <a:pt x="7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5744978" y="692850"/>
              <a:ext cx="176797" cy="176575"/>
            </a:xfrm>
            <a:custGeom>
              <a:rect b="b" l="l" r="r" t="t"/>
              <a:pathLst>
                <a:path extrusionOk="0" h="788" w="789">
                  <a:moveTo>
                    <a:pt x="1" y="0"/>
                  </a:moveTo>
                  <a:lnTo>
                    <a:pt x="1" y="788"/>
                  </a:lnTo>
                  <a:lnTo>
                    <a:pt x="788" y="788"/>
                  </a:lnTo>
                  <a:lnTo>
                    <a:pt x="7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9"/>
          <p:cNvGrpSpPr/>
          <p:nvPr/>
        </p:nvGrpSpPr>
        <p:grpSpPr>
          <a:xfrm flipH="1">
            <a:off x="2192349" y="4366740"/>
            <a:ext cx="7197705" cy="485280"/>
            <a:chOff x="1518200" y="4742325"/>
            <a:chExt cx="1982675" cy="133675"/>
          </a:xfrm>
        </p:grpSpPr>
        <p:sp>
          <p:nvSpPr>
            <p:cNvPr id="161" name="Google Shape;161;p9"/>
            <p:cNvSpPr/>
            <p:nvPr/>
          </p:nvSpPr>
          <p:spPr>
            <a:xfrm>
              <a:off x="1545800" y="4805200"/>
              <a:ext cx="1946275" cy="70800"/>
            </a:xfrm>
            <a:custGeom>
              <a:rect b="b" l="l" r="r" t="t"/>
              <a:pathLst>
                <a:path extrusionOk="0" h="2832" w="77851">
                  <a:moveTo>
                    <a:pt x="73102" y="1"/>
                  </a:moveTo>
                  <a:lnTo>
                    <a:pt x="70389" y="2713"/>
                  </a:lnTo>
                  <a:lnTo>
                    <a:pt x="1" y="2713"/>
                  </a:lnTo>
                  <a:lnTo>
                    <a:pt x="1" y="2831"/>
                  </a:lnTo>
                  <a:lnTo>
                    <a:pt x="70438" y="2831"/>
                  </a:lnTo>
                  <a:lnTo>
                    <a:pt x="73152" y="118"/>
                  </a:lnTo>
                  <a:lnTo>
                    <a:pt x="77850" y="118"/>
                  </a:lnTo>
                  <a:lnTo>
                    <a:pt x="778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3483250" y="4797875"/>
              <a:ext cx="17625" cy="17600"/>
            </a:xfrm>
            <a:custGeom>
              <a:rect b="b" l="l" r="r" t="t"/>
              <a:pathLst>
                <a:path extrusionOk="0" h="704" w="705">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1518200" y="4750075"/>
              <a:ext cx="1859750" cy="92025"/>
            </a:xfrm>
            <a:custGeom>
              <a:rect b="b" l="l" r="r" t="t"/>
              <a:pathLst>
                <a:path extrusionOk="0" h="3681" w="74390">
                  <a:moveTo>
                    <a:pt x="74306" y="1"/>
                  </a:moveTo>
                  <a:lnTo>
                    <a:pt x="70745" y="3562"/>
                  </a:lnTo>
                  <a:lnTo>
                    <a:pt x="0" y="3562"/>
                  </a:lnTo>
                  <a:lnTo>
                    <a:pt x="0" y="3680"/>
                  </a:lnTo>
                  <a:lnTo>
                    <a:pt x="70794" y="3680"/>
                  </a:lnTo>
                  <a:lnTo>
                    <a:pt x="74390" y="85"/>
                  </a:lnTo>
                  <a:lnTo>
                    <a:pt x="74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3368075" y="4742325"/>
              <a:ext cx="17625" cy="17625"/>
            </a:xfrm>
            <a:custGeom>
              <a:rect b="b" l="l" r="r" t="t"/>
              <a:pathLst>
                <a:path extrusionOk="0" h="705" w="705">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9"/>
          <p:cNvGrpSpPr/>
          <p:nvPr/>
        </p:nvGrpSpPr>
        <p:grpSpPr>
          <a:xfrm>
            <a:off x="2013128" y="1341483"/>
            <a:ext cx="916797" cy="98075"/>
            <a:chOff x="4810525" y="1175150"/>
            <a:chExt cx="133675" cy="14300"/>
          </a:xfrm>
        </p:grpSpPr>
        <p:sp>
          <p:nvSpPr>
            <p:cNvPr id="166" name="Google Shape;166;p9"/>
            <p:cNvSpPr/>
            <p:nvPr/>
          </p:nvSpPr>
          <p:spPr>
            <a:xfrm>
              <a:off x="4810525"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4836350"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4849150" y="1175150"/>
              <a:ext cx="4900" cy="14300"/>
            </a:xfrm>
            <a:custGeom>
              <a:rect b="b" l="l" r="r" t="t"/>
              <a:pathLst>
                <a:path extrusionOk="0" h="572" w="196">
                  <a:moveTo>
                    <a:pt x="1" y="0"/>
                  </a:moveTo>
                  <a:lnTo>
                    <a:pt x="1"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4862000"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4875700" y="1175150"/>
              <a:ext cx="4900" cy="14300"/>
            </a:xfrm>
            <a:custGeom>
              <a:rect b="b" l="l" r="r" t="t"/>
              <a:pathLst>
                <a:path extrusionOk="0" h="572" w="196">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4885925" y="1175150"/>
              <a:ext cx="4900" cy="14300"/>
            </a:xfrm>
            <a:custGeom>
              <a:rect b="b" l="l" r="r" t="t"/>
              <a:pathLst>
                <a:path extrusionOk="0" h="572" w="196">
                  <a:moveTo>
                    <a:pt x="1" y="0"/>
                  </a:moveTo>
                  <a:lnTo>
                    <a:pt x="1" y="571"/>
                  </a:lnTo>
                  <a:lnTo>
                    <a:pt x="196" y="571"/>
                  </a:lnTo>
                  <a:lnTo>
                    <a:pt x="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4927400" y="1175150"/>
              <a:ext cx="4850" cy="14300"/>
            </a:xfrm>
            <a:custGeom>
              <a:rect b="b" l="l" r="r" t="t"/>
              <a:pathLst>
                <a:path extrusionOk="0" h="572" w="194">
                  <a:moveTo>
                    <a:pt x="0" y="0"/>
                  </a:moveTo>
                  <a:lnTo>
                    <a:pt x="0" y="571"/>
                  </a:lnTo>
                  <a:lnTo>
                    <a:pt x="194" y="571"/>
                  </a:ln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4902975" y="1175150"/>
              <a:ext cx="4900" cy="14300"/>
            </a:xfrm>
            <a:custGeom>
              <a:rect b="b" l="l" r="r" t="t"/>
              <a:pathLst>
                <a:path extrusionOk="0" h="572" w="196">
                  <a:moveTo>
                    <a:pt x="1" y="0"/>
                  </a:moveTo>
                  <a:lnTo>
                    <a:pt x="1" y="571"/>
                  </a:lnTo>
                  <a:lnTo>
                    <a:pt x="196" y="571"/>
                  </a:lnTo>
                  <a:lnTo>
                    <a:pt x="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4939300" y="1175150"/>
              <a:ext cx="4900" cy="14300"/>
            </a:xfrm>
            <a:custGeom>
              <a:rect b="b" l="l" r="r" t="t"/>
              <a:pathLst>
                <a:path extrusionOk="0" h="572" w="196">
                  <a:moveTo>
                    <a:pt x="1" y="0"/>
                  </a:moveTo>
                  <a:lnTo>
                    <a:pt x="1"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175" name="Shape 175"/>
        <p:cNvGrpSpPr/>
        <p:nvPr/>
      </p:nvGrpSpPr>
      <p:grpSpPr>
        <a:xfrm>
          <a:off x="0" y="0"/>
          <a:ext cx="0" cy="0"/>
          <a:chOff x="0" y="0"/>
          <a:chExt cx="0" cy="0"/>
        </a:xfrm>
      </p:grpSpPr>
      <p:sp>
        <p:nvSpPr>
          <p:cNvPr id="176" name="Google Shape;176;p10"/>
          <p:cNvSpPr/>
          <p:nvPr/>
        </p:nvSpPr>
        <p:spPr>
          <a:xfrm>
            <a:off x="813050" y="1054000"/>
            <a:ext cx="3438900" cy="3059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txBox="1"/>
          <p:nvPr>
            <p:ph type="title"/>
          </p:nvPr>
        </p:nvSpPr>
        <p:spPr>
          <a:xfrm>
            <a:off x="963050" y="1102225"/>
            <a:ext cx="3138900" cy="2939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200"/>
              <a:buNone/>
              <a:defRPr>
                <a:solidFill>
                  <a:schemeClr val="l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59200" cy="612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600"/>
              <a:buFont typeface="Saira"/>
              <a:buNone/>
              <a:defRPr b="1" sz="3600">
                <a:solidFill>
                  <a:schemeClr val="lt1"/>
                </a:solidFill>
                <a:latin typeface="Saira"/>
                <a:ea typeface="Saira"/>
                <a:cs typeface="Saira"/>
                <a:sym typeface="Saira"/>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713225" y="1456650"/>
            <a:ext cx="7759200" cy="31122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3"/>
          <p:cNvSpPr txBox="1"/>
          <p:nvPr>
            <p:ph type="title"/>
          </p:nvPr>
        </p:nvSpPr>
        <p:spPr>
          <a:xfrm>
            <a:off x="332525" y="1438675"/>
            <a:ext cx="8520600" cy="135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Diagramme d'activités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42"/>
          <p:cNvSpPr txBox="1"/>
          <p:nvPr>
            <p:ph idx="1" type="body"/>
          </p:nvPr>
        </p:nvSpPr>
        <p:spPr>
          <a:xfrm>
            <a:off x="713225" y="1197100"/>
            <a:ext cx="77592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Un nœud exécutable est un nœud d'activité qu'on peut exécuter (i.e. une activité). Il possède un gestionnaire d'exceptions qui peut capturer les exceptions levées par le nœud, ou un de ses nœuds imbriqués.</a:t>
            </a:r>
            <a:endParaRPr sz="1600"/>
          </a:p>
        </p:txBody>
      </p:sp>
      <p:sp>
        <p:nvSpPr>
          <p:cNvPr id="733" name="Google Shape;733;p42"/>
          <p:cNvSpPr txBox="1"/>
          <p:nvPr>
            <p:ph type="title"/>
          </p:nvPr>
        </p:nvSpPr>
        <p:spPr>
          <a:xfrm>
            <a:off x="692400" y="150050"/>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Nœud exécutable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43"/>
          <p:cNvSpPr txBox="1"/>
          <p:nvPr>
            <p:ph idx="1" type="body"/>
          </p:nvPr>
        </p:nvSpPr>
        <p:spPr>
          <a:xfrm>
            <a:off x="713225" y="1197100"/>
            <a:ext cx="77592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nœud d'action est un nœud d'activité exécutable qui constitue l'unité fondamentale de fonctionnalité exécutable dans une activité. L'exécution d'une action représente une transformation ou un calcul quelconque dans le système modélisé. Les actions sont généralement liées à des opérations qui sont directement invoquées. Un nœud d'action doit avoir au moins un arc entrant.</a:t>
            </a:r>
            <a:endParaRPr/>
          </a:p>
          <a:p>
            <a:pPr indent="0" lvl="0" marL="0" rtl="0" algn="l">
              <a:spcBef>
                <a:spcPts val="1600"/>
              </a:spcBef>
              <a:spcAft>
                <a:spcPts val="0"/>
              </a:spcAft>
              <a:buNone/>
            </a:pPr>
            <a:r>
              <a:rPr lang="en"/>
              <a:t>Graphiquement, un nœud d'action est représenté par un rectangle aux coins arrondis qui contient sa description textuelle. Cette description textuelle peut aller d'un simple nom à une suite d'actions réalisées par l'activité. UML n'impose aucune syntaxe pour cette description textuelle, on peut donc utiliser une syntaxe proche de celle d'un langage de programmation particulier ou du pseudocode.</a:t>
            </a:r>
            <a:endParaRPr/>
          </a:p>
          <a:p>
            <a:pPr indent="0" lvl="0" marL="0" rtl="0" algn="l">
              <a:spcBef>
                <a:spcPts val="1600"/>
              </a:spcBef>
              <a:spcAft>
                <a:spcPts val="1600"/>
              </a:spcAft>
              <a:buNone/>
            </a:pPr>
            <a:r>
              <a:t/>
            </a:r>
            <a:endParaRPr/>
          </a:p>
        </p:txBody>
      </p:sp>
      <p:sp>
        <p:nvSpPr>
          <p:cNvPr id="739" name="Google Shape;739;p43"/>
          <p:cNvSpPr txBox="1"/>
          <p:nvPr>
            <p:ph type="title"/>
          </p:nvPr>
        </p:nvSpPr>
        <p:spPr>
          <a:xfrm>
            <a:off x="713225" y="203775"/>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Nœud d'action</a:t>
            </a:r>
            <a:endParaRPr/>
          </a:p>
        </p:txBody>
      </p:sp>
      <p:pic>
        <p:nvPicPr>
          <p:cNvPr id="740" name="Google Shape;740;p43"/>
          <p:cNvPicPr preferRelativeResize="0"/>
          <p:nvPr/>
        </p:nvPicPr>
        <p:blipFill>
          <a:blip r:embed="rId3">
            <a:alphaModFix/>
          </a:blip>
          <a:stretch>
            <a:fillRect/>
          </a:stretch>
        </p:blipFill>
        <p:spPr>
          <a:xfrm>
            <a:off x="3318675" y="3334800"/>
            <a:ext cx="2506650" cy="129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4"/>
          <p:cNvSpPr txBox="1"/>
          <p:nvPr>
            <p:ph idx="1" type="body"/>
          </p:nvPr>
        </p:nvSpPr>
        <p:spPr>
          <a:xfrm>
            <a:off x="0" y="668950"/>
            <a:ext cx="8472300" cy="39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nœud de contrôle est un nœud d'activité abstrait utilisé pour coordonner les flots entre les nœuds d'une activité.</a:t>
            </a:r>
            <a:endParaRPr/>
          </a:p>
          <a:p>
            <a:pPr indent="0" lvl="0" marL="0" rtl="0" algn="l">
              <a:spcBef>
                <a:spcPts val="1600"/>
              </a:spcBef>
              <a:spcAft>
                <a:spcPts val="0"/>
              </a:spcAft>
              <a:buNone/>
            </a:pPr>
            <a:r>
              <a:rPr lang="en"/>
              <a:t>Il existe plusieurs types de nœuds de contrôle :</a:t>
            </a:r>
            <a:endParaRPr/>
          </a:p>
          <a:p>
            <a:pPr indent="-304800" lvl="0" marL="457200" rtl="0" algn="l">
              <a:spcBef>
                <a:spcPts val="1600"/>
              </a:spcBef>
              <a:spcAft>
                <a:spcPts val="0"/>
              </a:spcAft>
              <a:buSzPts val="1200"/>
              <a:buChar char="●"/>
            </a:pPr>
            <a:r>
              <a:rPr lang="en"/>
              <a:t>nœud initial (initial node en anglais) ;</a:t>
            </a:r>
            <a:endParaRPr/>
          </a:p>
          <a:p>
            <a:pPr indent="-304800" lvl="0" marL="457200" rtl="0" algn="l">
              <a:spcBef>
                <a:spcPts val="0"/>
              </a:spcBef>
              <a:spcAft>
                <a:spcPts val="0"/>
              </a:spcAft>
              <a:buSzPts val="1200"/>
              <a:buChar char="●"/>
            </a:pPr>
            <a:r>
              <a:rPr lang="en"/>
              <a:t>nœud de fin d'activité (final node en anglais) ;</a:t>
            </a:r>
            <a:endParaRPr/>
          </a:p>
          <a:p>
            <a:pPr indent="-304800" lvl="0" marL="457200" rtl="0" algn="l">
              <a:spcBef>
                <a:spcPts val="0"/>
              </a:spcBef>
              <a:spcAft>
                <a:spcPts val="0"/>
              </a:spcAft>
              <a:buSzPts val="1200"/>
              <a:buChar char="●"/>
            </a:pPr>
            <a:r>
              <a:rPr lang="en"/>
              <a:t>nœud de fin de flot (flow final en anglais) ;</a:t>
            </a:r>
            <a:endParaRPr/>
          </a:p>
          <a:p>
            <a:pPr indent="-304800" lvl="0" marL="457200" rtl="0" algn="l">
              <a:spcBef>
                <a:spcPts val="0"/>
              </a:spcBef>
              <a:spcAft>
                <a:spcPts val="0"/>
              </a:spcAft>
              <a:buSzPts val="1200"/>
              <a:buChar char="●"/>
            </a:pPr>
            <a:r>
              <a:rPr lang="en"/>
              <a:t>nœud de décision (decision node en anglais) ;</a:t>
            </a:r>
            <a:endParaRPr/>
          </a:p>
          <a:p>
            <a:pPr indent="-304800" lvl="0" marL="457200" rtl="0" algn="l">
              <a:spcBef>
                <a:spcPts val="0"/>
              </a:spcBef>
              <a:spcAft>
                <a:spcPts val="0"/>
              </a:spcAft>
              <a:buSzPts val="1200"/>
              <a:buChar char="●"/>
            </a:pPr>
            <a:r>
              <a:rPr lang="en"/>
              <a:t>nœud de fusion (merge node en anglais) ;</a:t>
            </a:r>
            <a:endParaRPr/>
          </a:p>
          <a:p>
            <a:pPr indent="-304800" lvl="0" marL="457200" rtl="0" algn="l">
              <a:spcBef>
                <a:spcPts val="0"/>
              </a:spcBef>
              <a:spcAft>
                <a:spcPts val="0"/>
              </a:spcAft>
              <a:buSzPts val="1200"/>
              <a:buChar char="●"/>
            </a:pPr>
            <a:r>
              <a:rPr lang="en"/>
              <a:t>nœud de bifurcation (fork node en anglais) ;</a:t>
            </a:r>
            <a:endParaRPr/>
          </a:p>
          <a:p>
            <a:pPr indent="-304800" lvl="0" marL="457200" rtl="0" algn="l">
              <a:spcBef>
                <a:spcPts val="0"/>
              </a:spcBef>
              <a:spcAft>
                <a:spcPts val="0"/>
              </a:spcAft>
              <a:buSzPts val="1200"/>
              <a:buChar char="●"/>
            </a:pPr>
            <a:r>
              <a:rPr lang="en"/>
              <a:t>nœud d'union (join node en anglais).</a:t>
            </a:r>
            <a:endParaRPr/>
          </a:p>
          <a:p>
            <a:pPr indent="0" lvl="0" marL="0" rtl="0" algn="l">
              <a:spcBef>
                <a:spcPts val="1600"/>
              </a:spcBef>
              <a:spcAft>
                <a:spcPts val="0"/>
              </a:spcAft>
              <a:buNone/>
            </a:pPr>
            <a:r>
              <a:rPr lang="en"/>
              <a:t>La figure illustre l'utilisation de ces nœuds de contrôle</a:t>
            </a:r>
            <a:endParaRPr/>
          </a:p>
          <a:p>
            <a:pPr indent="0" lvl="0" marL="0" rtl="0" algn="l">
              <a:spcBef>
                <a:spcPts val="1600"/>
              </a:spcBef>
              <a:spcAft>
                <a:spcPts val="1600"/>
              </a:spcAft>
              <a:buNone/>
            </a:pPr>
            <a:r>
              <a:t/>
            </a:r>
            <a:endParaRPr/>
          </a:p>
        </p:txBody>
      </p:sp>
      <p:sp>
        <p:nvSpPr>
          <p:cNvPr id="746" name="Google Shape;746;p44"/>
          <p:cNvSpPr txBox="1"/>
          <p:nvPr>
            <p:ph type="title"/>
          </p:nvPr>
        </p:nvSpPr>
        <p:spPr>
          <a:xfrm>
            <a:off x="692400" y="56050"/>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Nœud de contrôle</a:t>
            </a:r>
            <a:endParaRPr/>
          </a:p>
        </p:txBody>
      </p:sp>
      <p:pic>
        <p:nvPicPr>
          <p:cNvPr id="747" name="Google Shape;747;p44"/>
          <p:cNvPicPr preferRelativeResize="0"/>
          <p:nvPr/>
        </p:nvPicPr>
        <p:blipFill>
          <a:blip r:embed="rId3">
            <a:alphaModFix/>
          </a:blip>
          <a:stretch>
            <a:fillRect/>
          </a:stretch>
        </p:blipFill>
        <p:spPr>
          <a:xfrm>
            <a:off x="3850175" y="1047500"/>
            <a:ext cx="5293826" cy="38945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gtEl>
                                        <p:attrNameLst>
                                          <p:attrName>style.visibility</p:attrName>
                                        </p:attrNameLst>
                                      </p:cBhvr>
                                      <p:to>
                                        <p:strVal val="visible"/>
                                      </p:to>
                                    </p:set>
                                    <p:animEffect filter="fade" transition="in">
                                      <p:cBhvr>
                                        <p:cTn dur="1000"/>
                                        <p:tgtEl>
                                          <p:spTgt spid="7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5"/>
          <p:cNvSpPr txBox="1"/>
          <p:nvPr>
            <p:ph idx="1" type="body"/>
          </p:nvPr>
        </p:nvSpPr>
        <p:spPr>
          <a:xfrm>
            <a:off x="713225" y="1197100"/>
            <a:ext cx="77592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nœud initial est un nœud de contrôle à partir duquel le flot débute lorsque l'activité enveloppante est invoquée. Une activité peut avoir plusieurs nœuds initiaux. Un nœud initial possède un arc sortant et pas d'arc entrant.</a:t>
            </a:r>
            <a:endParaRPr/>
          </a:p>
          <a:p>
            <a:pPr indent="0" lvl="0" marL="0" rtl="0" algn="l">
              <a:spcBef>
                <a:spcPts val="1600"/>
              </a:spcBef>
              <a:spcAft>
                <a:spcPts val="0"/>
              </a:spcAft>
              <a:buNone/>
            </a:pPr>
            <a:r>
              <a:rPr lang="en"/>
              <a:t>Graphiquement, un nœud initial est représenté par un petit cercle plein</a:t>
            </a:r>
            <a:endParaRPr/>
          </a:p>
          <a:p>
            <a:pPr indent="0" lvl="0" marL="0" rtl="0" algn="l">
              <a:spcBef>
                <a:spcPts val="1600"/>
              </a:spcBef>
              <a:spcAft>
                <a:spcPts val="1600"/>
              </a:spcAft>
              <a:buNone/>
            </a:pPr>
            <a:r>
              <a:t/>
            </a:r>
            <a:endParaRPr/>
          </a:p>
        </p:txBody>
      </p:sp>
      <p:sp>
        <p:nvSpPr>
          <p:cNvPr id="753" name="Google Shape;753;p45"/>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Nœud initial</a:t>
            </a:r>
            <a:endParaRPr/>
          </a:p>
        </p:txBody>
      </p:sp>
      <p:pic>
        <p:nvPicPr>
          <p:cNvPr id="754" name="Google Shape;754;p45"/>
          <p:cNvPicPr preferRelativeResize="0"/>
          <p:nvPr/>
        </p:nvPicPr>
        <p:blipFill>
          <a:blip r:embed="rId3">
            <a:alphaModFix/>
          </a:blip>
          <a:stretch>
            <a:fillRect/>
          </a:stretch>
        </p:blipFill>
        <p:spPr>
          <a:xfrm>
            <a:off x="4098275" y="2838300"/>
            <a:ext cx="989100" cy="135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46"/>
          <p:cNvSpPr txBox="1"/>
          <p:nvPr>
            <p:ph idx="1" type="body"/>
          </p:nvPr>
        </p:nvSpPr>
        <p:spPr>
          <a:xfrm>
            <a:off x="713225" y="1197100"/>
            <a:ext cx="77592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Lorsque l'un des arcs d'un nœud de fin d'activité est activé (i.e. lorsqu'un flot d'exécution atteint un nœud de fin d'activité), l'exécution de l'activité enveloppante s'achève et tout nœud ou flot actif au sein de l'activité enveloppante est abandonné. Si l'activité a été invoquée par un appel synchrone, un message (reply) contenant les valeurs sortantes est transmis en retour à l'appelant.</a:t>
            </a:r>
            <a:endParaRPr/>
          </a:p>
          <a:p>
            <a:pPr indent="0" lvl="0" marL="0" rtl="0" algn="l">
              <a:spcBef>
                <a:spcPts val="1600"/>
              </a:spcBef>
              <a:spcAft>
                <a:spcPts val="0"/>
              </a:spcAft>
              <a:buNone/>
            </a:pPr>
            <a:r>
              <a:rPr lang="en"/>
              <a:t>Graphiquement, un nœud de fin d'activité est représenté par un cercle vide contenant un petit cercle plein </a:t>
            </a:r>
            <a:endParaRPr/>
          </a:p>
          <a:p>
            <a:pPr indent="0" lvl="0" marL="0" rtl="0" algn="l">
              <a:spcBef>
                <a:spcPts val="1600"/>
              </a:spcBef>
              <a:spcAft>
                <a:spcPts val="1600"/>
              </a:spcAft>
              <a:buNone/>
            </a:pPr>
            <a:r>
              <a:t/>
            </a:r>
            <a:endParaRPr/>
          </a:p>
        </p:txBody>
      </p:sp>
      <p:sp>
        <p:nvSpPr>
          <p:cNvPr id="760" name="Google Shape;760;p46"/>
          <p:cNvSpPr txBox="1"/>
          <p:nvPr>
            <p:ph type="title"/>
          </p:nvPr>
        </p:nvSpPr>
        <p:spPr>
          <a:xfrm>
            <a:off x="713225" y="176900"/>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Nœud de fin d'activité</a:t>
            </a:r>
            <a:endParaRPr/>
          </a:p>
        </p:txBody>
      </p:sp>
      <p:pic>
        <p:nvPicPr>
          <p:cNvPr id="761" name="Google Shape;761;p46"/>
          <p:cNvPicPr preferRelativeResize="0"/>
          <p:nvPr/>
        </p:nvPicPr>
        <p:blipFill>
          <a:blip r:embed="rId3">
            <a:alphaModFix/>
          </a:blip>
          <a:stretch>
            <a:fillRect/>
          </a:stretch>
        </p:blipFill>
        <p:spPr>
          <a:xfrm>
            <a:off x="4131850" y="3066625"/>
            <a:ext cx="921950" cy="1066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47"/>
          <p:cNvSpPr txBox="1"/>
          <p:nvPr>
            <p:ph idx="1" type="body"/>
          </p:nvPr>
        </p:nvSpPr>
        <p:spPr>
          <a:xfrm>
            <a:off x="713225" y="1197100"/>
            <a:ext cx="77592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Lorsqu'un flot d'exécution atteint un nœud de fin de flot, le flot en question est terminé, mais cette fin de flot n'a aucune incidence sur les autres flots actifs de l'activité enveloppante.</a:t>
            </a:r>
            <a:endParaRPr/>
          </a:p>
          <a:p>
            <a:pPr indent="0" lvl="0" marL="0" rtl="0" algn="l">
              <a:spcBef>
                <a:spcPts val="1600"/>
              </a:spcBef>
              <a:spcAft>
                <a:spcPts val="0"/>
              </a:spcAft>
              <a:buNone/>
            </a:pPr>
            <a:r>
              <a:rPr lang="en"/>
              <a:t>Graphiquement, un nœud de fin de flot est représenté par un cercle vide barré d'un X.</a:t>
            </a:r>
            <a:endParaRPr/>
          </a:p>
          <a:p>
            <a:pPr indent="0" lvl="0" marL="0" rtl="0" algn="l">
              <a:spcBef>
                <a:spcPts val="1600"/>
              </a:spcBef>
              <a:spcAft>
                <a:spcPts val="0"/>
              </a:spcAft>
              <a:buNone/>
            </a:pPr>
            <a:r>
              <a:rPr lang="en"/>
              <a:t>Les nœuds de fin de flot sont particuliers et à utiliser avec parcimonie. Dans l'exemple de la figure, le nœud de fin de flot n'est pas indispensable : on peut le remplacer par un nœud d'union possédant une transition vers un nœud de fin d'activité.</a:t>
            </a:r>
            <a:endParaRPr/>
          </a:p>
          <a:p>
            <a:pPr indent="0" lvl="0" marL="0" rtl="0" algn="l">
              <a:spcBef>
                <a:spcPts val="1600"/>
              </a:spcBef>
              <a:spcAft>
                <a:spcPts val="1600"/>
              </a:spcAft>
              <a:buNone/>
            </a:pPr>
            <a:r>
              <a:t/>
            </a:r>
            <a:endParaRPr/>
          </a:p>
        </p:txBody>
      </p:sp>
      <p:sp>
        <p:nvSpPr>
          <p:cNvPr id="767" name="Google Shape;767;p47"/>
          <p:cNvSpPr txBox="1"/>
          <p:nvPr>
            <p:ph type="title"/>
          </p:nvPr>
        </p:nvSpPr>
        <p:spPr>
          <a:xfrm>
            <a:off x="713225" y="270900"/>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Nœud de fin de flot</a:t>
            </a:r>
            <a:endParaRPr/>
          </a:p>
        </p:txBody>
      </p:sp>
      <p:pic>
        <p:nvPicPr>
          <p:cNvPr id="768" name="Google Shape;768;p47"/>
          <p:cNvPicPr preferRelativeResize="0"/>
          <p:nvPr/>
        </p:nvPicPr>
        <p:blipFill>
          <a:blip r:embed="rId3">
            <a:alphaModFix/>
          </a:blip>
          <a:stretch>
            <a:fillRect/>
          </a:stretch>
        </p:blipFill>
        <p:spPr>
          <a:xfrm>
            <a:off x="3699763" y="2933975"/>
            <a:ext cx="1786125" cy="210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48"/>
          <p:cNvSpPr txBox="1"/>
          <p:nvPr>
            <p:ph idx="1" type="body"/>
          </p:nvPr>
        </p:nvSpPr>
        <p:spPr>
          <a:xfrm>
            <a:off x="147725" y="1235525"/>
            <a:ext cx="8324700" cy="33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nœud de décision est un nœud de contrôle qui permet de faire un choix entre plusieurs flots sortants. Il possède un arc entrant et plusieurs arcs sortants. Ces derniers sont généralement accompagnés de conditions de garde pour conditionner le choix. Si, quand le nœud de décision est atteint, aucun arc en aval n'est franchissable (i.e. aucune condition de garde n'est vraie), c'est que le modèle est mal formé. L'utilisation d'une garde [else] est recommandée après un nœud de décision, car elle garantit un modèle bien formé. En effet, la condition de garde [else] est validée si et seulement si toutes les autres gardes des transitions ayant la même source sont fausses. Dans le cas où plusieurs arcs sont franchissables (i.e. plusieurs conditions de garde sont vraies), seul l'un d'entre eux est retenu et ce choix est non déterministe.</a:t>
            </a:r>
            <a:endParaRPr/>
          </a:p>
          <a:p>
            <a:pPr indent="0" lvl="0" marL="0" rtl="0" algn="l">
              <a:spcBef>
                <a:spcPts val="1600"/>
              </a:spcBef>
              <a:spcAft>
                <a:spcPts val="0"/>
              </a:spcAft>
              <a:buNone/>
            </a:pPr>
            <a:r>
              <a:rPr lang="en"/>
              <a:t>Graphiquement, on représente un nœud de décision par un losange</a:t>
            </a:r>
            <a:endParaRPr/>
          </a:p>
          <a:p>
            <a:pPr indent="0" lvl="0" marL="0" rtl="0" algn="l">
              <a:spcBef>
                <a:spcPts val="1600"/>
              </a:spcBef>
              <a:spcAft>
                <a:spcPts val="1600"/>
              </a:spcAft>
              <a:buNone/>
            </a:pPr>
            <a:r>
              <a:t/>
            </a:r>
            <a:endParaRPr/>
          </a:p>
        </p:txBody>
      </p:sp>
      <p:sp>
        <p:nvSpPr>
          <p:cNvPr id="774" name="Google Shape;774;p48"/>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Nœud de décision</a:t>
            </a:r>
            <a:endParaRPr/>
          </a:p>
        </p:txBody>
      </p:sp>
      <p:pic>
        <p:nvPicPr>
          <p:cNvPr id="775" name="Google Shape;775;p48"/>
          <p:cNvPicPr preferRelativeResize="0"/>
          <p:nvPr/>
        </p:nvPicPr>
        <p:blipFill>
          <a:blip r:embed="rId3">
            <a:alphaModFix/>
          </a:blip>
          <a:stretch>
            <a:fillRect/>
          </a:stretch>
        </p:blipFill>
        <p:spPr>
          <a:xfrm>
            <a:off x="5431285" y="2953660"/>
            <a:ext cx="1305741" cy="1471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49"/>
          <p:cNvSpPr txBox="1"/>
          <p:nvPr>
            <p:ph idx="1" type="body"/>
          </p:nvPr>
        </p:nvSpPr>
        <p:spPr>
          <a:xfrm>
            <a:off x="713225" y="1197100"/>
            <a:ext cx="77592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nœud de fusion est un nœud de contrôle qui rassemble plusieurs flots alternatifs entrants en un seul flot sortant. Il n'est pas utilisé pour synchroniser des flots concurrents (c'est le rôle du nœud d'union), mais pour accepter un flot parmi plusieurs.</a:t>
            </a:r>
            <a:endParaRPr/>
          </a:p>
          <a:p>
            <a:pPr indent="0" lvl="0" marL="0" rtl="0" algn="l">
              <a:spcBef>
                <a:spcPts val="1600"/>
              </a:spcBef>
              <a:spcAft>
                <a:spcPts val="0"/>
              </a:spcAft>
              <a:buNone/>
            </a:pPr>
            <a:r>
              <a:rPr lang="en"/>
              <a:t>Graphiquement, on représente un nœud de fusion, comme un nœud de décision, par un losange</a:t>
            </a:r>
            <a:endParaRPr/>
          </a:p>
          <a:p>
            <a:pPr indent="0" lvl="0" marL="0" rtl="0" algn="l">
              <a:spcBef>
                <a:spcPts val="1600"/>
              </a:spcBef>
              <a:spcAft>
                <a:spcPts val="1600"/>
              </a:spcAft>
              <a:buNone/>
            </a:pPr>
            <a:r>
              <a:rPr lang="en"/>
              <a:t>Graphiquement, il est possible de fusionner un nœud de fusion et un nœud de décision, et donc d'avoir un losange possédant plusieurs arcs entrants et sortants.</a:t>
            </a:r>
            <a:endParaRPr/>
          </a:p>
        </p:txBody>
      </p:sp>
      <p:sp>
        <p:nvSpPr>
          <p:cNvPr id="781" name="Google Shape;781;p49"/>
          <p:cNvSpPr txBox="1"/>
          <p:nvPr>
            <p:ph type="title"/>
          </p:nvPr>
        </p:nvSpPr>
        <p:spPr>
          <a:xfrm>
            <a:off x="713225" y="369325"/>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Nœud de fusion</a:t>
            </a:r>
            <a:endParaRPr/>
          </a:p>
        </p:txBody>
      </p:sp>
      <p:pic>
        <p:nvPicPr>
          <p:cNvPr id="782" name="Google Shape;782;p49"/>
          <p:cNvPicPr preferRelativeResize="0"/>
          <p:nvPr/>
        </p:nvPicPr>
        <p:blipFill>
          <a:blip r:embed="rId3">
            <a:alphaModFix/>
          </a:blip>
          <a:stretch>
            <a:fillRect/>
          </a:stretch>
        </p:blipFill>
        <p:spPr>
          <a:xfrm>
            <a:off x="5431285" y="2953660"/>
            <a:ext cx="1305741" cy="1471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50"/>
          <p:cNvSpPr txBox="1"/>
          <p:nvPr>
            <p:ph idx="1" type="body"/>
          </p:nvPr>
        </p:nvSpPr>
        <p:spPr>
          <a:xfrm>
            <a:off x="692400" y="1546275"/>
            <a:ext cx="77592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nœud de bifurcation, également appelé nœud de débranchement est un nœud de contrôle qui sépare un flot en plusieurs flots concurrents. Un tel nœud possède donc un arc entrant et plusieurs arcs sortants. On apparie généralement un nœud de bifurcation avec un nœud d'union pour équilibrer la concurrence </a:t>
            </a:r>
            <a:endParaRPr/>
          </a:p>
          <a:p>
            <a:pPr indent="0" lvl="0" marL="0" rtl="0" algn="l">
              <a:spcBef>
                <a:spcPts val="1600"/>
              </a:spcBef>
              <a:spcAft>
                <a:spcPts val="0"/>
              </a:spcAft>
              <a:buNone/>
            </a:pPr>
            <a:r>
              <a:rPr lang="en"/>
              <a:t>Graphiquement, on représente un nœud de bifurcation par un trait plein </a:t>
            </a:r>
            <a:endParaRPr/>
          </a:p>
          <a:p>
            <a:pPr indent="0" lvl="0" marL="0" rtl="0" algn="l">
              <a:spcBef>
                <a:spcPts val="1600"/>
              </a:spcBef>
              <a:spcAft>
                <a:spcPts val="1600"/>
              </a:spcAft>
              <a:buNone/>
            </a:pPr>
            <a:r>
              <a:t/>
            </a:r>
            <a:endParaRPr/>
          </a:p>
        </p:txBody>
      </p:sp>
      <p:sp>
        <p:nvSpPr>
          <p:cNvPr id="788" name="Google Shape;788;p50"/>
          <p:cNvSpPr txBox="1"/>
          <p:nvPr>
            <p:ph type="title"/>
          </p:nvPr>
        </p:nvSpPr>
        <p:spPr>
          <a:xfrm>
            <a:off x="713225" y="228300"/>
            <a:ext cx="8257800" cy="9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Nœud de bifurcation ou de débranchement</a:t>
            </a:r>
            <a:endParaRPr/>
          </a:p>
        </p:txBody>
      </p:sp>
      <p:pic>
        <p:nvPicPr>
          <p:cNvPr id="789" name="Google Shape;789;p50"/>
          <p:cNvPicPr preferRelativeResize="0"/>
          <p:nvPr/>
        </p:nvPicPr>
        <p:blipFill>
          <a:blip r:embed="rId3">
            <a:alphaModFix/>
          </a:blip>
          <a:stretch>
            <a:fillRect/>
          </a:stretch>
        </p:blipFill>
        <p:spPr>
          <a:xfrm>
            <a:off x="3427419" y="3101275"/>
            <a:ext cx="2289150" cy="1397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51"/>
          <p:cNvSpPr txBox="1"/>
          <p:nvPr>
            <p:ph idx="1" type="body"/>
          </p:nvPr>
        </p:nvSpPr>
        <p:spPr>
          <a:xfrm>
            <a:off x="713225" y="1197100"/>
            <a:ext cx="77592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nœud d'union, également appelé nœud de jointure est un nœud de contrôle qui synchronise des flots multiples. Un tel nœud possède donc plusieurs arcs entrants et un seul arc sortant. Lorsque tous les arcs entrants sont activés, l'arc sortant l'est également.</a:t>
            </a:r>
            <a:endParaRPr/>
          </a:p>
          <a:p>
            <a:pPr indent="0" lvl="0" marL="0" rtl="0" algn="l">
              <a:spcBef>
                <a:spcPts val="1600"/>
              </a:spcBef>
              <a:spcAft>
                <a:spcPts val="0"/>
              </a:spcAft>
              <a:buNone/>
            </a:pPr>
            <a:r>
              <a:rPr lang="en"/>
              <a:t>Graphiquement, on représente un nœud d'union, comme un nœud de bifurcation, par un trait plein</a:t>
            </a:r>
            <a:endParaRPr/>
          </a:p>
          <a:p>
            <a:pPr indent="0" lvl="0" marL="0" rtl="0" algn="l">
              <a:spcBef>
                <a:spcPts val="1600"/>
              </a:spcBef>
              <a:spcAft>
                <a:spcPts val="1600"/>
              </a:spcAft>
              <a:buNone/>
            </a:pPr>
            <a:r>
              <a:t/>
            </a:r>
            <a:endParaRPr/>
          </a:p>
        </p:txBody>
      </p:sp>
      <p:sp>
        <p:nvSpPr>
          <p:cNvPr id="795" name="Google Shape;795;p51"/>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Nœud d'union ou de jointure</a:t>
            </a:r>
            <a:endParaRPr/>
          </a:p>
        </p:txBody>
      </p:sp>
      <p:pic>
        <p:nvPicPr>
          <p:cNvPr id="796" name="Google Shape;796;p51"/>
          <p:cNvPicPr preferRelativeResize="0"/>
          <p:nvPr/>
        </p:nvPicPr>
        <p:blipFill>
          <a:blip r:embed="rId3">
            <a:alphaModFix/>
          </a:blip>
          <a:stretch>
            <a:fillRect/>
          </a:stretch>
        </p:blipFill>
        <p:spPr>
          <a:xfrm>
            <a:off x="3448244" y="2738675"/>
            <a:ext cx="2289150" cy="139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4"/>
          <p:cNvSpPr txBox="1"/>
          <p:nvPr>
            <p:ph idx="1" type="body"/>
          </p:nvPr>
        </p:nvSpPr>
        <p:spPr>
          <a:xfrm>
            <a:off x="713225" y="1197100"/>
            <a:ext cx="7759200" cy="25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Dans la phase de conception, les diagrammes d'activités sont particulièrement adaptés à la description des cas d'utilisation. Plus précisément, ils viennent illustrer et consolider la description textuelle des cas d'utilisation.</a:t>
            </a:r>
            <a:endParaRPr sz="1400"/>
          </a:p>
          <a:p>
            <a:pPr indent="0" lvl="0" marL="0" rtl="0" algn="l">
              <a:spcBef>
                <a:spcPts val="1600"/>
              </a:spcBef>
              <a:spcAft>
                <a:spcPts val="0"/>
              </a:spcAft>
              <a:buNone/>
            </a:pPr>
            <a:r>
              <a:rPr lang="en" sz="1400"/>
              <a:t>De plus, leur représentation sous forme d'organigrammes les rend facilement intelligibles .On parle généralement dans ce cas de modélisation de workflow. </a:t>
            </a:r>
            <a:endParaRPr sz="1400"/>
          </a:p>
          <a:p>
            <a:pPr indent="0" lvl="0" marL="0" rtl="0" algn="l">
              <a:spcBef>
                <a:spcPts val="1600"/>
              </a:spcBef>
              <a:spcAft>
                <a:spcPts val="0"/>
              </a:spcAft>
              <a:buNone/>
            </a:pPr>
            <a:r>
              <a:rPr lang="en" sz="1400"/>
              <a:t>On se concentre ici sur les activités telles que </a:t>
            </a:r>
            <a:r>
              <a:rPr lang="en" sz="1400"/>
              <a:t>les voient </a:t>
            </a:r>
            <a:r>
              <a:rPr lang="en" sz="1400"/>
              <a:t>les acteurs qui collaborent avec le système dans le cadre d'un processus métier. La modélisation du flot d'objets est souvent importante dans ce type d'utilisation des diagrammes d'activités</a:t>
            </a:r>
            <a:r>
              <a:rPr lang="en"/>
              <a:t>.</a:t>
            </a:r>
            <a:endParaRPr/>
          </a:p>
          <a:p>
            <a:pPr indent="0" lvl="0" marL="0" rtl="0" algn="l">
              <a:spcBef>
                <a:spcPts val="1600"/>
              </a:spcBef>
              <a:spcAft>
                <a:spcPts val="1600"/>
              </a:spcAft>
              <a:buNone/>
            </a:pPr>
            <a:r>
              <a:t/>
            </a:r>
            <a:endParaRPr/>
          </a:p>
        </p:txBody>
      </p:sp>
      <p:sp>
        <p:nvSpPr>
          <p:cNvPr id="684" name="Google Shape;684;p34"/>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52"/>
          <p:cNvSpPr txBox="1"/>
          <p:nvPr>
            <p:ph idx="1" type="body"/>
          </p:nvPr>
        </p:nvSpPr>
        <p:spPr>
          <a:xfrm>
            <a:off x="0" y="727075"/>
            <a:ext cx="91440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partitions, souvent appelées couloirs ou lignes d'eau (swimlane) du fait de leur notation, permettent d'organiser les nœuds d'activités dans un diagramme d'activités en opérant des regroupements</a:t>
            </a:r>
            <a:endParaRPr/>
          </a:p>
          <a:p>
            <a:pPr indent="0" lvl="0" marL="0" rtl="0" algn="l">
              <a:spcBef>
                <a:spcPts val="1600"/>
              </a:spcBef>
              <a:spcAft>
                <a:spcPts val="0"/>
              </a:spcAft>
              <a:buNone/>
            </a:pPr>
            <a:r>
              <a:rPr lang="en"/>
              <a:t>Les partitions n'ont pas de signification bien arrêtée, mais correspondent souvent à des unités d'organisation du modèle. On peut, par exemple, les utiliser pour spécifier la classe responsable de la mise en œuvre d'un ensemble de tâches. Dans ce cas, la classe en question est responsable de l'implémentation du comportement des nœuds inclus dans ladite partition.</a:t>
            </a:r>
            <a:endParaRPr/>
          </a:p>
          <a:p>
            <a:pPr indent="0" lvl="0" marL="0" rtl="0" algn="l">
              <a:spcBef>
                <a:spcPts val="1600"/>
              </a:spcBef>
              <a:spcAft>
                <a:spcPts val="1600"/>
              </a:spcAft>
              <a:buNone/>
            </a:pPr>
            <a:r>
              <a:t/>
            </a:r>
            <a:endParaRPr/>
          </a:p>
        </p:txBody>
      </p:sp>
      <p:sp>
        <p:nvSpPr>
          <p:cNvPr id="802" name="Google Shape;802;p52"/>
          <p:cNvSpPr txBox="1"/>
          <p:nvPr>
            <p:ph type="title"/>
          </p:nvPr>
        </p:nvSpPr>
        <p:spPr>
          <a:xfrm>
            <a:off x="713225" y="0"/>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Partitions</a:t>
            </a:r>
            <a:endParaRPr/>
          </a:p>
        </p:txBody>
      </p:sp>
      <p:pic>
        <p:nvPicPr>
          <p:cNvPr id="803" name="Google Shape;803;p52"/>
          <p:cNvPicPr preferRelativeResize="0"/>
          <p:nvPr/>
        </p:nvPicPr>
        <p:blipFill>
          <a:blip r:embed="rId3">
            <a:alphaModFix/>
          </a:blip>
          <a:stretch>
            <a:fillRect/>
          </a:stretch>
        </p:blipFill>
        <p:spPr>
          <a:xfrm>
            <a:off x="2820700" y="2189000"/>
            <a:ext cx="3502600" cy="3048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53"/>
          <p:cNvSpPr txBox="1"/>
          <p:nvPr>
            <p:ph idx="1" type="body"/>
          </p:nvPr>
        </p:nvSpPr>
        <p:spPr>
          <a:xfrm>
            <a:off x="713225" y="1197100"/>
            <a:ext cx="77592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Une petite médiathèque n’a qu’une seule employée qui assume toutes les tâches que sont : </a:t>
            </a:r>
            <a:endParaRPr sz="1500"/>
          </a:p>
          <a:p>
            <a:pPr indent="0" lvl="0" marL="0" rtl="0" algn="l">
              <a:spcBef>
                <a:spcPts val="1600"/>
              </a:spcBef>
              <a:spcAft>
                <a:spcPts val="0"/>
              </a:spcAft>
              <a:buNone/>
            </a:pPr>
            <a:r>
              <a:rPr lang="en" sz="1500"/>
              <a:t>• La gestion des œuvres de la médiathèque. </a:t>
            </a:r>
            <a:endParaRPr sz="1500"/>
          </a:p>
          <a:p>
            <a:pPr indent="0" lvl="0" marL="0" rtl="0" algn="l">
              <a:spcBef>
                <a:spcPts val="1600"/>
              </a:spcBef>
              <a:spcAft>
                <a:spcPts val="0"/>
              </a:spcAft>
              <a:buNone/>
            </a:pPr>
            <a:r>
              <a:rPr lang="en" sz="1500"/>
              <a:t>• La gestion des abonnés. </a:t>
            </a:r>
            <a:endParaRPr sz="1500"/>
          </a:p>
          <a:p>
            <a:pPr indent="0" lvl="0" marL="0" rtl="0" algn="l">
              <a:spcBef>
                <a:spcPts val="1600"/>
              </a:spcBef>
              <a:spcAft>
                <a:spcPts val="0"/>
              </a:spcAft>
              <a:buNone/>
            </a:pPr>
            <a:r>
              <a:rPr lang="en" sz="1500"/>
              <a:t>Le prêt d’un exemplaire d’une œuvre donnée est limité à trois semaines. Si l’exemplaire n’est pas rapporté dans ce délai, cela génère un contentieux. Si l’exemplaire n’est toujours pas rendu au bout d’un an, une procédure judiciaire est déclenchée. L’accès au système informatique est protégé par un mot de passe.</a:t>
            </a:r>
            <a:endParaRPr sz="1500"/>
          </a:p>
          <a:p>
            <a:pPr indent="0" lvl="0" marL="0" rtl="0" algn="l">
              <a:spcBef>
                <a:spcPts val="1600"/>
              </a:spcBef>
              <a:spcAft>
                <a:spcPts val="1600"/>
              </a:spcAft>
              <a:buNone/>
            </a:pPr>
            <a:r>
              <a:rPr lang="en" sz="1500"/>
              <a:t>Décrire le scénario de fonctionnement à l’aide d’un diagramme d’activité. </a:t>
            </a:r>
            <a:endParaRPr sz="1500"/>
          </a:p>
        </p:txBody>
      </p:sp>
      <p:sp>
        <p:nvSpPr>
          <p:cNvPr id="809" name="Google Shape;809;p53"/>
          <p:cNvSpPr txBox="1"/>
          <p:nvPr>
            <p:ph type="title"/>
          </p:nvPr>
        </p:nvSpPr>
        <p:spPr>
          <a:xfrm>
            <a:off x="713225" y="123175"/>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Application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54"/>
          <p:cNvSpPr txBox="1"/>
          <p:nvPr>
            <p:ph idx="1" type="body"/>
          </p:nvPr>
        </p:nvSpPr>
        <p:spPr>
          <a:xfrm>
            <a:off x="713225" y="1197100"/>
            <a:ext cx="77592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Le logiciel de gestion des réparations est destiné en priorité au chef d'atelier, il devra lui permettre de saisir les fiches de réparations et le travail effectué par les employés de l'atelier. </a:t>
            </a:r>
            <a:endParaRPr sz="1400"/>
          </a:p>
          <a:p>
            <a:pPr indent="0" lvl="0" marL="0" rtl="0" algn="l">
              <a:spcBef>
                <a:spcPts val="1600"/>
              </a:spcBef>
              <a:spcAft>
                <a:spcPts val="0"/>
              </a:spcAft>
              <a:buNone/>
            </a:pPr>
            <a:r>
              <a:rPr lang="en" sz="1400"/>
              <a:t>Pour effectuer leur travail, les mécaniciens et autres employés de l'atelier vont chercher des pièces de rechange au magasin. Lorsque le logiciel sera installé, les magasiniers ne fourniront des pièces que pour les véhicules pour lesquels une fiche de réparation est ouverte; ils saisiront directement les pièces fournies depuis un terminal installé au magasin.</a:t>
            </a:r>
            <a:endParaRPr sz="1400"/>
          </a:p>
          <a:p>
            <a:pPr indent="0" lvl="0" marL="0" rtl="0" algn="l">
              <a:spcBef>
                <a:spcPts val="1600"/>
              </a:spcBef>
              <a:spcAft>
                <a:spcPts val="0"/>
              </a:spcAft>
              <a:buNone/>
            </a:pPr>
            <a:r>
              <a:rPr lang="en" sz="1400"/>
              <a:t> Lorsqu'une réparation est terminée, le chef d'atelier va essayer la voiture. Si tout est en ordre, il met la voiture sur le parc clientèle et bouclera la fiche de réparation informatisée. Les fiches de réparations bouclées par le chef d'atelier devront pouvoir être importées par le comptable dans le logiciel comptable. </a:t>
            </a:r>
            <a:endParaRPr sz="1400"/>
          </a:p>
          <a:p>
            <a:pPr indent="0" lvl="0" marL="0" rtl="0" algn="l">
              <a:spcBef>
                <a:spcPts val="1600"/>
              </a:spcBef>
              <a:spcAft>
                <a:spcPts val="1600"/>
              </a:spcAft>
              <a:buNone/>
            </a:pPr>
            <a:r>
              <a:rPr lang="en" sz="1400"/>
              <a:t>Créer un diagramme d’activité pour le traitement d’une réparation. </a:t>
            </a:r>
            <a:endParaRPr sz="1400"/>
          </a:p>
        </p:txBody>
      </p:sp>
      <p:sp>
        <p:nvSpPr>
          <p:cNvPr id="815" name="Google Shape;815;p54"/>
          <p:cNvSpPr txBox="1"/>
          <p:nvPr>
            <p:ph type="title"/>
          </p:nvPr>
        </p:nvSpPr>
        <p:spPr>
          <a:xfrm>
            <a:off x="713225" y="230625"/>
            <a:ext cx="77592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35"/>
          <p:cNvSpPr txBox="1"/>
          <p:nvPr>
            <p:ph type="title"/>
          </p:nvPr>
        </p:nvSpPr>
        <p:spPr>
          <a:xfrm>
            <a:off x="332525" y="1438675"/>
            <a:ext cx="8520600" cy="135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Activité et Transition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36"/>
          <p:cNvSpPr txBox="1"/>
          <p:nvPr>
            <p:ph idx="1" type="body"/>
          </p:nvPr>
        </p:nvSpPr>
        <p:spPr>
          <a:xfrm>
            <a:off x="713225" y="1197100"/>
            <a:ext cx="77592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Une action est le plus petit traitement qui puisse être exprimé en UML. Une action a une incidence sur l'état du système ou en extrait une information. Les actions sont des étapes discrètes à partir desquelles se construisent les comportements. La notion d'action est à rapprocher de la notion d'instruction élémentaire d'un langage de programmation , Une action peut être, par exemple :</a:t>
            </a:r>
            <a:endParaRPr/>
          </a:p>
          <a:p>
            <a:pPr indent="0" lvl="0" marL="0" rtl="0" algn="l">
              <a:spcBef>
                <a:spcPts val="1600"/>
              </a:spcBef>
              <a:spcAft>
                <a:spcPts val="0"/>
              </a:spcAft>
              <a:buNone/>
            </a:pPr>
            <a:r>
              <a:rPr lang="en"/>
              <a:t>une affectation de valeur à des attributs ;</a:t>
            </a:r>
            <a:endParaRPr/>
          </a:p>
          <a:p>
            <a:pPr indent="-304800" lvl="0" marL="457200" rtl="0" algn="l">
              <a:spcBef>
                <a:spcPts val="1600"/>
              </a:spcBef>
              <a:spcAft>
                <a:spcPts val="0"/>
              </a:spcAft>
              <a:buSzPts val="1200"/>
              <a:buChar char="●"/>
            </a:pPr>
            <a:r>
              <a:rPr lang="en"/>
              <a:t>un accès à la valeur d'une propriété structurelle (attribut ou terminaison d'association) ;</a:t>
            </a:r>
            <a:endParaRPr/>
          </a:p>
          <a:p>
            <a:pPr indent="-304800" lvl="0" marL="457200" rtl="0" algn="l">
              <a:spcBef>
                <a:spcPts val="0"/>
              </a:spcBef>
              <a:spcAft>
                <a:spcPts val="0"/>
              </a:spcAft>
              <a:buSzPts val="1200"/>
              <a:buChar char="●"/>
            </a:pPr>
            <a:r>
              <a:rPr lang="en"/>
              <a:t>la création d'un nouvel objet ou lien ;</a:t>
            </a:r>
            <a:endParaRPr/>
          </a:p>
          <a:p>
            <a:pPr indent="-304800" lvl="0" marL="457200" rtl="0" algn="l">
              <a:spcBef>
                <a:spcPts val="0"/>
              </a:spcBef>
              <a:spcAft>
                <a:spcPts val="0"/>
              </a:spcAft>
              <a:buSzPts val="1200"/>
              <a:buChar char="●"/>
            </a:pPr>
            <a:r>
              <a:rPr lang="en"/>
              <a:t>un calcul arithmétique simple ;</a:t>
            </a:r>
            <a:endParaRPr/>
          </a:p>
          <a:p>
            <a:pPr indent="-304800" lvl="0" marL="457200" rtl="0" algn="l">
              <a:spcBef>
                <a:spcPts val="0"/>
              </a:spcBef>
              <a:spcAft>
                <a:spcPts val="0"/>
              </a:spcAft>
              <a:buSzPts val="1200"/>
              <a:buChar char="●"/>
            </a:pPr>
            <a:r>
              <a:rPr lang="en"/>
              <a:t>l'émission d'un signal ;</a:t>
            </a:r>
            <a:endParaRPr/>
          </a:p>
          <a:p>
            <a:pPr indent="-304800" lvl="0" marL="457200" rtl="0" algn="l">
              <a:spcBef>
                <a:spcPts val="0"/>
              </a:spcBef>
              <a:spcAft>
                <a:spcPts val="0"/>
              </a:spcAft>
              <a:buSzPts val="1200"/>
              <a:buChar char="●"/>
            </a:pPr>
            <a:r>
              <a:rPr lang="en"/>
              <a:t>la réception d'un signal ;</a:t>
            </a:r>
            <a:endParaRPr/>
          </a:p>
          <a:p>
            <a:pPr indent="-304800" lvl="0" marL="457200" rtl="0" algn="l">
              <a:spcBef>
                <a:spcPts val="0"/>
              </a:spcBef>
              <a:spcAft>
                <a:spcPts val="0"/>
              </a:spcAft>
              <a:buSzPts val="1200"/>
              <a:buChar char="●"/>
            </a:pPr>
            <a:r>
              <a:rPr lang="en"/>
              <a:t>…</a:t>
            </a:r>
            <a:endParaRPr/>
          </a:p>
        </p:txBody>
      </p:sp>
      <p:sp>
        <p:nvSpPr>
          <p:cNvPr id="695" name="Google Shape;695;p36"/>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7"/>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a:t>Nous décrivons ci-dessous les types d'actions les plus courants prédéfinis dans la notation UML.</a:t>
            </a:r>
            <a:endParaRPr/>
          </a:p>
          <a:p>
            <a:pPr indent="0" lvl="0" marL="0" rtl="0" algn="l">
              <a:lnSpc>
                <a:spcPct val="80000"/>
              </a:lnSpc>
              <a:spcBef>
                <a:spcPts val="1600"/>
              </a:spcBef>
              <a:spcAft>
                <a:spcPts val="0"/>
              </a:spcAft>
              <a:buNone/>
            </a:pPr>
            <a:r>
              <a:rPr b="1" lang="en"/>
              <a:t>Action appeler</a:t>
            </a:r>
            <a:r>
              <a:rPr lang="en"/>
              <a:t> :L'action call </a:t>
            </a:r>
            <a:r>
              <a:rPr lang="en"/>
              <a:t>opération</a:t>
            </a:r>
            <a:r>
              <a:rPr lang="en"/>
              <a:t> correspond à l'invocation d'une opération sur un objet de manière synchrone ou asynchrone. Lorsque l'action est exécutée, les paramètres sont transmis à l'objet cible. Si l'appel est asynchrone, l'action est terminée et les éventuelles valeurs de retour seront ignorées. Si l'appel est synchrone, l'appelant est bloqué pendant l'exécution de l'opération et, le cas échéant, les valeurs de retour pourront être réceptionnées.</a:t>
            </a:r>
            <a:endParaRPr/>
          </a:p>
          <a:p>
            <a:pPr indent="0" lvl="0" marL="0" rtl="0" algn="l">
              <a:lnSpc>
                <a:spcPct val="80000"/>
              </a:lnSpc>
              <a:spcBef>
                <a:spcPts val="1600"/>
              </a:spcBef>
              <a:spcAft>
                <a:spcPts val="0"/>
              </a:spcAft>
              <a:buNone/>
            </a:pPr>
            <a:r>
              <a:rPr b="1" lang="en"/>
              <a:t>Action comportement :</a:t>
            </a:r>
            <a:r>
              <a:rPr lang="en"/>
              <a:t>L'action call behavior est une variante de l'action call operation car elle invoque directement une activité</a:t>
            </a:r>
            <a:r>
              <a:rPr b="1" lang="en"/>
              <a:t> </a:t>
            </a:r>
            <a:r>
              <a:rPr lang="en"/>
              <a:t>plutôt qu'une opération.</a:t>
            </a:r>
            <a:endParaRPr/>
          </a:p>
          <a:p>
            <a:pPr indent="0" lvl="0" marL="0" rtl="0" algn="l">
              <a:lnSpc>
                <a:spcPct val="80000"/>
              </a:lnSpc>
              <a:spcBef>
                <a:spcPts val="1600"/>
              </a:spcBef>
              <a:spcAft>
                <a:spcPts val="0"/>
              </a:spcAft>
              <a:buNone/>
            </a:pPr>
            <a:r>
              <a:rPr b="1" lang="en"/>
              <a:t>Action envoyer </a:t>
            </a:r>
            <a:r>
              <a:rPr lang="en"/>
              <a:t>:Cette action crée un message et le transmet à un objet cible, où elle peut déclencher un comportement. Il s'agit d'un appel asynchrone (i.e. qui ne bloque pas l'objet appelant) bien adapté à l'envoi de signaux (send signal).</a:t>
            </a:r>
            <a:endParaRPr/>
          </a:p>
          <a:p>
            <a:pPr indent="0" lvl="0" marL="0" rtl="0" algn="l">
              <a:lnSpc>
                <a:spcPct val="80000"/>
              </a:lnSpc>
              <a:spcBef>
                <a:spcPts val="1600"/>
              </a:spcBef>
              <a:spcAft>
                <a:spcPts val="0"/>
              </a:spcAft>
              <a:buNone/>
            </a:pPr>
            <a:r>
              <a:rPr b="1" lang="en"/>
              <a:t>Action accepter événement </a:t>
            </a:r>
            <a:r>
              <a:rPr lang="en"/>
              <a:t>:L'exécution de cette action bloque l'exécution en cours jusqu'à la réception du type d'événement spécifié, qui généralement est un signal. Cette action est utilisée pour la réception de signaux asynchrones.</a:t>
            </a:r>
            <a:endParaRPr/>
          </a:p>
          <a:p>
            <a:pPr indent="0" lvl="0" marL="0" rtl="0" algn="l">
              <a:lnSpc>
                <a:spcPct val="80000"/>
              </a:lnSpc>
              <a:spcBef>
                <a:spcPts val="1600"/>
              </a:spcBef>
              <a:spcAft>
                <a:spcPts val="0"/>
              </a:spcAft>
              <a:buNone/>
            </a:pPr>
            <a:r>
              <a:rPr b="1" lang="en"/>
              <a:t>Action accepter appel :</a:t>
            </a:r>
            <a:r>
              <a:rPr lang="en"/>
              <a:t>Il s'agit d'une variante de l'action accept event pour les appels synchrones.</a:t>
            </a:r>
            <a:endParaRPr/>
          </a:p>
          <a:p>
            <a:pPr indent="0" lvl="0" marL="0" rtl="0" algn="l">
              <a:lnSpc>
                <a:spcPct val="80000"/>
              </a:lnSpc>
              <a:spcBef>
                <a:spcPts val="1600"/>
              </a:spcBef>
              <a:spcAft>
                <a:spcPts val="0"/>
              </a:spcAft>
              <a:buNone/>
            </a:pPr>
            <a:r>
              <a:rPr b="1" lang="en"/>
              <a:t>Action répondre :</a:t>
            </a:r>
            <a:r>
              <a:rPr lang="en"/>
              <a:t>Cette action permet de transmettre un message en réponse à la réception d'une action de type accept call.</a:t>
            </a:r>
            <a:endParaRPr/>
          </a:p>
          <a:p>
            <a:pPr indent="0" lvl="0" marL="0" rtl="0" algn="l">
              <a:lnSpc>
                <a:spcPct val="80000"/>
              </a:lnSpc>
              <a:spcBef>
                <a:spcPts val="1600"/>
              </a:spcBef>
              <a:spcAft>
                <a:spcPts val="0"/>
              </a:spcAft>
              <a:buNone/>
            </a:pPr>
            <a:r>
              <a:rPr b="1" lang="en"/>
              <a:t>Action créer</a:t>
            </a:r>
            <a:r>
              <a:rPr lang="en"/>
              <a:t> :Cette action permet d'instancier un objet.</a:t>
            </a:r>
            <a:endParaRPr/>
          </a:p>
          <a:p>
            <a:pPr indent="0" lvl="0" marL="0" rtl="0" algn="l">
              <a:lnSpc>
                <a:spcPct val="80000"/>
              </a:lnSpc>
              <a:spcBef>
                <a:spcPts val="1600"/>
              </a:spcBef>
              <a:spcAft>
                <a:spcPts val="0"/>
              </a:spcAft>
              <a:buNone/>
            </a:pPr>
            <a:r>
              <a:rPr b="1" lang="en"/>
              <a:t>Action détruire</a:t>
            </a:r>
            <a:r>
              <a:rPr lang="en"/>
              <a:t> :Cette action permet de détruire un objet.</a:t>
            </a:r>
            <a:endParaRPr/>
          </a:p>
          <a:p>
            <a:pPr indent="0" lvl="0" marL="0" rtl="0" algn="l">
              <a:lnSpc>
                <a:spcPct val="80000"/>
              </a:lnSpc>
              <a:spcBef>
                <a:spcPts val="1600"/>
              </a:spcBef>
              <a:spcAft>
                <a:spcPts val="0"/>
              </a:spcAft>
              <a:buNone/>
            </a:pPr>
            <a:r>
              <a:rPr b="1" lang="en"/>
              <a:t>Action lever exception</a:t>
            </a:r>
            <a:r>
              <a:rPr lang="en"/>
              <a:t> :Cette action permet de lever explicitement une exception.</a:t>
            </a:r>
            <a:endParaRPr/>
          </a:p>
          <a:p>
            <a:pPr indent="0" lvl="0" marL="0" rtl="0" algn="l">
              <a:lnSpc>
                <a:spcPct val="80000"/>
              </a:lnSpc>
              <a:spcBef>
                <a:spcPts val="1600"/>
              </a:spcBef>
              <a:spcAft>
                <a:spcPts val="0"/>
              </a:spcAft>
              <a:buNone/>
            </a:pPr>
            <a:r>
              <a:rPr lang="en"/>
              <a:t>Graphiquement, les actions apparaissent dans des nœuds d'action</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0" st="0"/>
                                            </p:txEl>
                                          </p:spTgt>
                                        </p:tgtEl>
                                        <p:attrNameLst>
                                          <p:attrName>style.visibility</p:attrName>
                                        </p:attrNameLst>
                                      </p:cBhvr>
                                      <p:to>
                                        <p:strVal val="visible"/>
                                      </p:to>
                                    </p:set>
                                    <p:animEffect filter="fade" transition="in">
                                      <p:cBhvr>
                                        <p:cTn dur="1000"/>
                                        <p:tgtEl>
                                          <p:spTgt spid="7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1" st="1"/>
                                            </p:txEl>
                                          </p:spTgt>
                                        </p:tgtEl>
                                        <p:attrNameLst>
                                          <p:attrName>style.visibility</p:attrName>
                                        </p:attrNameLst>
                                      </p:cBhvr>
                                      <p:to>
                                        <p:strVal val="visible"/>
                                      </p:to>
                                    </p:set>
                                    <p:animEffect filter="fade" transition="in">
                                      <p:cBhvr>
                                        <p:cTn dur="1000"/>
                                        <p:tgtEl>
                                          <p:spTgt spid="7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2" st="2"/>
                                            </p:txEl>
                                          </p:spTgt>
                                        </p:tgtEl>
                                        <p:attrNameLst>
                                          <p:attrName>style.visibility</p:attrName>
                                        </p:attrNameLst>
                                      </p:cBhvr>
                                      <p:to>
                                        <p:strVal val="visible"/>
                                      </p:to>
                                    </p:set>
                                    <p:animEffect filter="fade" transition="in">
                                      <p:cBhvr>
                                        <p:cTn dur="1000"/>
                                        <p:tgtEl>
                                          <p:spTgt spid="7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3" st="3"/>
                                            </p:txEl>
                                          </p:spTgt>
                                        </p:tgtEl>
                                        <p:attrNameLst>
                                          <p:attrName>style.visibility</p:attrName>
                                        </p:attrNameLst>
                                      </p:cBhvr>
                                      <p:to>
                                        <p:strVal val="visible"/>
                                      </p:to>
                                    </p:set>
                                    <p:animEffect filter="fade" transition="in">
                                      <p:cBhvr>
                                        <p:cTn dur="1000"/>
                                        <p:tgtEl>
                                          <p:spTgt spid="7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4" st="4"/>
                                            </p:txEl>
                                          </p:spTgt>
                                        </p:tgtEl>
                                        <p:attrNameLst>
                                          <p:attrName>style.visibility</p:attrName>
                                        </p:attrNameLst>
                                      </p:cBhvr>
                                      <p:to>
                                        <p:strVal val="visible"/>
                                      </p:to>
                                    </p:set>
                                    <p:animEffect filter="fade" transition="in">
                                      <p:cBhvr>
                                        <p:cTn dur="1000"/>
                                        <p:tgtEl>
                                          <p:spTgt spid="7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5" st="5"/>
                                            </p:txEl>
                                          </p:spTgt>
                                        </p:tgtEl>
                                        <p:attrNameLst>
                                          <p:attrName>style.visibility</p:attrName>
                                        </p:attrNameLst>
                                      </p:cBhvr>
                                      <p:to>
                                        <p:strVal val="visible"/>
                                      </p:to>
                                    </p:set>
                                    <p:animEffect filter="fade" transition="in">
                                      <p:cBhvr>
                                        <p:cTn dur="1000"/>
                                        <p:tgtEl>
                                          <p:spTgt spid="7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6" st="6"/>
                                            </p:txEl>
                                          </p:spTgt>
                                        </p:tgtEl>
                                        <p:attrNameLst>
                                          <p:attrName>style.visibility</p:attrName>
                                        </p:attrNameLst>
                                      </p:cBhvr>
                                      <p:to>
                                        <p:strVal val="visible"/>
                                      </p:to>
                                    </p:set>
                                    <p:animEffect filter="fade" transition="in">
                                      <p:cBhvr>
                                        <p:cTn dur="1000"/>
                                        <p:tgtEl>
                                          <p:spTgt spid="70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7" st="7"/>
                                            </p:txEl>
                                          </p:spTgt>
                                        </p:tgtEl>
                                        <p:attrNameLst>
                                          <p:attrName>style.visibility</p:attrName>
                                        </p:attrNameLst>
                                      </p:cBhvr>
                                      <p:to>
                                        <p:strVal val="visible"/>
                                      </p:to>
                                    </p:set>
                                    <p:animEffect filter="fade" transition="in">
                                      <p:cBhvr>
                                        <p:cTn dur="1000"/>
                                        <p:tgtEl>
                                          <p:spTgt spid="70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8" st="8"/>
                                            </p:txEl>
                                          </p:spTgt>
                                        </p:tgtEl>
                                        <p:attrNameLst>
                                          <p:attrName>style.visibility</p:attrName>
                                        </p:attrNameLst>
                                      </p:cBhvr>
                                      <p:to>
                                        <p:strVal val="visible"/>
                                      </p:to>
                                    </p:set>
                                    <p:animEffect filter="fade" transition="in">
                                      <p:cBhvr>
                                        <p:cTn dur="1000"/>
                                        <p:tgtEl>
                                          <p:spTgt spid="70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9" st="9"/>
                                            </p:txEl>
                                          </p:spTgt>
                                        </p:tgtEl>
                                        <p:attrNameLst>
                                          <p:attrName>style.visibility</p:attrName>
                                        </p:attrNameLst>
                                      </p:cBhvr>
                                      <p:to>
                                        <p:strVal val="visible"/>
                                      </p:to>
                                    </p:set>
                                    <p:animEffect filter="fade" transition="in">
                                      <p:cBhvr>
                                        <p:cTn dur="1000"/>
                                        <p:tgtEl>
                                          <p:spTgt spid="70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10" st="10"/>
                                            </p:txEl>
                                          </p:spTgt>
                                        </p:tgtEl>
                                        <p:attrNameLst>
                                          <p:attrName>style.visibility</p:attrName>
                                        </p:attrNameLst>
                                      </p:cBhvr>
                                      <p:to>
                                        <p:strVal val="visible"/>
                                      </p:to>
                                    </p:set>
                                    <p:animEffect filter="fade" transition="in">
                                      <p:cBhvr>
                                        <p:cTn dur="1000"/>
                                        <p:tgtEl>
                                          <p:spTgt spid="70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11" st="11"/>
                                            </p:txEl>
                                          </p:spTgt>
                                        </p:tgtEl>
                                        <p:attrNameLst>
                                          <p:attrName>style.visibility</p:attrName>
                                        </p:attrNameLst>
                                      </p:cBhvr>
                                      <p:to>
                                        <p:strVal val="visible"/>
                                      </p:to>
                                    </p:set>
                                    <p:animEffect filter="fade" transition="in">
                                      <p:cBhvr>
                                        <p:cTn dur="1000"/>
                                        <p:tgtEl>
                                          <p:spTgt spid="700">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38"/>
          <p:cNvSpPr txBox="1"/>
          <p:nvPr>
            <p:ph idx="1" type="body"/>
          </p:nvPr>
        </p:nvSpPr>
        <p:spPr>
          <a:xfrm>
            <a:off x="0" y="612900"/>
            <a:ext cx="9144000" cy="45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Une activité définit un comportement décrit par un séquencement organisé d'unités dont les éléments simples sont les actions. Le flot d'exécution est modélisé par des nœuds reliés par des arcs (transitions). Le flot de contrôle reste dans l'activité jusqu'à ce que les traitements soient terminés.</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rPr b="1" lang="en" sz="1600"/>
              <a:t>Une activité est un comportement (behavior en anglais) et à ce titre peut être associée à des paramètres.</a:t>
            </a:r>
            <a:endParaRPr b="1" sz="1600"/>
          </a:p>
          <a:p>
            <a:pPr indent="0" lvl="0" marL="0" rtl="0" algn="l">
              <a:spcBef>
                <a:spcPts val="1600"/>
              </a:spcBef>
              <a:spcAft>
                <a:spcPts val="1600"/>
              </a:spcAft>
              <a:buNone/>
            </a:pPr>
            <a:r>
              <a:t/>
            </a:r>
            <a:endParaRPr/>
          </a:p>
        </p:txBody>
      </p:sp>
      <p:sp>
        <p:nvSpPr>
          <p:cNvPr id="706" name="Google Shape;706;p38"/>
          <p:cNvSpPr txBox="1"/>
          <p:nvPr>
            <p:ph type="title"/>
          </p:nvPr>
        </p:nvSpPr>
        <p:spPr>
          <a:xfrm>
            <a:off x="713225" y="0"/>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Activité</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39"/>
          <p:cNvSpPr txBox="1"/>
          <p:nvPr>
            <p:ph idx="1" type="body"/>
          </p:nvPr>
        </p:nvSpPr>
        <p:spPr>
          <a:xfrm>
            <a:off x="692400" y="968800"/>
            <a:ext cx="77592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Un est une activité regroupant des nœuds et des arcs. Les nœuds et les arcs peuvent appartenir à plus d'un groupe. Un diagramme d'activités est lui-même un groupe d'activités </a:t>
            </a:r>
            <a:endParaRPr sz="1600"/>
          </a:p>
        </p:txBody>
      </p:sp>
      <p:sp>
        <p:nvSpPr>
          <p:cNvPr id="712" name="Google Shape;712;p39"/>
          <p:cNvSpPr txBox="1"/>
          <p:nvPr>
            <p:ph type="title"/>
          </p:nvPr>
        </p:nvSpPr>
        <p:spPr>
          <a:xfrm>
            <a:off x="692400" y="0"/>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Groupe d'activités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40"/>
          <p:cNvSpPr txBox="1"/>
          <p:nvPr>
            <p:ph idx="1" type="body"/>
          </p:nvPr>
        </p:nvSpPr>
        <p:spPr>
          <a:xfrm>
            <a:off x="0" y="695800"/>
            <a:ext cx="9144000" cy="44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nœud d'activité est un type d'élément abstrait permettant de représenter les étapes le long du flot d'une activité. Il existe trois familles de nœuds d'activités :</a:t>
            </a:r>
            <a:endParaRPr/>
          </a:p>
          <a:p>
            <a:pPr indent="-304800" lvl="0" marL="457200" rtl="0" algn="l">
              <a:spcBef>
                <a:spcPts val="1600"/>
              </a:spcBef>
              <a:spcAft>
                <a:spcPts val="0"/>
              </a:spcAft>
              <a:buSzPts val="1200"/>
              <a:buChar char="●"/>
            </a:pPr>
            <a:r>
              <a:rPr lang="en"/>
              <a:t>les nœuds d'exécutions (executable node en anglais) ;</a:t>
            </a:r>
            <a:endParaRPr/>
          </a:p>
          <a:p>
            <a:pPr indent="-304800" lvl="0" marL="457200" rtl="0" algn="l">
              <a:spcBef>
                <a:spcPts val="0"/>
              </a:spcBef>
              <a:spcAft>
                <a:spcPts val="0"/>
              </a:spcAft>
              <a:buSzPts val="1200"/>
              <a:buChar char="●"/>
            </a:pPr>
            <a:r>
              <a:rPr lang="en"/>
              <a:t>les nœuds objets (object node en anglais) ;</a:t>
            </a:r>
            <a:endParaRPr/>
          </a:p>
          <a:p>
            <a:pPr indent="-304800" lvl="0" marL="457200" rtl="0" algn="l">
              <a:spcBef>
                <a:spcPts val="0"/>
              </a:spcBef>
              <a:spcAft>
                <a:spcPts val="0"/>
              </a:spcAft>
              <a:buSzPts val="1200"/>
              <a:buChar char="●"/>
            </a:pPr>
            <a:r>
              <a:rPr lang="en"/>
              <a:t>et les nœuds de contrôle (control nodes en anglais).</a:t>
            </a:r>
            <a:endParaRPr/>
          </a:p>
          <a:p>
            <a:pPr indent="0" lvl="0" marL="0" rtl="0" algn="l">
              <a:spcBef>
                <a:spcPts val="1600"/>
              </a:spcBef>
              <a:spcAft>
                <a:spcPts val="0"/>
              </a:spcAft>
              <a:buNone/>
            </a:pPr>
            <a:r>
              <a:rPr lang="en"/>
              <a:t>La figure représente les différents types de nœuds d'activité. </a:t>
            </a:r>
            <a:endParaRPr/>
          </a:p>
          <a:p>
            <a:pPr indent="0" lvl="0" marL="0" rtl="0" algn="l">
              <a:spcBef>
                <a:spcPts val="1600"/>
              </a:spcBef>
              <a:spcAft>
                <a:spcPts val="0"/>
              </a:spcAft>
              <a:buNone/>
            </a:pPr>
            <a:r>
              <a:rPr lang="en"/>
              <a:t>La figure 2 montre comment certains de ces nœuds sont utilisés pour former un diagramme d'activités.</a:t>
            </a:r>
            <a:endParaRPr/>
          </a:p>
          <a:p>
            <a:pPr indent="0" lvl="0" marL="0" rtl="0" algn="l">
              <a:spcBef>
                <a:spcPts val="1600"/>
              </a:spcBef>
              <a:spcAft>
                <a:spcPts val="1600"/>
              </a:spcAft>
              <a:buNone/>
            </a:pPr>
            <a:r>
              <a:t/>
            </a:r>
            <a:endParaRPr/>
          </a:p>
        </p:txBody>
      </p:sp>
      <p:sp>
        <p:nvSpPr>
          <p:cNvPr id="718" name="Google Shape;718;p40"/>
          <p:cNvSpPr txBox="1"/>
          <p:nvPr>
            <p:ph type="title"/>
          </p:nvPr>
        </p:nvSpPr>
        <p:spPr>
          <a:xfrm>
            <a:off x="713225" y="82900"/>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Nœud d'activité</a:t>
            </a:r>
            <a:endParaRPr/>
          </a:p>
        </p:txBody>
      </p:sp>
      <p:pic>
        <p:nvPicPr>
          <p:cNvPr id="719" name="Google Shape;719;p40"/>
          <p:cNvPicPr preferRelativeResize="0"/>
          <p:nvPr/>
        </p:nvPicPr>
        <p:blipFill>
          <a:blip r:embed="rId3">
            <a:alphaModFix/>
          </a:blip>
          <a:stretch>
            <a:fillRect/>
          </a:stretch>
        </p:blipFill>
        <p:spPr>
          <a:xfrm>
            <a:off x="4472025" y="1337750"/>
            <a:ext cx="4739124" cy="695325"/>
          </a:xfrm>
          <a:prstGeom prst="rect">
            <a:avLst/>
          </a:prstGeom>
          <a:noFill/>
          <a:ln>
            <a:noFill/>
          </a:ln>
        </p:spPr>
      </p:pic>
      <p:pic>
        <p:nvPicPr>
          <p:cNvPr id="720" name="Google Shape;720;p40"/>
          <p:cNvPicPr preferRelativeResize="0"/>
          <p:nvPr/>
        </p:nvPicPr>
        <p:blipFill>
          <a:blip r:embed="rId4">
            <a:alphaModFix/>
          </a:blip>
          <a:stretch>
            <a:fillRect/>
          </a:stretch>
        </p:blipFill>
        <p:spPr>
          <a:xfrm>
            <a:off x="7238775" y="2197775"/>
            <a:ext cx="1905225" cy="294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1"/>
          <p:cNvSpPr txBox="1"/>
          <p:nvPr>
            <p:ph idx="1" type="body"/>
          </p:nvPr>
        </p:nvSpPr>
        <p:spPr>
          <a:xfrm>
            <a:off x="0" y="857250"/>
            <a:ext cx="9144000" cy="42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passage d'une activité vers une autre est matérialisé par une transition. Graphiquement les transitions sont représentées par des flèches en traits pleins qui connectent les activités entre elles </a:t>
            </a:r>
            <a:endParaRPr/>
          </a:p>
          <a:p>
            <a:pPr indent="0" lvl="0" marL="0" rtl="0" algn="l">
              <a:spcBef>
                <a:spcPts val="1600"/>
              </a:spcBef>
              <a:spcAft>
                <a:spcPts val="0"/>
              </a:spcAft>
              <a:buNone/>
            </a:pPr>
            <a:r>
              <a:rPr lang="en"/>
              <a:t>. Elles sont déclenchées dès que l'activité source est terminée et provoquent automatiquement et immédiatement le début de la prochaine activité à déclencher (l'activité cible). Contrairement aux activités, les transitions sont franchies de manière atomique, en principe sans durée perceptible.</a:t>
            </a:r>
            <a:endParaRPr/>
          </a:p>
          <a:p>
            <a:pPr indent="0" lvl="0" marL="0" rtl="0" algn="l">
              <a:spcBef>
                <a:spcPts val="1600"/>
              </a:spcBef>
              <a:spcAft>
                <a:spcPts val="0"/>
              </a:spcAft>
              <a:buNone/>
            </a:pPr>
            <a:r>
              <a:rPr lang="en"/>
              <a:t>Les transitions spécifient l'enchaînement des traitements et définissent le flot de contrôle.</a:t>
            </a:r>
            <a:endParaRPr/>
          </a:p>
          <a:p>
            <a:pPr indent="0" lvl="0" marL="0" rtl="0" algn="l">
              <a:spcBef>
                <a:spcPts val="1600"/>
              </a:spcBef>
              <a:spcAft>
                <a:spcPts val="1600"/>
              </a:spcAft>
              <a:buNone/>
            </a:pPr>
            <a:r>
              <a:t/>
            </a:r>
            <a:endParaRPr/>
          </a:p>
        </p:txBody>
      </p:sp>
      <p:sp>
        <p:nvSpPr>
          <p:cNvPr id="726" name="Google Shape;726;p41"/>
          <p:cNvSpPr txBox="1"/>
          <p:nvPr>
            <p:ph type="title"/>
          </p:nvPr>
        </p:nvSpPr>
        <p:spPr>
          <a:xfrm>
            <a:off x="692400" y="136625"/>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Transition</a:t>
            </a:r>
            <a:endParaRPr/>
          </a:p>
        </p:txBody>
      </p:sp>
      <p:pic>
        <p:nvPicPr>
          <p:cNvPr id="727" name="Google Shape;727;p41"/>
          <p:cNvPicPr preferRelativeResize="0"/>
          <p:nvPr/>
        </p:nvPicPr>
        <p:blipFill>
          <a:blip r:embed="rId3">
            <a:alphaModFix/>
          </a:blip>
          <a:stretch>
            <a:fillRect/>
          </a:stretch>
        </p:blipFill>
        <p:spPr>
          <a:xfrm>
            <a:off x="232725" y="2859975"/>
            <a:ext cx="8678550" cy="1016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1000"/>
                                        <p:tgtEl>
                                          <p:spTgt spid="7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issue Nanotransfection Breakthrough by Slidesgo">
  <a:themeElements>
    <a:clrScheme name="Simple Light">
      <a:dk1>
        <a:srgbClr val="33678A"/>
      </a:dk1>
      <a:lt1>
        <a:srgbClr val="E65C4F"/>
      </a:lt1>
      <a:dk2>
        <a:srgbClr val="78A6C9"/>
      </a:dk2>
      <a:lt2>
        <a:srgbClr val="EAEFF3"/>
      </a:lt2>
      <a:accent1>
        <a:srgbClr val="E65C4F"/>
      </a:accent1>
      <a:accent2>
        <a:srgbClr val="78A6C9"/>
      </a:accent2>
      <a:accent3>
        <a:srgbClr val="33699A"/>
      </a:accent3>
      <a:accent4>
        <a:srgbClr val="EAEFF3"/>
      </a:accent4>
      <a:accent5>
        <a:srgbClr val="FFFFFF"/>
      </a:accent5>
      <a:accent6>
        <a:srgbClr val="33678A"/>
      </a:accent6>
      <a:hlink>
        <a:srgbClr val="E65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