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5a4673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5a4673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5a4673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5a4673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5a4673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5a4673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5a467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5a467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5a4673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5a4673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5a4673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5a4673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5a4673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5a4673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5a4673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5a4673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5a4673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5a4673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5a4673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5a4673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Big Mountain Resort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57575"/>
            <a:ext cx="8520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</a:rPr>
              <a:t>Case Study by Jessica Lewis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Does the ticket price increase cover the new chairlifts?</a:t>
            </a:r>
            <a:endParaRPr sz="27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81050"/>
            <a:ext cx="85206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D85C6"/>
                </a:solidFill>
              </a:rPr>
              <a:t>Yes.</a:t>
            </a:r>
            <a:endParaRPr b="1" sz="3600">
              <a:solidFill>
                <a:srgbClr val="3D85C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Based on a seasonal visitor total of 350,000 and an average length of stay of 5 days, o</a:t>
            </a:r>
            <a:r>
              <a:rPr lang="en" sz="1400">
                <a:solidFill>
                  <a:srgbClr val="000000"/>
                </a:solidFill>
              </a:rPr>
              <a:t>nly an $.88 increase in ticket price is required to cover the cost of a new lift.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Increasing the ticket price by $4.48 would increase revenue by $7,840,000 per season. Deducting the running cost of the new lift, Big Mountain would still see an increase in profits of $6,300,000 per season.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Assuming the chair lift proposed in Scenarios 2 and 3 have the same running cost, upping the ticket price by the additional $1.99 would still show profits of $1,942,500.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9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Conclusion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289250" y="2032350"/>
            <a:ext cx="6565500" cy="2555700"/>
          </a:xfrm>
          <a:prstGeom prst="rect">
            <a:avLst/>
          </a:prstGeom>
        </p:spPr>
        <p:txBody>
          <a:bodyPr anchorCtr="0" anchor="t" bIns="91425" lIns="91425" spcFirstLastPara="1" rIns="83850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Big Mountain Resort should increase their ticket price from $81 to $87.50 and invest in proposed scenario 2 or 3.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809375"/>
            <a:ext cx="85206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Request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25500" y="1601350"/>
            <a:ext cx="72930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Increase revenue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Specifically: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Cover the running cost of a new set of lifts: $1,540,000 for the season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Identify any potential for a ticket price increase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Consider 4 investment scenarios to justify a ticket price increase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232025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The Big Question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366375" y="2417649"/>
            <a:ext cx="6527400" cy="21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How can Big Mountain Resort optimize their facilities in order to justify an increase in ticket price to cover the running cost of their new lift ($1,540,000 for the season)?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93500" y="1290700"/>
            <a:ext cx="8139000" cy="3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Ticket Price Increase:</a:t>
            </a:r>
            <a:r>
              <a:rPr lang="en">
                <a:solidFill>
                  <a:srgbClr val="000000"/>
                </a:solidFill>
              </a:rPr>
              <a:t> $6.50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$4.48 base + $1.99 Scenario 2, then a tiny round-up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Investment Scenario:</a:t>
            </a:r>
            <a:r>
              <a:rPr lang="en">
                <a:solidFill>
                  <a:srgbClr val="000000"/>
                </a:solidFill>
              </a:rPr>
              <a:t> 2 or 3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</a:t>
            </a:r>
            <a:r>
              <a:rPr lang="en" sz="1400">
                <a:solidFill>
                  <a:srgbClr val="000000"/>
                </a:solidFill>
              </a:rPr>
              <a:t>dd 1 run, increasing vertical drop by 150 ft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Instal an additional chairlift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Add 2 acres to snow making area (scenario 3 only)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17850"/>
            <a:ext cx="85206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features are equal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80475" y="1152475"/>
            <a:ext cx="34833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After training our model, and comparing each feature’s </a:t>
            </a:r>
            <a:r>
              <a:rPr lang="en" sz="1400">
                <a:solidFill>
                  <a:srgbClr val="000000"/>
                </a:solidFill>
              </a:rPr>
              <a:t>effect</a:t>
            </a:r>
            <a:r>
              <a:rPr lang="en" sz="1400">
                <a:solidFill>
                  <a:srgbClr val="000000"/>
                </a:solidFill>
              </a:rPr>
              <a:t> on ticket price, we see that 4 features stand out: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Number of fast quad lifts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otal number of runs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Vertical drop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Area of snowmaking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These are the features that our model will focus on from here on out.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68" y="1017750"/>
            <a:ext cx="5066356" cy="39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60075"/>
            <a:ext cx="85206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Big </a:t>
            </a:r>
            <a:r>
              <a:rPr lang="en"/>
              <a:t>Mountain</a:t>
            </a:r>
            <a:r>
              <a:rPr lang="en"/>
              <a:t> compare?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10" y="859200"/>
            <a:ext cx="3840376" cy="206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64" y="2985923"/>
            <a:ext cx="3840372" cy="206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612" y="2985913"/>
            <a:ext cx="3840371" cy="209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50" y="859175"/>
            <a:ext cx="3840349" cy="209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9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Ticket Price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608525"/>
            <a:ext cx="3531600" cy="27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Big Mountain Resort is priced above average, but not at the top of the field.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BMR is not priced proportionately, considering how highly they rated </a:t>
            </a:r>
            <a:r>
              <a:rPr lang="en" sz="1400">
                <a:solidFill>
                  <a:srgbClr val="000000"/>
                </a:solidFill>
              </a:rPr>
              <a:t>in the important resort features, suggesting that there is room to increase.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25" y="1497600"/>
            <a:ext cx="4937781" cy="27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08775"/>
            <a:ext cx="8520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Confirmed.</a:t>
            </a:r>
            <a:endParaRPr sz="33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781925"/>
            <a:ext cx="85206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model predicts Big Mountain’s ticket price to be $95.87, $14.87 above the current price of $81. Factor in a margin of error of $10.39 and we can safely increase the ticket price by at least $4.48.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317850" y="1406275"/>
            <a:ext cx="8534100" cy="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0"/>
          <p:cNvSpPr txBox="1"/>
          <p:nvPr/>
        </p:nvSpPr>
        <p:spPr>
          <a:xfrm>
            <a:off x="2706600" y="4074350"/>
            <a:ext cx="589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B</a:t>
            </a:r>
            <a:r>
              <a:rPr lang="en">
                <a:solidFill>
                  <a:srgbClr val="FFFFFF"/>
                </a:solidFill>
              </a:rPr>
              <a:t>ecause our model is using data by other resorts, and we cannot assume that those resorts have optimized their own prices, this recommendation for ticket price is an estimate.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investment options?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62325" y="1319575"/>
            <a:ext cx="82257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Scenario 1:</a:t>
            </a:r>
            <a:r>
              <a:rPr lang="en" sz="1600">
                <a:solidFill>
                  <a:srgbClr val="999999"/>
                </a:solidFill>
              </a:rPr>
              <a:t> Close up to 10 runs. </a:t>
            </a:r>
            <a:r>
              <a:rPr b="1" lang="en" sz="1600">
                <a:solidFill>
                  <a:srgbClr val="999999"/>
                </a:solidFill>
              </a:rPr>
              <a:t>Not viable:</a:t>
            </a:r>
            <a:r>
              <a:rPr lang="en" sz="1600">
                <a:solidFill>
                  <a:srgbClr val="999999"/>
                </a:solidFill>
              </a:rPr>
              <a:t> the model indicated a </a:t>
            </a:r>
            <a:r>
              <a:rPr i="1" lang="en" sz="1600">
                <a:solidFill>
                  <a:srgbClr val="999999"/>
                </a:solidFill>
              </a:rPr>
              <a:t>drop</a:t>
            </a:r>
            <a:r>
              <a:rPr lang="en" sz="1600">
                <a:solidFill>
                  <a:srgbClr val="999999"/>
                </a:solidFill>
              </a:rPr>
              <a:t> in ticket price. 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Scenario 2: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Add a new run, which increases the vertical drop by 150 ft, and installing a new chair lift.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Viable:</a:t>
            </a:r>
            <a:r>
              <a:rPr lang="en" sz="1600">
                <a:solidFill>
                  <a:srgbClr val="000000"/>
                </a:solidFill>
              </a:rPr>
              <a:t> model returned a ticket price increase of $1.99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Scenario 3: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Add a new run, which increases the vertical drop by 150 ft, and installing a new chair lift. Plus adding 2 acres of snowmaking. </a:t>
            </a:r>
            <a:r>
              <a:rPr b="1" lang="en" sz="1600">
                <a:solidFill>
                  <a:srgbClr val="000000"/>
                </a:solidFill>
              </a:rPr>
              <a:t>Viable:</a:t>
            </a:r>
            <a:r>
              <a:rPr lang="en" sz="1600">
                <a:solidFill>
                  <a:srgbClr val="000000"/>
                </a:solidFill>
              </a:rPr>
              <a:t> model returned a ticket price increase of $1.99. 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*</a:t>
            </a:r>
            <a:r>
              <a:rPr lang="en" sz="1400">
                <a:solidFill>
                  <a:srgbClr val="000000"/>
                </a:solidFill>
              </a:rPr>
              <a:t>Adding 2 acres of snowmaking didn’t make a difference in ticket price, but it was a big factor in determining it; it’s possible doing this can bring in additional visitors per season.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Scenario 4:</a:t>
            </a:r>
            <a:r>
              <a:rPr lang="en" sz="1600">
                <a:solidFill>
                  <a:srgbClr val="999999"/>
                </a:solidFill>
              </a:rPr>
              <a:t> </a:t>
            </a:r>
            <a:r>
              <a:rPr lang="en" sz="1600">
                <a:solidFill>
                  <a:srgbClr val="999999"/>
                </a:solidFill>
              </a:rPr>
              <a:t>Increase the longest run by 0.2 mile to boast 3.5 miles length, requiring an additional snow making coverage of 4 acres. </a:t>
            </a:r>
            <a:r>
              <a:rPr b="1" lang="en" sz="1600">
                <a:solidFill>
                  <a:srgbClr val="999999"/>
                </a:solidFill>
              </a:rPr>
              <a:t>Not viable:</a:t>
            </a:r>
            <a:r>
              <a:rPr lang="en" sz="1600">
                <a:solidFill>
                  <a:srgbClr val="999999"/>
                </a:solidFill>
              </a:rPr>
              <a:t> no difference in ticket price.</a:t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