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397700" cy="43205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160270"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Calibri"/>
      </a:defRPr>
    </a:lvl1pPr>
    <a:lvl2pPr marL="0" marR="0" indent="2160270" algn="l" defTabSz="2160270"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Calibri"/>
      </a:defRPr>
    </a:lvl2pPr>
    <a:lvl3pPr marL="0" marR="0" indent="4320540" algn="l" defTabSz="2160270"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Calibri"/>
      </a:defRPr>
    </a:lvl3pPr>
    <a:lvl4pPr marL="0" marR="0" indent="6480809" algn="l" defTabSz="2160270"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Calibri"/>
      </a:defRPr>
    </a:lvl4pPr>
    <a:lvl5pPr marL="0" marR="0" indent="8641080" algn="l" defTabSz="2160270"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Calibri"/>
      </a:defRPr>
    </a:lvl5pPr>
    <a:lvl6pPr marL="0" marR="0" indent="10801350" algn="l" defTabSz="2160270"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Calibri"/>
      </a:defRPr>
    </a:lvl6pPr>
    <a:lvl7pPr marL="0" marR="0" indent="12961619" algn="l" defTabSz="2160270"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Calibri"/>
      </a:defRPr>
    </a:lvl7pPr>
    <a:lvl8pPr marL="0" marR="0" indent="15121889" algn="l" defTabSz="2160270"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Calibri"/>
      </a:defRPr>
    </a:lvl8pPr>
    <a:lvl9pPr marL="0" marR="0" indent="17282160" algn="l" defTabSz="2160270"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535"/>
    <a:srgbClr val="5EC099"/>
    <a:srgbClr val="F8A789"/>
    <a:srgbClr val="C2D3E7"/>
    <a:srgbClr val="22295D"/>
    <a:srgbClr val="223E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8" d="100"/>
          <a:sy n="18" d="100"/>
        </p:scale>
        <p:origin x="298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2264280"/>
      </p:ext>
    </p:extLst>
  </p:cSld>
  <p:clrMap bg1="lt1" tx1="dk1" bg2="lt2" tx2="dk2" accent1="accent1" accent2="accent2" accent3="accent3" accent4="accent4" accent5="accent5" accent6="accent6" hlink="hlink" folHlink="folHlink"/>
  <p:notesStyle>
    <a:lvl1pPr defTabSz="2160270" latinLnBrk="0">
      <a:defRPr sz="1200">
        <a:latin typeface="+mn-lt"/>
        <a:ea typeface="+mn-ea"/>
        <a:cs typeface="+mn-cs"/>
        <a:sym typeface="Calibri"/>
      </a:defRPr>
    </a:lvl1pPr>
    <a:lvl2pPr indent="228600" defTabSz="2160270" latinLnBrk="0">
      <a:defRPr sz="1200">
        <a:latin typeface="+mn-lt"/>
        <a:ea typeface="+mn-ea"/>
        <a:cs typeface="+mn-cs"/>
        <a:sym typeface="Calibri"/>
      </a:defRPr>
    </a:lvl2pPr>
    <a:lvl3pPr indent="457200" defTabSz="2160270" latinLnBrk="0">
      <a:defRPr sz="1200">
        <a:latin typeface="+mn-lt"/>
        <a:ea typeface="+mn-ea"/>
        <a:cs typeface="+mn-cs"/>
        <a:sym typeface="Calibri"/>
      </a:defRPr>
    </a:lvl3pPr>
    <a:lvl4pPr indent="685800" defTabSz="2160270" latinLnBrk="0">
      <a:defRPr sz="1200">
        <a:latin typeface="+mn-lt"/>
        <a:ea typeface="+mn-ea"/>
        <a:cs typeface="+mn-cs"/>
        <a:sym typeface="Calibri"/>
      </a:defRPr>
    </a:lvl4pPr>
    <a:lvl5pPr indent="914400" defTabSz="2160270" latinLnBrk="0">
      <a:defRPr sz="1200">
        <a:latin typeface="+mn-lt"/>
        <a:ea typeface="+mn-ea"/>
        <a:cs typeface="+mn-cs"/>
        <a:sym typeface="Calibri"/>
      </a:defRPr>
    </a:lvl5pPr>
    <a:lvl6pPr indent="1143000" defTabSz="2160270" latinLnBrk="0">
      <a:defRPr sz="1200">
        <a:latin typeface="+mn-lt"/>
        <a:ea typeface="+mn-ea"/>
        <a:cs typeface="+mn-cs"/>
        <a:sym typeface="Calibri"/>
      </a:defRPr>
    </a:lvl6pPr>
    <a:lvl7pPr indent="1371600" defTabSz="2160270" latinLnBrk="0">
      <a:defRPr sz="1200">
        <a:latin typeface="+mn-lt"/>
        <a:ea typeface="+mn-ea"/>
        <a:cs typeface="+mn-cs"/>
        <a:sym typeface="Calibri"/>
      </a:defRPr>
    </a:lvl7pPr>
    <a:lvl8pPr indent="1600200" defTabSz="2160270" latinLnBrk="0">
      <a:defRPr sz="1200">
        <a:latin typeface="+mn-lt"/>
        <a:ea typeface="+mn-ea"/>
        <a:cs typeface="+mn-cs"/>
        <a:sym typeface="Calibri"/>
      </a:defRPr>
    </a:lvl8pPr>
    <a:lvl9pPr indent="1828800" defTabSz="216027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2430422" y="13421679"/>
            <a:ext cx="27544795" cy="9261159"/>
          </a:xfrm>
          <a:prstGeom prst="rect">
            <a:avLst/>
          </a:prstGeom>
        </p:spPr>
        <p:txBody>
          <a:bodyPr/>
          <a:lstStyle/>
          <a:p>
            <a:r>
              <a:t>Click to edit Master title style</a:t>
            </a:r>
          </a:p>
        </p:txBody>
      </p:sp>
      <p:sp>
        <p:nvSpPr>
          <p:cNvPr id="12" name="Shape 12"/>
          <p:cNvSpPr>
            <a:spLocks noGrp="1"/>
          </p:cNvSpPr>
          <p:nvPr>
            <p:ph type="body" sz="quarter" idx="1"/>
          </p:nvPr>
        </p:nvSpPr>
        <p:spPr>
          <a:xfrm>
            <a:off x="4860845" y="24483060"/>
            <a:ext cx="22683949" cy="11041381"/>
          </a:xfrm>
          <a:prstGeom prst="rect">
            <a:avLst/>
          </a:prstGeom>
        </p:spPr>
        <p:txBody>
          <a:bodyPr/>
          <a:lstStyle>
            <a:lvl1pPr marL="0" indent="0" algn="ctr">
              <a:buSzTx/>
              <a:buFontTx/>
              <a:buNone/>
              <a:defRPr>
                <a:solidFill>
                  <a:srgbClr val="888888"/>
                </a:solidFill>
              </a:defRPr>
            </a:lvl1pPr>
          </a:lstStyle>
          <a:p>
            <a:r>
              <a:t>Click to edit Master subtitle style</a:t>
            </a:r>
          </a:p>
        </p:txBody>
      </p:sp>
      <p:sp>
        <p:nvSpPr>
          <p:cNvPr id="13" name="Shape 13"/>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1" name="Shape 91"/>
          <p:cNvSpPr>
            <a:spLocks noGrp="1"/>
          </p:cNvSpPr>
          <p:nvPr>
            <p:ph type="title"/>
          </p:nvPr>
        </p:nvSpPr>
        <p:spPr>
          <a:prstGeom prst="rect">
            <a:avLst/>
          </a:prstGeom>
        </p:spPr>
        <p:txBody>
          <a:bodyPr/>
          <a:lstStyle/>
          <a:p>
            <a:r>
              <a:t>Click to edit Master title style</a:t>
            </a:r>
          </a:p>
        </p:txBody>
      </p:sp>
      <p:sp>
        <p:nvSpPr>
          <p:cNvPr id="92" name="Shape 92"/>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93" name="Shape 93"/>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0" name="Shape 10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Click to edit Master title style</a:t>
            </a:r>
          </a:p>
        </p:txBody>
      </p:sp>
      <p:sp>
        <p:nvSpPr>
          <p:cNvPr id="21" name="Shape 21"/>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22" name="Shape 22"/>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2559822" y="27763474"/>
            <a:ext cx="27544794" cy="8581074"/>
          </a:xfrm>
          <a:prstGeom prst="rect">
            <a:avLst/>
          </a:prstGeom>
        </p:spPr>
        <p:txBody>
          <a:bodyPr anchor="t"/>
          <a:lstStyle>
            <a:lvl1pPr algn="l">
              <a:defRPr sz="18900" b="1" cap="all"/>
            </a:lvl1pPr>
          </a:lstStyle>
          <a:p>
            <a:r>
              <a:t>Click to edit Master title style</a:t>
            </a:r>
          </a:p>
        </p:txBody>
      </p:sp>
      <p:sp>
        <p:nvSpPr>
          <p:cNvPr id="30" name="Shape 30"/>
          <p:cNvSpPr>
            <a:spLocks noGrp="1"/>
          </p:cNvSpPr>
          <p:nvPr>
            <p:ph type="body" sz="quarter" idx="1"/>
          </p:nvPr>
        </p:nvSpPr>
        <p:spPr>
          <a:xfrm>
            <a:off x="2559822" y="18312294"/>
            <a:ext cx="27544794" cy="9451179"/>
          </a:xfrm>
          <a:prstGeom prst="rect">
            <a:avLst/>
          </a:prstGeom>
        </p:spPr>
        <p:txBody>
          <a:bodyPr anchor="b"/>
          <a:lstStyle>
            <a:lvl1pPr marL="0" indent="0">
              <a:spcBef>
                <a:spcPts val="2200"/>
              </a:spcBef>
              <a:buSzTx/>
              <a:buFontTx/>
              <a:buNone/>
              <a:defRPr sz="9500">
                <a:solidFill>
                  <a:srgbClr val="888888"/>
                </a:solidFill>
              </a:defRPr>
            </a:lvl1pPr>
          </a:lstStyle>
          <a:p>
            <a:r>
              <a:t>Click to edit Master text styles</a:t>
            </a:r>
          </a:p>
        </p:txBody>
      </p:sp>
      <p:sp>
        <p:nvSpPr>
          <p:cNvPr id="31" name="Shape 3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Click to edit Master title style</a:t>
            </a:r>
          </a:p>
        </p:txBody>
      </p:sp>
      <p:sp>
        <p:nvSpPr>
          <p:cNvPr id="39" name="Shape 39"/>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6" name="Shape 46"/>
          <p:cNvSpPr>
            <a:spLocks noGrp="1"/>
          </p:cNvSpPr>
          <p:nvPr>
            <p:ph type="title"/>
          </p:nvPr>
        </p:nvSpPr>
        <p:spPr>
          <a:prstGeom prst="rect">
            <a:avLst/>
          </a:prstGeom>
        </p:spPr>
        <p:txBody>
          <a:bodyPr/>
          <a:lstStyle/>
          <a:p>
            <a:r>
              <a:t>Click to edit Master title style</a:t>
            </a:r>
          </a:p>
        </p:txBody>
      </p:sp>
      <p:sp>
        <p:nvSpPr>
          <p:cNvPr id="47" name="Shape 47"/>
          <p:cNvSpPr>
            <a:spLocks noGrp="1"/>
          </p:cNvSpPr>
          <p:nvPr>
            <p:ph type="body" sz="quarter" idx="1"/>
          </p:nvPr>
        </p:nvSpPr>
        <p:spPr>
          <a:xfrm>
            <a:off x="1620282" y="9671212"/>
            <a:ext cx="14318119" cy="4030501"/>
          </a:xfrm>
          <a:prstGeom prst="rect">
            <a:avLst/>
          </a:prstGeom>
        </p:spPr>
        <p:txBody>
          <a:bodyPr anchor="b"/>
          <a:lstStyle>
            <a:lvl1pPr marL="0" indent="0">
              <a:spcBef>
                <a:spcPts val="2700"/>
              </a:spcBef>
              <a:buSzTx/>
              <a:buFontTx/>
              <a:buNone/>
              <a:defRPr sz="11300" b="1"/>
            </a:lvl1pPr>
          </a:lstStyle>
          <a:p>
            <a:r>
              <a:t>Click to edit Master text styles</a:t>
            </a:r>
          </a:p>
        </p:txBody>
      </p:sp>
      <p:sp>
        <p:nvSpPr>
          <p:cNvPr id="48" name="Shape 48"/>
          <p:cNvSpPr>
            <a:spLocks noGrp="1"/>
          </p:cNvSpPr>
          <p:nvPr>
            <p:ph type="body" sz="quarter" idx="13"/>
          </p:nvPr>
        </p:nvSpPr>
        <p:spPr>
          <a:xfrm>
            <a:off x="16461615" y="9671212"/>
            <a:ext cx="14323744" cy="4030501"/>
          </a:xfrm>
          <a:prstGeom prst="rect">
            <a:avLst/>
          </a:prstGeom>
        </p:spPr>
        <p:txBody>
          <a:bodyPr anchor="b"/>
          <a:lstStyle/>
          <a:p>
            <a:pPr marL="0" indent="0">
              <a:spcBef>
                <a:spcPts val="2700"/>
              </a:spcBef>
              <a:buSzTx/>
              <a:buFontTx/>
              <a:buNone/>
              <a:defRPr sz="11300" b="1"/>
            </a:pPr>
            <a:endParaRPr/>
          </a:p>
        </p:txBody>
      </p:sp>
      <p:sp>
        <p:nvSpPr>
          <p:cNvPr id="49" name="Shape 49"/>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Click to edit Master title style</a:t>
            </a:r>
          </a:p>
        </p:txBody>
      </p:sp>
      <p:sp>
        <p:nvSpPr>
          <p:cNvPr id="57" name="Shape 57"/>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4" name="Shape 64"/>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1" name="Shape 71"/>
          <p:cNvSpPr>
            <a:spLocks noGrp="1"/>
          </p:cNvSpPr>
          <p:nvPr>
            <p:ph type="title"/>
          </p:nvPr>
        </p:nvSpPr>
        <p:spPr>
          <a:xfrm>
            <a:off x="1620282" y="1720214"/>
            <a:ext cx="10661234" cy="7320917"/>
          </a:xfrm>
          <a:prstGeom prst="rect">
            <a:avLst/>
          </a:prstGeom>
        </p:spPr>
        <p:txBody>
          <a:bodyPr anchor="b"/>
          <a:lstStyle>
            <a:lvl1pPr algn="l">
              <a:defRPr sz="9500" b="1"/>
            </a:lvl1pPr>
          </a:lstStyle>
          <a:p>
            <a:r>
              <a:t>Click to edit Master title style</a:t>
            </a:r>
          </a:p>
        </p:txBody>
      </p:sp>
      <p:sp>
        <p:nvSpPr>
          <p:cNvPr id="72" name="Shape 72"/>
          <p:cNvSpPr>
            <a:spLocks noGrp="1"/>
          </p:cNvSpPr>
          <p:nvPr>
            <p:ph type="body" idx="1"/>
          </p:nvPr>
        </p:nvSpPr>
        <p:spPr>
          <a:xfrm>
            <a:off x="12669704" y="1720218"/>
            <a:ext cx="18115653" cy="36874612"/>
          </a:xfrm>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73" name="Shape 73"/>
          <p:cNvSpPr>
            <a:spLocks noGrp="1"/>
          </p:cNvSpPr>
          <p:nvPr>
            <p:ph type="body" sz="half" idx="13"/>
          </p:nvPr>
        </p:nvSpPr>
        <p:spPr>
          <a:xfrm>
            <a:off x="1620282" y="9041132"/>
            <a:ext cx="10661234" cy="29553698"/>
          </a:xfrm>
          <a:prstGeom prst="rect">
            <a:avLst/>
          </a:prstGeom>
        </p:spPr>
        <p:txBody>
          <a:bodyPr/>
          <a:lstStyle/>
          <a:p>
            <a:pPr marL="0" indent="0">
              <a:spcBef>
                <a:spcPts val="1500"/>
              </a:spcBef>
              <a:buSzTx/>
              <a:buFontTx/>
              <a:buNone/>
              <a:defRPr sz="6600"/>
            </a:pPr>
            <a:endParaRPr/>
          </a:p>
        </p:txBody>
      </p:sp>
      <p:sp>
        <p:nvSpPr>
          <p:cNvPr id="74" name="Shape 74"/>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1" name="Shape 81"/>
          <p:cNvSpPr>
            <a:spLocks noGrp="1"/>
          </p:cNvSpPr>
          <p:nvPr>
            <p:ph type="title"/>
          </p:nvPr>
        </p:nvSpPr>
        <p:spPr>
          <a:xfrm>
            <a:off x="6351732" y="30243778"/>
            <a:ext cx="19443384" cy="3570450"/>
          </a:xfrm>
          <a:prstGeom prst="rect">
            <a:avLst/>
          </a:prstGeom>
        </p:spPr>
        <p:txBody>
          <a:bodyPr anchor="b"/>
          <a:lstStyle>
            <a:lvl1pPr algn="l">
              <a:defRPr sz="9500" b="1"/>
            </a:lvl1pPr>
          </a:lstStyle>
          <a:p>
            <a:r>
              <a:t>Click to edit Master title style</a:t>
            </a:r>
          </a:p>
        </p:txBody>
      </p:sp>
      <p:sp>
        <p:nvSpPr>
          <p:cNvPr id="82" name="Shape 82"/>
          <p:cNvSpPr>
            <a:spLocks noGrp="1"/>
          </p:cNvSpPr>
          <p:nvPr>
            <p:ph type="pic" sz="half" idx="13"/>
          </p:nvPr>
        </p:nvSpPr>
        <p:spPr>
          <a:xfrm>
            <a:off x="6351732" y="3860482"/>
            <a:ext cx="19443384" cy="25923241"/>
          </a:xfrm>
          <a:prstGeom prst="rect">
            <a:avLst/>
          </a:prstGeom>
        </p:spPr>
        <p:txBody>
          <a:bodyPr lIns="91439" tIns="45719" rIns="91439" bIns="45719">
            <a:noAutofit/>
          </a:bodyPr>
          <a:lstStyle/>
          <a:p>
            <a:endParaRPr/>
          </a:p>
        </p:txBody>
      </p:sp>
      <p:sp>
        <p:nvSpPr>
          <p:cNvPr id="83" name="Shape 83"/>
          <p:cNvSpPr>
            <a:spLocks noGrp="1"/>
          </p:cNvSpPr>
          <p:nvPr>
            <p:ph type="body" sz="quarter" idx="1"/>
          </p:nvPr>
        </p:nvSpPr>
        <p:spPr>
          <a:xfrm>
            <a:off x="6351732" y="33814227"/>
            <a:ext cx="19443384" cy="5070632"/>
          </a:xfrm>
          <a:prstGeom prst="rect">
            <a:avLst/>
          </a:prstGeom>
        </p:spPr>
        <p:txBody>
          <a:bodyPr/>
          <a:lstStyle>
            <a:lvl1pPr marL="0" indent="0">
              <a:spcBef>
                <a:spcPts val="1500"/>
              </a:spcBef>
              <a:buSzTx/>
              <a:buFontTx/>
              <a:buNone/>
              <a:defRPr sz="6600"/>
            </a:lvl1pPr>
          </a:lstStyle>
          <a:p>
            <a:r>
              <a:t>Click to edit Master text styles</a:t>
            </a:r>
          </a:p>
        </p:txBody>
      </p:sp>
      <p:sp>
        <p:nvSpPr>
          <p:cNvPr id="84" name="Shape 84"/>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20282" y="1730219"/>
            <a:ext cx="29165073" cy="7200901"/>
          </a:xfrm>
          <a:prstGeom prst="rect">
            <a:avLst/>
          </a:prstGeom>
          <a:ln w="12700">
            <a:miter lim="400000"/>
          </a:ln>
          <a:extLst>
            <a:ext uri="{C572A759-6A51-4108-AA02-DFA0A04FC94B}">
              <ma14:wrappingTextBoxFlag xmlns="" xmlns:ma14="http://schemas.microsoft.com/office/mac/drawingml/2011/main" val="1"/>
            </a:ext>
          </a:extLst>
        </p:spPr>
        <p:txBody>
          <a:bodyPr lIns="216027" tIns="216027" rIns="216027" bIns="216027" anchor="ctr">
            <a:normAutofit/>
          </a:bodyPr>
          <a:lstStyle/>
          <a:p>
            <a:r>
              <a:t>Click to edit Master title style</a:t>
            </a:r>
          </a:p>
        </p:txBody>
      </p:sp>
      <p:sp>
        <p:nvSpPr>
          <p:cNvPr id="3" name="Shape 3"/>
          <p:cNvSpPr>
            <a:spLocks noGrp="1"/>
          </p:cNvSpPr>
          <p:nvPr>
            <p:ph type="body" idx="1"/>
          </p:nvPr>
        </p:nvSpPr>
        <p:spPr>
          <a:xfrm>
            <a:off x="1620282" y="10081262"/>
            <a:ext cx="29165073" cy="28513570"/>
          </a:xfrm>
          <a:prstGeom prst="rect">
            <a:avLst/>
          </a:prstGeom>
          <a:ln w="12700">
            <a:miter lim="400000"/>
          </a:ln>
          <a:extLst>
            <a:ext uri="{C572A759-6A51-4108-AA02-DFA0A04FC94B}">
              <ma14:wrappingTextBoxFlag xmlns="" xmlns:ma14="http://schemas.microsoft.com/office/mac/drawingml/2011/main" val="1"/>
            </a:ext>
          </a:extLst>
        </p:spPr>
        <p:txBody>
          <a:bodyPr lIns="216027" tIns="216027" rIns="216027" bIns="216027">
            <a:normAutofit/>
          </a:bodyPr>
          <a:lstStyle/>
          <a:p>
            <a:r>
              <a:t>Click to edit Master text styles</a:t>
            </a:r>
          </a:p>
          <a:p>
            <a:pPr lvl="1"/>
            <a:r>
              <a:t>Second level</a:t>
            </a:r>
          </a:p>
          <a:p>
            <a:pPr lvl="2"/>
            <a:r>
              <a:t>Third level</a:t>
            </a:r>
          </a:p>
          <a:p>
            <a:pPr lvl="3"/>
            <a:r>
              <a:t>Fourth level</a:t>
            </a:r>
          </a:p>
          <a:p>
            <a:pPr lvl="4"/>
            <a:r>
              <a:t>Fifth level</a:t>
            </a:r>
          </a:p>
        </p:txBody>
      </p:sp>
      <p:sp>
        <p:nvSpPr>
          <p:cNvPr id="4" name="Shape 4"/>
          <p:cNvSpPr>
            <a:spLocks noGrp="1"/>
          </p:cNvSpPr>
          <p:nvPr>
            <p:ph type="sldNum" sz="quarter" idx="2"/>
          </p:nvPr>
        </p:nvSpPr>
        <p:spPr>
          <a:xfrm>
            <a:off x="29581355" y="40553673"/>
            <a:ext cx="1204001" cy="1282955"/>
          </a:xfrm>
          <a:prstGeom prst="rect">
            <a:avLst/>
          </a:prstGeom>
          <a:ln w="12700">
            <a:miter lim="400000"/>
          </a:ln>
        </p:spPr>
        <p:txBody>
          <a:bodyPr wrap="none" lIns="216027" tIns="216027" rIns="216027" bIns="216027" anchor="ctr">
            <a:spAutoFit/>
          </a:bodyPr>
          <a:lstStyle>
            <a:lvl1pPr algn="r">
              <a:defRPr sz="5700">
                <a:solidFill>
                  <a:srgbClr val="888888"/>
                </a:solidFill>
              </a:defRPr>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2160270" rtl="0" latinLnBrk="0">
        <a:lnSpc>
          <a:spcPct val="100000"/>
        </a:lnSpc>
        <a:spcBef>
          <a:spcPts val="0"/>
        </a:spcBef>
        <a:spcAft>
          <a:spcPts val="0"/>
        </a:spcAft>
        <a:buClrTx/>
        <a:buSzTx/>
        <a:buFontTx/>
        <a:buNone/>
        <a:tabLst/>
        <a:defRPr sz="20800" b="0" i="0" u="none" strike="noStrike" cap="none" spc="0" baseline="0">
          <a:ln>
            <a:noFill/>
          </a:ln>
          <a:solidFill>
            <a:srgbClr val="000000"/>
          </a:solidFill>
          <a:uFillTx/>
          <a:latin typeface="+mn-lt"/>
          <a:ea typeface="+mn-ea"/>
          <a:cs typeface="+mn-cs"/>
          <a:sym typeface="Calibri"/>
        </a:defRPr>
      </a:lvl1pPr>
      <a:lvl2pPr marL="0" marR="0" indent="0" algn="ctr" defTabSz="2160270" rtl="0" latinLnBrk="0">
        <a:lnSpc>
          <a:spcPct val="100000"/>
        </a:lnSpc>
        <a:spcBef>
          <a:spcPts val="0"/>
        </a:spcBef>
        <a:spcAft>
          <a:spcPts val="0"/>
        </a:spcAft>
        <a:buClrTx/>
        <a:buSzTx/>
        <a:buFontTx/>
        <a:buNone/>
        <a:tabLst/>
        <a:defRPr sz="20800" b="0" i="0" u="none" strike="noStrike" cap="none" spc="0" baseline="0">
          <a:ln>
            <a:noFill/>
          </a:ln>
          <a:solidFill>
            <a:srgbClr val="000000"/>
          </a:solidFill>
          <a:uFillTx/>
          <a:latin typeface="+mn-lt"/>
          <a:ea typeface="+mn-ea"/>
          <a:cs typeface="+mn-cs"/>
          <a:sym typeface="Calibri"/>
        </a:defRPr>
      </a:lvl2pPr>
      <a:lvl3pPr marL="0" marR="0" indent="0" algn="ctr" defTabSz="2160270" rtl="0" latinLnBrk="0">
        <a:lnSpc>
          <a:spcPct val="100000"/>
        </a:lnSpc>
        <a:spcBef>
          <a:spcPts val="0"/>
        </a:spcBef>
        <a:spcAft>
          <a:spcPts val="0"/>
        </a:spcAft>
        <a:buClrTx/>
        <a:buSzTx/>
        <a:buFontTx/>
        <a:buNone/>
        <a:tabLst/>
        <a:defRPr sz="20800" b="0" i="0" u="none" strike="noStrike" cap="none" spc="0" baseline="0">
          <a:ln>
            <a:noFill/>
          </a:ln>
          <a:solidFill>
            <a:srgbClr val="000000"/>
          </a:solidFill>
          <a:uFillTx/>
          <a:latin typeface="+mn-lt"/>
          <a:ea typeface="+mn-ea"/>
          <a:cs typeface="+mn-cs"/>
          <a:sym typeface="Calibri"/>
        </a:defRPr>
      </a:lvl3pPr>
      <a:lvl4pPr marL="0" marR="0" indent="0" algn="ctr" defTabSz="2160270" rtl="0" latinLnBrk="0">
        <a:lnSpc>
          <a:spcPct val="100000"/>
        </a:lnSpc>
        <a:spcBef>
          <a:spcPts val="0"/>
        </a:spcBef>
        <a:spcAft>
          <a:spcPts val="0"/>
        </a:spcAft>
        <a:buClrTx/>
        <a:buSzTx/>
        <a:buFontTx/>
        <a:buNone/>
        <a:tabLst/>
        <a:defRPr sz="20800" b="0" i="0" u="none" strike="noStrike" cap="none" spc="0" baseline="0">
          <a:ln>
            <a:noFill/>
          </a:ln>
          <a:solidFill>
            <a:srgbClr val="000000"/>
          </a:solidFill>
          <a:uFillTx/>
          <a:latin typeface="+mn-lt"/>
          <a:ea typeface="+mn-ea"/>
          <a:cs typeface="+mn-cs"/>
          <a:sym typeface="Calibri"/>
        </a:defRPr>
      </a:lvl4pPr>
      <a:lvl5pPr marL="0" marR="0" indent="0" algn="ctr" defTabSz="2160270" rtl="0" latinLnBrk="0">
        <a:lnSpc>
          <a:spcPct val="100000"/>
        </a:lnSpc>
        <a:spcBef>
          <a:spcPts val="0"/>
        </a:spcBef>
        <a:spcAft>
          <a:spcPts val="0"/>
        </a:spcAft>
        <a:buClrTx/>
        <a:buSzTx/>
        <a:buFontTx/>
        <a:buNone/>
        <a:tabLst/>
        <a:defRPr sz="20800" b="0" i="0" u="none" strike="noStrike" cap="none" spc="0" baseline="0">
          <a:ln>
            <a:noFill/>
          </a:ln>
          <a:solidFill>
            <a:srgbClr val="000000"/>
          </a:solidFill>
          <a:uFillTx/>
          <a:latin typeface="+mn-lt"/>
          <a:ea typeface="+mn-ea"/>
          <a:cs typeface="+mn-cs"/>
          <a:sym typeface="Calibri"/>
        </a:defRPr>
      </a:lvl5pPr>
      <a:lvl6pPr marL="0" marR="0" indent="0" algn="ctr" defTabSz="2160270" rtl="0" latinLnBrk="0">
        <a:lnSpc>
          <a:spcPct val="100000"/>
        </a:lnSpc>
        <a:spcBef>
          <a:spcPts val="0"/>
        </a:spcBef>
        <a:spcAft>
          <a:spcPts val="0"/>
        </a:spcAft>
        <a:buClrTx/>
        <a:buSzTx/>
        <a:buFontTx/>
        <a:buNone/>
        <a:tabLst/>
        <a:defRPr sz="20800" b="0" i="0" u="none" strike="noStrike" cap="none" spc="0" baseline="0">
          <a:ln>
            <a:noFill/>
          </a:ln>
          <a:solidFill>
            <a:srgbClr val="000000"/>
          </a:solidFill>
          <a:uFillTx/>
          <a:latin typeface="+mn-lt"/>
          <a:ea typeface="+mn-ea"/>
          <a:cs typeface="+mn-cs"/>
          <a:sym typeface="Calibri"/>
        </a:defRPr>
      </a:lvl6pPr>
      <a:lvl7pPr marL="0" marR="0" indent="0" algn="ctr" defTabSz="2160270" rtl="0" latinLnBrk="0">
        <a:lnSpc>
          <a:spcPct val="100000"/>
        </a:lnSpc>
        <a:spcBef>
          <a:spcPts val="0"/>
        </a:spcBef>
        <a:spcAft>
          <a:spcPts val="0"/>
        </a:spcAft>
        <a:buClrTx/>
        <a:buSzTx/>
        <a:buFontTx/>
        <a:buNone/>
        <a:tabLst/>
        <a:defRPr sz="20800" b="0" i="0" u="none" strike="noStrike" cap="none" spc="0" baseline="0">
          <a:ln>
            <a:noFill/>
          </a:ln>
          <a:solidFill>
            <a:srgbClr val="000000"/>
          </a:solidFill>
          <a:uFillTx/>
          <a:latin typeface="+mn-lt"/>
          <a:ea typeface="+mn-ea"/>
          <a:cs typeface="+mn-cs"/>
          <a:sym typeface="Calibri"/>
        </a:defRPr>
      </a:lvl7pPr>
      <a:lvl8pPr marL="0" marR="0" indent="0" algn="ctr" defTabSz="2160270" rtl="0" latinLnBrk="0">
        <a:lnSpc>
          <a:spcPct val="100000"/>
        </a:lnSpc>
        <a:spcBef>
          <a:spcPts val="0"/>
        </a:spcBef>
        <a:spcAft>
          <a:spcPts val="0"/>
        </a:spcAft>
        <a:buClrTx/>
        <a:buSzTx/>
        <a:buFontTx/>
        <a:buNone/>
        <a:tabLst/>
        <a:defRPr sz="20800" b="0" i="0" u="none" strike="noStrike" cap="none" spc="0" baseline="0">
          <a:ln>
            <a:noFill/>
          </a:ln>
          <a:solidFill>
            <a:srgbClr val="000000"/>
          </a:solidFill>
          <a:uFillTx/>
          <a:latin typeface="+mn-lt"/>
          <a:ea typeface="+mn-ea"/>
          <a:cs typeface="+mn-cs"/>
          <a:sym typeface="Calibri"/>
        </a:defRPr>
      </a:lvl8pPr>
      <a:lvl9pPr marL="0" marR="0" indent="0" algn="ctr" defTabSz="2160270" rtl="0" latinLnBrk="0">
        <a:lnSpc>
          <a:spcPct val="100000"/>
        </a:lnSpc>
        <a:spcBef>
          <a:spcPts val="0"/>
        </a:spcBef>
        <a:spcAft>
          <a:spcPts val="0"/>
        </a:spcAft>
        <a:buClrTx/>
        <a:buSzTx/>
        <a:buFontTx/>
        <a:buNone/>
        <a:tabLst/>
        <a:defRPr sz="20800" b="0" i="0" u="none" strike="noStrike" cap="none" spc="0" baseline="0">
          <a:ln>
            <a:noFill/>
          </a:ln>
          <a:solidFill>
            <a:srgbClr val="000000"/>
          </a:solidFill>
          <a:uFillTx/>
          <a:latin typeface="+mn-lt"/>
          <a:ea typeface="+mn-ea"/>
          <a:cs typeface="+mn-cs"/>
          <a:sym typeface="Calibri"/>
        </a:defRPr>
      </a:lvl9pPr>
    </p:titleStyle>
    <p:bodyStyle>
      <a:lvl1pPr marL="1620203" marR="0" indent="-1620203"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1pPr>
      <a:lvl2pPr marL="3704781" marR="0" indent="-1544511"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2pPr>
      <a:lvl3pPr marL="5763906" marR="0" indent="-1443366"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3pPr>
      <a:lvl4pPr marL="8197656" marR="0" indent="-1716846"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4pPr>
      <a:lvl5pPr marL="10357925" marR="0" indent="-1716845"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5pPr>
      <a:lvl6pPr marL="12518195" marR="0" indent="-1716845"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6pPr>
      <a:lvl7pPr marL="14678466" marR="0" indent="-1716846"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7pPr>
      <a:lvl8pPr marL="16838736" marR="0" indent="-1716847"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8pPr>
      <a:lvl9pPr marL="18999006" marR="0" indent="-1716847"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9pPr>
    </p:bodyStyle>
    <p:otherStyle>
      <a:lvl1pPr marL="0" marR="0" indent="0" algn="r" defTabSz="2160270" rtl="0" latinLnBrk="0">
        <a:lnSpc>
          <a:spcPct val="100000"/>
        </a:lnSpc>
        <a:spcBef>
          <a:spcPts val="0"/>
        </a:spcBef>
        <a:spcAft>
          <a:spcPts val="0"/>
        </a:spcAft>
        <a:buClrTx/>
        <a:buSzTx/>
        <a:buFontTx/>
        <a:buNone/>
        <a:tabLst/>
        <a:defRPr sz="5700" b="0" i="0" u="none" strike="noStrike" cap="none" spc="0" baseline="0">
          <a:ln>
            <a:noFill/>
          </a:ln>
          <a:solidFill>
            <a:schemeClr val="tx1"/>
          </a:solidFill>
          <a:uFillTx/>
          <a:latin typeface="+mn-lt"/>
          <a:ea typeface="+mn-ea"/>
          <a:cs typeface="+mn-cs"/>
          <a:sym typeface="Calibri"/>
        </a:defRPr>
      </a:lvl1pPr>
      <a:lvl2pPr marL="0" marR="0" indent="2160270" algn="r" defTabSz="2160270" rtl="0" latinLnBrk="0">
        <a:lnSpc>
          <a:spcPct val="100000"/>
        </a:lnSpc>
        <a:spcBef>
          <a:spcPts val="0"/>
        </a:spcBef>
        <a:spcAft>
          <a:spcPts val="0"/>
        </a:spcAft>
        <a:buClrTx/>
        <a:buSzTx/>
        <a:buFontTx/>
        <a:buNone/>
        <a:tabLst/>
        <a:defRPr sz="5700" b="0" i="0" u="none" strike="noStrike" cap="none" spc="0" baseline="0">
          <a:ln>
            <a:noFill/>
          </a:ln>
          <a:solidFill>
            <a:schemeClr val="tx1"/>
          </a:solidFill>
          <a:uFillTx/>
          <a:latin typeface="+mn-lt"/>
          <a:ea typeface="+mn-ea"/>
          <a:cs typeface="+mn-cs"/>
          <a:sym typeface="Calibri"/>
        </a:defRPr>
      </a:lvl2pPr>
      <a:lvl3pPr marL="0" marR="0" indent="4320540" algn="r" defTabSz="2160270" rtl="0" latinLnBrk="0">
        <a:lnSpc>
          <a:spcPct val="100000"/>
        </a:lnSpc>
        <a:spcBef>
          <a:spcPts val="0"/>
        </a:spcBef>
        <a:spcAft>
          <a:spcPts val="0"/>
        </a:spcAft>
        <a:buClrTx/>
        <a:buSzTx/>
        <a:buFontTx/>
        <a:buNone/>
        <a:tabLst/>
        <a:defRPr sz="5700" b="0" i="0" u="none" strike="noStrike" cap="none" spc="0" baseline="0">
          <a:ln>
            <a:noFill/>
          </a:ln>
          <a:solidFill>
            <a:schemeClr val="tx1"/>
          </a:solidFill>
          <a:uFillTx/>
          <a:latin typeface="+mn-lt"/>
          <a:ea typeface="+mn-ea"/>
          <a:cs typeface="+mn-cs"/>
          <a:sym typeface="Calibri"/>
        </a:defRPr>
      </a:lvl3pPr>
      <a:lvl4pPr marL="0" marR="0" indent="6480809" algn="r" defTabSz="2160270" rtl="0" latinLnBrk="0">
        <a:lnSpc>
          <a:spcPct val="100000"/>
        </a:lnSpc>
        <a:spcBef>
          <a:spcPts val="0"/>
        </a:spcBef>
        <a:spcAft>
          <a:spcPts val="0"/>
        </a:spcAft>
        <a:buClrTx/>
        <a:buSzTx/>
        <a:buFontTx/>
        <a:buNone/>
        <a:tabLst/>
        <a:defRPr sz="5700" b="0" i="0" u="none" strike="noStrike" cap="none" spc="0" baseline="0">
          <a:ln>
            <a:noFill/>
          </a:ln>
          <a:solidFill>
            <a:schemeClr val="tx1"/>
          </a:solidFill>
          <a:uFillTx/>
          <a:latin typeface="+mn-lt"/>
          <a:ea typeface="+mn-ea"/>
          <a:cs typeface="+mn-cs"/>
          <a:sym typeface="Calibri"/>
        </a:defRPr>
      </a:lvl4pPr>
      <a:lvl5pPr marL="0" marR="0" indent="8641080" algn="r" defTabSz="2160270" rtl="0" latinLnBrk="0">
        <a:lnSpc>
          <a:spcPct val="100000"/>
        </a:lnSpc>
        <a:spcBef>
          <a:spcPts val="0"/>
        </a:spcBef>
        <a:spcAft>
          <a:spcPts val="0"/>
        </a:spcAft>
        <a:buClrTx/>
        <a:buSzTx/>
        <a:buFontTx/>
        <a:buNone/>
        <a:tabLst/>
        <a:defRPr sz="5700" b="0" i="0" u="none" strike="noStrike" cap="none" spc="0" baseline="0">
          <a:ln>
            <a:noFill/>
          </a:ln>
          <a:solidFill>
            <a:schemeClr val="tx1"/>
          </a:solidFill>
          <a:uFillTx/>
          <a:latin typeface="+mn-lt"/>
          <a:ea typeface="+mn-ea"/>
          <a:cs typeface="+mn-cs"/>
          <a:sym typeface="Calibri"/>
        </a:defRPr>
      </a:lvl5pPr>
      <a:lvl6pPr marL="0" marR="0" indent="10801350" algn="r" defTabSz="2160270" rtl="0" latinLnBrk="0">
        <a:lnSpc>
          <a:spcPct val="100000"/>
        </a:lnSpc>
        <a:spcBef>
          <a:spcPts val="0"/>
        </a:spcBef>
        <a:spcAft>
          <a:spcPts val="0"/>
        </a:spcAft>
        <a:buClrTx/>
        <a:buSzTx/>
        <a:buFontTx/>
        <a:buNone/>
        <a:tabLst/>
        <a:defRPr sz="5700" b="0" i="0" u="none" strike="noStrike" cap="none" spc="0" baseline="0">
          <a:ln>
            <a:noFill/>
          </a:ln>
          <a:solidFill>
            <a:schemeClr val="tx1"/>
          </a:solidFill>
          <a:uFillTx/>
          <a:latin typeface="+mn-lt"/>
          <a:ea typeface="+mn-ea"/>
          <a:cs typeface="+mn-cs"/>
          <a:sym typeface="Calibri"/>
        </a:defRPr>
      </a:lvl6pPr>
      <a:lvl7pPr marL="0" marR="0" indent="12961619" algn="r" defTabSz="2160270" rtl="0" latinLnBrk="0">
        <a:lnSpc>
          <a:spcPct val="100000"/>
        </a:lnSpc>
        <a:spcBef>
          <a:spcPts val="0"/>
        </a:spcBef>
        <a:spcAft>
          <a:spcPts val="0"/>
        </a:spcAft>
        <a:buClrTx/>
        <a:buSzTx/>
        <a:buFontTx/>
        <a:buNone/>
        <a:tabLst/>
        <a:defRPr sz="5700" b="0" i="0" u="none" strike="noStrike" cap="none" spc="0" baseline="0">
          <a:ln>
            <a:noFill/>
          </a:ln>
          <a:solidFill>
            <a:schemeClr val="tx1"/>
          </a:solidFill>
          <a:uFillTx/>
          <a:latin typeface="+mn-lt"/>
          <a:ea typeface="+mn-ea"/>
          <a:cs typeface="+mn-cs"/>
          <a:sym typeface="Calibri"/>
        </a:defRPr>
      </a:lvl7pPr>
      <a:lvl8pPr marL="0" marR="0" indent="15121889" algn="r" defTabSz="2160270" rtl="0" latinLnBrk="0">
        <a:lnSpc>
          <a:spcPct val="100000"/>
        </a:lnSpc>
        <a:spcBef>
          <a:spcPts val="0"/>
        </a:spcBef>
        <a:spcAft>
          <a:spcPts val="0"/>
        </a:spcAft>
        <a:buClrTx/>
        <a:buSzTx/>
        <a:buFontTx/>
        <a:buNone/>
        <a:tabLst/>
        <a:defRPr sz="5700" b="0" i="0" u="none" strike="noStrike" cap="none" spc="0" baseline="0">
          <a:ln>
            <a:noFill/>
          </a:ln>
          <a:solidFill>
            <a:schemeClr val="tx1"/>
          </a:solidFill>
          <a:uFillTx/>
          <a:latin typeface="+mn-lt"/>
          <a:ea typeface="+mn-ea"/>
          <a:cs typeface="+mn-cs"/>
          <a:sym typeface="Calibri"/>
        </a:defRPr>
      </a:lvl8pPr>
      <a:lvl9pPr marL="0" marR="0" indent="17282160" algn="r" defTabSz="2160270" rtl="0" latinLnBrk="0">
        <a:lnSpc>
          <a:spcPct val="100000"/>
        </a:lnSpc>
        <a:spcBef>
          <a:spcPts val="0"/>
        </a:spcBef>
        <a:spcAft>
          <a:spcPts val="0"/>
        </a:spcAft>
        <a:buClrTx/>
        <a:buSzTx/>
        <a:buFontTx/>
        <a:buNone/>
        <a:tabLst/>
        <a:defRPr sz="57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p:cNvSpPr/>
          <p:nvPr/>
        </p:nvSpPr>
        <p:spPr>
          <a:xfrm>
            <a:off x="0" y="-1256"/>
            <a:ext cx="24626461" cy="3794400"/>
          </a:xfrm>
          <a:prstGeom prst="rect">
            <a:avLst/>
          </a:prstGeom>
          <a:solidFill>
            <a:srgbClr val="C2D3E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2160270" rtl="0" fontAlgn="auto" latinLnBrk="0" hangingPunct="0">
              <a:lnSpc>
                <a:spcPct val="100000"/>
              </a:lnSpc>
              <a:spcBef>
                <a:spcPts val="0"/>
              </a:spcBef>
              <a:spcAft>
                <a:spcPts val="0"/>
              </a:spcAft>
              <a:buClrTx/>
              <a:buSzTx/>
              <a:buFontTx/>
              <a:buNone/>
              <a:tabLst/>
            </a:pPr>
            <a:endParaRPr kumimoji="0" lang="es-MX" sz="8500" b="0" i="0" u="none" strike="noStrike" cap="none" spc="0" normalizeH="0" baseline="0">
              <a:ln>
                <a:noFill/>
              </a:ln>
              <a:solidFill>
                <a:srgbClr val="000000"/>
              </a:solidFill>
              <a:effectLst/>
              <a:uFillTx/>
              <a:latin typeface="+mn-lt"/>
              <a:ea typeface="+mn-ea"/>
              <a:cs typeface="+mn-cs"/>
              <a:sym typeface="Calibri"/>
            </a:endParaRPr>
          </a:p>
        </p:txBody>
      </p:sp>
      <p:grpSp>
        <p:nvGrpSpPr>
          <p:cNvPr id="30" name="Grupo 29"/>
          <p:cNvGrpSpPr/>
          <p:nvPr/>
        </p:nvGrpSpPr>
        <p:grpSpPr>
          <a:xfrm>
            <a:off x="24563903" y="-16474"/>
            <a:ext cx="7847467" cy="10141787"/>
            <a:chOff x="16686217" y="-12282"/>
            <a:chExt cx="7847467" cy="10980000"/>
          </a:xfrm>
        </p:grpSpPr>
        <p:sp>
          <p:nvSpPr>
            <p:cNvPr id="12" name="Rectángulo 11"/>
            <p:cNvSpPr/>
            <p:nvPr/>
          </p:nvSpPr>
          <p:spPr>
            <a:xfrm>
              <a:off x="16686217" y="-12282"/>
              <a:ext cx="7847467" cy="10980000"/>
            </a:xfrm>
            <a:prstGeom prst="rect">
              <a:avLst/>
            </a:prstGeom>
            <a:solidFill>
              <a:srgbClr val="ED5535"/>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2160270" rtl="0" fontAlgn="auto" latinLnBrk="0" hangingPunct="0">
                <a:lnSpc>
                  <a:spcPct val="100000"/>
                </a:lnSpc>
                <a:spcBef>
                  <a:spcPts val="0"/>
                </a:spcBef>
                <a:spcAft>
                  <a:spcPts val="0"/>
                </a:spcAft>
                <a:buClrTx/>
                <a:buSzTx/>
                <a:buFontTx/>
                <a:buNone/>
                <a:tabLst/>
              </a:pPr>
              <a:endParaRPr kumimoji="0" lang="es-MX" sz="8500" b="0" i="0" u="none" strike="noStrike" cap="none" spc="0" normalizeH="0" baseline="0" dirty="0">
                <a:ln>
                  <a:noFill/>
                </a:ln>
                <a:solidFill>
                  <a:srgbClr val="000000"/>
                </a:solidFill>
                <a:effectLst/>
                <a:uFillTx/>
                <a:latin typeface="+mn-lt"/>
                <a:ea typeface="+mn-ea"/>
                <a:cs typeface="+mn-cs"/>
                <a:sym typeface="Calibri"/>
              </a:endParaRPr>
            </a:p>
          </p:txBody>
        </p:sp>
        <p:cxnSp>
          <p:nvCxnSpPr>
            <p:cNvPr id="14" name="Conector recto 13"/>
            <p:cNvCxnSpPr/>
            <p:nvPr/>
          </p:nvCxnSpPr>
          <p:spPr>
            <a:xfrm flipH="1">
              <a:off x="17047029" y="10319657"/>
              <a:ext cx="7462169" cy="0"/>
            </a:xfrm>
            <a:prstGeom prst="line">
              <a:avLst/>
            </a:prstGeom>
            <a:noFill/>
            <a:ln w="25400" cap="flat">
              <a:solidFill>
                <a:schemeClr val="bg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6" name="Rectángulo 15"/>
            <p:cNvSpPr/>
            <p:nvPr/>
          </p:nvSpPr>
          <p:spPr>
            <a:xfrm>
              <a:off x="17286512" y="9970395"/>
              <a:ext cx="180000" cy="576000"/>
            </a:xfrm>
            <a:prstGeom prst="rect">
              <a:avLst/>
            </a:prstGeom>
            <a:solidFill>
              <a:srgbClr val="5EC099"/>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2160270" rtl="0" fontAlgn="auto" latinLnBrk="0" hangingPunct="0">
                <a:lnSpc>
                  <a:spcPct val="100000"/>
                </a:lnSpc>
                <a:spcBef>
                  <a:spcPts val="0"/>
                </a:spcBef>
                <a:spcAft>
                  <a:spcPts val="0"/>
                </a:spcAft>
                <a:buClrTx/>
                <a:buSzTx/>
                <a:buFontTx/>
                <a:buNone/>
                <a:tabLst/>
              </a:pPr>
              <a:endParaRPr kumimoji="0" lang="es-MX" sz="8500" b="0" i="0" u="none" strike="noStrike" cap="none" spc="0" normalizeH="0" baseline="0">
                <a:ln>
                  <a:noFill/>
                </a:ln>
                <a:solidFill>
                  <a:srgbClr val="000000"/>
                </a:solidFill>
                <a:effectLst/>
                <a:uFillTx/>
                <a:latin typeface="+mn-lt"/>
                <a:ea typeface="+mn-ea"/>
                <a:cs typeface="+mn-cs"/>
                <a:sym typeface="Calibri"/>
              </a:endParaRPr>
            </a:p>
          </p:txBody>
        </p:sp>
        <p:sp>
          <p:nvSpPr>
            <p:cNvPr id="27" name="Rectángulo 26"/>
            <p:cNvSpPr/>
            <p:nvPr/>
          </p:nvSpPr>
          <p:spPr>
            <a:xfrm>
              <a:off x="17286512" y="6036332"/>
              <a:ext cx="828000" cy="180000"/>
            </a:xfrm>
            <a:prstGeom prst="rect">
              <a:avLst/>
            </a:prstGeom>
            <a:solidFill>
              <a:srgbClr val="5EC099"/>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2160270" rtl="0" fontAlgn="auto" latinLnBrk="0" hangingPunct="0">
                <a:lnSpc>
                  <a:spcPct val="100000"/>
                </a:lnSpc>
                <a:spcBef>
                  <a:spcPts val="0"/>
                </a:spcBef>
                <a:spcAft>
                  <a:spcPts val="0"/>
                </a:spcAft>
                <a:buClrTx/>
                <a:buSzTx/>
                <a:buFontTx/>
                <a:buNone/>
                <a:tabLst/>
              </a:pPr>
              <a:endParaRPr kumimoji="0" lang="es-MX" sz="8500" b="0" i="0" u="none" strike="noStrike" cap="none" spc="0" normalizeH="0" baseline="0">
                <a:ln>
                  <a:noFill/>
                </a:ln>
                <a:solidFill>
                  <a:srgbClr val="000000"/>
                </a:solidFill>
                <a:effectLst/>
                <a:uFillTx/>
                <a:latin typeface="+mn-lt"/>
                <a:ea typeface="+mn-ea"/>
                <a:cs typeface="+mn-cs"/>
                <a:sym typeface="Calibri"/>
              </a:endParaRPr>
            </a:p>
          </p:txBody>
        </p:sp>
        <p:pic>
          <p:nvPicPr>
            <p:cNvPr id="17" name="Imagen 16"/>
            <p:cNvPicPr>
              <a:picLocks noChangeAspect="1"/>
            </p:cNvPicPr>
            <p:nvPr/>
          </p:nvPicPr>
          <p:blipFill>
            <a:blip r:embed="rId2"/>
            <a:stretch>
              <a:fillRect/>
            </a:stretch>
          </p:blipFill>
          <p:spPr>
            <a:xfrm>
              <a:off x="17163110" y="590791"/>
              <a:ext cx="6810375" cy="4733925"/>
            </a:xfrm>
            <a:prstGeom prst="rect">
              <a:avLst/>
            </a:prstGeom>
          </p:spPr>
        </p:pic>
        <p:sp>
          <p:nvSpPr>
            <p:cNvPr id="22" name="Rectángulo 21"/>
            <p:cNvSpPr/>
            <p:nvPr/>
          </p:nvSpPr>
          <p:spPr>
            <a:xfrm>
              <a:off x="22080812" y="1573888"/>
              <a:ext cx="2411198" cy="2154436"/>
            </a:xfrm>
            <a:prstGeom prst="rect">
              <a:avLst/>
            </a:prstGeom>
            <a:solidFill>
              <a:srgbClr val="ED5535"/>
            </a:solidFill>
            <a:ln w="25400" cap="flat">
              <a:noFill/>
              <a:prstDash val="solid"/>
              <a:round/>
            </a:ln>
            <a:effectLst>
              <a:outerShdw sx="1000" sy="1000" rotWithShape="0">
                <a:srgbClr val="000000"/>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2160270" rtl="0" fontAlgn="auto" latinLnBrk="0" hangingPunct="0">
                <a:lnSpc>
                  <a:spcPct val="100000"/>
                </a:lnSpc>
                <a:spcBef>
                  <a:spcPts val="0"/>
                </a:spcBef>
                <a:spcAft>
                  <a:spcPts val="0"/>
                </a:spcAft>
                <a:buClrTx/>
                <a:buSzTx/>
                <a:buFontTx/>
                <a:buNone/>
                <a:tabLst/>
              </a:pPr>
              <a:r>
                <a:rPr kumimoji="0" lang="es-MX" sz="14000" i="0" u="none" strike="noStrike" cap="none" spc="0" normalizeH="0" baseline="0" dirty="0" smtClean="0">
                  <a:ln>
                    <a:noFill/>
                  </a:ln>
                  <a:solidFill>
                    <a:srgbClr val="F8A789"/>
                  </a:solidFill>
                  <a:effectLst/>
                  <a:uFillTx/>
                  <a:latin typeface="Arial Narrow" panose="020B0606020202030204" pitchFamily="34" charset="0"/>
                  <a:ea typeface="Microsoft Himalaya" panose="01010100010101010101" pitchFamily="2" charset="0"/>
                  <a:cs typeface="Microsoft Himalaya" panose="01010100010101010101" pitchFamily="2" charset="0"/>
                  <a:sym typeface="Calibri"/>
                </a:rPr>
                <a:t>X</a:t>
              </a:r>
              <a:endParaRPr kumimoji="0" lang="es-MX" sz="14000" i="0" u="none" strike="noStrike" cap="none" spc="0" normalizeH="0" baseline="0" dirty="0">
                <a:ln>
                  <a:noFill/>
                </a:ln>
                <a:solidFill>
                  <a:srgbClr val="F8A789"/>
                </a:solidFill>
                <a:effectLst/>
                <a:uFillTx/>
                <a:latin typeface="Arial Narrow" panose="020B0606020202030204" pitchFamily="34" charset="0"/>
                <a:ea typeface="Microsoft Himalaya" panose="01010100010101010101" pitchFamily="2" charset="0"/>
                <a:cs typeface="Microsoft Himalaya" panose="01010100010101010101" pitchFamily="2" charset="0"/>
                <a:sym typeface="Calibri"/>
              </a:endParaRPr>
            </a:p>
          </p:txBody>
        </p:sp>
        <p:pic>
          <p:nvPicPr>
            <p:cNvPr id="18" name="Imagen 17"/>
            <p:cNvPicPr>
              <a:picLocks noChangeAspect="1"/>
            </p:cNvPicPr>
            <p:nvPr/>
          </p:nvPicPr>
          <p:blipFill>
            <a:blip r:embed="rId3"/>
            <a:stretch>
              <a:fillRect/>
            </a:stretch>
          </p:blipFill>
          <p:spPr>
            <a:xfrm>
              <a:off x="21985287" y="1380035"/>
              <a:ext cx="466725" cy="752475"/>
            </a:xfrm>
            <a:prstGeom prst="rect">
              <a:avLst/>
            </a:prstGeom>
          </p:spPr>
        </p:pic>
        <p:pic>
          <p:nvPicPr>
            <p:cNvPr id="23" name="Imagen 22"/>
            <p:cNvPicPr>
              <a:picLocks noChangeAspect="1"/>
            </p:cNvPicPr>
            <p:nvPr/>
          </p:nvPicPr>
          <p:blipFill>
            <a:blip r:embed="rId4"/>
            <a:stretch>
              <a:fillRect/>
            </a:stretch>
          </p:blipFill>
          <p:spPr>
            <a:xfrm>
              <a:off x="22015209" y="2943634"/>
              <a:ext cx="2105025" cy="962025"/>
            </a:xfrm>
            <a:prstGeom prst="rect">
              <a:avLst/>
            </a:prstGeom>
          </p:spPr>
        </p:pic>
        <p:sp>
          <p:nvSpPr>
            <p:cNvPr id="26" name="Rectángulo 25"/>
            <p:cNvSpPr/>
            <p:nvPr/>
          </p:nvSpPr>
          <p:spPr>
            <a:xfrm>
              <a:off x="22452012" y="3972374"/>
              <a:ext cx="1668222" cy="861774"/>
            </a:xfrm>
            <a:prstGeom prst="rect">
              <a:avLst/>
            </a:prstGeom>
            <a:noFill/>
            <a:ln w="25400" cap="flat">
              <a:noFill/>
              <a:prstDash val="solid"/>
              <a:round/>
            </a:ln>
            <a:effectLst>
              <a:outerShdw sx="1000" sy="1000" rotWithShape="0">
                <a:srgbClr val="000000"/>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2160270" rtl="0" fontAlgn="auto" latinLnBrk="0" hangingPunct="0">
                <a:lnSpc>
                  <a:spcPct val="100000"/>
                </a:lnSpc>
                <a:spcBef>
                  <a:spcPts val="0"/>
                </a:spcBef>
                <a:spcAft>
                  <a:spcPts val="0"/>
                </a:spcAft>
                <a:buClrTx/>
                <a:buSzTx/>
                <a:buFontTx/>
                <a:buNone/>
                <a:tabLst/>
              </a:pPr>
              <a:r>
                <a:rPr kumimoji="0" lang="es-MX" sz="5600" i="0" u="none" strike="noStrike" cap="none" spc="0" normalizeH="0" baseline="0" dirty="0" smtClean="0">
                  <a:ln>
                    <a:noFill/>
                  </a:ln>
                  <a:solidFill>
                    <a:srgbClr val="5EC099"/>
                  </a:solidFill>
                  <a:effectLst/>
                  <a:uFillTx/>
                  <a:ea typeface="Kozuka Gothic Pr6N R" panose="020B0400000000000000" pitchFamily="34" charset="-128"/>
                  <a:sym typeface="Calibri"/>
                </a:rPr>
                <a:t>2018</a:t>
              </a:r>
              <a:endParaRPr kumimoji="0" lang="es-MX" sz="5600" i="0" u="none" strike="noStrike" cap="none" spc="0" normalizeH="0" baseline="0" dirty="0">
                <a:ln>
                  <a:noFill/>
                </a:ln>
                <a:solidFill>
                  <a:srgbClr val="5EC099"/>
                </a:solidFill>
                <a:effectLst/>
                <a:uFillTx/>
                <a:ea typeface="Kozuka Gothic Pr6N R" panose="020B0400000000000000" pitchFamily="34" charset="-128"/>
                <a:sym typeface="Calibri"/>
              </a:endParaRPr>
            </a:p>
          </p:txBody>
        </p:sp>
        <p:sp>
          <p:nvSpPr>
            <p:cNvPr id="28" name="Rectángulo 27"/>
            <p:cNvSpPr/>
            <p:nvPr/>
          </p:nvSpPr>
          <p:spPr>
            <a:xfrm>
              <a:off x="22452012" y="4542924"/>
              <a:ext cx="1668222" cy="293183"/>
            </a:xfrm>
            <a:prstGeom prst="rect">
              <a:avLst/>
            </a:prstGeom>
            <a:solidFill>
              <a:srgbClr val="ED5535"/>
            </a:solidFill>
            <a:ln w="25400" cap="flat">
              <a:noFill/>
              <a:prstDash val="solid"/>
              <a:round/>
            </a:ln>
            <a:effectLst>
              <a:outerShdw sx="1000" sy="1000" rotWithShape="0">
                <a:srgbClr val="000000"/>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2160270" rtl="0" fontAlgn="auto" latinLnBrk="0" hangingPunct="0">
                <a:lnSpc>
                  <a:spcPct val="100000"/>
                </a:lnSpc>
                <a:spcBef>
                  <a:spcPts val="0"/>
                </a:spcBef>
                <a:spcAft>
                  <a:spcPts val="0"/>
                </a:spcAft>
                <a:buClrTx/>
                <a:buSzTx/>
                <a:buFontTx/>
                <a:buNone/>
                <a:tabLst/>
              </a:pPr>
              <a:endParaRPr kumimoji="0" lang="es-MX" sz="8500" b="0" i="0" u="none" strike="noStrike" cap="none" spc="0" normalizeH="0" baseline="0">
                <a:ln>
                  <a:noFill/>
                </a:ln>
                <a:solidFill>
                  <a:srgbClr val="000000"/>
                </a:solidFill>
                <a:effectLst/>
                <a:uFillTx/>
                <a:latin typeface="+mn-lt"/>
                <a:ea typeface="+mn-ea"/>
                <a:cs typeface="+mn-cs"/>
                <a:sym typeface="Calibri"/>
              </a:endParaRPr>
            </a:p>
          </p:txBody>
        </p:sp>
      </p:grpSp>
      <p:sp>
        <p:nvSpPr>
          <p:cNvPr id="10" name="Rectángulo 9"/>
          <p:cNvSpPr/>
          <p:nvPr/>
        </p:nvSpPr>
        <p:spPr>
          <a:xfrm>
            <a:off x="40075" y="512853"/>
            <a:ext cx="473706" cy="2724748"/>
          </a:xfrm>
          <a:prstGeom prst="rect">
            <a:avLst/>
          </a:prstGeom>
          <a:solidFill>
            <a:srgbClr val="5EC099"/>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2160270" rtl="0" fontAlgn="auto" latinLnBrk="0" hangingPunct="0">
              <a:lnSpc>
                <a:spcPct val="100000"/>
              </a:lnSpc>
              <a:spcBef>
                <a:spcPts val="0"/>
              </a:spcBef>
              <a:spcAft>
                <a:spcPts val="0"/>
              </a:spcAft>
              <a:buClrTx/>
              <a:buSzTx/>
              <a:buFontTx/>
              <a:buNone/>
              <a:tabLst/>
            </a:pPr>
            <a:endParaRPr kumimoji="0" lang="es-MX" sz="8500" b="0" i="0" u="none" strike="noStrike" cap="none" spc="0" normalizeH="0" baseline="0">
              <a:ln>
                <a:noFill/>
              </a:ln>
              <a:solidFill>
                <a:srgbClr val="000000"/>
              </a:solidFill>
              <a:effectLst/>
              <a:uFillTx/>
              <a:latin typeface="+mn-lt"/>
              <a:ea typeface="+mn-ea"/>
              <a:cs typeface="+mn-cs"/>
              <a:sym typeface="Calibri"/>
            </a:endParaRPr>
          </a:p>
        </p:txBody>
      </p:sp>
      <p:sp>
        <p:nvSpPr>
          <p:cNvPr id="111" name="Shape 111"/>
          <p:cNvSpPr/>
          <p:nvPr/>
        </p:nvSpPr>
        <p:spPr>
          <a:xfrm>
            <a:off x="25004211" y="6139091"/>
            <a:ext cx="6284913" cy="51077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800">
                <a:solidFill>
                  <a:srgbClr val="FFFFFF"/>
                </a:solidFill>
                <a:latin typeface="Arial"/>
                <a:ea typeface="Arial"/>
                <a:cs typeface="Arial"/>
                <a:sym typeface="Arial"/>
              </a:defRPr>
            </a:pPr>
            <a:r>
              <a:rPr dirty="0" err="1"/>
              <a:t>Nombre</a:t>
            </a:r>
            <a:r>
              <a:rPr dirty="0"/>
              <a:t> </a:t>
            </a:r>
            <a:r>
              <a:rPr dirty="0" err="1"/>
              <a:t>Apellido</a:t>
            </a:r>
            <a:r>
              <a:rPr dirty="0"/>
              <a:t> / </a:t>
            </a:r>
            <a:r>
              <a:rPr sz="3000" dirty="0" err="1"/>
              <a:t>Nombre</a:t>
            </a:r>
            <a:r>
              <a:rPr dirty="0"/>
              <a:t> </a:t>
            </a:r>
            <a:r>
              <a:rPr dirty="0" err="1"/>
              <a:t>Apellido</a:t>
            </a:r>
            <a:r>
              <a:rPr dirty="0"/>
              <a:t>  </a:t>
            </a:r>
          </a:p>
        </p:txBody>
      </p:sp>
      <p:sp>
        <p:nvSpPr>
          <p:cNvPr id="112" name="Shape 112"/>
          <p:cNvSpPr/>
          <p:nvPr/>
        </p:nvSpPr>
        <p:spPr>
          <a:xfrm>
            <a:off x="25004211" y="6659791"/>
            <a:ext cx="6284913" cy="51077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defTabSz="1851750">
              <a:defRPr sz="3000">
                <a:solidFill>
                  <a:srgbClr val="BFBFBF"/>
                </a:solidFill>
                <a:latin typeface="Arial"/>
                <a:ea typeface="Arial"/>
                <a:cs typeface="Arial"/>
                <a:sym typeface="Arial"/>
              </a:defRPr>
            </a:lvl1pPr>
          </a:lstStyle>
          <a:p>
            <a:r>
              <a:rPr dirty="0" err="1"/>
              <a:t>Nivel</a:t>
            </a:r>
            <a:r>
              <a:rPr dirty="0"/>
              <a:t> Escolar</a:t>
            </a:r>
          </a:p>
        </p:txBody>
      </p:sp>
      <p:sp>
        <p:nvSpPr>
          <p:cNvPr id="113" name="Shape 113"/>
          <p:cNvSpPr/>
          <p:nvPr/>
        </p:nvSpPr>
        <p:spPr>
          <a:xfrm>
            <a:off x="25004211" y="7613879"/>
            <a:ext cx="6284913" cy="51077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800">
                <a:solidFill>
                  <a:srgbClr val="FFFFFF"/>
                </a:solidFill>
                <a:latin typeface="Arial"/>
                <a:ea typeface="Arial"/>
                <a:cs typeface="Arial"/>
                <a:sym typeface="Arial"/>
              </a:defRPr>
            </a:pPr>
            <a:r>
              <a:rPr dirty="0" err="1"/>
              <a:t>Nombre</a:t>
            </a:r>
            <a:r>
              <a:rPr dirty="0"/>
              <a:t> </a:t>
            </a:r>
            <a:r>
              <a:rPr dirty="0" err="1"/>
              <a:t>Apellido</a:t>
            </a:r>
            <a:r>
              <a:rPr dirty="0"/>
              <a:t> / </a:t>
            </a:r>
            <a:r>
              <a:rPr sz="3000" dirty="0" err="1"/>
              <a:t>Nombre</a:t>
            </a:r>
            <a:r>
              <a:rPr dirty="0"/>
              <a:t> </a:t>
            </a:r>
            <a:r>
              <a:rPr dirty="0" err="1"/>
              <a:t>Apellido</a:t>
            </a:r>
            <a:r>
              <a:rPr dirty="0"/>
              <a:t>  </a:t>
            </a:r>
          </a:p>
        </p:txBody>
      </p:sp>
      <p:sp>
        <p:nvSpPr>
          <p:cNvPr id="114" name="Shape 114"/>
          <p:cNvSpPr/>
          <p:nvPr/>
        </p:nvSpPr>
        <p:spPr>
          <a:xfrm>
            <a:off x="25004211" y="8134579"/>
            <a:ext cx="6284913" cy="51077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defTabSz="1851750">
              <a:defRPr sz="3000">
                <a:solidFill>
                  <a:srgbClr val="BFBFBF"/>
                </a:solidFill>
                <a:latin typeface="Arial"/>
                <a:ea typeface="Arial"/>
                <a:cs typeface="Arial"/>
                <a:sym typeface="Arial"/>
              </a:defRPr>
            </a:lvl1pPr>
          </a:lstStyle>
          <a:p>
            <a:r>
              <a:rPr dirty="0" err="1"/>
              <a:t>Nivel</a:t>
            </a:r>
            <a:r>
              <a:rPr dirty="0"/>
              <a:t> Escolar</a:t>
            </a:r>
          </a:p>
        </p:txBody>
      </p:sp>
      <p:sp>
        <p:nvSpPr>
          <p:cNvPr id="115" name="Shape 115"/>
          <p:cNvSpPr/>
          <p:nvPr/>
        </p:nvSpPr>
        <p:spPr>
          <a:xfrm>
            <a:off x="1073980" y="512853"/>
            <a:ext cx="23072558" cy="289925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80000"/>
              </a:lnSpc>
              <a:defRPr sz="17000" b="1">
                <a:solidFill>
                  <a:srgbClr val="7F7F7F"/>
                </a:solidFill>
                <a:latin typeface="Arial"/>
                <a:ea typeface="Arial"/>
                <a:cs typeface="Arial"/>
                <a:sym typeface="Arial"/>
              </a:defRPr>
            </a:lvl1pPr>
          </a:lstStyle>
          <a:p>
            <a:r>
              <a:rPr lang="es-CO" sz="7600" dirty="0">
                <a:solidFill>
                  <a:schemeClr val="tx1"/>
                </a:solidFill>
              </a:rPr>
              <a:t>HERRAMIENTA DE OPTIMIZACION PARA LA ENSEÑANZA DE LA HEURISTICA –ABC- EN CURSO DE PREGRADO</a:t>
            </a:r>
            <a:endParaRPr sz="7600" dirty="0"/>
          </a:p>
        </p:txBody>
      </p:sp>
      <p:sp>
        <p:nvSpPr>
          <p:cNvPr id="2" name="Rectángulo 1"/>
          <p:cNvSpPr/>
          <p:nvPr/>
        </p:nvSpPr>
        <p:spPr>
          <a:xfrm>
            <a:off x="406327" y="38691413"/>
            <a:ext cx="23807056" cy="4553331"/>
          </a:xfrm>
          <a:prstGeom prst="rect">
            <a:avLst/>
          </a:prstGeom>
          <a:solidFill>
            <a:srgbClr val="223E7D"/>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2160270" rtl="0" fontAlgn="auto" latinLnBrk="0" hangingPunct="0">
              <a:lnSpc>
                <a:spcPct val="100000"/>
              </a:lnSpc>
              <a:spcBef>
                <a:spcPts val="0"/>
              </a:spcBef>
              <a:spcAft>
                <a:spcPts val="0"/>
              </a:spcAft>
              <a:buClrTx/>
              <a:buSzTx/>
              <a:buFontTx/>
              <a:buNone/>
              <a:tabLst/>
            </a:pPr>
            <a:endParaRPr kumimoji="0" lang="es-MX" sz="8500" b="0" i="0" u="none" strike="noStrike" cap="none" spc="0" normalizeH="0" baseline="0">
              <a:ln>
                <a:noFill/>
              </a:ln>
              <a:solidFill>
                <a:srgbClr val="000000"/>
              </a:solidFill>
              <a:effectLst/>
              <a:uFillTx/>
              <a:latin typeface="+mn-lt"/>
              <a:ea typeface="+mn-ea"/>
              <a:cs typeface="+mn-cs"/>
              <a:sym typeface="Calibri"/>
            </a:endParaRPr>
          </a:p>
        </p:txBody>
      </p:sp>
      <p:pic>
        <p:nvPicPr>
          <p:cNvPr id="3" name="Imagen 2"/>
          <p:cNvPicPr>
            <a:picLocks noChangeAspect="1"/>
          </p:cNvPicPr>
          <p:nvPr/>
        </p:nvPicPr>
        <p:blipFill>
          <a:blip r:embed="rId5"/>
          <a:stretch>
            <a:fillRect/>
          </a:stretch>
        </p:blipFill>
        <p:spPr>
          <a:xfrm>
            <a:off x="990600" y="37910666"/>
            <a:ext cx="2914650" cy="1732457"/>
          </a:xfrm>
          <a:prstGeom prst="rect">
            <a:avLst/>
          </a:prstGeom>
        </p:spPr>
      </p:pic>
      <p:pic>
        <p:nvPicPr>
          <p:cNvPr id="5" name="Imagen 4"/>
          <p:cNvPicPr>
            <a:picLocks noChangeAspect="1"/>
          </p:cNvPicPr>
          <p:nvPr/>
        </p:nvPicPr>
        <p:blipFill>
          <a:blip r:embed="rId6"/>
          <a:stretch>
            <a:fillRect/>
          </a:stretch>
        </p:blipFill>
        <p:spPr>
          <a:xfrm>
            <a:off x="2447925" y="39879719"/>
            <a:ext cx="8782050" cy="2150024"/>
          </a:xfrm>
          <a:prstGeom prst="rect">
            <a:avLst/>
          </a:prstGeom>
        </p:spPr>
      </p:pic>
      <p:sp>
        <p:nvSpPr>
          <p:cNvPr id="6" name="Rectángulo 5"/>
          <p:cNvSpPr/>
          <p:nvPr/>
        </p:nvSpPr>
        <p:spPr>
          <a:xfrm>
            <a:off x="23758336" y="38702869"/>
            <a:ext cx="8653033" cy="4553331"/>
          </a:xfrm>
          <a:prstGeom prst="rect">
            <a:avLst/>
          </a:prstGeom>
          <a:solidFill>
            <a:srgbClr val="22295D"/>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2160270" rtl="0" fontAlgn="auto" latinLnBrk="0" hangingPunct="0">
              <a:lnSpc>
                <a:spcPct val="100000"/>
              </a:lnSpc>
              <a:spcBef>
                <a:spcPts val="0"/>
              </a:spcBef>
              <a:spcAft>
                <a:spcPts val="0"/>
              </a:spcAft>
              <a:buClrTx/>
              <a:buSzTx/>
              <a:buFontTx/>
              <a:buNone/>
              <a:tabLst/>
            </a:pPr>
            <a:endParaRPr kumimoji="0" lang="es-MX" sz="8500" b="0" i="0" u="none" strike="noStrike" cap="none" spc="0" normalizeH="0" baseline="0">
              <a:ln>
                <a:noFill/>
              </a:ln>
              <a:solidFill>
                <a:srgbClr val="000000"/>
              </a:solidFill>
              <a:effectLst/>
              <a:uFillTx/>
              <a:latin typeface="+mn-lt"/>
              <a:ea typeface="+mn-ea"/>
              <a:cs typeface="+mn-cs"/>
              <a:sym typeface="Calibri"/>
            </a:endParaRPr>
          </a:p>
        </p:txBody>
      </p:sp>
      <p:pic>
        <p:nvPicPr>
          <p:cNvPr id="7" name="Imagen 6"/>
          <p:cNvPicPr>
            <a:picLocks noChangeAspect="1"/>
          </p:cNvPicPr>
          <p:nvPr/>
        </p:nvPicPr>
        <p:blipFill>
          <a:blip r:embed="rId7"/>
          <a:stretch>
            <a:fillRect/>
          </a:stretch>
        </p:blipFill>
        <p:spPr>
          <a:xfrm>
            <a:off x="25264381" y="40034832"/>
            <a:ext cx="5124450" cy="1572538"/>
          </a:xfrm>
          <a:prstGeom prst="rect">
            <a:avLst/>
          </a:prstGeom>
        </p:spPr>
      </p:pic>
      <p:sp>
        <p:nvSpPr>
          <p:cNvPr id="19" name="Rectángulo 18"/>
          <p:cNvSpPr/>
          <p:nvPr/>
        </p:nvSpPr>
        <p:spPr>
          <a:xfrm>
            <a:off x="22026677" y="2333897"/>
            <a:ext cx="1331453" cy="1247711"/>
          </a:xfrm>
          <a:prstGeom prst="rect">
            <a:avLst/>
          </a:prstGeom>
          <a:no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nSpc>
                <a:spcPts val="18300"/>
              </a:lnSpc>
            </a:pPr>
            <a:endParaRPr kumimoji="0" lang="es-MX" sz="13800" b="1" i="0" u="none" strike="noStrike" cap="none" spc="0" normalizeH="0" baseline="0" dirty="0">
              <a:ln>
                <a:noFill/>
              </a:ln>
              <a:effectLst/>
              <a:uFillTx/>
              <a:latin typeface="HelveticaNeueLT Std Lt Cn" panose="020B0406020202030204" pitchFamily="34" charset="0"/>
              <a:sym typeface="Calibri"/>
            </a:endParaRPr>
          </a:p>
        </p:txBody>
      </p:sp>
      <p:sp>
        <p:nvSpPr>
          <p:cNvPr id="59" name="Shape 112"/>
          <p:cNvSpPr/>
          <p:nvPr/>
        </p:nvSpPr>
        <p:spPr>
          <a:xfrm>
            <a:off x="25004213" y="6659791"/>
            <a:ext cx="6284913"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defTabSz="1851750">
              <a:defRPr sz="3000">
                <a:solidFill>
                  <a:srgbClr val="BFBFBF"/>
                </a:solidFill>
                <a:latin typeface="Arial"/>
                <a:ea typeface="Arial"/>
                <a:cs typeface="Arial"/>
                <a:sym typeface="Arial"/>
              </a:defRPr>
            </a:lvl1pPr>
          </a:lstStyle>
          <a:p>
            <a:r>
              <a:rPr dirty="0" err="1"/>
              <a:t>Nivel</a:t>
            </a:r>
            <a:r>
              <a:rPr dirty="0"/>
              <a:t> Escolar</a:t>
            </a:r>
          </a:p>
        </p:txBody>
      </p:sp>
      <p:sp>
        <p:nvSpPr>
          <p:cNvPr id="60" name="Shape 113"/>
          <p:cNvSpPr/>
          <p:nvPr/>
        </p:nvSpPr>
        <p:spPr>
          <a:xfrm>
            <a:off x="25004213" y="7613879"/>
            <a:ext cx="6284913"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800">
                <a:solidFill>
                  <a:srgbClr val="FFFFFF"/>
                </a:solidFill>
                <a:latin typeface="Arial"/>
                <a:ea typeface="Arial"/>
                <a:cs typeface="Arial"/>
                <a:sym typeface="Arial"/>
              </a:defRPr>
            </a:pPr>
            <a:r>
              <a:rPr sz="2800" dirty="0" err="1"/>
              <a:t>Nombre</a:t>
            </a:r>
            <a:r>
              <a:rPr sz="2800" dirty="0"/>
              <a:t> </a:t>
            </a:r>
            <a:r>
              <a:rPr sz="2800" dirty="0" err="1"/>
              <a:t>Apellido</a:t>
            </a:r>
            <a:r>
              <a:rPr sz="2800" dirty="0"/>
              <a:t> / </a:t>
            </a:r>
            <a:r>
              <a:rPr sz="3000" dirty="0" err="1"/>
              <a:t>Nombre</a:t>
            </a:r>
            <a:r>
              <a:rPr sz="2800" dirty="0"/>
              <a:t> </a:t>
            </a:r>
            <a:r>
              <a:rPr sz="2800" dirty="0" err="1"/>
              <a:t>Apellido</a:t>
            </a:r>
            <a:r>
              <a:rPr sz="2800" dirty="0"/>
              <a:t>  </a:t>
            </a:r>
          </a:p>
        </p:txBody>
      </p:sp>
      <p:sp>
        <p:nvSpPr>
          <p:cNvPr id="61" name="Shape 114"/>
          <p:cNvSpPr/>
          <p:nvPr/>
        </p:nvSpPr>
        <p:spPr>
          <a:xfrm>
            <a:off x="25004213" y="8134579"/>
            <a:ext cx="6284913"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defTabSz="1851750">
              <a:defRPr sz="3000">
                <a:solidFill>
                  <a:srgbClr val="BFBFBF"/>
                </a:solidFill>
                <a:latin typeface="Arial"/>
                <a:ea typeface="Arial"/>
                <a:cs typeface="Arial"/>
                <a:sym typeface="Arial"/>
              </a:defRPr>
            </a:lvl1pPr>
          </a:lstStyle>
          <a:p>
            <a:r>
              <a:rPr dirty="0" err="1"/>
              <a:t>Nivel</a:t>
            </a:r>
            <a:r>
              <a:rPr dirty="0"/>
              <a:t> Escolar</a:t>
            </a:r>
          </a:p>
        </p:txBody>
      </p:sp>
      <p:sp>
        <p:nvSpPr>
          <p:cNvPr id="62" name="Shape 116"/>
          <p:cNvSpPr/>
          <p:nvPr/>
        </p:nvSpPr>
        <p:spPr>
          <a:xfrm>
            <a:off x="588633" y="5533374"/>
            <a:ext cx="23442444" cy="532453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20000"/>
              </a:lnSpc>
              <a:defRPr sz="4400" i="1">
                <a:solidFill>
                  <a:srgbClr val="A6A6A6"/>
                </a:solidFill>
                <a:latin typeface="Arial"/>
                <a:ea typeface="Arial"/>
                <a:cs typeface="Arial"/>
                <a:sym typeface="Arial"/>
              </a:defRPr>
            </a:lvl1pPr>
          </a:lstStyle>
          <a:p>
            <a:pPr algn="just" defTabSz="5760508" hangingPunct="1">
              <a:lnSpc>
                <a:spcPct val="100000"/>
              </a:lnSpc>
              <a:spcBef>
                <a:spcPts val="1575"/>
              </a:spcBef>
              <a:buClr>
                <a:prstClr val="white">
                  <a:lumMod val="65000"/>
                </a:prstClr>
              </a:buClr>
            </a:pPr>
            <a:r>
              <a:rPr lang="es-MX" sz="3400" i="0" kern="1200" dirty="0">
                <a:solidFill>
                  <a:prstClr val="black"/>
                </a:solidFill>
                <a:ea typeface="+mn-ea"/>
                <a:cs typeface="+mn-cs"/>
              </a:rPr>
              <a:t>La optimización basada en meta-heurísticas es una disciplina científica que resuelve problemas logísticos con matemáticas y algoritmos inteligentes. Una de las barreras que limitan su apropiación es la falta de recursos computacionales que faciliten el entendimiento de los fenómenos asociados a la meta- heurística</a:t>
            </a:r>
            <a:r>
              <a:rPr lang="es-MX" sz="3400" i="0" kern="1200" dirty="0" smtClean="0">
                <a:solidFill>
                  <a:prstClr val="black"/>
                </a:solidFill>
                <a:ea typeface="+mn-ea"/>
                <a:cs typeface="+mn-cs"/>
              </a:rPr>
              <a:t>.</a:t>
            </a:r>
            <a:r>
              <a:rPr lang="es-ES" sz="3400" i="0" kern="1200" dirty="0" smtClean="0">
                <a:solidFill>
                  <a:prstClr val="black"/>
                </a:solidFill>
                <a:ea typeface="+mn-ea"/>
                <a:cs typeface="+mn-cs"/>
              </a:rPr>
              <a:t> </a:t>
            </a:r>
            <a:r>
              <a:rPr lang="es-ES" sz="3400" i="0" kern="1200" dirty="0">
                <a:solidFill>
                  <a:prstClr val="black"/>
                </a:solidFill>
                <a:ea typeface="+mn-ea"/>
                <a:cs typeface="+mn-cs"/>
              </a:rPr>
              <a:t>Este artículo aborda el problema de la creación de sistemas basados en computador que permitan entrenar a estudiantes en diseño y parametrización de heurísticas; a fin de delimitar el alcance, se toma como referencia la heurística ABC (Artificial </a:t>
            </a:r>
            <a:r>
              <a:rPr lang="es-ES" sz="3400" i="0" kern="1200" dirty="0" err="1">
                <a:solidFill>
                  <a:prstClr val="black"/>
                </a:solidFill>
                <a:ea typeface="+mn-ea"/>
                <a:cs typeface="+mn-cs"/>
              </a:rPr>
              <a:t>Bee</a:t>
            </a:r>
            <a:r>
              <a:rPr lang="es-ES" sz="3400" i="0" kern="1200" dirty="0">
                <a:solidFill>
                  <a:prstClr val="black"/>
                </a:solidFill>
                <a:ea typeface="+mn-ea"/>
                <a:cs typeface="+mn-cs"/>
              </a:rPr>
              <a:t> </a:t>
            </a:r>
            <a:r>
              <a:rPr lang="es-ES" sz="3400" i="0" kern="1200" dirty="0" err="1" smtClean="0">
                <a:solidFill>
                  <a:prstClr val="black"/>
                </a:solidFill>
                <a:ea typeface="+mn-ea"/>
                <a:cs typeface="+mn-cs"/>
              </a:rPr>
              <a:t>Colony</a:t>
            </a:r>
            <a:r>
              <a:rPr lang="es-ES" sz="3400" i="0" kern="1200" dirty="0" smtClean="0">
                <a:solidFill>
                  <a:prstClr val="black"/>
                </a:solidFill>
                <a:ea typeface="+mn-ea"/>
                <a:cs typeface="+mn-cs"/>
              </a:rPr>
              <a:t>) </a:t>
            </a:r>
            <a:r>
              <a:rPr lang="es-MX" sz="3400" i="0" kern="1200" dirty="0" smtClean="0">
                <a:solidFill>
                  <a:prstClr val="black"/>
                </a:solidFill>
                <a:ea typeface="+mn-ea"/>
                <a:cs typeface="+mn-cs"/>
              </a:rPr>
              <a:t>con </a:t>
            </a:r>
            <a:r>
              <a:rPr lang="es-MX" sz="3400" i="0" kern="1200" dirty="0">
                <a:solidFill>
                  <a:prstClr val="black"/>
                </a:solidFill>
                <a:ea typeface="+mn-ea"/>
                <a:cs typeface="+mn-cs"/>
              </a:rPr>
              <a:t>tres funcionalidades: configurar parámetros del algoritmo y seleccionar función costo, visualizar abejas durante el proceso de búsqueda de solución, obtener reportes asociados al proceso de búsqueda. Los resultados obtenidos permiten obtener un simulador útil para establecer relaciones entre parámetros de configuración y desempeño de la meta-heurística durante la optimización. En próximos trabajos se validará la herramienta con estudiantes de cursos de pregrado.</a:t>
            </a:r>
          </a:p>
        </p:txBody>
      </p:sp>
      <p:sp>
        <p:nvSpPr>
          <p:cNvPr id="63" name="Marcador de posición de contenido 10"/>
          <p:cNvSpPr txBox="1">
            <a:spLocks/>
          </p:cNvSpPr>
          <p:nvPr/>
        </p:nvSpPr>
        <p:spPr>
          <a:xfrm>
            <a:off x="578896" y="12350696"/>
            <a:ext cx="15480000" cy="1730809"/>
          </a:xfrm>
          <a:prstGeom prst="rect">
            <a:avLst/>
          </a:prstGeom>
        </p:spPr>
        <p:txBody>
          <a:bodyPr>
            <a:noAutofit/>
          </a:bodyPr>
          <a:lstStyle>
            <a:lvl1pPr marL="1620203" marR="0" indent="-1620203"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1pPr>
            <a:lvl2pPr marL="3704781" marR="0" indent="-1544511"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2pPr>
            <a:lvl3pPr marL="5763906" marR="0" indent="-1443366"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3pPr>
            <a:lvl4pPr marL="8197656" marR="0" indent="-1716846"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4pPr>
            <a:lvl5pPr marL="10357925" marR="0" indent="-1716845"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5pPr>
            <a:lvl6pPr marL="12518195" marR="0" indent="-1716845"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6pPr>
            <a:lvl7pPr marL="14678466" marR="0" indent="-1716846"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7pPr>
            <a:lvl8pPr marL="16838736" marR="0" indent="-1716847"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8pPr>
            <a:lvl9pPr marL="18999006" marR="0" indent="-1716847"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9pPr>
          </a:lstStyle>
          <a:p>
            <a:pPr marL="0" indent="0" algn="just" hangingPunct="1">
              <a:buNone/>
            </a:pPr>
            <a:r>
              <a:rPr lang="es-ES" sz="3400" dirty="0"/>
              <a:t>Desarrollar una herramienta que asista a los estudiantes de pregrado en la solución de tareas de optimización con el algoritmo de colonia de abejas artificiales (ABC)</a:t>
            </a:r>
            <a:endParaRPr lang="es-CO" sz="3400" dirty="0"/>
          </a:p>
        </p:txBody>
      </p:sp>
      <p:grpSp>
        <p:nvGrpSpPr>
          <p:cNvPr id="64" name="Grupo 63"/>
          <p:cNvGrpSpPr/>
          <p:nvPr/>
        </p:nvGrpSpPr>
        <p:grpSpPr>
          <a:xfrm>
            <a:off x="578896" y="15112957"/>
            <a:ext cx="14821525" cy="8314468"/>
            <a:chOff x="477296" y="22789865"/>
            <a:chExt cx="15052763" cy="8125375"/>
          </a:xfrm>
        </p:grpSpPr>
        <p:sp>
          <p:nvSpPr>
            <p:cNvPr id="65" name="Forma libre 64"/>
            <p:cNvSpPr/>
            <p:nvPr/>
          </p:nvSpPr>
          <p:spPr>
            <a:xfrm>
              <a:off x="477296" y="22789865"/>
              <a:ext cx="1200830" cy="1715471"/>
            </a:xfrm>
            <a:custGeom>
              <a:avLst/>
              <a:gdLst>
                <a:gd name="connsiteX0" fmla="*/ 0 w 1715470"/>
                <a:gd name="connsiteY0" fmla="*/ 0 h 1200829"/>
                <a:gd name="connsiteX1" fmla="*/ 1115056 w 1715470"/>
                <a:gd name="connsiteY1" fmla="*/ 0 h 1200829"/>
                <a:gd name="connsiteX2" fmla="*/ 1715470 w 1715470"/>
                <a:gd name="connsiteY2" fmla="*/ 600415 h 1200829"/>
                <a:gd name="connsiteX3" fmla="*/ 1115056 w 1715470"/>
                <a:gd name="connsiteY3" fmla="*/ 1200829 h 1200829"/>
                <a:gd name="connsiteX4" fmla="*/ 0 w 1715470"/>
                <a:gd name="connsiteY4" fmla="*/ 1200829 h 1200829"/>
                <a:gd name="connsiteX5" fmla="*/ 600415 w 1715470"/>
                <a:gd name="connsiteY5" fmla="*/ 600415 h 1200829"/>
                <a:gd name="connsiteX6" fmla="*/ 0 w 1715470"/>
                <a:gd name="connsiteY6" fmla="*/ 0 h 120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5470" h="1200829">
                  <a:moveTo>
                    <a:pt x="1715469" y="0"/>
                  </a:moveTo>
                  <a:lnTo>
                    <a:pt x="1715469" y="780539"/>
                  </a:lnTo>
                  <a:lnTo>
                    <a:pt x="857734" y="1200829"/>
                  </a:lnTo>
                  <a:lnTo>
                    <a:pt x="1" y="780539"/>
                  </a:lnTo>
                  <a:lnTo>
                    <a:pt x="1" y="0"/>
                  </a:lnTo>
                  <a:lnTo>
                    <a:pt x="857734" y="420291"/>
                  </a:lnTo>
                  <a:lnTo>
                    <a:pt x="1715469" y="0"/>
                  </a:lnTo>
                  <a:close/>
                </a:path>
              </a:pathLst>
            </a:custGeom>
          </p:spPr>
          <p:style>
            <a:lnRef idx="2">
              <a:schemeClr val="accent3">
                <a:shade val="80000"/>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txBody>
            <a:bodyPr spcFirstLastPara="0" vert="horz" wrap="square" lIns="22226" tIns="622641" rIns="22225" bIns="622639" numCol="1" spcCol="1270" anchor="ctr" anchorCtr="0">
              <a:noAutofit/>
            </a:bodyPr>
            <a:lstStyle/>
            <a:p>
              <a:pPr algn="ctr" defTabSz="1555750">
                <a:lnSpc>
                  <a:spcPct val="90000"/>
                </a:lnSpc>
                <a:spcBef>
                  <a:spcPct val="0"/>
                </a:spcBef>
                <a:spcAft>
                  <a:spcPct val="35000"/>
                </a:spcAft>
              </a:pPr>
              <a:r>
                <a:rPr lang="es-ES" sz="3500" kern="1200" dirty="0"/>
                <a:t>1</a:t>
              </a:r>
            </a:p>
          </p:txBody>
        </p:sp>
        <p:sp>
          <p:nvSpPr>
            <p:cNvPr id="66" name="Forma libre 65"/>
            <p:cNvSpPr/>
            <p:nvPr/>
          </p:nvSpPr>
          <p:spPr>
            <a:xfrm>
              <a:off x="1678125" y="22789866"/>
              <a:ext cx="13851934" cy="1115057"/>
            </a:xfrm>
            <a:custGeom>
              <a:avLst/>
              <a:gdLst>
                <a:gd name="connsiteX0" fmla="*/ 185846 w 1115056"/>
                <a:gd name="connsiteY0" fmla="*/ 0 h 13851933"/>
                <a:gd name="connsiteX1" fmla="*/ 929210 w 1115056"/>
                <a:gd name="connsiteY1" fmla="*/ 0 h 13851933"/>
                <a:gd name="connsiteX2" fmla="*/ 1115056 w 1115056"/>
                <a:gd name="connsiteY2" fmla="*/ 185846 h 13851933"/>
                <a:gd name="connsiteX3" fmla="*/ 1115056 w 1115056"/>
                <a:gd name="connsiteY3" fmla="*/ 13851933 h 13851933"/>
                <a:gd name="connsiteX4" fmla="*/ 1115056 w 1115056"/>
                <a:gd name="connsiteY4" fmla="*/ 13851933 h 13851933"/>
                <a:gd name="connsiteX5" fmla="*/ 0 w 1115056"/>
                <a:gd name="connsiteY5" fmla="*/ 13851933 h 13851933"/>
                <a:gd name="connsiteX6" fmla="*/ 0 w 1115056"/>
                <a:gd name="connsiteY6" fmla="*/ 13851933 h 13851933"/>
                <a:gd name="connsiteX7" fmla="*/ 0 w 1115056"/>
                <a:gd name="connsiteY7" fmla="*/ 185846 h 13851933"/>
                <a:gd name="connsiteX8" fmla="*/ 185846 w 1115056"/>
                <a:gd name="connsiteY8" fmla="*/ 0 h 13851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5056" h="13851933">
                  <a:moveTo>
                    <a:pt x="1115056" y="2308701"/>
                  </a:moveTo>
                  <a:lnTo>
                    <a:pt x="1115056" y="11543232"/>
                  </a:lnTo>
                  <a:cubicBezTo>
                    <a:pt x="1115056" y="12818290"/>
                    <a:pt x="1108358" y="13851927"/>
                    <a:pt x="1100096" y="13851927"/>
                  </a:cubicBezTo>
                  <a:lnTo>
                    <a:pt x="0" y="13851927"/>
                  </a:lnTo>
                  <a:lnTo>
                    <a:pt x="0" y="13851927"/>
                  </a:lnTo>
                  <a:lnTo>
                    <a:pt x="0" y="6"/>
                  </a:lnTo>
                  <a:lnTo>
                    <a:pt x="0" y="6"/>
                  </a:lnTo>
                  <a:lnTo>
                    <a:pt x="1100096" y="6"/>
                  </a:lnTo>
                  <a:cubicBezTo>
                    <a:pt x="1108358" y="6"/>
                    <a:pt x="1115056" y="1033643"/>
                    <a:pt x="1115056" y="2308701"/>
                  </a:cubicBezTo>
                  <a:close/>
                </a:path>
              </a:pathLst>
            </a:custGeom>
          </p:spPr>
          <p:style>
            <a:lnRef idx="2">
              <a:schemeClr val="accent3">
                <a:shade val="8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27585" tIns="74753" rIns="74753" bIns="74754" numCol="1" spcCol="1270" anchor="ctr" anchorCtr="0">
              <a:noAutofit/>
            </a:bodyPr>
            <a:lstStyle/>
            <a:p>
              <a:pPr lvl="1" defTabSz="1422400">
                <a:lnSpc>
                  <a:spcPct val="90000"/>
                </a:lnSpc>
                <a:spcBef>
                  <a:spcPct val="0"/>
                </a:spcBef>
                <a:spcAft>
                  <a:spcPct val="15000"/>
                </a:spcAft>
              </a:pPr>
              <a:r>
                <a:rPr lang="es-ES" sz="3200" kern="1200" dirty="0"/>
                <a:t>Recopilar información asociada con el algoritmo ABC y sus implementaciones en lenguajes de alto nivel</a:t>
              </a:r>
            </a:p>
          </p:txBody>
        </p:sp>
        <p:sp>
          <p:nvSpPr>
            <p:cNvPr id="67" name="Forma libre 66"/>
            <p:cNvSpPr/>
            <p:nvPr/>
          </p:nvSpPr>
          <p:spPr>
            <a:xfrm>
              <a:off x="477296" y="24392341"/>
              <a:ext cx="1200830" cy="1715471"/>
            </a:xfrm>
            <a:custGeom>
              <a:avLst/>
              <a:gdLst>
                <a:gd name="connsiteX0" fmla="*/ 0 w 1715470"/>
                <a:gd name="connsiteY0" fmla="*/ 0 h 1200829"/>
                <a:gd name="connsiteX1" fmla="*/ 1115056 w 1715470"/>
                <a:gd name="connsiteY1" fmla="*/ 0 h 1200829"/>
                <a:gd name="connsiteX2" fmla="*/ 1715470 w 1715470"/>
                <a:gd name="connsiteY2" fmla="*/ 600415 h 1200829"/>
                <a:gd name="connsiteX3" fmla="*/ 1115056 w 1715470"/>
                <a:gd name="connsiteY3" fmla="*/ 1200829 h 1200829"/>
                <a:gd name="connsiteX4" fmla="*/ 0 w 1715470"/>
                <a:gd name="connsiteY4" fmla="*/ 1200829 h 1200829"/>
                <a:gd name="connsiteX5" fmla="*/ 600415 w 1715470"/>
                <a:gd name="connsiteY5" fmla="*/ 600415 h 1200829"/>
                <a:gd name="connsiteX6" fmla="*/ 0 w 1715470"/>
                <a:gd name="connsiteY6" fmla="*/ 0 h 120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5470" h="1200829">
                  <a:moveTo>
                    <a:pt x="1715469" y="0"/>
                  </a:moveTo>
                  <a:lnTo>
                    <a:pt x="1715469" y="780539"/>
                  </a:lnTo>
                  <a:lnTo>
                    <a:pt x="857734" y="1200829"/>
                  </a:lnTo>
                  <a:lnTo>
                    <a:pt x="1" y="780539"/>
                  </a:lnTo>
                  <a:lnTo>
                    <a:pt x="1" y="0"/>
                  </a:lnTo>
                  <a:lnTo>
                    <a:pt x="857734" y="420291"/>
                  </a:lnTo>
                  <a:lnTo>
                    <a:pt x="1715469" y="0"/>
                  </a:lnTo>
                  <a:close/>
                </a:path>
              </a:pathLst>
            </a:custGeom>
          </p:spPr>
          <p:style>
            <a:lnRef idx="2">
              <a:schemeClr val="accent3">
                <a:shade val="80000"/>
                <a:hueOff val="-19270"/>
                <a:satOff val="390"/>
                <a:lumOff val="5240"/>
                <a:alphaOff val="0"/>
              </a:schemeClr>
            </a:lnRef>
            <a:fillRef idx="1">
              <a:schemeClr val="accent3">
                <a:shade val="80000"/>
                <a:hueOff val="-19270"/>
                <a:satOff val="390"/>
                <a:lumOff val="5240"/>
                <a:alphaOff val="0"/>
              </a:schemeClr>
            </a:fillRef>
            <a:effectRef idx="0">
              <a:schemeClr val="accent3">
                <a:shade val="80000"/>
                <a:hueOff val="-19270"/>
                <a:satOff val="390"/>
                <a:lumOff val="5240"/>
                <a:alphaOff val="0"/>
              </a:schemeClr>
            </a:effectRef>
            <a:fontRef idx="minor">
              <a:schemeClr val="lt1"/>
            </a:fontRef>
          </p:style>
          <p:txBody>
            <a:bodyPr spcFirstLastPara="0" vert="horz" wrap="square" lIns="22226" tIns="622641" rIns="22225" bIns="622639" numCol="1" spcCol="1270" anchor="ctr" anchorCtr="0">
              <a:noAutofit/>
            </a:bodyPr>
            <a:lstStyle/>
            <a:p>
              <a:pPr algn="ctr" defTabSz="1555750">
                <a:lnSpc>
                  <a:spcPct val="90000"/>
                </a:lnSpc>
                <a:spcBef>
                  <a:spcPct val="0"/>
                </a:spcBef>
                <a:spcAft>
                  <a:spcPct val="35000"/>
                </a:spcAft>
              </a:pPr>
              <a:r>
                <a:rPr lang="es-ES" sz="3500" kern="1200" dirty="0"/>
                <a:t>2</a:t>
              </a:r>
            </a:p>
          </p:txBody>
        </p:sp>
        <p:sp>
          <p:nvSpPr>
            <p:cNvPr id="68" name="Forma libre 67"/>
            <p:cNvSpPr/>
            <p:nvPr/>
          </p:nvSpPr>
          <p:spPr>
            <a:xfrm>
              <a:off x="1678125" y="24392342"/>
              <a:ext cx="13851934" cy="1115057"/>
            </a:xfrm>
            <a:custGeom>
              <a:avLst/>
              <a:gdLst>
                <a:gd name="connsiteX0" fmla="*/ 185846 w 1115056"/>
                <a:gd name="connsiteY0" fmla="*/ 0 h 13851933"/>
                <a:gd name="connsiteX1" fmla="*/ 929210 w 1115056"/>
                <a:gd name="connsiteY1" fmla="*/ 0 h 13851933"/>
                <a:gd name="connsiteX2" fmla="*/ 1115056 w 1115056"/>
                <a:gd name="connsiteY2" fmla="*/ 185846 h 13851933"/>
                <a:gd name="connsiteX3" fmla="*/ 1115056 w 1115056"/>
                <a:gd name="connsiteY3" fmla="*/ 13851933 h 13851933"/>
                <a:gd name="connsiteX4" fmla="*/ 1115056 w 1115056"/>
                <a:gd name="connsiteY4" fmla="*/ 13851933 h 13851933"/>
                <a:gd name="connsiteX5" fmla="*/ 0 w 1115056"/>
                <a:gd name="connsiteY5" fmla="*/ 13851933 h 13851933"/>
                <a:gd name="connsiteX6" fmla="*/ 0 w 1115056"/>
                <a:gd name="connsiteY6" fmla="*/ 13851933 h 13851933"/>
                <a:gd name="connsiteX7" fmla="*/ 0 w 1115056"/>
                <a:gd name="connsiteY7" fmla="*/ 185846 h 13851933"/>
                <a:gd name="connsiteX8" fmla="*/ 185846 w 1115056"/>
                <a:gd name="connsiteY8" fmla="*/ 0 h 13851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5056" h="13851933">
                  <a:moveTo>
                    <a:pt x="1115056" y="2308701"/>
                  </a:moveTo>
                  <a:lnTo>
                    <a:pt x="1115056" y="11543232"/>
                  </a:lnTo>
                  <a:cubicBezTo>
                    <a:pt x="1115056" y="12818290"/>
                    <a:pt x="1108358" y="13851927"/>
                    <a:pt x="1100096" y="13851927"/>
                  </a:cubicBezTo>
                  <a:lnTo>
                    <a:pt x="0" y="13851927"/>
                  </a:lnTo>
                  <a:lnTo>
                    <a:pt x="0" y="13851927"/>
                  </a:lnTo>
                  <a:lnTo>
                    <a:pt x="0" y="6"/>
                  </a:lnTo>
                  <a:lnTo>
                    <a:pt x="0" y="6"/>
                  </a:lnTo>
                  <a:lnTo>
                    <a:pt x="1100096" y="6"/>
                  </a:lnTo>
                  <a:cubicBezTo>
                    <a:pt x="1108358" y="6"/>
                    <a:pt x="1115056" y="1033643"/>
                    <a:pt x="1115056" y="2308701"/>
                  </a:cubicBezTo>
                  <a:close/>
                </a:path>
              </a:pathLst>
            </a:custGeom>
          </p:spPr>
          <p:style>
            <a:lnRef idx="2">
              <a:schemeClr val="accent3">
                <a:shade val="80000"/>
                <a:hueOff val="-19270"/>
                <a:satOff val="390"/>
                <a:lumOff val="524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27585" tIns="74753" rIns="74753" bIns="74754" numCol="1" spcCol="1270" anchor="ctr" anchorCtr="0">
              <a:noAutofit/>
            </a:bodyPr>
            <a:lstStyle/>
            <a:p>
              <a:pPr lvl="1" defTabSz="1422400">
                <a:lnSpc>
                  <a:spcPct val="90000"/>
                </a:lnSpc>
                <a:spcBef>
                  <a:spcPct val="0"/>
                </a:spcBef>
                <a:spcAft>
                  <a:spcPct val="15000"/>
                </a:spcAft>
              </a:pPr>
              <a:r>
                <a:rPr lang="es-ES" sz="3200" kern="1200" dirty="0"/>
                <a:t>Establecer el requerimiento de la aplicación que asista a estudiantes en el proceso de configuración de parámetros del algoritmo de optimización.</a:t>
              </a:r>
            </a:p>
          </p:txBody>
        </p:sp>
        <p:sp>
          <p:nvSpPr>
            <p:cNvPr id="69" name="Forma libre 68"/>
            <p:cNvSpPr/>
            <p:nvPr/>
          </p:nvSpPr>
          <p:spPr>
            <a:xfrm>
              <a:off x="477296" y="25994817"/>
              <a:ext cx="1200830" cy="1715471"/>
            </a:xfrm>
            <a:custGeom>
              <a:avLst/>
              <a:gdLst>
                <a:gd name="connsiteX0" fmla="*/ 0 w 1715470"/>
                <a:gd name="connsiteY0" fmla="*/ 0 h 1200829"/>
                <a:gd name="connsiteX1" fmla="*/ 1115056 w 1715470"/>
                <a:gd name="connsiteY1" fmla="*/ 0 h 1200829"/>
                <a:gd name="connsiteX2" fmla="*/ 1715470 w 1715470"/>
                <a:gd name="connsiteY2" fmla="*/ 600415 h 1200829"/>
                <a:gd name="connsiteX3" fmla="*/ 1115056 w 1715470"/>
                <a:gd name="connsiteY3" fmla="*/ 1200829 h 1200829"/>
                <a:gd name="connsiteX4" fmla="*/ 0 w 1715470"/>
                <a:gd name="connsiteY4" fmla="*/ 1200829 h 1200829"/>
                <a:gd name="connsiteX5" fmla="*/ 600415 w 1715470"/>
                <a:gd name="connsiteY5" fmla="*/ 600415 h 1200829"/>
                <a:gd name="connsiteX6" fmla="*/ 0 w 1715470"/>
                <a:gd name="connsiteY6" fmla="*/ 0 h 120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5470" h="1200829">
                  <a:moveTo>
                    <a:pt x="1715469" y="0"/>
                  </a:moveTo>
                  <a:lnTo>
                    <a:pt x="1715469" y="780539"/>
                  </a:lnTo>
                  <a:lnTo>
                    <a:pt x="857734" y="1200829"/>
                  </a:lnTo>
                  <a:lnTo>
                    <a:pt x="1" y="780539"/>
                  </a:lnTo>
                  <a:lnTo>
                    <a:pt x="1" y="0"/>
                  </a:lnTo>
                  <a:lnTo>
                    <a:pt x="857734" y="420291"/>
                  </a:lnTo>
                  <a:lnTo>
                    <a:pt x="1715469" y="0"/>
                  </a:lnTo>
                  <a:close/>
                </a:path>
              </a:pathLst>
            </a:custGeom>
          </p:spPr>
          <p:style>
            <a:lnRef idx="2">
              <a:schemeClr val="accent3">
                <a:shade val="80000"/>
                <a:hueOff val="-38540"/>
                <a:satOff val="780"/>
                <a:lumOff val="10481"/>
                <a:alphaOff val="0"/>
              </a:schemeClr>
            </a:lnRef>
            <a:fillRef idx="1">
              <a:schemeClr val="accent3">
                <a:shade val="80000"/>
                <a:hueOff val="-38540"/>
                <a:satOff val="780"/>
                <a:lumOff val="10481"/>
                <a:alphaOff val="0"/>
              </a:schemeClr>
            </a:fillRef>
            <a:effectRef idx="0">
              <a:schemeClr val="accent3">
                <a:shade val="80000"/>
                <a:hueOff val="-38540"/>
                <a:satOff val="780"/>
                <a:lumOff val="10481"/>
                <a:alphaOff val="0"/>
              </a:schemeClr>
            </a:effectRef>
            <a:fontRef idx="minor">
              <a:schemeClr val="lt1"/>
            </a:fontRef>
          </p:style>
          <p:txBody>
            <a:bodyPr spcFirstLastPara="0" vert="horz" wrap="square" lIns="22226" tIns="622641" rIns="22225" bIns="622639" numCol="1" spcCol="1270" anchor="ctr" anchorCtr="0">
              <a:noAutofit/>
            </a:bodyPr>
            <a:lstStyle/>
            <a:p>
              <a:pPr algn="ctr" defTabSz="1555750">
                <a:lnSpc>
                  <a:spcPct val="90000"/>
                </a:lnSpc>
                <a:spcBef>
                  <a:spcPct val="0"/>
                </a:spcBef>
                <a:spcAft>
                  <a:spcPct val="35000"/>
                </a:spcAft>
              </a:pPr>
              <a:r>
                <a:rPr lang="es-ES" sz="3500" kern="1200"/>
                <a:t>3</a:t>
              </a:r>
              <a:endParaRPr lang="es-ES" sz="3500" kern="1200" dirty="0"/>
            </a:p>
          </p:txBody>
        </p:sp>
        <p:sp>
          <p:nvSpPr>
            <p:cNvPr id="70" name="Forma libre 69"/>
            <p:cNvSpPr/>
            <p:nvPr/>
          </p:nvSpPr>
          <p:spPr>
            <a:xfrm>
              <a:off x="1678125" y="25994818"/>
              <a:ext cx="13851934" cy="1115057"/>
            </a:xfrm>
            <a:custGeom>
              <a:avLst/>
              <a:gdLst>
                <a:gd name="connsiteX0" fmla="*/ 185846 w 1115056"/>
                <a:gd name="connsiteY0" fmla="*/ 0 h 13851933"/>
                <a:gd name="connsiteX1" fmla="*/ 929210 w 1115056"/>
                <a:gd name="connsiteY1" fmla="*/ 0 h 13851933"/>
                <a:gd name="connsiteX2" fmla="*/ 1115056 w 1115056"/>
                <a:gd name="connsiteY2" fmla="*/ 185846 h 13851933"/>
                <a:gd name="connsiteX3" fmla="*/ 1115056 w 1115056"/>
                <a:gd name="connsiteY3" fmla="*/ 13851933 h 13851933"/>
                <a:gd name="connsiteX4" fmla="*/ 1115056 w 1115056"/>
                <a:gd name="connsiteY4" fmla="*/ 13851933 h 13851933"/>
                <a:gd name="connsiteX5" fmla="*/ 0 w 1115056"/>
                <a:gd name="connsiteY5" fmla="*/ 13851933 h 13851933"/>
                <a:gd name="connsiteX6" fmla="*/ 0 w 1115056"/>
                <a:gd name="connsiteY6" fmla="*/ 13851933 h 13851933"/>
                <a:gd name="connsiteX7" fmla="*/ 0 w 1115056"/>
                <a:gd name="connsiteY7" fmla="*/ 185846 h 13851933"/>
                <a:gd name="connsiteX8" fmla="*/ 185846 w 1115056"/>
                <a:gd name="connsiteY8" fmla="*/ 0 h 13851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5056" h="13851933">
                  <a:moveTo>
                    <a:pt x="1115056" y="2308701"/>
                  </a:moveTo>
                  <a:lnTo>
                    <a:pt x="1115056" y="11543232"/>
                  </a:lnTo>
                  <a:cubicBezTo>
                    <a:pt x="1115056" y="12818290"/>
                    <a:pt x="1108358" y="13851927"/>
                    <a:pt x="1100096" y="13851927"/>
                  </a:cubicBezTo>
                  <a:lnTo>
                    <a:pt x="0" y="13851927"/>
                  </a:lnTo>
                  <a:lnTo>
                    <a:pt x="0" y="13851927"/>
                  </a:lnTo>
                  <a:lnTo>
                    <a:pt x="0" y="6"/>
                  </a:lnTo>
                  <a:lnTo>
                    <a:pt x="0" y="6"/>
                  </a:lnTo>
                  <a:lnTo>
                    <a:pt x="1100096" y="6"/>
                  </a:lnTo>
                  <a:cubicBezTo>
                    <a:pt x="1108358" y="6"/>
                    <a:pt x="1115056" y="1033643"/>
                    <a:pt x="1115056" y="2308701"/>
                  </a:cubicBezTo>
                  <a:close/>
                </a:path>
              </a:pathLst>
            </a:custGeom>
          </p:spPr>
          <p:style>
            <a:lnRef idx="2">
              <a:schemeClr val="accent3">
                <a:shade val="80000"/>
                <a:hueOff val="-38540"/>
                <a:satOff val="780"/>
                <a:lumOff val="10481"/>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27585" tIns="74753" rIns="74753" bIns="74754" numCol="1" spcCol="1270" anchor="ctr" anchorCtr="0">
              <a:noAutofit/>
            </a:bodyPr>
            <a:lstStyle/>
            <a:p>
              <a:pPr lvl="1" defTabSz="1422400">
                <a:lnSpc>
                  <a:spcPct val="90000"/>
                </a:lnSpc>
                <a:spcBef>
                  <a:spcPct val="0"/>
                </a:spcBef>
                <a:spcAft>
                  <a:spcPct val="15000"/>
                </a:spcAft>
              </a:pPr>
              <a:r>
                <a:rPr lang="es-ES" sz="3200" kern="1200" dirty="0"/>
                <a:t>Diseñar los módulos necesarios para satisfacer el requerimiento establecido.</a:t>
              </a:r>
            </a:p>
          </p:txBody>
        </p:sp>
        <p:sp>
          <p:nvSpPr>
            <p:cNvPr id="71" name="Forma libre 70"/>
            <p:cNvSpPr/>
            <p:nvPr/>
          </p:nvSpPr>
          <p:spPr>
            <a:xfrm>
              <a:off x="477296" y="27597293"/>
              <a:ext cx="1200830" cy="1715471"/>
            </a:xfrm>
            <a:custGeom>
              <a:avLst/>
              <a:gdLst>
                <a:gd name="connsiteX0" fmla="*/ 0 w 1715470"/>
                <a:gd name="connsiteY0" fmla="*/ 0 h 1200829"/>
                <a:gd name="connsiteX1" fmla="*/ 1115056 w 1715470"/>
                <a:gd name="connsiteY1" fmla="*/ 0 h 1200829"/>
                <a:gd name="connsiteX2" fmla="*/ 1715470 w 1715470"/>
                <a:gd name="connsiteY2" fmla="*/ 600415 h 1200829"/>
                <a:gd name="connsiteX3" fmla="*/ 1115056 w 1715470"/>
                <a:gd name="connsiteY3" fmla="*/ 1200829 h 1200829"/>
                <a:gd name="connsiteX4" fmla="*/ 0 w 1715470"/>
                <a:gd name="connsiteY4" fmla="*/ 1200829 h 1200829"/>
                <a:gd name="connsiteX5" fmla="*/ 600415 w 1715470"/>
                <a:gd name="connsiteY5" fmla="*/ 600415 h 1200829"/>
                <a:gd name="connsiteX6" fmla="*/ 0 w 1715470"/>
                <a:gd name="connsiteY6" fmla="*/ 0 h 120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5470" h="1200829">
                  <a:moveTo>
                    <a:pt x="1715469" y="0"/>
                  </a:moveTo>
                  <a:lnTo>
                    <a:pt x="1715469" y="780539"/>
                  </a:lnTo>
                  <a:lnTo>
                    <a:pt x="857734" y="1200829"/>
                  </a:lnTo>
                  <a:lnTo>
                    <a:pt x="1" y="780539"/>
                  </a:lnTo>
                  <a:lnTo>
                    <a:pt x="1" y="0"/>
                  </a:lnTo>
                  <a:lnTo>
                    <a:pt x="857734" y="420291"/>
                  </a:lnTo>
                  <a:lnTo>
                    <a:pt x="1715469" y="0"/>
                  </a:lnTo>
                  <a:close/>
                </a:path>
              </a:pathLst>
            </a:custGeom>
          </p:spPr>
          <p:style>
            <a:lnRef idx="2">
              <a:schemeClr val="accent3">
                <a:shade val="80000"/>
                <a:hueOff val="-57810"/>
                <a:satOff val="1170"/>
                <a:lumOff val="15721"/>
                <a:alphaOff val="0"/>
              </a:schemeClr>
            </a:lnRef>
            <a:fillRef idx="1">
              <a:schemeClr val="accent3">
                <a:shade val="80000"/>
                <a:hueOff val="-57810"/>
                <a:satOff val="1170"/>
                <a:lumOff val="15721"/>
                <a:alphaOff val="0"/>
              </a:schemeClr>
            </a:fillRef>
            <a:effectRef idx="0">
              <a:schemeClr val="accent3">
                <a:shade val="80000"/>
                <a:hueOff val="-57810"/>
                <a:satOff val="1170"/>
                <a:lumOff val="15721"/>
                <a:alphaOff val="0"/>
              </a:schemeClr>
            </a:effectRef>
            <a:fontRef idx="minor">
              <a:schemeClr val="lt1"/>
            </a:fontRef>
          </p:style>
          <p:txBody>
            <a:bodyPr spcFirstLastPara="0" vert="horz" wrap="square" lIns="22226" tIns="622641" rIns="22225" bIns="622639" numCol="1" spcCol="1270" anchor="ctr" anchorCtr="0">
              <a:noAutofit/>
            </a:bodyPr>
            <a:lstStyle/>
            <a:p>
              <a:pPr algn="ctr" defTabSz="1555750">
                <a:lnSpc>
                  <a:spcPct val="90000"/>
                </a:lnSpc>
                <a:spcBef>
                  <a:spcPct val="0"/>
                </a:spcBef>
                <a:spcAft>
                  <a:spcPct val="35000"/>
                </a:spcAft>
              </a:pPr>
              <a:r>
                <a:rPr lang="es-ES" sz="3500" kern="1200" dirty="0"/>
                <a:t>4</a:t>
              </a:r>
            </a:p>
          </p:txBody>
        </p:sp>
        <p:sp>
          <p:nvSpPr>
            <p:cNvPr id="72" name="Forma libre 71"/>
            <p:cNvSpPr/>
            <p:nvPr/>
          </p:nvSpPr>
          <p:spPr>
            <a:xfrm>
              <a:off x="1678125" y="27597294"/>
              <a:ext cx="13851934" cy="1115057"/>
            </a:xfrm>
            <a:custGeom>
              <a:avLst/>
              <a:gdLst>
                <a:gd name="connsiteX0" fmla="*/ 185846 w 1115056"/>
                <a:gd name="connsiteY0" fmla="*/ 0 h 13851933"/>
                <a:gd name="connsiteX1" fmla="*/ 929210 w 1115056"/>
                <a:gd name="connsiteY1" fmla="*/ 0 h 13851933"/>
                <a:gd name="connsiteX2" fmla="*/ 1115056 w 1115056"/>
                <a:gd name="connsiteY2" fmla="*/ 185846 h 13851933"/>
                <a:gd name="connsiteX3" fmla="*/ 1115056 w 1115056"/>
                <a:gd name="connsiteY3" fmla="*/ 13851933 h 13851933"/>
                <a:gd name="connsiteX4" fmla="*/ 1115056 w 1115056"/>
                <a:gd name="connsiteY4" fmla="*/ 13851933 h 13851933"/>
                <a:gd name="connsiteX5" fmla="*/ 0 w 1115056"/>
                <a:gd name="connsiteY5" fmla="*/ 13851933 h 13851933"/>
                <a:gd name="connsiteX6" fmla="*/ 0 w 1115056"/>
                <a:gd name="connsiteY6" fmla="*/ 13851933 h 13851933"/>
                <a:gd name="connsiteX7" fmla="*/ 0 w 1115056"/>
                <a:gd name="connsiteY7" fmla="*/ 185846 h 13851933"/>
                <a:gd name="connsiteX8" fmla="*/ 185846 w 1115056"/>
                <a:gd name="connsiteY8" fmla="*/ 0 h 13851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5056" h="13851933">
                  <a:moveTo>
                    <a:pt x="1115056" y="2308701"/>
                  </a:moveTo>
                  <a:lnTo>
                    <a:pt x="1115056" y="11543232"/>
                  </a:lnTo>
                  <a:cubicBezTo>
                    <a:pt x="1115056" y="12818290"/>
                    <a:pt x="1108358" y="13851927"/>
                    <a:pt x="1100096" y="13851927"/>
                  </a:cubicBezTo>
                  <a:lnTo>
                    <a:pt x="0" y="13851927"/>
                  </a:lnTo>
                  <a:lnTo>
                    <a:pt x="0" y="13851927"/>
                  </a:lnTo>
                  <a:lnTo>
                    <a:pt x="0" y="6"/>
                  </a:lnTo>
                  <a:lnTo>
                    <a:pt x="0" y="6"/>
                  </a:lnTo>
                  <a:lnTo>
                    <a:pt x="1100096" y="6"/>
                  </a:lnTo>
                  <a:cubicBezTo>
                    <a:pt x="1108358" y="6"/>
                    <a:pt x="1115056" y="1033643"/>
                    <a:pt x="1115056" y="2308701"/>
                  </a:cubicBezTo>
                  <a:close/>
                </a:path>
              </a:pathLst>
            </a:custGeom>
          </p:spPr>
          <p:style>
            <a:lnRef idx="2">
              <a:schemeClr val="accent3">
                <a:shade val="80000"/>
                <a:hueOff val="-57810"/>
                <a:satOff val="1170"/>
                <a:lumOff val="15721"/>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27585" tIns="74753" rIns="74753" bIns="74754" numCol="1" spcCol="1270" anchor="ctr" anchorCtr="0">
              <a:noAutofit/>
            </a:bodyPr>
            <a:lstStyle/>
            <a:p>
              <a:pPr lvl="1" defTabSz="1422400">
                <a:lnSpc>
                  <a:spcPct val="90000"/>
                </a:lnSpc>
                <a:spcBef>
                  <a:spcPct val="0"/>
                </a:spcBef>
                <a:spcAft>
                  <a:spcPct val="15000"/>
                </a:spcAft>
              </a:pPr>
              <a:r>
                <a:rPr lang="es-ES" sz="3200" kern="1200" dirty="0"/>
                <a:t>Implementar los módulos en una plataforma de programación de acceso libre.</a:t>
              </a:r>
            </a:p>
          </p:txBody>
        </p:sp>
        <p:sp>
          <p:nvSpPr>
            <p:cNvPr id="73" name="Forma libre 72"/>
            <p:cNvSpPr/>
            <p:nvPr/>
          </p:nvSpPr>
          <p:spPr>
            <a:xfrm>
              <a:off x="477296" y="29199769"/>
              <a:ext cx="1200830" cy="1715471"/>
            </a:xfrm>
            <a:custGeom>
              <a:avLst/>
              <a:gdLst>
                <a:gd name="connsiteX0" fmla="*/ 0 w 1715470"/>
                <a:gd name="connsiteY0" fmla="*/ 0 h 1200829"/>
                <a:gd name="connsiteX1" fmla="*/ 1115056 w 1715470"/>
                <a:gd name="connsiteY1" fmla="*/ 0 h 1200829"/>
                <a:gd name="connsiteX2" fmla="*/ 1715470 w 1715470"/>
                <a:gd name="connsiteY2" fmla="*/ 600415 h 1200829"/>
                <a:gd name="connsiteX3" fmla="*/ 1115056 w 1715470"/>
                <a:gd name="connsiteY3" fmla="*/ 1200829 h 1200829"/>
                <a:gd name="connsiteX4" fmla="*/ 0 w 1715470"/>
                <a:gd name="connsiteY4" fmla="*/ 1200829 h 1200829"/>
                <a:gd name="connsiteX5" fmla="*/ 600415 w 1715470"/>
                <a:gd name="connsiteY5" fmla="*/ 600415 h 1200829"/>
                <a:gd name="connsiteX6" fmla="*/ 0 w 1715470"/>
                <a:gd name="connsiteY6" fmla="*/ 0 h 120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5470" h="1200829">
                  <a:moveTo>
                    <a:pt x="1715469" y="0"/>
                  </a:moveTo>
                  <a:lnTo>
                    <a:pt x="1715469" y="780539"/>
                  </a:lnTo>
                  <a:lnTo>
                    <a:pt x="857734" y="1200829"/>
                  </a:lnTo>
                  <a:lnTo>
                    <a:pt x="1" y="780539"/>
                  </a:lnTo>
                  <a:lnTo>
                    <a:pt x="1" y="0"/>
                  </a:lnTo>
                  <a:lnTo>
                    <a:pt x="857734" y="420291"/>
                  </a:lnTo>
                  <a:lnTo>
                    <a:pt x="1715469" y="0"/>
                  </a:lnTo>
                  <a:close/>
                </a:path>
              </a:pathLst>
            </a:custGeom>
          </p:spPr>
          <p:style>
            <a:lnRef idx="2">
              <a:schemeClr val="accent3">
                <a:shade val="80000"/>
                <a:hueOff val="-77080"/>
                <a:satOff val="1560"/>
                <a:lumOff val="20962"/>
                <a:alphaOff val="0"/>
              </a:schemeClr>
            </a:lnRef>
            <a:fillRef idx="1">
              <a:schemeClr val="accent3">
                <a:shade val="80000"/>
                <a:hueOff val="-77080"/>
                <a:satOff val="1560"/>
                <a:lumOff val="20962"/>
                <a:alphaOff val="0"/>
              </a:schemeClr>
            </a:fillRef>
            <a:effectRef idx="0">
              <a:schemeClr val="accent3">
                <a:shade val="80000"/>
                <a:hueOff val="-77080"/>
                <a:satOff val="1560"/>
                <a:lumOff val="20962"/>
                <a:alphaOff val="0"/>
              </a:schemeClr>
            </a:effectRef>
            <a:fontRef idx="minor">
              <a:schemeClr val="lt1"/>
            </a:fontRef>
          </p:style>
          <p:txBody>
            <a:bodyPr spcFirstLastPara="0" vert="horz" wrap="square" lIns="22226" tIns="622641" rIns="22225" bIns="622639" numCol="1" spcCol="1270" anchor="ctr" anchorCtr="0">
              <a:noAutofit/>
            </a:bodyPr>
            <a:lstStyle/>
            <a:p>
              <a:pPr algn="ctr" defTabSz="1555750">
                <a:lnSpc>
                  <a:spcPct val="90000"/>
                </a:lnSpc>
                <a:spcBef>
                  <a:spcPct val="0"/>
                </a:spcBef>
                <a:spcAft>
                  <a:spcPct val="35000"/>
                </a:spcAft>
              </a:pPr>
              <a:r>
                <a:rPr lang="es-ES" sz="3500" kern="1200" dirty="0"/>
                <a:t>5</a:t>
              </a:r>
            </a:p>
          </p:txBody>
        </p:sp>
        <p:sp>
          <p:nvSpPr>
            <p:cNvPr id="74" name="Forma libre 73"/>
            <p:cNvSpPr/>
            <p:nvPr/>
          </p:nvSpPr>
          <p:spPr>
            <a:xfrm>
              <a:off x="1678125" y="29199769"/>
              <a:ext cx="13851934" cy="1115057"/>
            </a:xfrm>
            <a:custGeom>
              <a:avLst/>
              <a:gdLst>
                <a:gd name="connsiteX0" fmla="*/ 185846 w 1115056"/>
                <a:gd name="connsiteY0" fmla="*/ 0 h 13851933"/>
                <a:gd name="connsiteX1" fmla="*/ 929210 w 1115056"/>
                <a:gd name="connsiteY1" fmla="*/ 0 h 13851933"/>
                <a:gd name="connsiteX2" fmla="*/ 1115056 w 1115056"/>
                <a:gd name="connsiteY2" fmla="*/ 185846 h 13851933"/>
                <a:gd name="connsiteX3" fmla="*/ 1115056 w 1115056"/>
                <a:gd name="connsiteY3" fmla="*/ 13851933 h 13851933"/>
                <a:gd name="connsiteX4" fmla="*/ 1115056 w 1115056"/>
                <a:gd name="connsiteY4" fmla="*/ 13851933 h 13851933"/>
                <a:gd name="connsiteX5" fmla="*/ 0 w 1115056"/>
                <a:gd name="connsiteY5" fmla="*/ 13851933 h 13851933"/>
                <a:gd name="connsiteX6" fmla="*/ 0 w 1115056"/>
                <a:gd name="connsiteY6" fmla="*/ 13851933 h 13851933"/>
                <a:gd name="connsiteX7" fmla="*/ 0 w 1115056"/>
                <a:gd name="connsiteY7" fmla="*/ 185846 h 13851933"/>
                <a:gd name="connsiteX8" fmla="*/ 185846 w 1115056"/>
                <a:gd name="connsiteY8" fmla="*/ 0 h 13851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5056" h="13851933">
                  <a:moveTo>
                    <a:pt x="1115056" y="2308701"/>
                  </a:moveTo>
                  <a:lnTo>
                    <a:pt x="1115056" y="11543232"/>
                  </a:lnTo>
                  <a:cubicBezTo>
                    <a:pt x="1115056" y="12818290"/>
                    <a:pt x="1108358" y="13851927"/>
                    <a:pt x="1100096" y="13851927"/>
                  </a:cubicBezTo>
                  <a:lnTo>
                    <a:pt x="0" y="13851927"/>
                  </a:lnTo>
                  <a:lnTo>
                    <a:pt x="0" y="13851927"/>
                  </a:lnTo>
                  <a:lnTo>
                    <a:pt x="0" y="6"/>
                  </a:lnTo>
                  <a:lnTo>
                    <a:pt x="0" y="6"/>
                  </a:lnTo>
                  <a:lnTo>
                    <a:pt x="1100096" y="6"/>
                  </a:lnTo>
                  <a:cubicBezTo>
                    <a:pt x="1108358" y="6"/>
                    <a:pt x="1115056" y="1033643"/>
                    <a:pt x="1115056" y="2308701"/>
                  </a:cubicBezTo>
                  <a:close/>
                </a:path>
              </a:pathLst>
            </a:custGeom>
          </p:spPr>
          <p:style>
            <a:lnRef idx="2">
              <a:schemeClr val="accent3">
                <a:shade val="80000"/>
                <a:hueOff val="-77080"/>
                <a:satOff val="1560"/>
                <a:lumOff val="2096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27585" tIns="74754" rIns="74753" bIns="74753" numCol="1" spcCol="1270" anchor="ctr" anchorCtr="0">
              <a:noAutofit/>
            </a:bodyPr>
            <a:lstStyle/>
            <a:p>
              <a:pPr lvl="1" defTabSz="1422400">
                <a:lnSpc>
                  <a:spcPct val="90000"/>
                </a:lnSpc>
                <a:spcBef>
                  <a:spcPct val="0"/>
                </a:spcBef>
                <a:spcAft>
                  <a:spcPct val="15000"/>
                </a:spcAft>
              </a:pPr>
              <a:r>
                <a:rPr lang="es-ES" sz="3200" kern="1200" dirty="0"/>
                <a:t>Validar el desempeño funcional de la herramienta mediante pruebas con funciones reportadas en la literatura</a:t>
              </a:r>
            </a:p>
          </p:txBody>
        </p:sp>
      </p:grpSp>
      <p:pic>
        <p:nvPicPr>
          <p:cNvPr id="75" name="Imagen 74"/>
          <p:cNvPicPr>
            <a:picLocks noChangeAspect="1"/>
          </p:cNvPicPr>
          <p:nvPr/>
        </p:nvPicPr>
        <p:blipFill>
          <a:blip r:embed="rId8"/>
          <a:stretch>
            <a:fillRect/>
          </a:stretch>
        </p:blipFill>
        <p:spPr>
          <a:xfrm>
            <a:off x="1246547" y="23489301"/>
            <a:ext cx="13431978" cy="8891591"/>
          </a:xfrm>
          <a:prstGeom prst="rect">
            <a:avLst/>
          </a:prstGeom>
        </p:spPr>
      </p:pic>
      <p:sp>
        <p:nvSpPr>
          <p:cNvPr id="76" name="Marcador de posición de contenido 16">
            <a:extLst>
              <a:ext uri="{FF2B5EF4-FFF2-40B4-BE49-F238E27FC236}">
                <a16:creationId xmlns:a16="http://schemas.microsoft.com/office/drawing/2014/main" xmlns="" id="{FB20AD67-5620-4267-BA92-65108BACDA83}"/>
              </a:ext>
            </a:extLst>
          </p:cNvPr>
          <p:cNvSpPr txBox="1">
            <a:spLocks/>
          </p:cNvSpPr>
          <p:nvPr/>
        </p:nvSpPr>
        <p:spPr>
          <a:xfrm>
            <a:off x="2130784" y="32243292"/>
            <a:ext cx="11118502" cy="1191331"/>
          </a:xfrm>
          <a:prstGeom prst="rect">
            <a:avLst/>
          </a:prstGeom>
        </p:spPr>
        <p:txBody>
          <a:bodyPr vert="horz" lIns="120003" tIns="240004" rIns="120003" bIns="60001" rtlCol="0">
            <a:no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marL="0" indent="0" algn="ctr">
              <a:buNone/>
            </a:pPr>
            <a:r>
              <a:rPr lang="es-CO" sz="3600" dirty="0"/>
              <a:t>Algoritmo 1. </a:t>
            </a:r>
            <a:r>
              <a:rPr lang="es-CO" sz="3600" dirty="0" err="1"/>
              <a:t>Pseudocodigo</a:t>
            </a:r>
            <a:r>
              <a:rPr lang="es-CO" sz="3600" dirty="0"/>
              <a:t> ABC implementado</a:t>
            </a:r>
          </a:p>
        </p:txBody>
      </p:sp>
      <p:grpSp>
        <p:nvGrpSpPr>
          <p:cNvPr id="77" name="Grupo 76"/>
          <p:cNvGrpSpPr/>
          <p:nvPr/>
        </p:nvGrpSpPr>
        <p:grpSpPr>
          <a:xfrm>
            <a:off x="17609856" y="12750662"/>
            <a:ext cx="13679268" cy="6567424"/>
            <a:chOff x="-34694" y="-363608"/>
            <a:chExt cx="4815881" cy="3249683"/>
          </a:xfrm>
        </p:grpSpPr>
        <p:sp>
          <p:nvSpPr>
            <p:cNvPr id="78" name="Rectángulo: esquinas redondeadas 1"/>
            <p:cNvSpPr/>
            <p:nvPr/>
          </p:nvSpPr>
          <p:spPr>
            <a:xfrm>
              <a:off x="1697743" y="1196484"/>
              <a:ext cx="2034540" cy="714375"/>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ES" sz="4000" dirty="0">
                  <a:ea typeface="Calibri" panose="020F0502020204030204" pitchFamily="34" charset="0"/>
                  <a:cs typeface="Times New Roman" panose="02020603050405020304" pitchFamily="18" charset="0"/>
                </a:rPr>
                <a:t>Experimento</a:t>
              </a:r>
              <a:endParaRPr lang="es-CO" sz="2000" dirty="0">
                <a:ea typeface="Calibri" panose="020F0502020204030204" pitchFamily="34" charset="0"/>
                <a:cs typeface="Times New Roman" panose="02020603050405020304" pitchFamily="18" charset="0"/>
              </a:endParaRPr>
            </a:p>
          </p:txBody>
        </p:sp>
        <p:sp>
          <p:nvSpPr>
            <p:cNvPr id="79" name="Pentágono 78"/>
            <p:cNvSpPr/>
            <p:nvPr/>
          </p:nvSpPr>
          <p:spPr>
            <a:xfrm>
              <a:off x="-34694" y="1017277"/>
              <a:ext cx="1628775" cy="1080330"/>
            </a:xfrm>
            <a:prstGeom prst="homePlate">
              <a:avLst>
                <a:gd name="adj" fmla="val 32915"/>
              </a:avLst>
            </a:prstGeom>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s-CO" sz="3200" dirty="0">
                  <a:ea typeface="Calibri" panose="020F0502020204030204" pitchFamily="34" charset="0"/>
                  <a:cs typeface="Times New Roman" panose="02020603050405020304" pitchFamily="18" charset="0"/>
                </a:rPr>
                <a:t>Código fuente</a:t>
              </a:r>
            </a:p>
            <a:p>
              <a:pPr algn="ctr">
                <a:lnSpc>
                  <a:spcPct val="107000"/>
                </a:lnSpc>
              </a:pPr>
              <a:r>
                <a:rPr lang="es-CO" sz="3200" dirty="0">
                  <a:ea typeface="Calibri" panose="020F0502020204030204" pitchFamily="34" charset="0"/>
                  <a:cs typeface="Times New Roman" panose="02020603050405020304" pitchFamily="18" charset="0"/>
                </a:rPr>
                <a:t>Memoria RAM</a:t>
              </a:r>
            </a:p>
            <a:p>
              <a:pPr algn="ctr">
                <a:lnSpc>
                  <a:spcPct val="107000"/>
                </a:lnSpc>
              </a:pPr>
              <a:r>
                <a:rPr lang="es-CO" sz="3200" dirty="0">
                  <a:ea typeface="Calibri" panose="020F0502020204030204" pitchFamily="34" charset="0"/>
                  <a:cs typeface="Times New Roman" panose="02020603050405020304" pitchFamily="18" charset="0"/>
                </a:rPr>
                <a:t>Procesador</a:t>
              </a:r>
            </a:p>
            <a:p>
              <a:pPr algn="ctr">
                <a:lnSpc>
                  <a:spcPct val="107000"/>
                </a:lnSpc>
              </a:pPr>
              <a:r>
                <a:rPr lang="es-CO" sz="3200" dirty="0">
                  <a:ea typeface="Calibri" panose="020F0502020204030204" pitchFamily="34" charset="0"/>
                  <a:cs typeface="Times New Roman" panose="02020603050405020304" pitchFamily="18" charset="0"/>
                </a:rPr>
                <a:t>Resolución de pantalla</a:t>
              </a:r>
            </a:p>
            <a:p>
              <a:pPr algn="ctr">
                <a:lnSpc>
                  <a:spcPct val="107000"/>
                </a:lnSpc>
                <a:spcAft>
                  <a:spcPts val="800"/>
                </a:spcAft>
              </a:pPr>
              <a:r>
                <a:rPr lang="es-CO" sz="1100" dirty="0">
                  <a:ea typeface="Calibri" panose="020F0502020204030204" pitchFamily="34" charset="0"/>
                  <a:cs typeface="Times New Roman" panose="02020603050405020304" pitchFamily="18" charset="0"/>
                </a:rPr>
                <a:t> </a:t>
              </a:r>
            </a:p>
          </p:txBody>
        </p:sp>
        <p:sp>
          <p:nvSpPr>
            <p:cNvPr id="80" name="Flecha abajo 79"/>
            <p:cNvSpPr/>
            <p:nvPr/>
          </p:nvSpPr>
          <p:spPr>
            <a:xfrm>
              <a:off x="1490826" y="-363608"/>
              <a:ext cx="2552665" cy="1516848"/>
            </a:xfrm>
            <a:prstGeom prst="downArrow">
              <a:avLst>
                <a:gd name="adj1" fmla="val 100000"/>
                <a:gd name="adj2" fmla="val 14144"/>
              </a:avLst>
            </a:prstGeom>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s-CO" sz="3200" dirty="0">
                  <a:ea typeface="Calibri" panose="020F0502020204030204" pitchFamily="34" charset="0"/>
                  <a:cs typeface="Times New Roman" panose="02020603050405020304" pitchFamily="18" charset="0"/>
                </a:rPr>
                <a:t>-Cantidad de abejas (20,50,100)</a:t>
              </a:r>
            </a:p>
            <a:p>
              <a:pPr algn="ctr">
                <a:lnSpc>
                  <a:spcPct val="107000"/>
                </a:lnSpc>
              </a:pPr>
              <a:r>
                <a:rPr lang="es-CO" sz="3200" dirty="0">
                  <a:ea typeface="Calibri" panose="020F0502020204030204" pitchFamily="34" charset="0"/>
                  <a:cs typeface="Times New Roman" panose="02020603050405020304" pitchFamily="18" charset="0"/>
                </a:rPr>
                <a:t>-Ciclos máximos de iteración (100,200,500)</a:t>
              </a:r>
            </a:p>
            <a:p>
              <a:pPr algn="ctr">
                <a:lnSpc>
                  <a:spcPct val="107000"/>
                </a:lnSpc>
              </a:pPr>
              <a:r>
                <a:rPr lang="es-CO" sz="3200" dirty="0">
                  <a:ea typeface="Calibri" panose="020F0502020204030204" pitchFamily="34" charset="0"/>
                  <a:cs typeface="Times New Roman" panose="02020603050405020304" pitchFamily="18" charset="0"/>
                </a:rPr>
                <a:t>-Ciclos limites (3,5,10)</a:t>
              </a:r>
            </a:p>
            <a:p>
              <a:pPr algn="ctr">
                <a:lnSpc>
                  <a:spcPct val="107000"/>
                </a:lnSpc>
              </a:pPr>
              <a:r>
                <a:rPr lang="es-CO" sz="3200" dirty="0">
                  <a:ea typeface="Calibri" panose="020F0502020204030204" pitchFamily="34" charset="0"/>
                  <a:cs typeface="Times New Roman" panose="02020603050405020304" pitchFamily="18" charset="0"/>
                </a:rPr>
                <a:t>-Función costo y dominio de la función</a:t>
              </a:r>
              <a:r>
                <a:rPr lang="es-CO" sz="2000" dirty="0">
                  <a:ea typeface="Calibri" panose="020F0502020204030204" pitchFamily="34" charset="0"/>
                  <a:cs typeface="Times New Roman" panose="02020603050405020304" pitchFamily="18" charset="0"/>
                </a:rPr>
                <a:t> </a:t>
              </a:r>
            </a:p>
          </p:txBody>
        </p:sp>
        <p:sp>
          <p:nvSpPr>
            <p:cNvPr id="81" name="Flecha arriba 80"/>
            <p:cNvSpPr/>
            <p:nvPr/>
          </p:nvSpPr>
          <p:spPr>
            <a:xfrm>
              <a:off x="1619250" y="1988250"/>
              <a:ext cx="2424241" cy="897825"/>
            </a:xfrm>
            <a:prstGeom prst="upArrow">
              <a:avLst>
                <a:gd name="adj1" fmla="val 100000"/>
                <a:gd name="adj2" fmla="val 18465"/>
              </a:avLst>
            </a:prstGeom>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s-CO" sz="3200" dirty="0">
                  <a:ea typeface="Calibri" panose="020F0502020204030204" pitchFamily="34" charset="0"/>
                  <a:cs typeface="Times New Roman" panose="02020603050405020304" pitchFamily="18" charset="0"/>
                </a:rPr>
                <a:t>-Generador de números aleatorios</a:t>
              </a:r>
            </a:p>
            <a:p>
              <a:pPr algn="ctr">
                <a:lnSpc>
                  <a:spcPct val="107000"/>
                </a:lnSpc>
              </a:pPr>
              <a:r>
                <a:rPr lang="es-CO" sz="3200" dirty="0">
                  <a:ea typeface="Calibri" panose="020F0502020204030204" pitchFamily="34" charset="0"/>
                  <a:cs typeface="Times New Roman" panose="02020603050405020304" pitchFamily="18" charset="0"/>
                </a:rPr>
                <a:t>- Recursos del Computador (Memoria RAM, procesador)</a:t>
              </a:r>
            </a:p>
          </p:txBody>
        </p:sp>
        <p:sp>
          <p:nvSpPr>
            <p:cNvPr id="82" name="Pentágono 81"/>
            <p:cNvSpPr/>
            <p:nvPr/>
          </p:nvSpPr>
          <p:spPr>
            <a:xfrm>
              <a:off x="3857262" y="1230489"/>
              <a:ext cx="923925" cy="590550"/>
            </a:xfrm>
            <a:prstGeom prst="homePlate">
              <a:avLst>
                <a:gd name="adj" fmla="val 47990"/>
              </a:avLst>
            </a:prstGeom>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3600" dirty="0">
                  <a:ea typeface="Calibri" panose="020F0502020204030204" pitchFamily="34" charset="0"/>
                  <a:cs typeface="Times New Roman" panose="02020603050405020304" pitchFamily="18" charset="0"/>
                </a:rPr>
                <a:t>-</a:t>
              </a:r>
              <a:r>
                <a:rPr lang="en-US" sz="3200" dirty="0">
                  <a:ea typeface="Calibri" panose="020F0502020204030204" pitchFamily="34" charset="0"/>
                  <a:cs typeface="Times New Roman" panose="02020603050405020304" pitchFamily="18" charset="0"/>
                </a:rPr>
                <a:t>Tiempo</a:t>
              </a:r>
              <a:endParaRPr lang="es-CO" sz="3200" dirty="0">
                <a:ea typeface="Calibri" panose="020F0502020204030204" pitchFamily="34" charset="0"/>
                <a:cs typeface="Times New Roman" panose="02020603050405020304" pitchFamily="18" charset="0"/>
              </a:endParaRPr>
            </a:p>
            <a:p>
              <a:pPr algn="ctr">
                <a:lnSpc>
                  <a:spcPct val="107000"/>
                </a:lnSpc>
                <a:spcAft>
                  <a:spcPts val="800"/>
                </a:spcAft>
              </a:pPr>
              <a:r>
                <a:rPr lang="en-US" sz="3200" dirty="0">
                  <a:ea typeface="Calibri" panose="020F0502020204030204" pitchFamily="34" charset="0"/>
                  <a:cs typeface="Times New Roman" panose="02020603050405020304" pitchFamily="18" charset="0"/>
                </a:rPr>
                <a:t>-Calidad</a:t>
              </a:r>
              <a:endParaRPr lang="es-CO" sz="3200" dirty="0">
                <a:ea typeface="Calibri" panose="020F0502020204030204" pitchFamily="34" charset="0"/>
                <a:cs typeface="Times New Roman" panose="02020603050405020304" pitchFamily="18" charset="0"/>
              </a:endParaRPr>
            </a:p>
          </p:txBody>
        </p:sp>
      </p:grpSp>
      <p:pic>
        <p:nvPicPr>
          <p:cNvPr id="83" name="Marcador de contenido 25"/>
          <p:cNvPicPr>
            <a:picLocks noChangeAspect="1"/>
          </p:cNvPicPr>
          <p:nvPr/>
        </p:nvPicPr>
        <p:blipFill rotWithShape="1">
          <a:blip r:embed="rId9">
            <a:extLst>
              <a:ext uri="{28A0092B-C50C-407E-A947-70E740481C1C}">
                <a14:useLocalDpi xmlns:a14="http://schemas.microsoft.com/office/drawing/2010/main" val="0"/>
              </a:ext>
            </a:extLst>
          </a:blip>
          <a:srcRect l="8786" r="6460"/>
          <a:stretch/>
        </p:blipFill>
        <p:spPr>
          <a:xfrm>
            <a:off x="16539333" y="19364651"/>
            <a:ext cx="15214411" cy="8230515"/>
          </a:xfrm>
          <a:prstGeom prst="rect">
            <a:avLst/>
          </a:prstGeom>
        </p:spPr>
      </p:pic>
      <p:sp>
        <p:nvSpPr>
          <p:cNvPr id="84" name="Marcador de posición de contenido 14"/>
          <p:cNvSpPr txBox="1">
            <a:spLocks/>
          </p:cNvSpPr>
          <p:nvPr/>
        </p:nvSpPr>
        <p:spPr>
          <a:xfrm>
            <a:off x="16620464" y="28964813"/>
            <a:ext cx="14668660" cy="4430533"/>
          </a:xfrm>
          <a:prstGeom prst="rect">
            <a:avLst/>
          </a:prstGeom>
        </p:spPr>
        <p:txBody>
          <a:bodyPr>
            <a:noAutofit/>
          </a:bodyPr>
          <a:lstStyle>
            <a:lvl1pPr marL="1620203" marR="0" indent="-1620203"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1pPr>
            <a:lvl2pPr marL="3704781" marR="0" indent="-1544511"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2pPr>
            <a:lvl3pPr marL="5763906" marR="0" indent="-1443366"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3pPr>
            <a:lvl4pPr marL="8197656" marR="0" indent="-1716846"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4pPr>
            <a:lvl5pPr marL="10357925" marR="0" indent="-1716845"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5pPr>
            <a:lvl6pPr marL="12518195" marR="0" indent="-1716845"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6pPr>
            <a:lvl7pPr marL="14678466" marR="0" indent="-1716846"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7pPr>
            <a:lvl8pPr marL="16838736" marR="0" indent="-1716847"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8pPr>
            <a:lvl9pPr marL="18999006" marR="0" indent="-1716847"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9pPr>
          </a:lstStyle>
          <a:p>
            <a:pPr marL="100009" indent="0" algn="just" hangingPunct="1">
              <a:spcBef>
                <a:spcPts val="600"/>
              </a:spcBef>
              <a:buNone/>
            </a:pPr>
            <a:r>
              <a:rPr lang="es-CO" sz="3400" noProof="1"/>
              <a:t>Los resultados obtenidos corroboran la funcionalidad de la herramienta diseñada.</a:t>
            </a:r>
          </a:p>
          <a:p>
            <a:pPr marL="100009" indent="0" algn="just" hangingPunct="1">
              <a:spcBef>
                <a:spcPts val="600"/>
              </a:spcBef>
              <a:buNone/>
            </a:pPr>
            <a:r>
              <a:rPr lang="es-CO" sz="3400" noProof="1"/>
              <a:t>La herramienta permite analizar la dependencia entre calidad de solución y parámetros de configuración del algoritmo.  </a:t>
            </a:r>
          </a:p>
          <a:p>
            <a:pPr marL="100009" indent="0" algn="just" hangingPunct="1">
              <a:spcBef>
                <a:spcPts val="600"/>
              </a:spcBef>
              <a:buNone/>
            </a:pPr>
            <a:r>
              <a:rPr lang="es-CO" sz="3400" noProof="1"/>
              <a:t>El simulador diagrama el desplazamiento de las abejas en el proceso de búsqueda</a:t>
            </a:r>
          </a:p>
          <a:p>
            <a:pPr marL="100009" indent="0" algn="just" hangingPunct="1">
              <a:spcBef>
                <a:spcPts val="600"/>
              </a:spcBef>
              <a:buNone/>
            </a:pPr>
            <a:r>
              <a:rPr lang="es-CO" sz="3400" noProof="1"/>
              <a:t>Se requiere probar la herramienta dentro de los espacios académicos a fin de concluir respecto de su utilidad en el proceso de enseñanza-aprendizaje de conceptos asociados con algoritmos bio-inspirados.</a:t>
            </a:r>
            <a:endParaRPr lang="es-ES" sz="3400" noProof="1">
              <a:latin typeface="Arial"/>
            </a:endParaRPr>
          </a:p>
        </p:txBody>
      </p:sp>
      <p:sp>
        <p:nvSpPr>
          <p:cNvPr id="85" name="Marcador de posición de texto 66">
            <a:extLst>
              <a:ext uri="{FF2B5EF4-FFF2-40B4-BE49-F238E27FC236}">
                <a16:creationId xmlns:a16="http://schemas.microsoft.com/office/drawing/2014/main" xmlns="" id="{7EB8C9F2-FB63-43E0-8AEB-B62B6B134896}"/>
              </a:ext>
            </a:extLst>
          </p:cNvPr>
          <p:cNvSpPr txBox="1">
            <a:spLocks/>
          </p:cNvSpPr>
          <p:nvPr/>
        </p:nvSpPr>
        <p:spPr>
          <a:xfrm>
            <a:off x="588634" y="10952546"/>
            <a:ext cx="15435265" cy="1296761"/>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5760508" rtl="0" eaLnBrk="1" latinLnBrk="0" hangingPunct="1">
              <a:lnSpc>
                <a:spcPct val="100000"/>
              </a:lnSpc>
              <a:spcBef>
                <a:spcPts val="0"/>
              </a:spcBef>
              <a:buClr>
                <a:schemeClr val="bg1">
                  <a:lumMod val="65000"/>
                </a:schemeClr>
              </a:buClr>
              <a:buFont typeface="Arial" panose="020B0604020202020204" pitchFamily="34" charset="0"/>
              <a:buNone/>
              <a:defRPr sz="7087" kern="1200" cap="none" baseline="0">
                <a:solidFill>
                  <a:schemeClr val="bg1"/>
                </a:solidFill>
                <a:latin typeface="+mj-lt"/>
                <a:ea typeface="+mn-ea"/>
                <a:cs typeface="+mn-cs"/>
              </a:defRPr>
            </a:lvl1pPr>
            <a:lvl2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2pPr>
            <a:lvl3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3pPr>
            <a:lvl4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4pPr>
            <a:lvl5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5pPr>
            <a:lvl6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6pPr>
            <a:lvl7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7pPr>
            <a:lvl8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8pPr>
            <a:lvl9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9pPr>
          </a:lstStyle>
          <a:p>
            <a:pPr>
              <a:spcBef>
                <a:spcPts val="1575"/>
              </a:spcBef>
            </a:pPr>
            <a:r>
              <a:rPr lang="es-ES" sz="4400" b="1" noProof="1">
                <a:latin typeface="Arial"/>
              </a:rPr>
              <a:t>Objetivo</a:t>
            </a:r>
            <a:endParaRPr lang="es-ES" sz="4800" b="1" noProof="1">
              <a:latin typeface="Arial"/>
            </a:endParaRPr>
          </a:p>
        </p:txBody>
      </p:sp>
      <p:sp>
        <p:nvSpPr>
          <p:cNvPr id="86" name="Marcador de posición de texto 66">
            <a:extLst>
              <a:ext uri="{FF2B5EF4-FFF2-40B4-BE49-F238E27FC236}">
                <a16:creationId xmlns:a16="http://schemas.microsoft.com/office/drawing/2014/main" xmlns="" id="{7EB8C9F2-FB63-43E0-8AEB-B62B6B134896}"/>
              </a:ext>
            </a:extLst>
          </p:cNvPr>
          <p:cNvSpPr txBox="1">
            <a:spLocks/>
          </p:cNvSpPr>
          <p:nvPr/>
        </p:nvSpPr>
        <p:spPr>
          <a:xfrm>
            <a:off x="588633" y="4165014"/>
            <a:ext cx="23442444" cy="1296761"/>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5760508" rtl="0" eaLnBrk="1" latinLnBrk="0" hangingPunct="1">
              <a:lnSpc>
                <a:spcPct val="100000"/>
              </a:lnSpc>
              <a:spcBef>
                <a:spcPts val="0"/>
              </a:spcBef>
              <a:buClr>
                <a:schemeClr val="bg1">
                  <a:lumMod val="65000"/>
                </a:schemeClr>
              </a:buClr>
              <a:buFont typeface="Arial" panose="020B0604020202020204" pitchFamily="34" charset="0"/>
              <a:buNone/>
              <a:defRPr sz="7087" kern="1200" cap="none" baseline="0">
                <a:solidFill>
                  <a:schemeClr val="bg1"/>
                </a:solidFill>
                <a:latin typeface="+mj-lt"/>
                <a:ea typeface="+mn-ea"/>
                <a:cs typeface="+mn-cs"/>
              </a:defRPr>
            </a:lvl1pPr>
            <a:lvl2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2pPr>
            <a:lvl3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3pPr>
            <a:lvl4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4pPr>
            <a:lvl5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5pPr>
            <a:lvl6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6pPr>
            <a:lvl7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7pPr>
            <a:lvl8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8pPr>
            <a:lvl9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9pPr>
          </a:lstStyle>
          <a:p>
            <a:pPr>
              <a:spcBef>
                <a:spcPts val="1575"/>
              </a:spcBef>
            </a:pPr>
            <a:r>
              <a:rPr lang="es-ES" sz="4400" b="1" noProof="1">
                <a:latin typeface="Arial"/>
              </a:rPr>
              <a:t>Resumen</a:t>
            </a:r>
            <a:endParaRPr lang="es-ES" sz="4800" b="1" noProof="1">
              <a:latin typeface="Arial"/>
            </a:endParaRPr>
          </a:p>
        </p:txBody>
      </p:sp>
      <p:sp>
        <p:nvSpPr>
          <p:cNvPr id="55" name="Marcador de posición de texto 66">
            <a:extLst>
              <a:ext uri="{FF2B5EF4-FFF2-40B4-BE49-F238E27FC236}">
                <a16:creationId xmlns:a16="http://schemas.microsoft.com/office/drawing/2014/main" xmlns="" id="{7EB8C9F2-FB63-43E0-8AEB-B62B6B134896}"/>
              </a:ext>
            </a:extLst>
          </p:cNvPr>
          <p:cNvSpPr txBox="1">
            <a:spLocks/>
          </p:cNvSpPr>
          <p:nvPr/>
        </p:nvSpPr>
        <p:spPr>
          <a:xfrm>
            <a:off x="16318479" y="27428347"/>
            <a:ext cx="15435265" cy="1296761"/>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5760508" rtl="0" eaLnBrk="1" latinLnBrk="0" hangingPunct="1">
              <a:lnSpc>
                <a:spcPct val="100000"/>
              </a:lnSpc>
              <a:spcBef>
                <a:spcPts val="0"/>
              </a:spcBef>
              <a:buClr>
                <a:schemeClr val="bg1">
                  <a:lumMod val="65000"/>
                </a:schemeClr>
              </a:buClr>
              <a:buFont typeface="Arial" panose="020B0604020202020204" pitchFamily="34" charset="0"/>
              <a:buNone/>
              <a:defRPr sz="7087" kern="1200" cap="none" baseline="0">
                <a:solidFill>
                  <a:schemeClr val="bg1"/>
                </a:solidFill>
                <a:latin typeface="+mj-lt"/>
                <a:ea typeface="+mn-ea"/>
                <a:cs typeface="+mn-cs"/>
              </a:defRPr>
            </a:lvl1pPr>
            <a:lvl2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2pPr>
            <a:lvl3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3pPr>
            <a:lvl4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4pPr>
            <a:lvl5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5pPr>
            <a:lvl6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6pPr>
            <a:lvl7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7pPr>
            <a:lvl8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8pPr>
            <a:lvl9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9pPr>
          </a:lstStyle>
          <a:p>
            <a:pPr>
              <a:spcBef>
                <a:spcPts val="1575"/>
              </a:spcBef>
            </a:pPr>
            <a:r>
              <a:rPr lang="es-ES" sz="4400" b="1" noProof="1" smtClean="0">
                <a:latin typeface="Arial"/>
              </a:rPr>
              <a:t>Conclusiones</a:t>
            </a:r>
            <a:endParaRPr lang="es-ES" sz="4800" b="1" noProof="1">
              <a:latin typeface="Arial"/>
            </a:endParaRPr>
          </a:p>
        </p:txBody>
      </p:sp>
      <p:sp>
        <p:nvSpPr>
          <p:cNvPr id="56" name="Marcador de posición de contenido 14"/>
          <p:cNvSpPr txBox="1">
            <a:spLocks/>
          </p:cNvSpPr>
          <p:nvPr/>
        </p:nvSpPr>
        <p:spPr>
          <a:xfrm>
            <a:off x="1306126" y="34741754"/>
            <a:ext cx="14094295" cy="2808379"/>
          </a:xfrm>
          <a:prstGeom prst="rect">
            <a:avLst/>
          </a:prstGeom>
        </p:spPr>
        <p:txBody>
          <a:bodyPr>
            <a:noAutofit/>
          </a:bodyPr>
          <a:lstStyle>
            <a:lvl1pPr marL="1620203" marR="0" indent="-1620203"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1pPr>
            <a:lvl2pPr marL="3704781" marR="0" indent="-1544511"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2pPr>
            <a:lvl3pPr marL="5763906" marR="0" indent="-1443366"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3pPr>
            <a:lvl4pPr marL="8197656" marR="0" indent="-1716846"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4pPr>
            <a:lvl5pPr marL="10357925" marR="0" indent="-1716845"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5pPr>
            <a:lvl6pPr marL="12518195" marR="0" indent="-1716845"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6pPr>
            <a:lvl7pPr marL="14678466" marR="0" indent="-1716846"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7pPr>
            <a:lvl8pPr marL="16838736" marR="0" indent="-1716847"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8pPr>
            <a:lvl9pPr marL="18999006" marR="0" indent="-1716847"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9pPr>
          </a:lstStyle>
          <a:p>
            <a:pPr marL="0" indent="0" algn="just" hangingPunct="1">
              <a:spcBef>
                <a:spcPts val="600"/>
              </a:spcBef>
              <a:buFont typeface="Arial"/>
              <a:buNone/>
            </a:pPr>
            <a:r>
              <a:rPr lang="es-CO" sz="3400" dirty="0" err="1" smtClean="0"/>
              <a:t>Karaboga</a:t>
            </a:r>
            <a:r>
              <a:rPr lang="es-CO" sz="3400" dirty="0" smtClean="0"/>
              <a:t>, D. (2005). </a:t>
            </a:r>
            <a:r>
              <a:rPr lang="es-CO" sz="3400" i="1" dirty="0" err="1" smtClean="0"/>
              <a:t>An</a:t>
            </a:r>
            <a:r>
              <a:rPr lang="es-CO" sz="3400" i="1" dirty="0" smtClean="0"/>
              <a:t> Idea </a:t>
            </a:r>
            <a:r>
              <a:rPr lang="es-CO" sz="3400" i="1" dirty="0" err="1" smtClean="0"/>
              <a:t>Based</a:t>
            </a:r>
            <a:r>
              <a:rPr lang="es-CO" sz="3400" i="1" dirty="0" smtClean="0"/>
              <a:t> </a:t>
            </a:r>
            <a:r>
              <a:rPr lang="es-CO" sz="3400" i="1" dirty="0" err="1" smtClean="0"/>
              <a:t>On</a:t>
            </a:r>
            <a:r>
              <a:rPr lang="es-CO" sz="3400" i="1" dirty="0" smtClean="0"/>
              <a:t> </a:t>
            </a:r>
            <a:r>
              <a:rPr lang="es-CO" sz="3400" i="1" dirty="0" err="1" smtClean="0"/>
              <a:t>Honey</a:t>
            </a:r>
            <a:r>
              <a:rPr lang="es-CO" sz="3400" i="1" dirty="0" smtClean="0"/>
              <a:t> </a:t>
            </a:r>
            <a:r>
              <a:rPr lang="es-CO" sz="3400" i="1" dirty="0" err="1" smtClean="0"/>
              <a:t>Bee</a:t>
            </a:r>
            <a:r>
              <a:rPr lang="es-CO" sz="3400" i="1" dirty="0" smtClean="0"/>
              <a:t> </a:t>
            </a:r>
            <a:r>
              <a:rPr lang="es-CO" sz="3400" i="1" dirty="0" err="1" smtClean="0"/>
              <a:t>Swarm</a:t>
            </a:r>
            <a:r>
              <a:rPr lang="es-CO" sz="3400" i="1" dirty="0" smtClean="0"/>
              <a:t> </a:t>
            </a:r>
            <a:r>
              <a:rPr lang="es-CO" sz="3400" i="1" dirty="0" err="1" smtClean="0"/>
              <a:t>For</a:t>
            </a:r>
            <a:r>
              <a:rPr lang="es-CO" sz="3400" i="1" dirty="0" smtClean="0"/>
              <a:t> </a:t>
            </a:r>
            <a:r>
              <a:rPr lang="es-CO" sz="3400" i="1" dirty="0" err="1" smtClean="0"/>
              <a:t>Numerical</a:t>
            </a:r>
            <a:r>
              <a:rPr lang="es-CO" sz="3400" i="1" dirty="0" smtClean="0"/>
              <a:t> </a:t>
            </a:r>
            <a:r>
              <a:rPr lang="es-CO" sz="3400" i="1" dirty="0" err="1" smtClean="0"/>
              <a:t>Optimization</a:t>
            </a:r>
            <a:r>
              <a:rPr lang="es-CO" sz="3400" dirty="0" smtClean="0"/>
              <a:t>. (E. F. </a:t>
            </a:r>
            <a:r>
              <a:rPr lang="es-CO" sz="3400" dirty="0" err="1" smtClean="0"/>
              <a:t>Erciyes</a:t>
            </a:r>
            <a:r>
              <a:rPr lang="es-CO" sz="3400" dirty="0" smtClean="0"/>
              <a:t> </a:t>
            </a:r>
            <a:r>
              <a:rPr lang="es-CO" sz="3400" dirty="0" err="1" smtClean="0"/>
              <a:t>University</a:t>
            </a:r>
            <a:r>
              <a:rPr lang="es-CO" sz="3400" dirty="0" smtClean="0"/>
              <a:t>, Ed.) (1st ed.). Kayseri/</a:t>
            </a:r>
            <a:r>
              <a:rPr lang="es-CO" sz="3400" dirty="0" err="1" smtClean="0"/>
              <a:t>Türkiye</a:t>
            </a:r>
            <a:r>
              <a:rPr lang="es-CO" sz="3400" dirty="0" smtClean="0"/>
              <a:t>. </a:t>
            </a:r>
          </a:p>
          <a:p>
            <a:pPr marL="0" indent="0" algn="just" hangingPunct="1">
              <a:spcBef>
                <a:spcPts val="600"/>
              </a:spcBef>
              <a:buFont typeface="Arial"/>
              <a:buNone/>
            </a:pPr>
            <a:r>
              <a:rPr lang="es-CO" sz="3400" dirty="0" smtClean="0"/>
              <a:t>Aguilar Justo, A. (2014). </a:t>
            </a:r>
            <a:r>
              <a:rPr lang="es-CO" sz="3400" i="1" dirty="0" smtClean="0"/>
              <a:t>Un algoritmo basado en la colonia artificial de abejas con búsqueda local para resolver problemas de optimización con restricciones</a:t>
            </a:r>
            <a:r>
              <a:rPr lang="es-CO" sz="3400" dirty="0" smtClean="0"/>
              <a:t>. (Universidad Veracruzana, Ed.). </a:t>
            </a:r>
          </a:p>
          <a:p>
            <a:pPr marL="0" indent="0" algn="just" hangingPunct="1">
              <a:spcBef>
                <a:spcPts val="600"/>
              </a:spcBef>
              <a:buFont typeface="Arial"/>
              <a:buNone/>
            </a:pPr>
            <a:endParaRPr lang="es-CO" sz="3400" dirty="0" smtClean="0"/>
          </a:p>
        </p:txBody>
      </p:sp>
      <p:sp>
        <p:nvSpPr>
          <p:cNvPr id="57" name="Marcador de posición de texto 66">
            <a:extLst>
              <a:ext uri="{FF2B5EF4-FFF2-40B4-BE49-F238E27FC236}">
                <a16:creationId xmlns:a16="http://schemas.microsoft.com/office/drawing/2014/main" xmlns="" id="{7EB8C9F2-FB63-43E0-8AEB-B62B6B134896}"/>
              </a:ext>
            </a:extLst>
          </p:cNvPr>
          <p:cNvSpPr txBox="1">
            <a:spLocks/>
          </p:cNvSpPr>
          <p:nvPr/>
        </p:nvSpPr>
        <p:spPr>
          <a:xfrm>
            <a:off x="578896" y="13623861"/>
            <a:ext cx="15435265" cy="1296761"/>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5760508" rtl="0" eaLnBrk="1" latinLnBrk="0" hangingPunct="1">
              <a:lnSpc>
                <a:spcPct val="100000"/>
              </a:lnSpc>
              <a:spcBef>
                <a:spcPts val="0"/>
              </a:spcBef>
              <a:buClr>
                <a:schemeClr val="bg1">
                  <a:lumMod val="65000"/>
                </a:schemeClr>
              </a:buClr>
              <a:buFont typeface="Arial" panose="020B0604020202020204" pitchFamily="34" charset="0"/>
              <a:buNone/>
              <a:defRPr sz="7087" kern="1200" cap="none" baseline="0">
                <a:solidFill>
                  <a:schemeClr val="bg1"/>
                </a:solidFill>
                <a:latin typeface="+mj-lt"/>
                <a:ea typeface="+mn-ea"/>
                <a:cs typeface="+mn-cs"/>
              </a:defRPr>
            </a:lvl1pPr>
            <a:lvl2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2pPr>
            <a:lvl3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3pPr>
            <a:lvl4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4pPr>
            <a:lvl5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5pPr>
            <a:lvl6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6pPr>
            <a:lvl7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7pPr>
            <a:lvl8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8pPr>
            <a:lvl9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9pPr>
          </a:lstStyle>
          <a:p>
            <a:pPr>
              <a:spcBef>
                <a:spcPts val="1575"/>
              </a:spcBef>
            </a:pPr>
            <a:r>
              <a:rPr lang="es-ES" sz="4400" b="1" noProof="1" smtClean="0">
                <a:latin typeface="Arial"/>
              </a:rPr>
              <a:t>Metodologia</a:t>
            </a:r>
            <a:endParaRPr lang="es-ES" sz="4800" b="1" noProof="1">
              <a:latin typeface="Arial"/>
            </a:endParaRPr>
          </a:p>
        </p:txBody>
      </p:sp>
      <p:sp>
        <p:nvSpPr>
          <p:cNvPr id="58" name="Marcador de posición de texto 66">
            <a:extLst>
              <a:ext uri="{FF2B5EF4-FFF2-40B4-BE49-F238E27FC236}">
                <a16:creationId xmlns:a16="http://schemas.microsoft.com/office/drawing/2014/main" xmlns="" id="{7EB8C9F2-FB63-43E0-8AEB-B62B6B134896}"/>
              </a:ext>
            </a:extLst>
          </p:cNvPr>
          <p:cNvSpPr txBox="1">
            <a:spLocks/>
          </p:cNvSpPr>
          <p:nvPr/>
        </p:nvSpPr>
        <p:spPr>
          <a:xfrm>
            <a:off x="16481013" y="10947201"/>
            <a:ext cx="15272732" cy="1296761"/>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5760508" rtl="0" eaLnBrk="1" latinLnBrk="0" hangingPunct="1">
              <a:lnSpc>
                <a:spcPct val="100000"/>
              </a:lnSpc>
              <a:spcBef>
                <a:spcPts val="0"/>
              </a:spcBef>
              <a:buClr>
                <a:schemeClr val="bg1">
                  <a:lumMod val="65000"/>
                </a:schemeClr>
              </a:buClr>
              <a:buFont typeface="Arial" panose="020B0604020202020204" pitchFamily="34" charset="0"/>
              <a:buNone/>
              <a:defRPr sz="7087" kern="1200" cap="none" baseline="0">
                <a:solidFill>
                  <a:schemeClr val="bg1"/>
                </a:solidFill>
                <a:latin typeface="+mj-lt"/>
                <a:ea typeface="+mn-ea"/>
                <a:cs typeface="+mn-cs"/>
              </a:defRPr>
            </a:lvl1pPr>
            <a:lvl2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2pPr>
            <a:lvl3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3pPr>
            <a:lvl4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4pPr>
            <a:lvl5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5pPr>
            <a:lvl6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6pPr>
            <a:lvl7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7pPr>
            <a:lvl8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8pPr>
            <a:lvl9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9pPr>
          </a:lstStyle>
          <a:p>
            <a:pPr>
              <a:spcBef>
                <a:spcPts val="1575"/>
              </a:spcBef>
            </a:pPr>
            <a:r>
              <a:rPr lang="es-ES" sz="4400" b="1" noProof="1" smtClean="0">
                <a:latin typeface="Arial"/>
              </a:rPr>
              <a:t>Experimento y Resultados </a:t>
            </a:r>
          </a:p>
        </p:txBody>
      </p:sp>
      <p:sp>
        <p:nvSpPr>
          <p:cNvPr id="87" name="Marcador de posición de texto 66">
            <a:extLst>
              <a:ext uri="{FF2B5EF4-FFF2-40B4-BE49-F238E27FC236}">
                <a16:creationId xmlns:a16="http://schemas.microsoft.com/office/drawing/2014/main" xmlns="" id="{7EB8C9F2-FB63-43E0-8AEB-B62B6B134896}"/>
              </a:ext>
            </a:extLst>
          </p:cNvPr>
          <p:cNvSpPr txBox="1">
            <a:spLocks/>
          </p:cNvSpPr>
          <p:nvPr/>
        </p:nvSpPr>
        <p:spPr>
          <a:xfrm>
            <a:off x="1306125" y="33299688"/>
            <a:ext cx="30447619" cy="1296761"/>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5760508" rtl="0" eaLnBrk="1" latinLnBrk="0" hangingPunct="1">
              <a:lnSpc>
                <a:spcPct val="100000"/>
              </a:lnSpc>
              <a:spcBef>
                <a:spcPts val="0"/>
              </a:spcBef>
              <a:buClr>
                <a:schemeClr val="bg1">
                  <a:lumMod val="65000"/>
                </a:schemeClr>
              </a:buClr>
              <a:buFont typeface="Arial" panose="020B0604020202020204" pitchFamily="34" charset="0"/>
              <a:buNone/>
              <a:defRPr sz="7087" kern="1200" cap="none" baseline="0">
                <a:solidFill>
                  <a:schemeClr val="bg1"/>
                </a:solidFill>
                <a:latin typeface="+mj-lt"/>
                <a:ea typeface="+mn-ea"/>
                <a:cs typeface="+mn-cs"/>
              </a:defRPr>
            </a:lvl1pPr>
            <a:lvl2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2pPr>
            <a:lvl3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3pPr>
            <a:lvl4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4pPr>
            <a:lvl5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5pPr>
            <a:lvl6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6pPr>
            <a:lvl7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7pPr>
            <a:lvl8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8pPr>
            <a:lvl9pPr marL="0" indent="0" algn="l" defTabSz="5760508" rtl="0" eaLnBrk="1" latinLnBrk="0" hangingPunct="1">
              <a:lnSpc>
                <a:spcPct val="100000"/>
              </a:lnSpc>
              <a:spcBef>
                <a:spcPts val="0"/>
              </a:spcBef>
              <a:buClr>
                <a:schemeClr val="bg1">
                  <a:lumMod val="65000"/>
                </a:schemeClr>
              </a:buClr>
              <a:buFont typeface="Arial" panose="020B0604020202020204" pitchFamily="34" charset="0"/>
              <a:buNone/>
              <a:defRPr sz="7874" kern="1200" cap="all" baseline="0">
                <a:solidFill>
                  <a:schemeClr val="bg1"/>
                </a:solidFill>
                <a:latin typeface="+mj-lt"/>
                <a:ea typeface="+mn-ea"/>
                <a:cs typeface="+mn-cs"/>
              </a:defRPr>
            </a:lvl9pPr>
          </a:lstStyle>
          <a:p>
            <a:pPr>
              <a:spcBef>
                <a:spcPts val="1575"/>
              </a:spcBef>
            </a:pPr>
            <a:r>
              <a:rPr lang="es-ES" sz="4400" b="1" noProof="1" smtClean="0">
                <a:latin typeface="Arial"/>
              </a:rPr>
              <a:t>Bibliograf</a:t>
            </a:r>
            <a:r>
              <a:rPr lang="es-CO" sz="4400" b="1" noProof="1" smtClean="0">
                <a:latin typeface="Arial"/>
              </a:rPr>
              <a:t>í</a:t>
            </a:r>
            <a:r>
              <a:rPr lang="es-ES" sz="4400" b="1" noProof="1" smtClean="0">
                <a:latin typeface="Arial"/>
              </a:rPr>
              <a:t>a </a:t>
            </a:r>
            <a:endParaRPr lang="es-ES" sz="4800" b="1" noProof="1">
              <a:latin typeface="Arial"/>
            </a:endParaRPr>
          </a:p>
        </p:txBody>
      </p:sp>
      <p:sp>
        <p:nvSpPr>
          <p:cNvPr id="88" name="Marcador de posición de contenido 14"/>
          <p:cNvSpPr txBox="1">
            <a:spLocks/>
          </p:cNvSpPr>
          <p:nvPr/>
        </p:nvSpPr>
        <p:spPr>
          <a:xfrm>
            <a:off x="16318479" y="34596449"/>
            <a:ext cx="14094295" cy="2808379"/>
          </a:xfrm>
          <a:prstGeom prst="rect">
            <a:avLst/>
          </a:prstGeom>
        </p:spPr>
        <p:txBody>
          <a:bodyPr>
            <a:noAutofit/>
          </a:bodyPr>
          <a:lstStyle>
            <a:lvl1pPr marL="1620203" marR="0" indent="-1620203"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1pPr>
            <a:lvl2pPr marL="3704781" marR="0" indent="-1544511"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2pPr>
            <a:lvl3pPr marL="5763906" marR="0" indent="-1443366"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3pPr>
            <a:lvl4pPr marL="8197656" marR="0" indent="-1716846"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4pPr>
            <a:lvl5pPr marL="10357925" marR="0" indent="-1716845"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5pPr>
            <a:lvl6pPr marL="12518195" marR="0" indent="-1716845"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6pPr>
            <a:lvl7pPr marL="14678466" marR="0" indent="-1716846"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7pPr>
            <a:lvl8pPr marL="16838736" marR="0" indent="-1716847"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8pPr>
            <a:lvl9pPr marL="18999006" marR="0" indent="-1716847" algn="l" defTabSz="2160270" rtl="0" latinLnBrk="0">
              <a:lnSpc>
                <a:spcPct val="100000"/>
              </a:lnSpc>
              <a:spcBef>
                <a:spcPts val="3600"/>
              </a:spcBef>
              <a:spcAft>
                <a:spcPts val="0"/>
              </a:spcAft>
              <a:buClrTx/>
              <a:buSzPct val="100000"/>
              <a:buFont typeface="Arial"/>
              <a:buChar char="•"/>
              <a:tabLst/>
              <a:defRPr sz="15100" b="0" i="0" u="none" strike="noStrike" cap="none" spc="0" baseline="0">
                <a:ln>
                  <a:noFill/>
                </a:ln>
                <a:solidFill>
                  <a:srgbClr val="000000"/>
                </a:solidFill>
                <a:uFillTx/>
                <a:latin typeface="+mn-lt"/>
                <a:ea typeface="+mn-ea"/>
                <a:cs typeface="+mn-cs"/>
                <a:sym typeface="Calibri"/>
              </a:defRPr>
            </a:lvl9pPr>
          </a:lstStyle>
          <a:p>
            <a:pPr marL="0" indent="0" algn="just" hangingPunct="1">
              <a:spcBef>
                <a:spcPts val="600"/>
              </a:spcBef>
              <a:buFont typeface="Arial"/>
              <a:buNone/>
            </a:pPr>
            <a:r>
              <a:rPr lang="es-CO" sz="3400" dirty="0" smtClean="0"/>
              <a:t>Aza, M. G. (2013). </a:t>
            </a:r>
            <a:r>
              <a:rPr lang="es-CO" sz="3400" i="1" dirty="0" smtClean="0"/>
              <a:t>Implementación de algoritmos de Inteligencia </a:t>
            </a:r>
            <a:r>
              <a:rPr lang="es-CO" sz="3400" i="1" dirty="0" err="1" smtClean="0"/>
              <a:t>Swarm</a:t>
            </a:r>
            <a:r>
              <a:rPr lang="es-CO" sz="3400" i="1" dirty="0" smtClean="0"/>
              <a:t> con fines didácticos</a:t>
            </a:r>
            <a:r>
              <a:rPr lang="es-CO" sz="3400" dirty="0" smtClean="0"/>
              <a:t>. (Universidad del País Vasco, Ed.)</a:t>
            </a:r>
          </a:p>
          <a:p>
            <a:pPr marL="514350" indent="-514350" algn="just" hangingPunct="1">
              <a:spcBef>
                <a:spcPts val="600"/>
              </a:spcBef>
              <a:buAutoNum type="alphaUcPeriod"/>
            </a:pPr>
            <a:r>
              <a:rPr lang="es-ES" sz="3400" dirty="0" smtClean="0"/>
              <a:t>Vidal</a:t>
            </a:r>
            <a:r>
              <a:rPr lang="es-ES" sz="3400" dirty="0"/>
              <a:t>, “Algoritmos </a:t>
            </a:r>
            <a:r>
              <a:rPr lang="es-ES" sz="3400" dirty="0" err="1"/>
              <a:t>Heuristicos</a:t>
            </a:r>
            <a:r>
              <a:rPr lang="es-ES" sz="3400" dirty="0"/>
              <a:t> en </a:t>
            </a:r>
            <a:r>
              <a:rPr lang="es-ES" sz="3400" dirty="0" err="1"/>
              <a:t>Optimizacion</a:t>
            </a:r>
            <a:r>
              <a:rPr lang="es-ES" sz="3400" dirty="0"/>
              <a:t>,” </a:t>
            </a:r>
            <a:r>
              <a:rPr lang="es-ES" sz="3400" dirty="0" smtClean="0"/>
              <a:t>, </a:t>
            </a:r>
            <a:r>
              <a:rPr lang="es-ES" sz="3400" dirty="0"/>
              <a:t>2013</a:t>
            </a:r>
            <a:r>
              <a:rPr lang="es-ES" sz="3400" dirty="0" smtClean="0"/>
              <a:t>.</a:t>
            </a:r>
          </a:p>
          <a:p>
            <a:pPr marL="0" indent="0" algn="just" hangingPunct="1">
              <a:spcBef>
                <a:spcPts val="600"/>
              </a:spcBef>
              <a:buNone/>
            </a:pPr>
            <a:r>
              <a:rPr lang="es-CO" sz="3400" dirty="0"/>
              <a:t>J. Escamilla and G. Barajas, “Algoritmo-ABC,” GitHub, 2018. [Online]. </a:t>
            </a:r>
            <a:r>
              <a:rPr lang="es-CO" sz="3400" dirty="0" err="1"/>
              <a:t>Available</a:t>
            </a:r>
            <a:r>
              <a:rPr lang="es-CO" sz="3400" dirty="0"/>
              <a:t>: https://github.com/JessicaEscamilla/Algoritmo-ABC.</a:t>
            </a:r>
            <a:endParaRPr lang="es-CO" sz="3400" dirty="0" smtClean="0"/>
          </a:p>
          <a:p>
            <a:pPr marL="0" indent="0" algn="just" hangingPunct="1">
              <a:spcBef>
                <a:spcPts val="600"/>
              </a:spcBef>
              <a:buFont typeface="Arial"/>
              <a:buNone/>
            </a:pPr>
            <a:endParaRPr lang="es-CO" sz="3400" dirty="0" smtClean="0"/>
          </a:p>
        </p:txBody>
      </p:sp>
      <p:pic>
        <p:nvPicPr>
          <p:cNvPr id="4" name="Imagen 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433803" y="29891794"/>
            <a:ext cx="3198532" cy="3198532"/>
          </a:xfrm>
          <a:prstGeom prst="rect">
            <a:avLst/>
          </a:prstGeom>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2160270"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2160270"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2160270"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2160270" rtl="0" fontAlgn="auto" latinLnBrk="0" hangingPunct="0">
          <a:lnSpc>
            <a:spcPct val="100000"/>
          </a:lnSpc>
          <a:spcBef>
            <a:spcPts val="0"/>
          </a:spcBef>
          <a:spcAft>
            <a:spcPts val="0"/>
          </a:spcAft>
          <a:buClrTx/>
          <a:buSzTx/>
          <a:buFontTx/>
          <a:buNone/>
          <a:tabLst/>
          <a:defRPr kumimoji="0" sz="85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445</TotalTime>
  <Words>580</Words>
  <Application>Microsoft Office PowerPoint</Application>
  <PresentationFormat>Personalizado</PresentationFormat>
  <Paragraphs>52</Paragraphs>
  <Slides>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vt:i4>
      </vt:variant>
    </vt:vector>
  </HeadingPairs>
  <TitlesOfParts>
    <vt:vector size="9" baseType="lpstr">
      <vt:lpstr>Arial</vt:lpstr>
      <vt:lpstr>Arial Narrow</vt:lpstr>
      <vt:lpstr>Calibri</vt:lpstr>
      <vt:lpstr>HelveticaNeueLT Std Lt Cn</vt:lpstr>
      <vt:lpstr>Kozuka Gothic Pr6N R</vt:lpstr>
      <vt:lpstr>Microsoft Himalaya</vt:lpstr>
      <vt:lpstr>Times New Roman</vt:lpstr>
      <vt:lpstr>Office Theme</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Roberto Vazquez</dc:creator>
  <cp:lastModifiedBy>DISEÑO PORTADAS</cp:lastModifiedBy>
  <cp:revision>29</cp:revision>
  <dcterms:modified xsi:type="dcterms:W3CDTF">2018-10-01T17:07:01Z</dcterms:modified>
</cp:coreProperties>
</file>