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notesMasterIdLst>
    <p:notesMasterId r:id="rId36"/>
  </p:notesMasterIdLst>
  <p:sldIdLst>
    <p:sldId id="256" r:id="rId2"/>
    <p:sldId id="267" r:id="rId3"/>
    <p:sldId id="268" r:id="rId4"/>
    <p:sldId id="269" r:id="rId5"/>
    <p:sldId id="279" r:id="rId6"/>
    <p:sldId id="271" r:id="rId7"/>
    <p:sldId id="278" r:id="rId8"/>
    <p:sldId id="282" r:id="rId9"/>
    <p:sldId id="270" r:id="rId10"/>
    <p:sldId id="259" r:id="rId11"/>
    <p:sldId id="261" r:id="rId12"/>
    <p:sldId id="257" r:id="rId13"/>
    <p:sldId id="262" r:id="rId14"/>
    <p:sldId id="263" r:id="rId15"/>
    <p:sldId id="280" r:id="rId16"/>
    <p:sldId id="281" r:id="rId17"/>
    <p:sldId id="264" r:id="rId18"/>
    <p:sldId id="265" r:id="rId19"/>
    <p:sldId id="277" r:id="rId20"/>
    <p:sldId id="272" r:id="rId21"/>
    <p:sldId id="273" r:id="rId22"/>
    <p:sldId id="274" r:id="rId23"/>
    <p:sldId id="275" r:id="rId24"/>
    <p:sldId id="276" r:id="rId25"/>
    <p:sldId id="283" r:id="rId26"/>
    <p:sldId id="285" r:id="rId27"/>
    <p:sldId id="284" r:id="rId28"/>
    <p:sldId id="286" r:id="rId29"/>
    <p:sldId id="288" r:id="rId30"/>
    <p:sldId id="290" r:id="rId31"/>
    <p:sldId id="292" r:id="rId32"/>
    <p:sldId id="291" r:id="rId33"/>
    <p:sldId id="289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76640-884F-0146-955A-8EDF608E1B8C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782D-ED27-AA4C-A1E1-5686861A2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782D-ED27-AA4C-A1E1-5686861A24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73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F0FD78B-DB02-4362-BCDC-98A55456977C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341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0F39F4F5-F4D2-4D2A-AB60-88D37ADCB869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6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44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11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5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18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1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1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51CF1133-3259-4C45-BABA-5B62D9C6F78D}" type="datetimeFigureOut">
              <a:rPr lang="en-US" smtClean="0"/>
              <a:t>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bun.github.io/" TargetMode="External"/><Relationship Id="rId3" Type="http://schemas.openxmlformats.org/officeDocument/2006/relationships/hyperlink" Target="https://github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essica.Garson@gmail.com" TargetMode="External"/><Relationship Id="rId3" Type="http://schemas.openxmlformats.org/officeDocument/2006/relationships/hyperlink" Target="mailto:Jessica.Garson@bm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tinuum.io/downloa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Machine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Training </a:t>
            </a:r>
            <a:r>
              <a:rPr lang="en-US" dirty="0" smtClean="0"/>
              <a:t>by </a:t>
            </a:r>
            <a:r>
              <a:rPr lang="en-US" dirty="0" smtClean="0"/>
              <a:t>Jessica </a:t>
            </a:r>
            <a:r>
              <a:rPr lang="en-US" dirty="0" smtClean="0"/>
              <a:t>Garson 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jessicagarson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57514"/>
            <a:ext cx="6248400" cy="2677885"/>
          </a:xfrm>
        </p:spPr>
      </p:pic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53306"/>
            <a:ext cx="6248400" cy="4686300"/>
          </a:xfrm>
        </p:spPr>
      </p:pic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Technically the act of teaching </a:t>
            </a:r>
            <a:r>
              <a:rPr lang="en-US" sz="4000" dirty="0"/>
              <a:t>a</a:t>
            </a:r>
            <a:r>
              <a:rPr lang="en-US" sz="4000" dirty="0" smtClean="0"/>
              <a:t> computer how to learn</a:t>
            </a:r>
          </a:p>
          <a:p>
            <a:pPr lvl="1"/>
            <a:r>
              <a:rPr lang="en-US" sz="4000" dirty="0" smtClean="0"/>
              <a:t>I see it a bit more as  standardizing data in order to be capable of building predictions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586706"/>
            <a:ext cx="4826000" cy="3619500"/>
          </a:xfrm>
        </p:spPr>
      </p:pic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 educated guess</a:t>
            </a:r>
          </a:p>
          <a:p>
            <a:r>
              <a:rPr lang="en-US" sz="4400" dirty="0" smtClean="0"/>
              <a:t>A predicted outcome based on the probability of an event to occur </a:t>
            </a:r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use any models in our every day 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type of predictions do we use on a regular basis? </a:t>
            </a:r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tools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There are many statistical packages out there that can be useful for building models</a:t>
            </a:r>
          </a:p>
          <a:p>
            <a:pPr lvl="1"/>
            <a:r>
              <a:rPr lang="en-US" sz="4200" dirty="0" smtClean="0"/>
              <a:t>Stata</a:t>
            </a:r>
          </a:p>
          <a:p>
            <a:pPr lvl="1"/>
            <a:r>
              <a:rPr lang="en-US" sz="4200" dirty="0" smtClean="0"/>
              <a:t>SAS</a:t>
            </a:r>
          </a:p>
          <a:p>
            <a:pPr lvl="1"/>
            <a:r>
              <a:rPr lang="en-US" sz="4200" dirty="0" smtClean="0"/>
              <a:t>Excel</a:t>
            </a:r>
            <a:endParaRPr lang="en-US" sz="3800" dirty="0" smtClean="0"/>
          </a:p>
          <a:p>
            <a:pPr lvl="1"/>
            <a:r>
              <a:rPr lang="en-US" sz="4200" dirty="0" smtClean="0"/>
              <a:t>SPSS</a:t>
            </a:r>
          </a:p>
          <a:p>
            <a:pPr lvl="1"/>
            <a:r>
              <a:rPr lang="en-US" sz="4200" dirty="0" smtClean="0"/>
              <a:t>Python</a:t>
            </a:r>
          </a:p>
          <a:p>
            <a:pPr lvl="1"/>
            <a:r>
              <a:rPr lang="en-US" sz="4200" dirty="0" smtClean="0"/>
              <a:t>R</a:t>
            </a:r>
          </a:p>
          <a:p>
            <a:pPr lvl="1"/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our first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Which of </a:t>
            </a:r>
            <a:r>
              <a:rPr lang="en-US" sz="4400" dirty="0" smtClean="0"/>
              <a:t>the drivers will renew their license?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Which </a:t>
            </a:r>
            <a:r>
              <a:rPr lang="en-US" sz="4400" dirty="0" smtClean="0"/>
              <a:t>drivers</a:t>
            </a:r>
            <a:r>
              <a:rPr lang="en-US" sz="4400" dirty="0" smtClean="0"/>
              <a:t> </a:t>
            </a:r>
            <a:r>
              <a:rPr lang="en-US" sz="4400" dirty="0" smtClean="0"/>
              <a:t>did you select as most likely to </a:t>
            </a:r>
            <a:r>
              <a:rPr lang="en-US" sz="4400" dirty="0" smtClean="0"/>
              <a:t>renew</a:t>
            </a:r>
            <a:r>
              <a:rPr lang="en-US" sz="4400" dirty="0" smtClean="0"/>
              <a:t>? </a:t>
            </a:r>
            <a:endParaRPr lang="en-US" sz="4400" dirty="0" smtClean="0"/>
          </a:p>
          <a:p>
            <a:r>
              <a:rPr lang="en-US" sz="4400" dirty="0" smtClean="0"/>
              <a:t>How did you arrive at this conclusion?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662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2692401"/>
            <a:ext cx="7034362" cy="35518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framework for thinking about </a:t>
            </a:r>
            <a:r>
              <a:rPr lang="en-US" sz="4400" dirty="0" smtClean="0"/>
              <a:t>the work needed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66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2692401"/>
            <a:ext cx="7034362" cy="35518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 and Setting our Norms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a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are we trying to do?</a:t>
            </a:r>
          </a:p>
          <a:p>
            <a:r>
              <a:rPr lang="en-US" sz="4400" dirty="0" smtClean="0"/>
              <a:t>What do we want to predict?</a:t>
            </a:r>
          </a:p>
        </p:txBody>
      </p:sp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Cleaning our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16" y="1685004"/>
            <a:ext cx="5154168" cy="3422904"/>
          </a:xfrm>
        </p:spPr>
      </p:pic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Get to know our dataset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82946"/>
            <a:ext cx="4572000" cy="2827020"/>
          </a:xfrm>
        </p:spPr>
      </p:pic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Make predictions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34356"/>
            <a:ext cx="6248400" cy="3124200"/>
          </a:xfrm>
        </p:spPr>
      </p:pic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4: </a:t>
            </a:r>
            <a:r>
              <a:rPr lang="en-US" dirty="0" smtClean="0"/>
              <a:t>Measure how well it worked?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358106"/>
            <a:ext cx="4076700" cy="4076700"/>
          </a:xfrm>
        </p:spPr>
      </p:pic>
    </p:spTree>
    <p:extLst>
      <p:ext uri="{BB962C8B-B14F-4D97-AF65-F5344CB8AC3E}">
        <p14:creationId xmlns:p14="http://schemas.microsoft.com/office/powerpoint/2010/main" val="2199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2692401"/>
            <a:ext cx="7034362" cy="35518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Getting the files for today’s workshop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67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dirty="0"/>
              <a:t>If you have a mac</a:t>
            </a:r>
          </a:p>
          <a:p>
            <a:pPr marL="0" indent="0">
              <a:buNone/>
            </a:pPr>
            <a:r>
              <a:rPr lang="en-US" sz="4000" dirty="0"/>
              <a:t>Go to your finder</a:t>
            </a:r>
          </a:p>
          <a:p>
            <a:pPr marL="0" indent="0">
              <a:buNone/>
            </a:pPr>
            <a:r>
              <a:rPr lang="en-US" sz="4000" dirty="0"/>
              <a:t>Go to applications</a:t>
            </a:r>
          </a:p>
          <a:p>
            <a:pPr marL="0" indent="0">
              <a:buNone/>
            </a:pPr>
            <a:r>
              <a:rPr lang="en-US" sz="4000" dirty="0"/>
              <a:t>Go to the utilities </a:t>
            </a:r>
            <a:r>
              <a:rPr lang="en-US" sz="4000" dirty="0" smtClean="0"/>
              <a:t>folder</a:t>
            </a:r>
          </a:p>
          <a:p>
            <a:pPr marL="0" indent="0">
              <a:buNone/>
            </a:pPr>
            <a:r>
              <a:rPr lang="en-US" sz="4000" dirty="0" smtClean="0"/>
              <a:t>Go </a:t>
            </a:r>
            <a:r>
              <a:rPr lang="en-US" sz="4000" dirty="0"/>
              <a:t>to where it says terminal</a:t>
            </a:r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If </a:t>
            </a:r>
            <a:r>
              <a:rPr lang="en-US" sz="4000" b="1" dirty="0"/>
              <a:t>you have a PC</a:t>
            </a:r>
          </a:p>
          <a:p>
            <a:pPr marL="0" indent="0">
              <a:buNone/>
            </a:pPr>
            <a:r>
              <a:rPr lang="en-US" sz="4000" dirty="0"/>
              <a:t>If you don't have a command line prompt that you enjoy using I recommend </a:t>
            </a:r>
            <a:r>
              <a:rPr lang="en-US" sz="4000" dirty="0" err="1"/>
              <a:t>Babun</a:t>
            </a:r>
            <a:r>
              <a:rPr lang="en-US" sz="4000" dirty="0"/>
              <a:t>. You can download it </a:t>
            </a:r>
            <a:r>
              <a:rPr lang="en-US" sz="4000" dirty="0" smtClean="0">
                <a:hlinkClick r:id="rId2"/>
              </a:rPr>
              <a:t>here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There is also a command client that comes with anaconda for PC</a:t>
            </a:r>
            <a:endParaRPr lang="en-US" sz="4000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 smtClean="0"/>
              <a:t>Create </a:t>
            </a:r>
            <a:r>
              <a:rPr lang="en-US" sz="4000" b="1" dirty="0"/>
              <a:t>your </a:t>
            </a:r>
            <a:r>
              <a:rPr lang="en-US" sz="4000" b="1" dirty="0" err="1"/>
              <a:t>github</a:t>
            </a:r>
            <a:r>
              <a:rPr lang="en-US" sz="4000" b="1" dirty="0"/>
              <a:t> profile if you don't have one yet</a:t>
            </a:r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You can do this at the github webpage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9540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going to fork and clone the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68" y="568325"/>
            <a:ext cx="5656263" cy="5656263"/>
          </a:xfrm>
        </p:spPr>
      </p:pic>
    </p:spTree>
    <p:extLst>
      <p:ext uri="{BB962C8B-B14F-4D97-AF65-F5344CB8AC3E}">
        <p14:creationId xmlns:p14="http://schemas.microsoft.com/office/powerpoint/2010/main" val="112994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2692401"/>
            <a:ext cx="7034362" cy="35518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Getting to know our dataset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2692401"/>
            <a:ext cx="7034362" cy="35518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 </a:t>
            </a:r>
            <a:r>
              <a:rPr lang="en-US" sz="4400" dirty="0" err="1" smtClean="0"/>
              <a:t>Viz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Introduce Ourselves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name </a:t>
            </a:r>
            <a:endParaRPr lang="en-US" sz="4000" dirty="0" smtClean="0"/>
          </a:p>
          <a:p>
            <a:r>
              <a:rPr lang="en-US" sz="4000" dirty="0" smtClean="0"/>
              <a:t>A little about ourselves</a:t>
            </a:r>
            <a:endParaRPr lang="en-US" sz="4000" dirty="0" smtClean="0"/>
          </a:p>
          <a:p>
            <a:r>
              <a:rPr lang="en-US" sz="4000" dirty="0" smtClean="0"/>
              <a:t>Favorite Movie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2692401"/>
            <a:ext cx="7034362" cy="35518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 Cleaning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10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2692401"/>
            <a:ext cx="7034362" cy="35518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Joke or Not?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62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11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2692401"/>
            <a:ext cx="7034362" cy="35518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Play around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kaggle</a:t>
            </a:r>
            <a:r>
              <a:rPr lang="en-US" dirty="0" smtClean="0"/>
              <a:t> tutorial to learn about how to build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www.kaggle.com</a:t>
            </a:r>
            <a:r>
              <a:rPr lang="en-US" sz="2800" dirty="0"/>
              <a:t>/c/titanic</a:t>
            </a:r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hlinkClick r:id="rId2"/>
              </a:rPr>
              <a:t>Jessica.Garson@gmail.com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>
                <a:hlinkClick r:id="rId3"/>
              </a:rPr>
              <a:t>Jessica.Garson@bm.com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rules and guidelines do we want to set for this training?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before we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When I first got started none of this came easy to me and took me a long time for me to master</a:t>
            </a:r>
          </a:p>
          <a:p>
            <a:r>
              <a:rPr lang="en-US" sz="4000" dirty="0" smtClean="0"/>
              <a:t>Today we will be learning about how to learn machine learning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5311887" cy="1549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mtClean="0"/>
              <a:t>hard part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3463635"/>
            <a:ext cx="6738904" cy="278064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Setting up our environment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249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school dance rules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Let’s move into groups based on our computer types </a:t>
            </a:r>
          </a:p>
          <a:p>
            <a:r>
              <a:rPr lang="en-US" sz="4000" dirty="0" smtClean="0"/>
              <a:t>Macs sit with Macs </a:t>
            </a:r>
          </a:p>
          <a:p>
            <a:r>
              <a:rPr lang="en-US" sz="4000" dirty="0" smtClean="0"/>
              <a:t>PCs sit with PCs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anaconda package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hlinkClick r:id="rId2"/>
              </a:rPr>
              <a:t>http://</a:t>
            </a:r>
            <a:r>
              <a:rPr lang="en-US" sz="5400" dirty="0" smtClean="0">
                <a:hlinkClick r:id="rId2"/>
              </a:rPr>
              <a:t>continuum.io/downloads</a:t>
            </a: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5270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2692401"/>
            <a:ext cx="7034362" cy="35518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few definitions and building our first model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94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5381</TotalTime>
  <Words>454</Words>
  <Application>Microsoft Macintosh PowerPoint</Application>
  <PresentationFormat>Widescreen</PresentationFormat>
  <Paragraphs>91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Century Schoolbook</vt:lpstr>
      <vt:lpstr>Corbel</vt:lpstr>
      <vt:lpstr>Arial</vt:lpstr>
      <vt:lpstr>Headlines</vt:lpstr>
      <vt:lpstr>Intro to Machine Learning </vt:lpstr>
      <vt:lpstr>Part 1 </vt:lpstr>
      <vt:lpstr>Let’s Introduce Ourselves</vt:lpstr>
      <vt:lpstr>Norms</vt:lpstr>
      <vt:lpstr>A note before we get started</vt:lpstr>
      <vt:lpstr>The hard part   </vt:lpstr>
      <vt:lpstr>Middle school dance rules apply</vt:lpstr>
      <vt:lpstr>Download the anaconda package of python</vt:lpstr>
      <vt:lpstr>Part 2 </vt:lpstr>
      <vt:lpstr>What is Big Data?</vt:lpstr>
      <vt:lpstr>What is Data Science?</vt:lpstr>
      <vt:lpstr>What is Machine Learning?</vt:lpstr>
      <vt:lpstr>Why do this?</vt:lpstr>
      <vt:lpstr>What is a model? </vt:lpstr>
      <vt:lpstr>Do we use any models in our every day life?</vt:lpstr>
      <vt:lpstr>What kind of tools do we need?</vt:lpstr>
      <vt:lpstr>Let’s build our first model</vt:lpstr>
      <vt:lpstr>Discussion</vt:lpstr>
      <vt:lpstr>Part 3</vt:lpstr>
      <vt:lpstr>Starting with a question</vt:lpstr>
      <vt:lpstr>Step 1: Cleaning our data </vt:lpstr>
      <vt:lpstr>Step 2: Get to know our dataset </vt:lpstr>
      <vt:lpstr>Step 3: Make predictions</vt:lpstr>
      <vt:lpstr>Step 4: Measure how well it worked?</vt:lpstr>
      <vt:lpstr>Part 6 </vt:lpstr>
      <vt:lpstr>Getting Started with the Command line</vt:lpstr>
      <vt:lpstr>We are going to fork and clone the repo</vt:lpstr>
      <vt:lpstr>Part 7 </vt:lpstr>
      <vt:lpstr>Part 8 </vt:lpstr>
      <vt:lpstr>Part 9 </vt:lpstr>
      <vt:lpstr>Part 10 </vt:lpstr>
      <vt:lpstr>Part 11 </vt:lpstr>
      <vt:lpstr>Use the kaggle tutorial to learn about how to build models</vt:lpstr>
      <vt:lpstr>Contact 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</dc:title>
  <dc:creator>Jessica Garson</dc:creator>
  <cp:lastModifiedBy>Jessica Garson</cp:lastModifiedBy>
  <cp:revision>27</cp:revision>
  <dcterms:created xsi:type="dcterms:W3CDTF">2015-08-21T00:15:34Z</dcterms:created>
  <dcterms:modified xsi:type="dcterms:W3CDTF">2015-09-12T01:20:48Z</dcterms:modified>
</cp:coreProperties>
</file>