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tif"/><Relationship Id="rId9" Type="http://schemas.openxmlformats.org/officeDocument/2006/relationships/image" Target="../media/image2.tif"/><Relationship Id="rId10" Type="http://schemas.openxmlformats.org/officeDocument/2006/relationships/image" Target="../media/image3.tif"/><Relationship Id="rId11" Type="http://schemas.openxmlformats.org/officeDocument/2006/relationships/image" Target="../media/image4.tif"/><Relationship Id="rId12" Type="http://schemas.openxmlformats.org/officeDocument/2006/relationships/image" Target="../media/image5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Debugging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By Jessica Garson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Rubber Duck Method </a:t>
            </a:r>
          </a:p>
        </p:txBody>
      </p:sp>
      <p:pic>
        <p:nvPicPr>
          <p:cNvPr id="150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6153" y="1825625"/>
            <a:ext cx="4319692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Your text editor is your BFF </a:t>
            </a:r>
          </a:p>
        </p:txBody>
      </p:sp>
      <p:sp>
        <p:nvSpPr>
          <p:cNvPr id="153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A good editor alerts you to issues as you are going </a:t>
            </a:r>
          </a:p>
          <a:p>
            <a:pPr/>
            <a:r>
              <a:t>We’ll be setting this up and talking about debugging tools next class.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Using tests in your code is key </a:t>
            </a:r>
          </a:p>
        </p:txBody>
      </p:sp>
      <p:sp>
        <p:nvSpPr>
          <p:cNvPr id="15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Testing allows you to find problems with your code before you can</a:t>
            </a:r>
          </a:p>
          <a:p>
            <a:pPr/>
            <a:r>
              <a:t>I use pytest </a:t>
            </a:r>
          </a:p>
          <a:p>
            <a:pPr/>
            <a:r>
              <a:t>Unit testing and nose tests are also options for python</a:t>
            </a:r>
          </a:p>
          <a:p>
            <a:pPr/>
            <a:r>
              <a:t>When looking for work make sure you ask about the culture of testing </a:t>
            </a:r>
          </a:p>
          <a:p>
            <a:pPr/>
            <a:r>
              <a:t>We’ll be covering this soon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When in doubt, refactor your code</a:t>
            </a:r>
          </a:p>
        </p:txBody>
      </p:sp>
      <p:sp>
        <p:nvSpPr>
          <p:cNvPr id="159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Make it as simple as possible and look for the easiest possible option </a:t>
            </a:r>
          </a:p>
          <a:p>
            <a:pPr/>
            <a:r>
              <a:t>Common tricks I use: 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Making lines as short as possible 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Breaking up lines that do multiple things into their own line of code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Read a book on the problem</a:t>
            </a:r>
          </a:p>
        </p:txBody>
      </p:sp>
      <p:sp>
        <p:nvSpPr>
          <p:cNvPr id="162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Sometimes you need to acquire a deeper understanding of the problem you are working on</a:t>
            </a:r>
          </a:p>
          <a:p>
            <a:pPr/>
            <a:r>
              <a:t>There is no shame in reading a book two to learn more about the problem you are facing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Part of the growing process</a:t>
            </a:r>
          </a:p>
        </p:txBody>
      </p:sp>
      <p:sp>
        <p:nvSpPr>
          <p:cNvPr id="165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The best developers encounter bugs daily </a:t>
            </a:r>
          </a:p>
          <a:p>
            <a:pPr/>
            <a:r>
              <a:t>One year my New Year’s resolutions one year was to get lots of syntax errors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pPr/>
            <a:r>
              <a:t>How I learned to be good at debugging by Julia Evans</a:t>
            </a:r>
          </a:p>
        </p:txBody>
      </p:sp>
      <p:pic>
        <p:nvPicPr>
          <p:cNvPr id="116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3543" y="1561707"/>
            <a:ext cx="3997234" cy="5087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pPr/>
            <a:r>
              <a:t>Don’t take it personally – this is really hard for me</a:t>
            </a:r>
          </a:p>
        </p:txBody>
      </p:sp>
      <p:pic>
        <p:nvPicPr>
          <p:cNvPr id="119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495" y="1825625"/>
            <a:ext cx="6527008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Find your community</a:t>
            </a:r>
          </a:p>
        </p:txBody>
      </p:sp>
      <p:pic>
        <p:nvPicPr>
          <p:cNvPr id="122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812" y="1472860"/>
            <a:ext cx="1912335" cy="1912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1570" y="1569325"/>
            <a:ext cx="3295587" cy="2076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13133" y="2607435"/>
            <a:ext cx="2118575" cy="2118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5816" y="3495447"/>
            <a:ext cx="1561458" cy="1637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87612" y="3856749"/>
            <a:ext cx="2895528" cy="474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91579" y="1913559"/>
            <a:ext cx="2219037" cy="11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099598" y="3712211"/>
            <a:ext cx="2958022" cy="1255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4" descr="Picture 4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58098" y="4945267"/>
            <a:ext cx="2286001" cy="152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7" descr="Picture 7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151733" y="4945267"/>
            <a:ext cx="1642133" cy="1642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11" descr="Picture 11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517981" y="1319122"/>
            <a:ext cx="1991607" cy="1053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12" descr="Picture 12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34812" y="5138740"/>
            <a:ext cx="4863614" cy="1308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Google is a good first place to go </a:t>
            </a:r>
          </a:p>
        </p:txBody>
      </p:sp>
      <p:sp>
        <p:nvSpPr>
          <p:cNvPr id="135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Sometimes, you can find out the answer to the problem just by googling a problem</a:t>
            </a:r>
          </a:p>
          <a:p>
            <a:pPr/>
            <a:r>
              <a:t>Even the best programmers google often </a:t>
            </a:r>
          </a:p>
          <a:p>
            <a:pPr/>
            <a:r>
              <a:t>Keep in mind there are some problems that can’t resolved this way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pPr/>
            <a:r>
              <a:t>Stack Overflow and Documentation are the second place to go</a:t>
            </a:r>
          </a:p>
        </p:txBody>
      </p:sp>
      <p:sp>
        <p:nvSpPr>
          <p:cNvPr id="138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Stack Overflow is great </a:t>
            </a:r>
          </a:p>
          <a:p>
            <a:pPr/>
            <a:r>
              <a:t>Documentation varies in quality depending on the language or library you are using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pPr/>
            <a:r>
              <a:t>Think of yourself as detective trying to solve a mystery</a:t>
            </a:r>
          </a:p>
        </p:txBody>
      </p:sp>
      <p:pic>
        <p:nvPicPr>
          <p:cNvPr id="141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pPr/>
            <a:r>
              <a:t>Programming is creating a very specific set of instructions for your computer to follow </a:t>
            </a:r>
          </a:p>
        </p:txBody>
      </p:sp>
      <p:pic>
        <p:nvPicPr>
          <p:cNvPr id="14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7072" y="1747549"/>
            <a:ext cx="6257111" cy="4173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Finding bugs is solving puzzles</a:t>
            </a:r>
          </a:p>
        </p:txBody>
      </p:sp>
      <p:sp>
        <p:nvSpPr>
          <p:cNvPr id="147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Most of my bugs are silly – like spelling errors or forgetting to indent a level or things like that </a:t>
            </a:r>
          </a:p>
          <a:p>
            <a:pPr/>
            <a:r>
              <a:t>I like to think of it as solving a puzzle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