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r.com/" TargetMode="External"/><Relationship Id="rId2" Type="http://schemas.openxmlformats.org/officeDocument/2006/relationships/hyperlink" Target="http://www.regular-expressions.info/quicksta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Intro to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Audrey Sonntag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 the ‘regular’ part implies, a regular expression has to do with patterns.</a:t>
            </a:r>
          </a:p>
          <a:p>
            <a:pPr lvl="0"/>
            <a:r>
              <a:rPr lang="en-US" dirty="0"/>
              <a:t>In fact, regular expressions are what you might call a pattern matching protocol.</a:t>
            </a:r>
          </a:p>
          <a:p>
            <a:pPr lvl="0"/>
            <a:r>
              <a:rPr lang="en-US" dirty="0"/>
              <a:t>If that sounds scary, it’s not! </a:t>
            </a:r>
            <a:r>
              <a:rPr lang="en-US" dirty="0" smtClean="0">
                <a:solidFill>
                  <a:srgbClr val="7030A0"/>
                </a:solidFill>
              </a:rPr>
              <a:t>Let’s </a:t>
            </a:r>
            <a:r>
              <a:rPr lang="en-US" dirty="0">
                <a:solidFill>
                  <a:srgbClr val="7030A0"/>
                </a:solidFill>
              </a:rPr>
              <a:t>do a simple example.</a:t>
            </a:r>
          </a:p>
        </p:txBody>
      </p:sp>
    </p:spTree>
    <p:extLst>
      <p:ext uri="{BB962C8B-B14F-4D97-AF65-F5344CB8AC3E}">
        <p14:creationId xmlns:p14="http://schemas.microsoft.com/office/powerpoint/2010/main" val="7921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</a:t>
            </a:r>
            <a:r>
              <a:rPr lang="en-US" i="1" dirty="0" smtClean="0"/>
              <a:t>are not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programming language, or SQL flavor.</a:t>
            </a:r>
          </a:p>
          <a:p>
            <a:pPr lvl="0"/>
            <a:r>
              <a:rPr lang="en-US" dirty="0"/>
              <a:t>A strict protocol across platforms. i.e. like SQL, there are different flavors of regex.</a:t>
            </a:r>
          </a:p>
          <a:p>
            <a:pPr lvl="0"/>
            <a:r>
              <a:rPr lang="en-US" dirty="0"/>
              <a:t>A solution to ALL of your data cleaning woes… just a lot of them!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0"/>
            <a:r>
              <a:rPr lang="en-US" dirty="0" smtClean="0"/>
              <a:t>Good with </a:t>
            </a:r>
            <a:r>
              <a:rPr lang="en-US" dirty="0"/>
              <a:t>html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When/where can I use a regular expression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regex on ugly data in a flat file.</a:t>
            </a:r>
          </a:p>
          <a:p>
            <a:pPr lvl="0"/>
            <a:r>
              <a:rPr lang="en-US" dirty="0"/>
              <a:t>Most programming languages will allow you to use regex, like R and Python!</a:t>
            </a:r>
          </a:p>
          <a:p>
            <a:pPr lvl="0"/>
            <a:r>
              <a:rPr lang="en-US" dirty="0"/>
              <a:t>Some SQL flavors will let you use regex.</a:t>
            </a:r>
          </a:p>
          <a:p>
            <a:pPr lvl="0"/>
            <a:r>
              <a:rPr lang="en-US" dirty="0"/>
              <a:t>Use a text editor’s search and replace function, like Notepad++ or </a:t>
            </a:r>
            <a:r>
              <a:rPr lang="en-US" dirty="0" err="1"/>
              <a:t>JEdit</a:t>
            </a:r>
            <a:endParaRPr lang="en-US" dirty="0"/>
          </a:p>
          <a:p>
            <a:pPr lvl="0"/>
            <a:r>
              <a:rPr lang="en-US" dirty="0"/>
              <a:t>On a UNIX platform, you can use regex in the command line with 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://www.regular-expressions.info/quickstart.html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http://www.regexr.com/</a:t>
            </a:r>
            <a:r>
              <a:rPr lang="en-US" dirty="0"/>
              <a:t> </a:t>
            </a:r>
            <a:endParaRPr lang="en-US" dirty="0"/>
          </a:p>
          <a:p>
            <a:pPr lvl="0"/>
            <a:r>
              <a:rPr lang="en-US" dirty="0" smtClean="0"/>
              <a:t>Also, I recommend you google around for a cheat sheet to print out and put next to your computer!</a:t>
            </a:r>
          </a:p>
        </p:txBody>
      </p:sp>
    </p:spTree>
    <p:extLst>
      <p:ext uri="{BB962C8B-B14F-4D97-AF65-F5344CB8AC3E}">
        <p14:creationId xmlns:p14="http://schemas.microsoft.com/office/powerpoint/2010/main" val="9406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48" y="2553148"/>
            <a:ext cx="9692640" cy="1325562"/>
          </a:xfrm>
        </p:spPr>
        <p:txBody>
          <a:bodyPr/>
          <a:lstStyle/>
          <a:p>
            <a:r>
              <a:rPr lang="en-US" dirty="0" smtClean="0"/>
              <a:t>Now let’s look at some syntax!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</TotalTime>
  <Words>221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Wingdings</vt:lpstr>
      <vt:lpstr>Wingdings 2</vt:lpstr>
      <vt:lpstr>View</vt:lpstr>
      <vt:lpstr>A Brief Intro to Regular Expressions</vt:lpstr>
      <vt:lpstr>What is a regular expression?</vt:lpstr>
      <vt:lpstr>Regular expressions are not:</vt:lpstr>
      <vt:lpstr>When/where can I use a regular expression?</vt:lpstr>
      <vt:lpstr>Resources:</vt:lpstr>
      <vt:lpstr>Now let’s look at some syntax!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asonntag</dc:creator>
  <cp:lastModifiedBy>asonntag</cp:lastModifiedBy>
  <cp:revision>9</cp:revision>
  <dcterms:created xsi:type="dcterms:W3CDTF">2015-03-06T20:31:08Z</dcterms:created>
  <dcterms:modified xsi:type="dcterms:W3CDTF">2015-03-06T23:24:52Z</dcterms:modified>
</cp:coreProperties>
</file>