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45" autoAdjust="0"/>
  </p:normalViewPr>
  <p:slideViewPr>
    <p:cSldViewPr snapToGrid="0">
      <p:cViewPr varScale="1">
        <p:scale>
          <a:sx n="75" d="100"/>
          <a:sy n="7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7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9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9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8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8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3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6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ED-917F-41CE-A609-017CBB0EF9F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7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A74ED-917F-41CE-A609-017CBB0EF9F1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9629-4107-4CAB-8344-4B76FD8C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4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g"/><Relationship Id="rId10" Type="http://schemas.openxmlformats.org/officeDocument/2006/relationships/image" Target="../media/image47.png"/><Relationship Id="rId4" Type="http://schemas.openxmlformats.org/officeDocument/2006/relationships/image" Target="../media/image41.jp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38104" y="-604185"/>
            <a:ext cx="1814944" cy="900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19243" y="999679"/>
            <a:ext cx="1957481" cy="93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08198" y="-370124"/>
            <a:ext cx="1856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视</a:t>
            </a:r>
            <a:r>
              <a:rPr lang="zh-CN" altLang="en-US" sz="2000" dirty="0" smtClean="0"/>
              <a:t>频输入图像</a:t>
            </a:r>
            <a:endParaRPr lang="zh-CN" altLang="en-US" sz="2000" dirty="0"/>
          </a:p>
        </p:txBody>
      </p:sp>
      <p:cxnSp>
        <p:nvCxnSpPr>
          <p:cNvPr id="12" name="肘形连接符 11"/>
          <p:cNvCxnSpPr>
            <a:stCxn id="7" idx="2"/>
            <a:endCxn id="8" idx="0"/>
          </p:cNvCxnSpPr>
          <p:nvPr/>
        </p:nvCxnSpPr>
        <p:spPr>
          <a:xfrm rot="5400000">
            <a:off x="3170121" y="-275777"/>
            <a:ext cx="703319" cy="1847592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31251" y="1085294"/>
            <a:ext cx="169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光流法计算</a:t>
            </a:r>
            <a:endParaRPr lang="en-US" altLang="zh-CN" sz="2000" dirty="0" smtClean="0"/>
          </a:p>
          <a:p>
            <a:r>
              <a:rPr lang="zh-CN" altLang="en-US" sz="2000" dirty="0" smtClean="0"/>
              <a:t>运动矢量场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5417118" y="973812"/>
            <a:ext cx="1814950" cy="93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27517" y="1075078"/>
            <a:ext cx="177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Graph-based</a:t>
            </a:r>
          </a:p>
          <a:p>
            <a:pPr algn="ctr"/>
            <a:r>
              <a:rPr lang="zh-CN" altLang="en-US" sz="2000" dirty="0" smtClean="0"/>
              <a:t>图像分割</a:t>
            </a:r>
            <a:endParaRPr lang="zh-CN" altLang="en-US" sz="2000" dirty="0"/>
          </a:p>
        </p:txBody>
      </p:sp>
      <p:cxnSp>
        <p:nvCxnSpPr>
          <p:cNvPr id="22" name="肘形连接符 21"/>
          <p:cNvCxnSpPr>
            <a:stCxn id="7" idx="2"/>
            <a:endCxn id="17" idx="0"/>
          </p:cNvCxnSpPr>
          <p:nvPr/>
        </p:nvCxnSpPr>
        <p:spPr>
          <a:xfrm rot="16200000" flipH="1">
            <a:off x="5046358" y="-304423"/>
            <a:ext cx="677452" cy="1879017"/>
          </a:xfrm>
          <a:prstGeom prst="bentConnector3">
            <a:avLst>
              <a:gd name="adj1" fmla="val 5204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15796" y="2635855"/>
            <a:ext cx="2084055" cy="977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15796" y="2910001"/>
            <a:ext cx="208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计算运动能量值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796199" y="2646831"/>
            <a:ext cx="2097918" cy="888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828051" y="2897052"/>
            <a:ext cx="2251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</a:t>
            </a:r>
            <a:r>
              <a:rPr lang="zh-CN" altLang="en-US" sz="2000" dirty="0" smtClean="0"/>
              <a:t>方向</a:t>
            </a:r>
            <a:r>
              <a:rPr lang="zh-CN" altLang="en-US" dirty="0" smtClean="0"/>
              <a:t>一致性值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21616" y="4844528"/>
            <a:ext cx="1922318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530516" y="5090820"/>
            <a:ext cx="2251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空间</a:t>
            </a:r>
            <a:r>
              <a:rPr lang="zh-CN" altLang="en-US" sz="2000" dirty="0" smtClean="0"/>
              <a:t>显著图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5353048" y="2685782"/>
            <a:ext cx="1922318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505442" y="2838806"/>
            <a:ext cx="16383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计算区域颜色</a:t>
            </a:r>
            <a:endParaRPr lang="en-US" altLang="zh-CN" dirty="0" smtClean="0"/>
          </a:p>
          <a:p>
            <a:pPr algn="ctr"/>
            <a:r>
              <a:rPr lang="zh-CN" altLang="en-US" sz="2000" dirty="0" smtClean="0"/>
              <a:t>对比度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8" idx="2"/>
            <a:endCxn id="23" idx="0"/>
          </p:cNvCxnSpPr>
          <p:nvPr/>
        </p:nvCxnSpPr>
        <p:spPr>
          <a:xfrm rot="5400000">
            <a:off x="1576245" y="1614115"/>
            <a:ext cx="703319" cy="1340160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8" idx="2"/>
            <a:endCxn id="25" idx="0"/>
          </p:cNvCxnSpPr>
          <p:nvPr/>
        </p:nvCxnSpPr>
        <p:spPr>
          <a:xfrm rot="16200000" flipH="1">
            <a:off x="2864424" y="1666096"/>
            <a:ext cx="714295" cy="12471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613145" y="4844528"/>
            <a:ext cx="1922318" cy="873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855207" y="5101673"/>
            <a:ext cx="2251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  <a:r>
              <a:rPr lang="zh-CN" altLang="en-US" sz="2000" dirty="0" smtClean="0"/>
              <a:t>显著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cxnSp>
        <p:nvCxnSpPr>
          <p:cNvPr id="39" name="肘形连接符 38"/>
          <p:cNvCxnSpPr>
            <a:stCxn id="23" idx="2"/>
            <a:endCxn id="37" idx="0"/>
          </p:cNvCxnSpPr>
          <p:nvPr/>
        </p:nvCxnSpPr>
        <p:spPr>
          <a:xfrm rot="16200000" flipH="1">
            <a:off x="1300460" y="3570684"/>
            <a:ext cx="1231208" cy="1316480"/>
          </a:xfrm>
          <a:prstGeom prst="bentConnector3">
            <a:avLst>
              <a:gd name="adj1" fmla="val 473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2"/>
            <a:endCxn id="37" idx="0"/>
          </p:cNvCxnSpPr>
          <p:nvPr/>
        </p:nvCxnSpPr>
        <p:spPr>
          <a:xfrm rot="5400000">
            <a:off x="2555036" y="3554406"/>
            <a:ext cx="1309390" cy="127085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7" idx="2"/>
            <a:endCxn id="35" idx="0"/>
          </p:cNvCxnSpPr>
          <p:nvPr/>
        </p:nvCxnSpPr>
        <p:spPr>
          <a:xfrm flipH="1">
            <a:off x="6314207" y="1906669"/>
            <a:ext cx="10386" cy="7791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35" idx="2"/>
            <a:endCxn id="31" idx="0"/>
          </p:cNvCxnSpPr>
          <p:nvPr/>
        </p:nvCxnSpPr>
        <p:spPr>
          <a:xfrm flipH="1">
            <a:off x="6282775" y="3600181"/>
            <a:ext cx="31432" cy="12443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08198" y="6302158"/>
            <a:ext cx="1922318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13866" y="6548450"/>
            <a:ext cx="2251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视频</a:t>
            </a:r>
            <a:r>
              <a:rPr lang="zh-CN" altLang="en-US" sz="2000" dirty="0" smtClean="0"/>
              <a:t>显著图</a:t>
            </a:r>
            <a:endParaRPr lang="zh-CN" altLang="en-US" sz="2000" dirty="0"/>
          </a:p>
        </p:txBody>
      </p:sp>
      <p:cxnSp>
        <p:nvCxnSpPr>
          <p:cNvPr id="10" name="肘形连接符 9"/>
          <p:cNvCxnSpPr>
            <a:stCxn id="37" idx="2"/>
            <a:endCxn id="29" idx="0"/>
          </p:cNvCxnSpPr>
          <p:nvPr/>
        </p:nvCxnSpPr>
        <p:spPr>
          <a:xfrm rot="16200000" flipH="1">
            <a:off x="3279587" y="5012387"/>
            <a:ext cx="584487" cy="1995053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31" idx="2"/>
            <a:endCxn id="29" idx="0"/>
          </p:cNvCxnSpPr>
          <p:nvPr/>
        </p:nvCxnSpPr>
        <p:spPr>
          <a:xfrm rot="5400000">
            <a:off x="5154451" y="5173833"/>
            <a:ext cx="543231" cy="1713418"/>
          </a:xfrm>
          <a:prstGeom prst="bentConnector3">
            <a:avLst>
              <a:gd name="adj1" fmla="val 440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6348" y="2757055"/>
            <a:ext cx="1331843" cy="900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6849" y="3038862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帧图像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26365" y="4356760"/>
            <a:ext cx="2292924" cy="932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02562" y="4500024"/>
            <a:ext cx="207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基于区域对比度的空间显著性检测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6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~1\AppData\Local\Temp\msohtmlclip1\02\clip_image00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3" y="631137"/>
            <a:ext cx="2196000" cy="15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~1\AppData\Local\Temp\msohtmlclip1\02\clip_image001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85" y="631137"/>
            <a:ext cx="2196000" cy="15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~1\AppData\Local\Temp\msohtmlclip1\02\clip_image002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3" y="2505224"/>
            <a:ext cx="2196000" cy="15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~1\AppData\Local\Temp\msohtmlclip1\02\clip_image003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30" y="2395350"/>
            <a:ext cx="2196000" cy="15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~1\AppData\Local\Temp\msohtmlclip1\02\clip_image001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3" y="4220921"/>
            <a:ext cx="2196000" cy="15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~1\AppData\Local\Temp\msohtmlclip1\02\clip_image001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20" y="596808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~1\AppData\Local\Temp\msohtmlclip1\02\clip_image002.pn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294" y="-758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~1\AppData\Local\Temp\msohtmlclip1\02\clip_image003.pn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843" y="1347537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DMINI~1\AppData\Local\Temp\msohtmlclip1\02\clip_image004.pn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30" y="4220921"/>
            <a:ext cx="2196000" cy="15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43" y="1635537"/>
            <a:ext cx="8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2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~1\AppData\Local\Temp\msohtmlclip1\02\clip_image00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" y="1207640"/>
            <a:ext cx="2196000" cy="15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~1\AppData\Local\Temp\msohtmlclip1\02\clip_image002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77" y="1150047"/>
            <a:ext cx="2196000" cy="15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~1\AppData\Local\Temp\msohtmlclip1\02\clip_image003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" y="4632583"/>
            <a:ext cx="2196000" cy="15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~1\AppData\Local\Temp\msohtmlclip1\02\clip_image004.png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7" y="2994590"/>
            <a:ext cx="2196000" cy="15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~1\AppData\Local\Temp\msohtmlclip1\02\clip_image005.png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29" y="3052183"/>
            <a:ext cx="2196000" cy="15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~1\AppData\Local\Temp\msohtmlclip1\02\clip_image006.pn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17" y="91964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~1\AppData\Local\Temp\msohtmlclip1\02\clip_image007.pn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77" y="4954319"/>
            <a:ext cx="2196000" cy="15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~1\AppData\Local\Temp\msohtmlclip1\02\clip_image008.pn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96" y="3347633"/>
            <a:ext cx="864000" cy="58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~1\AppData\Local\Temp\msohtmlclip1\02\clip_image009.pn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32" y="1997840"/>
            <a:ext cx="864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32" y="3347633"/>
            <a:ext cx="864000" cy="5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1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C:\Users\ADMINI~1\AppData\Local\Temp\msohtmlclip1\02\clip_image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428" y="2762101"/>
            <a:ext cx="9239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~1\AppData\Local\Temp\msohtmlclip1\02\clip_image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5" y="2762103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~1\AppData\Local\Temp\msohtmlclip1\02\clip_image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86" y="2762103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~1\AppData\Local\Temp\msohtmlclip1\02\clip_image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93" y="2762105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~1\AppData\Local\Temp\msohtmlclip1\02\clip_image0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00" y="2762105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~1\AppData\Local\Temp\msohtmlclip1\02\clip_image00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507" y="2762104"/>
            <a:ext cx="9429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~1\AppData\Local\Temp\msohtmlclip1\02\clip_image0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9" y="480461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~1\AppData\Local\Temp\msohtmlclip1\02\clip_image00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60" y="2762102"/>
            <a:ext cx="9429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DMINI~1\AppData\Local\Temp\msohtmlclip1\02\clip_image009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535" y="2762101"/>
            <a:ext cx="9334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7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ADMINI~1\AppData\Local\Temp\msohtmlclip1\02\clip_image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49" y="1100626"/>
            <a:ext cx="1728000" cy="1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I~1\AppData\Local\Temp\msohtmlclip1\02\clip_image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28" y="1100626"/>
            <a:ext cx="1909579" cy="143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~1\AppData\Local\Temp\msohtmlclip1\02\clip_image0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83" y="4693292"/>
            <a:ext cx="2393808" cy="179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~1\AppData\Local\Temp\msohtmlclip1\02\clip_image0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91" y="3018665"/>
            <a:ext cx="1541465" cy="115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~1\AppData\Local\Temp\msohtmlclip1\02\clip_image00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93" y="3051338"/>
            <a:ext cx="1703191" cy="12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I~1\AppData\Local\Temp\msohtmlclip1\02\clip_image00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5" y="3313512"/>
            <a:ext cx="864000" cy="64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DMINI~1\AppData\Local\Temp\msohtmlclip1\02\clip_image00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23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ADMINI~1\AppData\Local\Temp\msohtmlclip1\02\clip_image00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507" y="4846413"/>
            <a:ext cx="2682116" cy="201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ADMINI~1\AppData\Local\Temp\msohtmlclip1\02\clip_image00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45" y="3309436"/>
            <a:ext cx="864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50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85" y="231369"/>
            <a:ext cx="864000" cy="648000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1" y="3184759"/>
            <a:ext cx="2196000" cy="15804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83" y="3184759"/>
            <a:ext cx="2196000" cy="15804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2" y="5146267"/>
            <a:ext cx="2196000" cy="15804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79" y="5264624"/>
            <a:ext cx="2196000" cy="15804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24026" y="5912624"/>
            <a:ext cx="864000" cy="6480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83" y="231369"/>
            <a:ext cx="864000" cy="648000"/>
          </a:xfrm>
          <a:prstGeom prst="rect">
            <a:avLst/>
          </a:prstGeom>
        </p:spPr>
      </p:pic>
      <p:pic>
        <p:nvPicPr>
          <p:cNvPr id="11" name="图片 10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68" y="1361609"/>
            <a:ext cx="2196000" cy="1580400"/>
          </a:xfrm>
          <a:prstGeom prst="rect">
            <a:avLst/>
          </a:prstGeom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1" y="1361609"/>
            <a:ext cx="2196000" cy="15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2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1" y="3601084"/>
            <a:ext cx="4105837" cy="30537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40" y="174171"/>
            <a:ext cx="4105836" cy="3053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8" y="4197667"/>
            <a:ext cx="3048000" cy="2266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1" y="174171"/>
            <a:ext cx="4105837" cy="30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2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</TotalTime>
  <Words>44</Words>
  <Application>Microsoft Office PowerPoint</Application>
  <PresentationFormat>全屏显示(4:3)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378109300@qq.com</dc:creator>
  <cp:lastModifiedBy>378109300@qq.com</cp:lastModifiedBy>
  <cp:revision>26</cp:revision>
  <dcterms:created xsi:type="dcterms:W3CDTF">2017-05-27T14:11:22Z</dcterms:created>
  <dcterms:modified xsi:type="dcterms:W3CDTF">2017-12-06T14:13:45Z</dcterms:modified>
</cp:coreProperties>
</file>