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7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9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9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6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7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74ED-917F-41CE-A609-017CBB0EF9F1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38104" y="-604185"/>
            <a:ext cx="1814944" cy="900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9243" y="999679"/>
            <a:ext cx="1957481" cy="93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13398" y="-318655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</a:t>
            </a:r>
            <a:r>
              <a:rPr lang="zh-CN" altLang="en-US" dirty="0" smtClean="0"/>
              <a:t>频输入图像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7" idx="2"/>
            <a:endCxn id="8" idx="0"/>
          </p:cNvCxnSpPr>
          <p:nvPr/>
        </p:nvCxnSpPr>
        <p:spPr>
          <a:xfrm rot="5400000">
            <a:off x="3170121" y="-275777"/>
            <a:ext cx="703319" cy="184759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96595" y="1149443"/>
            <a:ext cx="140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光流法计算</a:t>
            </a:r>
            <a:endParaRPr lang="en-US" altLang="zh-CN" dirty="0" smtClean="0"/>
          </a:p>
          <a:p>
            <a:r>
              <a:rPr lang="zh-CN" altLang="en-US" dirty="0" smtClean="0"/>
              <a:t>运动矢量场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417118" y="973812"/>
            <a:ext cx="1814950" cy="93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27518" y="1106363"/>
            <a:ext cx="177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Graph-based</a:t>
            </a:r>
          </a:p>
          <a:p>
            <a:pPr algn="ctr"/>
            <a:r>
              <a:rPr lang="zh-CN" altLang="en-US" dirty="0" smtClean="0"/>
              <a:t>图像分割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7" idx="2"/>
            <a:endCxn id="17" idx="0"/>
          </p:cNvCxnSpPr>
          <p:nvPr/>
        </p:nvCxnSpPr>
        <p:spPr>
          <a:xfrm rot="16200000" flipH="1">
            <a:off x="5046358" y="-304423"/>
            <a:ext cx="677452" cy="1879017"/>
          </a:xfrm>
          <a:prstGeom prst="bentConnector3">
            <a:avLst>
              <a:gd name="adj1" fmla="val 5204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15796" y="2635855"/>
            <a:ext cx="2084055" cy="977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5796" y="2801421"/>
            <a:ext cx="208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计算包含连续多帧</a:t>
            </a:r>
            <a:r>
              <a:rPr lang="zh-CN" altLang="en-US" dirty="0"/>
              <a:t>信息</a:t>
            </a:r>
            <a:r>
              <a:rPr lang="zh-CN" altLang="en-US" dirty="0" smtClean="0"/>
              <a:t>的运动能量值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96199" y="2646831"/>
            <a:ext cx="2097918" cy="88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828051" y="2897052"/>
            <a:ext cx="22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计算方向一致性值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85084" y="4732424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690752" y="4978716"/>
            <a:ext cx="22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显著图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53048" y="2685782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05442" y="2838806"/>
            <a:ext cx="163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计算区域颜色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对比度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8" idx="2"/>
            <a:endCxn id="23" idx="0"/>
          </p:cNvCxnSpPr>
          <p:nvPr/>
        </p:nvCxnSpPr>
        <p:spPr>
          <a:xfrm rot="5400000">
            <a:off x="1576245" y="1614115"/>
            <a:ext cx="703319" cy="134016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2"/>
            <a:endCxn id="25" idx="0"/>
          </p:cNvCxnSpPr>
          <p:nvPr/>
        </p:nvCxnSpPr>
        <p:spPr>
          <a:xfrm rot="16200000" flipH="1">
            <a:off x="2864424" y="1666096"/>
            <a:ext cx="714295" cy="12471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13145" y="4803272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855207" y="5101673"/>
            <a:ext cx="22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运动显著图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23" idx="2"/>
            <a:endCxn id="37" idx="0"/>
          </p:cNvCxnSpPr>
          <p:nvPr/>
        </p:nvCxnSpPr>
        <p:spPr>
          <a:xfrm rot="16200000" flipH="1">
            <a:off x="1321088" y="3550056"/>
            <a:ext cx="1189952" cy="1316480"/>
          </a:xfrm>
          <a:prstGeom prst="bentConnector3">
            <a:avLst>
              <a:gd name="adj1" fmla="val 4767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2"/>
            <a:endCxn id="37" idx="0"/>
          </p:cNvCxnSpPr>
          <p:nvPr/>
        </p:nvCxnSpPr>
        <p:spPr>
          <a:xfrm rot="5400000">
            <a:off x="2575664" y="3533778"/>
            <a:ext cx="1268134" cy="1270854"/>
          </a:xfrm>
          <a:prstGeom prst="bentConnector3">
            <a:avLst>
              <a:gd name="adj1" fmla="val 5109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7" idx="2"/>
            <a:endCxn id="35" idx="0"/>
          </p:cNvCxnSpPr>
          <p:nvPr/>
        </p:nvCxnSpPr>
        <p:spPr>
          <a:xfrm flipH="1">
            <a:off x="6314207" y="1906669"/>
            <a:ext cx="10386" cy="779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35" idx="2"/>
            <a:endCxn id="31" idx="0"/>
          </p:cNvCxnSpPr>
          <p:nvPr/>
        </p:nvCxnSpPr>
        <p:spPr>
          <a:xfrm>
            <a:off x="6314207" y="3600181"/>
            <a:ext cx="32036" cy="11322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08198" y="6302158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13866" y="6548450"/>
            <a:ext cx="22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</a:t>
            </a:r>
            <a:r>
              <a:rPr lang="zh-CN" altLang="en-US" dirty="0" smtClean="0"/>
              <a:t>显</a:t>
            </a:r>
            <a:r>
              <a:rPr lang="zh-CN" altLang="en-US" dirty="0" smtClean="0"/>
              <a:t>著图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37" idx="2"/>
            <a:endCxn id="29" idx="0"/>
          </p:cNvCxnSpPr>
          <p:nvPr/>
        </p:nvCxnSpPr>
        <p:spPr>
          <a:xfrm rot="16200000" flipH="1">
            <a:off x="3279587" y="5012387"/>
            <a:ext cx="584487" cy="199505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31" idx="2"/>
            <a:endCxn id="29" idx="0"/>
          </p:cNvCxnSpPr>
          <p:nvPr/>
        </p:nvCxnSpPr>
        <p:spPr>
          <a:xfrm rot="5400000">
            <a:off x="5130133" y="5086047"/>
            <a:ext cx="655335" cy="1776886"/>
          </a:xfrm>
          <a:prstGeom prst="bentConnector3">
            <a:avLst>
              <a:gd name="adj1" fmla="val 5423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6348" y="2757055"/>
            <a:ext cx="1331843" cy="900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6849" y="303886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帧图像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26365" y="4356760"/>
            <a:ext cx="2292924" cy="93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02562" y="4500024"/>
            <a:ext cx="207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基于区域对比度的空间显著性检测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6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~1\AppData\Local\Temp\msohtmlclip1\02\clip_image00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~1\AppData\Local\Temp\msohtmlclip1\02\clip_image00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9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~1\AppData\Local\Temp\msohtmlclip1\02\clip_image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47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~1\AppData\Local\Temp\msohtmlclip1\02\clip_image003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96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msohtmlclip1\02\clip_image001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98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~1\AppData\Local\Temp\msohtmlclip1\02\clip_image001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745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~1\AppData\Local\Temp\msohtmlclip1\02\clip_image002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43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~1\AppData\Local\Temp\msohtmlclip1\02\clip_image003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92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I~1\AppData\Local\Temp\msohtmlclip1\02\clip_image004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94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2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~1\AppData\Local\Temp\msohtmlclip1\02\clip_image00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7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~1\AppData\Local\Temp\msohtmlclip1\02\clip_image002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63" y="334763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~1\AppData\Local\Temp\msohtmlclip1\02\clip_image003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1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msohtmlclip1\02\clip_image004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99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~1\AppData\Local\Temp\msohtmlclip1\02\clip_image005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17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~1\AppData\Local\Temp\msohtmlclip1\02\clip_image006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35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~1\AppData\Local\Temp\msohtmlclip1\02\clip_image007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89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~1\AppData\Local\Temp\msohtmlclip1\02\clip_image008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232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~1\AppData\Local\Temp\msohtmlclip1\02\clip_image009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75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I~1\AppData\Local\Temp\msohtmlclip1\02\clip_image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03" y="2762106"/>
            <a:ext cx="9239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~1\AppData\Local\Temp\msohtmlclip1\02\clip_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4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~1\AppData\Local\Temp\msohtmlclip1\02\clip_image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61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~1\AppData\Local\Temp\msohtmlclip1\02\clip_image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93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~1\AppData\Local\Temp\msohtmlclip1\02\clip_image0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00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~1\AppData\Local\Temp\msohtmlclip1\02\clip_image0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557" y="2762107"/>
            <a:ext cx="9429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~1\AppData\Local\Temp\msohtmlclip1\02\clip_image0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14" y="2762107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~1\AppData\Local\Temp\msohtmlclip1\02\clip_image0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46" y="2762107"/>
            <a:ext cx="9429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~1\AppData\Local\Temp\msohtmlclip1\02\clip_image0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35" y="2762106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I~1\AppData\Local\Temp\msohtmlclip1\02\clip_image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0" y="3309436"/>
            <a:ext cx="864000" cy="64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~1\AppData\Local\Temp\msohtmlclip1\02\clip_image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49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~1\AppData\Local\Temp\msohtmlclip1\02\clip_image0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28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~1\AppData\Local\Temp\msohtmlclip1\02\clip_image0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07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~1\AppData\Local\Temp\msohtmlclip1\02\clip_image00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86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~1\AppData\Local\Temp\msohtmlclip1\02\clip_image00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5" y="3313512"/>
            <a:ext cx="864000" cy="64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DMINI~1\AppData\Local\Temp\msohtmlclip1\02\clip_image0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23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ADMINI~1\AppData\Local\Temp\msohtmlclip1\02\clip_image00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44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DMINI~1\AppData\Local\Temp\msohtmlclip1\02\clip_image00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45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0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89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378109300@qq.com</dc:creator>
  <cp:lastModifiedBy>378109300@qq.com</cp:lastModifiedBy>
  <cp:revision>14</cp:revision>
  <dcterms:created xsi:type="dcterms:W3CDTF">2017-05-27T14:11:22Z</dcterms:created>
  <dcterms:modified xsi:type="dcterms:W3CDTF">2017-05-29T10:32:59Z</dcterms:modified>
</cp:coreProperties>
</file>