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74ED-917F-41CE-A609-017CBB0EF9F1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9629-4107-4CAB-8344-4B76FD8C9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06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74ED-917F-41CE-A609-017CBB0EF9F1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9629-4107-4CAB-8344-4B76FD8C9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77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74ED-917F-41CE-A609-017CBB0EF9F1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9629-4107-4CAB-8344-4B76FD8C9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39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74ED-917F-41CE-A609-017CBB0EF9F1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9629-4107-4CAB-8344-4B76FD8C9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69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74ED-917F-41CE-A609-017CBB0EF9F1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9629-4107-4CAB-8344-4B76FD8C9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28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74ED-917F-41CE-A609-017CBB0EF9F1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9629-4107-4CAB-8344-4B76FD8C9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5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74ED-917F-41CE-A609-017CBB0EF9F1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9629-4107-4CAB-8344-4B76FD8C9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41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74ED-917F-41CE-A609-017CBB0EF9F1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9629-4107-4CAB-8344-4B76FD8C9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18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74ED-917F-41CE-A609-017CBB0EF9F1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9629-4107-4CAB-8344-4B76FD8C9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43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74ED-917F-41CE-A609-017CBB0EF9F1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9629-4107-4CAB-8344-4B76FD8C9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16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74ED-917F-41CE-A609-017CBB0EF9F1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9629-4107-4CAB-8344-4B76FD8C9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17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A74ED-917F-41CE-A609-017CBB0EF9F1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E9629-4107-4CAB-8344-4B76FD8C9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4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jpg"/><Relationship Id="rId10" Type="http://schemas.openxmlformats.org/officeDocument/2006/relationships/image" Target="../media/image47.png"/><Relationship Id="rId4" Type="http://schemas.openxmlformats.org/officeDocument/2006/relationships/image" Target="../media/image41.jpg"/><Relationship Id="rId9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jpg"/><Relationship Id="rId4" Type="http://schemas.openxmlformats.org/officeDocument/2006/relationships/image" Target="../media/image5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538104" y="-604185"/>
            <a:ext cx="1814944" cy="900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19243" y="999679"/>
            <a:ext cx="1957481" cy="932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13398" y="-318655"/>
            <a:ext cx="18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视</a:t>
            </a:r>
            <a:r>
              <a:rPr lang="zh-CN" altLang="en-US" dirty="0" smtClean="0"/>
              <a:t>频输入图像</a:t>
            </a:r>
            <a:endParaRPr lang="zh-CN" altLang="en-US" dirty="0"/>
          </a:p>
        </p:txBody>
      </p:sp>
      <p:cxnSp>
        <p:nvCxnSpPr>
          <p:cNvPr id="12" name="肘形连接符 11"/>
          <p:cNvCxnSpPr>
            <a:stCxn id="7" idx="2"/>
            <a:endCxn id="8" idx="0"/>
          </p:cNvCxnSpPr>
          <p:nvPr/>
        </p:nvCxnSpPr>
        <p:spPr>
          <a:xfrm rot="5400000">
            <a:off x="3170121" y="-275777"/>
            <a:ext cx="703319" cy="1847592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896595" y="1149443"/>
            <a:ext cx="1402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光流法计算</a:t>
            </a:r>
            <a:endParaRPr lang="en-US" altLang="zh-CN" dirty="0" smtClean="0"/>
          </a:p>
          <a:p>
            <a:r>
              <a:rPr lang="zh-CN" altLang="en-US" dirty="0" smtClean="0"/>
              <a:t>运动矢量场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417118" y="973812"/>
            <a:ext cx="1814950" cy="932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427518" y="1106363"/>
            <a:ext cx="177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Graph-based</a:t>
            </a:r>
          </a:p>
          <a:p>
            <a:pPr algn="ctr"/>
            <a:r>
              <a:rPr lang="zh-CN" altLang="en-US" dirty="0" smtClean="0"/>
              <a:t>图像分割</a:t>
            </a:r>
            <a:endParaRPr lang="zh-CN" altLang="en-US" dirty="0"/>
          </a:p>
        </p:txBody>
      </p:sp>
      <p:cxnSp>
        <p:nvCxnSpPr>
          <p:cNvPr id="22" name="肘形连接符 21"/>
          <p:cNvCxnSpPr>
            <a:stCxn id="7" idx="2"/>
            <a:endCxn id="17" idx="0"/>
          </p:cNvCxnSpPr>
          <p:nvPr/>
        </p:nvCxnSpPr>
        <p:spPr>
          <a:xfrm rot="16200000" flipH="1">
            <a:off x="5046358" y="-304423"/>
            <a:ext cx="677452" cy="1879017"/>
          </a:xfrm>
          <a:prstGeom prst="bentConnector3">
            <a:avLst>
              <a:gd name="adj1" fmla="val 5204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15796" y="2635855"/>
            <a:ext cx="2084055" cy="9774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15796" y="2801421"/>
            <a:ext cx="2084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计算包含连续多帧</a:t>
            </a:r>
            <a:r>
              <a:rPr lang="zh-CN" altLang="en-US" dirty="0"/>
              <a:t>信息</a:t>
            </a:r>
            <a:r>
              <a:rPr lang="zh-CN" altLang="en-US" dirty="0" smtClean="0"/>
              <a:t>的运动能量值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796199" y="2646831"/>
            <a:ext cx="2097918" cy="888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828051" y="2897052"/>
            <a:ext cx="225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计算方向一致性值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385084" y="4732424"/>
            <a:ext cx="1922318" cy="9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690752" y="4978716"/>
            <a:ext cx="225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空间</a:t>
            </a:r>
            <a:r>
              <a:rPr lang="zh-CN" altLang="en-US" dirty="0" smtClean="0"/>
              <a:t>显著图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353048" y="2685782"/>
            <a:ext cx="1922318" cy="9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505442" y="2838806"/>
            <a:ext cx="1638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计算区域颜色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对比度</a:t>
            </a:r>
            <a:endParaRPr lang="zh-CN" altLang="en-US" dirty="0"/>
          </a:p>
        </p:txBody>
      </p:sp>
      <p:cxnSp>
        <p:nvCxnSpPr>
          <p:cNvPr id="6" name="肘形连接符 5"/>
          <p:cNvCxnSpPr>
            <a:stCxn id="8" idx="2"/>
            <a:endCxn id="23" idx="0"/>
          </p:cNvCxnSpPr>
          <p:nvPr/>
        </p:nvCxnSpPr>
        <p:spPr>
          <a:xfrm rot="5400000">
            <a:off x="1576245" y="1614115"/>
            <a:ext cx="703319" cy="1340160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8" idx="2"/>
            <a:endCxn id="25" idx="0"/>
          </p:cNvCxnSpPr>
          <p:nvPr/>
        </p:nvCxnSpPr>
        <p:spPr>
          <a:xfrm rot="16200000" flipH="1">
            <a:off x="2864424" y="1666096"/>
            <a:ext cx="714295" cy="124717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613145" y="4803272"/>
            <a:ext cx="1922318" cy="9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855207" y="5101673"/>
            <a:ext cx="225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运动显著图</a:t>
            </a:r>
            <a:endParaRPr lang="zh-CN" altLang="en-US" dirty="0"/>
          </a:p>
        </p:txBody>
      </p:sp>
      <p:cxnSp>
        <p:nvCxnSpPr>
          <p:cNvPr id="39" name="肘形连接符 38"/>
          <p:cNvCxnSpPr>
            <a:stCxn id="23" idx="2"/>
            <a:endCxn id="37" idx="0"/>
          </p:cNvCxnSpPr>
          <p:nvPr/>
        </p:nvCxnSpPr>
        <p:spPr>
          <a:xfrm rot="16200000" flipH="1">
            <a:off x="1321088" y="3550056"/>
            <a:ext cx="1189952" cy="1316480"/>
          </a:xfrm>
          <a:prstGeom prst="bentConnector3">
            <a:avLst>
              <a:gd name="adj1" fmla="val 47671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25" idx="2"/>
            <a:endCxn id="37" idx="0"/>
          </p:cNvCxnSpPr>
          <p:nvPr/>
        </p:nvCxnSpPr>
        <p:spPr>
          <a:xfrm rot="5400000">
            <a:off x="2575664" y="3533778"/>
            <a:ext cx="1268134" cy="1270854"/>
          </a:xfrm>
          <a:prstGeom prst="bentConnector3">
            <a:avLst>
              <a:gd name="adj1" fmla="val 51092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7" idx="2"/>
            <a:endCxn id="35" idx="0"/>
          </p:cNvCxnSpPr>
          <p:nvPr/>
        </p:nvCxnSpPr>
        <p:spPr>
          <a:xfrm flipH="1">
            <a:off x="6314207" y="1906669"/>
            <a:ext cx="10386" cy="77911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35" idx="2"/>
            <a:endCxn id="31" idx="0"/>
          </p:cNvCxnSpPr>
          <p:nvPr/>
        </p:nvCxnSpPr>
        <p:spPr>
          <a:xfrm>
            <a:off x="6314207" y="3600181"/>
            <a:ext cx="32036" cy="113224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608198" y="6302158"/>
            <a:ext cx="1922318" cy="9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913866" y="6548450"/>
            <a:ext cx="225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视频</a:t>
            </a:r>
            <a:r>
              <a:rPr lang="zh-CN" altLang="en-US" dirty="0" smtClean="0"/>
              <a:t>显著图</a:t>
            </a:r>
            <a:endParaRPr lang="zh-CN" altLang="en-US" dirty="0"/>
          </a:p>
        </p:txBody>
      </p:sp>
      <p:cxnSp>
        <p:nvCxnSpPr>
          <p:cNvPr id="10" name="肘形连接符 9"/>
          <p:cNvCxnSpPr>
            <a:stCxn id="37" idx="2"/>
            <a:endCxn id="29" idx="0"/>
          </p:cNvCxnSpPr>
          <p:nvPr/>
        </p:nvCxnSpPr>
        <p:spPr>
          <a:xfrm rot="16200000" flipH="1">
            <a:off x="3279587" y="5012387"/>
            <a:ext cx="584487" cy="1995053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31" idx="2"/>
            <a:endCxn id="29" idx="0"/>
          </p:cNvCxnSpPr>
          <p:nvPr/>
        </p:nvCxnSpPr>
        <p:spPr>
          <a:xfrm rot="5400000">
            <a:off x="5130133" y="5086047"/>
            <a:ext cx="655335" cy="1776886"/>
          </a:xfrm>
          <a:prstGeom prst="bentConnector3">
            <a:avLst>
              <a:gd name="adj1" fmla="val 54231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11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6348" y="2757055"/>
            <a:ext cx="1331843" cy="900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36849" y="3038862"/>
            <a:ext cx="18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 smtClean="0"/>
              <a:t>t</a:t>
            </a:r>
            <a:r>
              <a:rPr lang="zh-CN" altLang="en-US" dirty="0" smtClean="0"/>
              <a:t>帧图像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26365" y="4356760"/>
            <a:ext cx="2292924" cy="932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02562" y="4500024"/>
            <a:ext cx="207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基于区域对比度的空间显著性检测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60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ADMINI~1\AppData\Local\Temp\msohtmlclip1\02\clip_image001.jp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4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DMINI~1\AppData\Local\Temp\msohtmlclip1\02\clip_image001.pn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49" y="0"/>
            <a:ext cx="864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~1\AppData\Local\Temp\msohtmlclip1\02\clip_image0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647" y="0"/>
            <a:ext cx="864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~1\AppData\Local\Temp\msohtmlclip1\02\clip_image003.png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196" y="0"/>
            <a:ext cx="864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~1\AppData\Local\Temp\msohtmlclip1\02\clip_image001.png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098" y="0"/>
            <a:ext cx="864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~1\AppData\Local\Temp\msohtmlclip1\02\clip_image001.png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745" y="0"/>
            <a:ext cx="864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DMINI~1\AppData\Local\Temp\msohtmlclip1\02\clip_image002.png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843" y="0"/>
            <a:ext cx="864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ADMINI~1\AppData\Local\Temp\msohtmlclip1\02\clip_image003.png"/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843" y="1347537"/>
            <a:ext cx="864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ADMINI~1\AppData\Local\Temp\msohtmlclip1\02\clip_image004.png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294" y="0"/>
            <a:ext cx="864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392" y="0"/>
            <a:ext cx="864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2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ADMINI~1\AppData\Local\Temp\msohtmlclip1\02\clip_image001.jp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27" y="3355083"/>
            <a:ext cx="864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DMINI~1\AppData\Local\Temp\msohtmlclip1\02\clip_image002.pn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063" y="3347633"/>
            <a:ext cx="864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~1\AppData\Local\Temp\msohtmlclip1\02\clip_image003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381" y="3355083"/>
            <a:ext cx="864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~1\AppData\Local\Temp\msohtmlclip1\02\clip_image004.png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699" y="3355083"/>
            <a:ext cx="864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~1\AppData\Local\Temp\msohtmlclip1\02\clip_image005.png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017" y="3355083"/>
            <a:ext cx="864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~1\AppData\Local\Temp\msohtmlclip1\02\clip_image006.png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335" y="3355083"/>
            <a:ext cx="864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~1\AppData\Local\Temp\msohtmlclip1\02\clip_image007.png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889" y="3355083"/>
            <a:ext cx="864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DMINI~1\AppData\Local\Temp\msohtmlclip1\02\clip_image008.png"/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232" y="3355083"/>
            <a:ext cx="864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ADMINI~1\AppData\Local\Temp\msohtmlclip1\02\clip_image009.png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232" y="1997840"/>
            <a:ext cx="864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575" y="3355083"/>
            <a:ext cx="864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1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C:\Users\ADMINI~1\AppData\Local\Temp\msohtmlclip1\02\clip_image0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503" y="2762106"/>
            <a:ext cx="9239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ADMINI~1\AppData\Local\Temp\msohtmlclip1\02\clip_image0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04" y="2762105"/>
            <a:ext cx="9334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~1\AppData\Local\Temp\msohtmlclip1\02\clip_image0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661" y="2762105"/>
            <a:ext cx="9334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~1\AppData\Local\Temp\msohtmlclip1\02\clip_image00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293" y="2762105"/>
            <a:ext cx="9334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DMINI~1\AppData\Local\Temp\msohtmlclip1\02\clip_image00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400" y="2762105"/>
            <a:ext cx="9334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ADMINI~1\AppData\Local\Temp\msohtmlclip1\02\clip_image00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557" y="2762107"/>
            <a:ext cx="94297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ADMINI~1\AppData\Local\Temp\msohtmlclip1\02\clip_image007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714" y="2762107"/>
            <a:ext cx="9334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ADMINI~1\AppData\Local\Temp\msohtmlclip1\02\clip_image00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346" y="2762107"/>
            <a:ext cx="94297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ADMINI~1\AppData\Local\Temp\msohtmlclip1\02\clip_image009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135" y="2762106"/>
            <a:ext cx="9334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7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C:\Users\ADMINI~1\AppData\Local\Temp\msohtmlclip1\02\clip_image0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70" y="3309436"/>
            <a:ext cx="864000" cy="64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ADMINI~1\AppData\Local\Temp\msohtmlclip1\02\clip_image0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049" y="3309436"/>
            <a:ext cx="864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I~1\AppData\Local\Temp\msohtmlclip1\02\clip_image00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428" y="3309436"/>
            <a:ext cx="864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DMINI~1\AppData\Local\Temp\msohtmlclip1\02\clip_image00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807" y="3309436"/>
            <a:ext cx="864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ADMINI~1\AppData\Local\Temp\msohtmlclip1\02\clip_image00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186" y="3309436"/>
            <a:ext cx="864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ADMINI~1\AppData\Local\Temp\msohtmlclip1\02\clip_image006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65" y="3313512"/>
            <a:ext cx="864000" cy="64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ADMINI~1\AppData\Local\Temp\msohtmlclip1\02\clip_image007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323" y="3309436"/>
            <a:ext cx="864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ADMINI~1\AppData\Local\Temp\msohtmlclip1\02\clip_image008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944" y="3309436"/>
            <a:ext cx="864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ADMINI~1\AppData\Local\Temp\msohtmlclip1\02\clip_image009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745" y="3309436"/>
            <a:ext cx="864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507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797" y="231369"/>
            <a:ext cx="864000" cy="648000"/>
          </a:xfrm>
          <a:prstGeom prst="rect">
            <a:avLst/>
          </a:prstGeom>
        </p:spPr>
      </p:pic>
      <p:pic>
        <p:nvPicPr>
          <p:cNvPr id="5" name="图片 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671" y="231370"/>
            <a:ext cx="864000" cy="648000"/>
          </a:xfrm>
          <a:prstGeom prst="rect">
            <a:avLst/>
          </a:prstGeom>
        </p:spPr>
      </p:pic>
      <p:pic>
        <p:nvPicPr>
          <p:cNvPr id="6" name="图片 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626" y="231369"/>
            <a:ext cx="864000" cy="648000"/>
          </a:xfrm>
          <a:prstGeom prst="rect">
            <a:avLst/>
          </a:prstGeom>
        </p:spPr>
      </p:pic>
      <p:pic>
        <p:nvPicPr>
          <p:cNvPr id="7" name="图片 6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716" y="231369"/>
            <a:ext cx="864000" cy="648000"/>
          </a:xfrm>
          <a:prstGeom prst="rect">
            <a:avLst/>
          </a:prstGeom>
        </p:spPr>
      </p:pic>
      <p:pic>
        <p:nvPicPr>
          <p:cNvPr id="8" name="图片 7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774" y="231369"/>
            <a:ext cx="864000" cy="648000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4518581" y="231369"/>
            <a:ext cx="864000" cy="648000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967" y="231369"/>
            <a:ext cx="864000" cy="648000"/>
          </a:xfrm>
          <a:prstGeom prst="rect">
            <a:avLst/>
          </a:prstGeom>
        </p:spPr>
      </p:pic>
      <p:pic>
        <p:nvPicPr>
          <p:cNvPr id="11" name="图片 10"/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61" y="231369"/>
            <a:ext cx="864000" cy="648000"/>
          </a:xfrm>
          <a:prstGeom prst="rect">
            <a:avLst/>
          </a:prstGeom>
        </p:spPr>
      </p:pic>
      <p:pic>
        <p:nvPicPr>
          <p:cNvPr id="12" name="图片 11"/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9" y="231369"/>
            <a:ext cx="864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24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51" y="3601084"/>
            <a:ext cx="4105837" cy="30537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740" y="174171"/>
            <a:ext cx="4105836" cy="30537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8" y="4197667"/>
            <a:ext cx="3048000" cy="2266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51" y="174171"/>
            <a:ext cx="4105837" cy="305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2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1980</TotalTime>
  <Words>50</Words>
  <Application>Microsoft Office PowerPoint</Application>
  <PresentationFormat>全屏显示(4:3)</PresentationFormat>
  <Paragraphs>14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378109300@qq.com</dc:creator>
  <cp:lastModifiedBy>378109300@qq.com</cp:lastModifiedBy>
  <cp:revision>18</cp:revision>
  <dcterms:created xsi:type="dcterms:W3CDTF">2017-05-27T14:11:22Z</dcterms:created>
  <dcterms:modified xsi:type="dcterms:W3CDTF">2017-06-02T08:38:32Z</dcterms:modified>
</cp:coreProperties>
</file>