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6e6789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6e6789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e6e6789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e6e6789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e6e6789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e6e6789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6e6789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6e6789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e6e6789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e6e6789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e6e6789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e6e6789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e6e6789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e6e6789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d9b20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6d9b20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6d9b20d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6d9b20d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6d9b20d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6d9b20d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7ed2f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7ed2f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d9b20d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d9b20d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6d9b20d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6d9b20d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6d9b20d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6d9b20d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6d9b20d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6d9b20d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d9b20d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6d9b20d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6d9b20d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6d9b20d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f5f7bf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f5f7bf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f5f7bf7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f5f7bf7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7ed2fa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7ed2fa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47ed2fa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47ed2fa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7ed2fa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7ed2fa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7ed2fa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47ed2fa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47ed2fa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47ed2fa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6e678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6e678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6e6789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e6e6789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uc563psJrCU6Gf0ftaWLXKXAF7czdONsKnaCgC5bz9c/edit?usp=sharing" TargetMode="External"/><Relationship Id="rId4" Type="http://schemas.openxmlformats.org/officeDocument/2006/relationships/hyperlink" Target="https://archive.ics.uci.edu/dataset/10/automobile" TargetMode="External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p5TiRjV-criLJTI7A0tBdMF0tEUiBIdjY3xL0KOGGHg/edit?usp=sharing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Portfolio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Gutstein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703750" y="421225"/>
            <a:ext cx="2459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SQL-Filtering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0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946050" y="325175"/>
            <a:ext cx="69750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String Variables - removing duplicates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50" y="1170125"/>
            <a:ext cx="349303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363" y="1170125"/>
            <a:ext cx="29253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383250" y="339950"/>
            <a:ext cx="68124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LENGTH / DISTINCT / SUBSTR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24462" cy="271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863" y="1170125"/>
            <a:ext cx="2854275" cy="2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766" y="1017725"/>
            <a:ext cx="2415134" cy="27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718675" y="467175"/>
            <a:ext cx="19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TRIM()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OH is not greater than 2 characters, so using </a:t>
            </a:r>
            <a:r>
              <a:rPr lang="en"/>
              <a:t>the</a:t>
            </a:r>
            <a:r>
              <a:rPr lang="en"/>
              <a:t> TRIM function will remove any spaces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3413865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665" y="1877575"/>
            <a:ext cx="287006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558275" y="303000"/>
            <a:ext cx="4978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to Clean Data - SQL Project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017725"/>
            <a:ext cx="40083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Automobiles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https://docs.google.com/spreadsheets/d/1uc563psJrCU6Gf0ftaWLXKXAF7czdONsKnaCgC5bz9c/edit?usp=sharing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Contains historical sales data, including details such as car features and prices. You can use this data to find the top 10 most popular cars and trims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Goal of </a:t>
            </a: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project: clean data to avoid presenting inaccurate inventory, which could result in the company to lose money on their car investment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Automobile - UCI Machine Learning Repository</a:t>
            </a: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 - verifies that the fuel_type column should contain only two unique string values ‘diesel’ and ‘gas’.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See screenshot to verify fuel_type has the two unique strings.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0150" y="997988"/>
            <a:ext cx="26179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349025" y="310400"/>
            <a:ext cx="3368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MAX/MIN Functions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316475" y="1152475"/>
            <a:ext cx="35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Within the automobiles dataset, I wanted to know the (max/min) within the length </a:t>
            </a:r>
            <a:r>
              <a:rPr lang="en"/>
              <a:t>column</a:t>
            </a:r>
            <a:r>
              <a:rPr lang="en"/>
              <a:t>. When the query returned the values, I asked to make two new columns for the entries to fall into.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25" y="1017725"/>
            <a:ext cx="31875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459875" y="385925"/>
            <a:ext cx="32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Missing Data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ALWAYS check data for null or missing values. Confirm replace with team or data owner and make correction.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4460172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72" y="1877575"/>
            <a:ext cx="3502012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706100" y="427375"/>
            <a:ext cx="44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Correcting Misspelling 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‘Tow’ is now corrected to ‘two’. The DISTINCT function only picks up ‘two’.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2617166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966" y="1877575"/>
            <a:ext cx="3323584" cy="31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950" y="1877575"/>
            <a:ext cx="2123067" cy="31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60950" y="236600"/>
            <a:ext cx="5686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MAX/MIN ranges (removing/deleting &lt;&gt; outliers)</a:t>
            </a:r>
            <a:endParaRPr sz="20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21674" cy="3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875" y="1170125"/>
            <a:ext cx="2761250" cy="33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5">
            <a:alphaModFix/>
          </a:blip>
          <a:srcRect b="12434" l="0" r="0" t="0"/>
          <a:stretch/>
        </p:blipFill>
        <p:spPr>
          <a:xfrm>
            <a:off x="6265350" y="610650"/>
            <a:ext cx="2566950" cy="24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225" y="3025925"/>
            <a:ext cx="2601198" cy="18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2890850" y="325175"/>
            <a:ext cx="40560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Multiple Functions 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126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30" y="1097938"/>
            <a:ext cx="4237222" cy="39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7875" y="170050"/>
            <a:ext cx="68187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</a:t>
            </a:r>
            <a:r>
              <a:rPr lang="en"/>
              <a:t> to Clean Data - Google Sheets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5500" y="723775"/>
            <a:ext cx="85206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1114"/>
                </a:solidFill>
                <a:highlight>
                  <a:srgbClr val="FFFFFF"/>
                </a:highlight>
              </a:rPr>
              <a:t>Skills: identify dirty elements using </a:t>
            </a:r>
            <a:r>
              <a:rPr b="1" lang="en" sz="1300">
                <a:solidFill>
                  <a:srgbClr val="0F1114"/>
                </a:solidFill>
                <a:highlight>
                  <a:srgbClr val="FFFFFF"/>
                </a:highlight>
              </a:rPr>
              <a:t>Google Sheets</a:t>
            </a:r>
            <a:r>
              <a:rPr lang="en" sz="1300">
                <a:solidFill>
                  <a:srgbClr val="0F1114"/>
                </a:solidFill>
                <a:highlight>
                  <a:srgbClr val="FFFFFF"/>
                </a:highlight>
              </a:rPr>
              <a:t> in a dataset, remove duplicate data, and use the </a:t>
            </a:r>
            <a:r>
              <a:rPr b="1" lang="en" sz="1300">
                <a:solidFill>
                  <a:srgbClr val="0F111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COUNTIF</a:t>
            </a:r>
            <a:r>
              <a:rPr lang="en" sz="1300">
                <a:solidFill>
                  <a:srgbClr val="0F1114"/>
                </a:solidFill>
                <a:highlight>
                  <a:srgbClr val="FFFFFF"/>
                </a:highlight>
              </a:rPr>
              <a:t> and </a:t>
            </a:r>
            <a:r>
              <a:rPr b="1" lang="en" sz="1300">
                <a:solidFill>
                  <a:srgbClr val="0F111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300">
                <a:solidFill>
                  <a:srgbClr val="0F1114"/>
                </a:solidFill>
                <a:highlight>
                  <a:srgbClr val="FFFFFF"/>
                </a:highlight>
              </a:rPr>
              <a:t> functions to help clean data. </a:t>
            </a:r>
            <a:endParaRPr sz="13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F1114"/>
                </a:solidFill>
                <a:highlight>
                  <a:srgbClr val="FFFFFF"/>
                </a:highlight>
              </a:rPr>
              <a:t>Dataset: Marketing Agency</a:t>
            </a:r>
            <a:endParaRPr b="1" sz="13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https://docs.google.com/spreadsheets/d/1p5TiRjV-criLJTI7A0tBdMF0tEUiBIdjY3xL0KOGGHg/edit?usp=sharing</a:t>
            </a:r>
            <a:endParaRPr b="1" sz="1200">
              <a:solidFill>
                <a:srgbClr val="0F1114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-2799" l="0" r="0" t="2800"/>
          <a:stretch/>
        </p:blipFill>
        <p:spPr>
          <a:xfrm>
            <a:off x="152400" y="2266075"/>
            <a:ext cx="3864150" cy="2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18560" t="0"/>
          <a:stretch/>
        </p:blipFill>
        <p:spPr>
          <a:xfrm>
            <a:off x="4168950" y="2266075"/>
            <a:ext cx="3927627" cy="27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559650" y="280825"/>
            <a:ext cx="2024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4553950" y="1130975"/>
            <a:ext cx="37359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Applying the GROUPBY to the non-aggregated function for MAX price to align the make with MAX/AVG prices.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6138"/>
            <a:ext cx="37742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614" y="2701175"/>
            <a:ext cx="2024583" cy="21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629850" y="310375"/>
            <a:ext cx="2223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25" y="963200"/>
            <a:ext cx="47271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152400" y="141425"/>
            <a:ext cx="31593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Function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CAST()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218450" y="214000"/>
            <a:ext cx="5812500" cy="17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-&gt; Float conversion.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change through SCHEMA.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needed to determine the customer purchase price from greatest to least, but the numbers were being ordered by strings not </a:t>
            </a:r>
            <a:r>
              <a:rPr lang="en"/>
              <a:t>numerical</a:t>
            </a:r>
            <a:r>
              <a:rPr lang="en"/>
              <a:t> values. By changing to FLOAT, we can accurately order the values.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2732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476" y="2113100"/>
            <a:ext cx="6059473" cy="193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006375" y="3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Date Periods (Correcting String -&gt; Date)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00" y="1111000"/>
            <a:ext cx="397404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199" y="1111000"/>
            <a:ext cx="29215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238175" y="317775"/>
            <a:ext cx="2200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CONCAT()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25" y="1116375"/>
            <a:ext cx="37389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824025"/>
            <a:ext cx="4581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2070550" y="354725"/>
            <a:ext cx="56079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Function - COALESCE ()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1263975" y="2431525"/>
            <a:ext cx="6713700" cy="24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function replaces NULL’s with another identifier in the column you are trying to calculate total. This would be a placeholder for another field that shows as NULL.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888" y="1060663"/>
            <a:ext cx="61817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59500" y="201800"/>
            <a:ext cx="81642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Data is Cleaned - Excel/Google Sheets Using Pivot Tables/ Find &amp; Replace 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59718" r="0" t="0"/>
          <a:stretch/>
        </p:blipFill>
        <p:spPr>
          <a:xfrm>
            <a:off x="311700" y="1643300"/>
            <a:ext cx="1897850" cy="30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550" y="2380750"/>
            <a:ext cx="2125050" cy="206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600" y="2074250"/>
            <a:ext cx="2279394" cy="23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3993" y="2475988"/>
            <a:ext cx="2225206" cy="187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1301975" y="325175"/>
            <a:ext cx="67533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Data is Cleaning Using SQL CASE()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600" y="1147950"/>
            <a:ext cx="44247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886725"/>
            <a:ext cx="4858749" cy="323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642550" y="886725"/>
            <a:ext cx="29499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Yelp Rates in Column C can only be between (0-5).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Using COUNTIF to determine if any values are over 5.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 9 entries that have a rating greater than 5.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Solution: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Research Boba locations on yelp to find the accurate rankings, in this dataset example, the incorrect entries will be replaced with 5.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682600" y="221700"/>
            <a:ext cx="373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COUNTIF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464325" y="205050"/>
            <a:ext cx="3211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Sorting/Filtering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4414500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Solution: Replaced all 9 incorrect data entries with 5. To validate correction, the COUNTIF function will show 0 entries &gt;5.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945027"/>
            <a:ext cx="5169251" cy="32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275" y="541918"/>
            <a:ext cx="3302850" cy="364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64275" y="273450"/>
            <a:ext cx="2991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SPLIT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935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339" y="1170125"/>
            <a:ext cx="232966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923800" y="337075"/>
            <a:ext cx="1736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17725"/>
            <a:ext cx="271088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0781" l="0" r="0" t="0"/>
          <a:stretch/>
        </p:blipFill>
        <p:spPr>
          <a:xfrm>
            <a:off x="3505850" y="1303200"/>
            <a:ext cx="1889000" cy="35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807350" y="2071950"/>
            <a:ext cx="26274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1114"/>
              </a:buClr>
              <a:buSzPts val="1200"/>
              <a:buChar char="●"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Longitude values should be negative so that they are accurate coordinates for mapping. 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F1114"/>
              </a:buClr>
              <a:buSzPts val="1150"/>
              <a:buFont typeface="Courier New"/>
              <a:buChar char="●"/>
            </a:pPr>
            <a:r>
              <a:rPr b="1" lang="en" sz="1150">
                <a:solidFill>
                  <a:srgbClr val="0F111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=G2*-1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876075" y="342775"/>
            <a:ext cx="363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SQL - Common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75" y="1264050"/>
            <a:ext cx="467374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863600" y="295600"/>
            <a:ext cx="56373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Identifies variable within a specific row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25" y="970575"/>
            <a:ext cx="6171626" cy="331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447450" y="413850"/>
            <a:ext cx="4735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 variable within a row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1150"/>
            <a:ext cx="8839199" cy="245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