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38f635df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38f635d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8f635dfe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438f635df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8f635dfe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438f635df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8f635dfe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438f635df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38f635dfe_1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438f635df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c08c30c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2c08c30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38f635dfe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38f635df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app.powerbi.com/reportEmbed?reportId=d7876a01-8086-4544-8edc-341b73a3cd13&amp;autoAuth=true&amp;ctid=51598930-3f8d-4386-8140-59a3488ea2a9" TargetMode="External"/><Relationship Id="rId7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12125" y="1262750"/>
            <a:ext cx="7473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Olimpíadas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12125" y="2109475"/>
            <a:ext cx="74730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Jessica Hemily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João de Mantova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Julia Lima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Kamylla Alves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5675" y="493782"/>
            <a:ext cx="2042876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21975" y="356825"/>
            <a:ext cx="3771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Tema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67500" y="1009300"/>
            <a:ext cx="60963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Olimpíadas 1896 - 2022:</a:t>
            </a:r>
            <a:r>
              <a:rPr lang="e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Evolução por década, de 1896 até 2022, da participação de mulheres em esportes olímpicos</a:t>
            </a:r>
            <a:endParaRPr i="1" sz="1300" u="none" cap="none" strike="noStrike">
              <a:solidFill>
                <a:srgbClr val="1E1E1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400" y="202044"/>
            <a:ext cx="1663401" cy="8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13275" y="356825"/>
            <a:ext cx="3771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Objetivo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67500" y="0"/>
            <a:ext cx="608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evolução, de 1896 até 2022, da participação de mulheres em esportes olímpicos ocupados majoritariamente por homens.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6325" y="1529225"/>
            <a:ext cx="497700" cy="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400" y="202044"/>
            <a:ext cx="1663401" cy="8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21975" y="356825"/>
            <a:ext cx="5920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Usuário final e nível de aplicação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890775" y="980325"/>
            <a:ext cx="57114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i="1" lang="e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Turma de Data Analytics da Coderhouse e público livre do GitHub.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i="1" lang="e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Nível de aplicação: estratégico.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400" y="202044"/>
            <a:ext cx="1663401" cy="8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09375" y="356825"/>
            <a:ext cx="5920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Miniatura das abas do Dashboard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8196" y="932312"/>
            <a:ext cx="3667028" cy="193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911" y="3015907"/>
            <a:ext cx="3663020" cy="193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6077" y="3015909"/>
            <a:ext cx="3671270" cy="193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3911" y="932312"/>
            <a:ext cx="3659412" cy="193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21975" y="356825"/>
            <a:ext cx="5920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Tour no dashboard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982971" y="1166650"/>
            <a:ext cx="35391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Dashboard criado no aplicativo Power BI.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icone power bi png" id="108" name="Google Shape;108;p1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2202" y="2180574"/>
            <a:ext cx="929246" cy="100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487" y="202044"/>
            <a:ext cx="1663401" cy="8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21975" y="356825"/>
            <a:ext cx="5920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Informações interessantes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58450" y="1208925"/>
            <a:ext cx="5384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i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primeira participação feminina ocorreu em 1908 (0,9%). </a:t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487" y="202044"/>
            <a:ext cx="1663401" cy="8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858450" y="1874525"/>
            <a:ext cx="59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i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Durante as 56 edições tivemos a participação de apenas 25% de atletas femininas.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858450" y="2512900"/>
            <a:ext cx="5869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i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anos de 2012 e 2022 foram os maiores com participação de mulheres, 41%. Esse número é menor do que a menor porcentagem de participações do sexo masculino, 47,27%.</a:t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884100" y="3381375"/>
            <a:ext cx="586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i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% de atletas femininas participantes dos jogos levou 12 jogos , 48 anos, para passar de 30 para 40%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837800" y="1503225"/>
            <a:ext cx="51681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Agradecemos a atenção</a:t>
            </a:r>
            <a:r>
              <a:rPr i="1" lang="es" sz="3200">
                <a:latin typeface="Anton"/>
                <a:ea typeface="Anton"/>
                <a:cs typeface="Anton"/>
                <a:sym typeface="Anton"/>
              </a:rPr>
              <a:t>!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775" y="3414463"/>
            <a:ext cx="3247150" cy="15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588" y="22279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231451" y="1724025"/>
            <a:ext cx="55976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