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78EA-FC18-4E0D-B9BB-49AEA5759A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788A117-BA73-4C92-9C15-9843D2DB4500}"/>
              </a:ext>
            </a:extLst>
          </p:cNvPr>
          <p:cNvGrpSpPr/>
          <p:nvPr/>
        </p:nvGrpSpPr>
        <p:grpSpPr>
          <a:xfrm>
            <a:off x="364793" y="24992"/>
            <a:ext cx="8437666" cy="9814823"/>
            <a:chOff x="50890" y="-479973"/>
            <a:chExt cx="8437666" cy="981482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1E74175-01F5-4B3A-A0A3-95FDBCC28027}"/>
                </a:ext>
              </a:extLst>
            </p:cNvPr>
            <p:cNvGrpSpPr/>
            <p:nvPr/>
          </p:nvGrpSpPr>
          <p:grpSpPr>
            <a:xfrm>
              <a:off x="194952" y="4285629"/>
              <a:ext cx="2238265" cy="1297452"/>
              <a:chOff x="744542" y="6524187"/>
              <a:chExt cx="2582613" cy="149706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E6B8C59-9BBB-4C11-B8AF-850BFEEF4AA2}"/>
                  </a:ext>
                </a:extLst>
              </p:cNvPr>
              <p:cNvGrpSpPr/>
              <p:nvPr/>
            </p:nvGrpSpPr>
            <p:grpSpPr>
              <a:xfrm>
                <a:off x="744542" y="6524187"/>
                <a:ext cx="2430945" cy="321908"/>
                <a:chOff x="877982" y="6425399"/>
                <a:chExt cx="2430945" cy="321908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A12831D-8877-48B0-86C1-72584EC58E6E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B1EF6A-42FF-4077-BCC3-0D6C2EFBF92F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1972508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treatment projects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1766919-7BA5-4359-97BC-BD4BB669B100}"/>
                  </a:ext>
                </a:extLst>
              </p:cNvPr>
              <p:cNvGrpSpPr/>
              <p:nvPr/>
            </p:nvGrpSpPr>
            <p:grpSpPr>
              <a:xfrm>
                <a:off x="744542" y="6915904"/>
                <a:ext cx="1814578" cy="321908"/>
                <a:chOff x="877982" y="6425399"/>
                <a:chExt cx="1814578" cy="32190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3351F48-6DB6-46C4-9DA2-00DB4E841D9B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7EE8A1B-7C79-4214-9562-3812E387C5C1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1356141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 projects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005B976-EE83-42DD-83B1-35CC6413B632}"/>
                  </a:ext>
                </a:extLst>
              </p:cNvPr>
              <p:cNvGrpSpPr/>
              <p:nvPr/>
            </p:nvGrpSpPr>
            <p:grpSpPr>
              <a:xfrm>
                <a:off x="744542" y="7307621"/>
                <a:ext cx="2582613" cy="321908"/>
                <a:chOff x="877982" y="6425399"/>
                <a:chExt cx="2582613" cy="321908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8685C04-18D4-424B-9C89-8CD3BCB1C8B3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C24EB44-2A41-4033-8301-4D56F22AFC9C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2124176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quality intermediate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7785152-C79D-4B57-B4E1-40EE4AB9E7A3}"/>
                  </a:ext>
                </a:extLst>
              </p:cNvPr>
              <p:cNvGrpSpPr/>
              <p:nvPr/>
            </p:nvGrpSpPr>
            <p:grpSpPr>
              <a:xfrm>
                <a:off x="744542" y="7699339"/>
                <a:ext cx="2040231" cy="321908"/>
                <a:chOff x="877982" y="6425399"/>
                <a:chExt cx="2040231" cy="321908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B5F8249-9A9F-4C40-A1AF-C59424A5A9CE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8901A75-BA94-43BD-B25D-1FF739E553FE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1581794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 endpoint</a:t>
                  </a:r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CAA7B0C-8BE5-4D1F-8FCF-9072E3300665}"/>
                </a:ext>
              </a:extLst>
            </p:cNvPr>
            <p:cNvGrpSpPr/>
            <p:nvPr/>
          </p:nvGrpSpPr>
          <p:grpSpPr>
            <a:xfrm>
              <a:off x="77007" y="-479973"/>
              <a:ext cx="8411549" cy="5990357"/>
              <a:chOff x="909467" y="501261"/>
              <a:chExt cx="9705633" cy="691195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62FBB1D-A19E-4065-885F-9DD9C540590D}"/>
                  </a:ext>
                </a:extLst>
              </p:cNvPr>
              <p:cNvSpPr txBox="1"/>
              <p:nvPr/>
            </p:nvSpPr>
            <p:spPr>
              <a:xfrm>
                <a:off x="4230465" y="501261"/>
                <a:ext cx="3599729" cy="47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8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model, 1974 - 2016 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6FE7D2B-7ED8-4FD3-9E75-E3AEAD4EBAD2}"/>
                  </a:ext>
                </a:extLst>
              </p:cNvPr>
              <p:cNvGrpSpPr/>
              <p:nvPr/>
            </p:nvGrpSpPr>
            <p:grpSpPr>
              <a:xfrm>
                <a:off x="909467" y="1210575"/>
                <a:ext cx="9705633" cy="6202636"/>
                <a:chOff x="717483" y="1645256"/>
                <a:chExt cx="9705633" cy="620263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340B539F-EB82-4723-A029-6079FE8B0763}"/>
                    </a:ext>
                  </a:extLst>
                </p:cNvPr>
                <p:cNvSpPr/>
                <p:nvPr/>
              </p:nvSpPr>
              <p:spPr>
                <a:xfrm>
                  <a:off x="3367025" y="1646275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Enhancement</a:t>
                  </a: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0546278-1051-4250-BED4-80084362F780}"/>
                    </a:ext>
                  </a:extLst>
                </p:cNvPr>
                <p:cNvSpPr/>
                <p:nvPr/>
              </p:nvSpPr>
              <p:spPr>
                <a:xfrm>
                  <a:off x="5934011" y="1646275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Establishment</a:t>
                  </a: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D8BFEBB-E711-4324-9EB0-D667501B8F6B}"/>
                    </a:ext>
                  </a:extLst>
                </p:cNvPr>
                <p:cNvSpPr/>
                <p:nvPr/>
              </p:nvSpPr>
              <p:spPr>
                <a:xfrm>
                  <a:off x="717483" y="2559656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Non-point 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Source Control</a:t>
                  </a: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8727A2BA-0CDE-4251-B49F-56503BD65A33}"/>
                    </a:ext>
                  </a:extLst>
                </p:cNvPr>
                <p:cNvSpPr/>
                <p:nvPr/>
              </p:nvSpPr>
              <p:spPr>
                <a:xfrm>
                  <a:off x="717483" y="4114800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Point 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Source Control</a:t>
                  </a: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9385417-28E1-472F-A97E-B6106853B5E8}"/>
                    </a:ext>
                  </a:extLst>
                </p:cNvPr>
                <p:cNvSpPr/>
                <p:nvPr/>
              </p:nvSpPr>
              <p:spPr>
                <a:xfrm>
                  <a:off x="8582886" y="1645256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Protection</a:t>
                  </a: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E90010E-3898-4827-8E77-FF588403C58D}"/>
                    </a:ext>
                  </a:extLst>
                </p:cNvPr>
                <p:cNvSpPr/>
                <p:nvPr/>
              </p:nvSpPr>
              <p:spPr>
                <a:xfrm>
                  <a:off x="3367025" y="5535753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Salinity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4761E88-9FD1-4EB8-ADAE-BDA842156369}"/>
                    </a:ext>
                  </a:extLst>
                </p:cNvPr>
                <p:cNvSpPr/>
                <p:nvPr/>
              </p:nvSpPr>
              <p:spPr>
                <a:xfrm>
                  <a:off x="8582886" y="5512716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Nitrogen</a:t>
                  </a: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C39879A-023F-4303-95ED-2AFE6C8A2E1A}"/>
                    </a:ext>
                  </a:extLst>
                </p:cNvPr>
                <p:cNvSpPr/>
                <p:nvPr/>
              </p:nvSpPr>
              <p:spPr>
                <a:xfrm>
                  <a:off x="8582886" y="6933492"/>
                  <a:ext cx="1840230" cy="914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Chlorophyll</a:t>
                  </a: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2247DAB-5AE8-4E7D-877A-821A09935F2A}"/>
                    </a:ext>
                  </a:extLst>
                </p:cNvPr>
                <p:cNvCxnSpPr>
                  <a:cxnSpLocks/>
                  <a:stCxn id="119" idx="4"/>
                  <a:endCxn id="124" idx="0"/>
                </p:cNvCxnSpPr>
                <p:nvPr/>
              </p:nvCxnSpPr>
              <p:spPr>
                <a:xfrm>
                  <a:off x="4287140" y="2560675"/>
                  <a:ext cx="0" cy="2975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D52B0BE-6522-487C-BAEF-449F0D3D31D4}"/>
                    </a:ext>
                  </a:extLst>
                </p:cNvPr>
                <p:cNvCxnSpPr>
                  <a:cxnSpLocks/>
                  <a:stCxn id="121" idx="6"/>
                  <a:endCxn id="124" idx="0"/>
                </p:cNvCxnSpPr>
                <p:nvPr/>
              </p:nvCxnSpPr>
              <p:spPr>
                <a:xfrm>
                  <a:off x="2557713" y="3016856"/>
                  <a:ext cx="1729427" cy="25188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0946165E-4FD0-4ABE-9F31-E13AF2601C78}"/>
                    </a:ext>
                  </a:extLst>
                </p:cNvPr>
                <p:cNvCxnSpPr>
                  <a:cxnSpLocks/>
                  <a:stCxn id="122" idx="6"/>
                  <a:endCxn id="124" idx="0"/>
                </p:cNvCxnSpPr>
                <p:nvPr/>
              </p:nvCxnSpPr>
              <p:spPr>
                <a:xfrm>
                  <a:off x="2557713" y="4572000"/>
                  <a:ext cx="1729427" cy="9637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59A18B8-7CCC-4781-95C8-36CEE54C9535}"/>
                    </a:ext>
                  </a:extLst>
                </p:cNvPr>
                <p:cNvCxnSpPr>
                  <a:cxnSpLocks/>
                  <a:stCxn id="120" idx="4"/>
                  <a:endCxn id="124" idx="0"/>
                </p:cNvCxnSpPr>
                <p:nvPr/>
              </p:nvCxnSpPr>
              <p:spPr>
                <a:xfrm flipH="1">
                  <a:off x="4287140" y="2560675"/>
                  <a:ext cx="2566986" cy="2975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2872652D-EF56-44E7-9D43-0621AA1FB3D2}"/>
                    </a:ext>
                  </a:extLst>
                </p:cNvPr>
                <p:cNvCxnSpPr>
                  <a:cxnSpLocks/>
                  <a:stCxn id="123" idx="4"/>
                  <a:endCxn id="125" idx="0"/>
                </p:cNvCxnSpPr>
                <p:nvPr/>
              </p:nvCxnSpPr>
              <p:spPr>
                <a:xfrm>
                  <a:off x="9503001" y="2559656"/>
                  <a:ext cx="0" cy="2953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EBA8DB4-20C8-49E3-8934-07DB54E03648}"/>
                    </a:ext>
                  </a:extLst>
                </p:cNvPr>
                <p:cNvCxnSpPr>
                  <a:cxnSpLocks/>
                  <a:stCxn id="123" idx="4"/>
                  <a:endCxn id="124" idx="0"/>
                </p:cNvCxnSpPr>
                <p:nvPr/>
              </p:nvCxnSpPr>
              <p:spPr>
                <a:xfrm flipH="1">
                  <a:off x="4287140" y="2559656"/>
                  <a:ext cx="5215861" cy="29760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0F7B806-31EA-4E1D-A557-B773C9F62356}"/>
                    </a:ext>
                  </a:extLst>
                </p:cNvPr>
                <p:cNvCxnSpPr>
                  <a:cxnSpLocks/>
                  <a:stCxn id="120" idx="4"/>
                  <a:endCxn id="125" idx="0"/>
                </p:cNvCxnSpPr>
                <p:nvPr/>
              </p:nvCxnSpPr>
              <p:spPr>
                <a:xfrm>
                  <a:off x="6854126" y="2560675"/>
                  <a:ext cx="2648875" cy="295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6BA8D248-5B63-4DC9-ADA2-D40B5BDEE959}"/>
                    </a:ext>
                  </a:extLst>
                </p:cNvPr>
                <p:cNvCxnSpPr>
                  <a:cxnSpLocks/>
                  <a:stCxn id="119" idx="4"/>
                  <a:endCxn id="125" idx="0"/>
                </p:cNvCxnSpPr>
                <p:nvPr/>
              </p:nvCxnSpPr>
              <p:spPr>
                <a:xfrm>
                  <a:off x="4287140" y="2560675"/>
                  <a:ext cx="5215861" cy="295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2691E3C1-E1AE-48E0-A276-BF6969EDAB84}"/>
                    </a:ext>
                  </a:extLst>
                </p:cNvPr>
                <p:cNvCxnSpPr>
                  <a:cxnSpLocks/>
                  <a:stCxn id="121" idx="6"/>
                  <a:endCxn id="125" idx="0"/>
                </p:cNvCxnSpPr>
                <p:nvPr/>
              </p:nvCxnSpPr>
              <p:spPr>
                <a:xfrm>
                  <a:off x="2557713" y="3016856"/>
                  <a:ext cx="6945288" cy="24958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A0DA281-47F9-468E-86AE-6549E523FB5B}"/>
                    </a:ext>
                  </a:extLst>
                </p:cNvPr>
                <p:cNvCxnSpPr>
                  <a:cxnSpLocks/>
                  <a:stCxn id="122" idx="6"/>
                  <a:endCxn id="125" idx="0"/>
                </p:cNvCxnSpPr>
                <p:nvPr/>
              </p:nvCxnSpPr>
              <p:spPr>
                <a:xfrm>
                  <a:off x="2557713" y="4572000"/>
                  <a:ext cx="6945288" cy="9407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DA6FEEB-279D-4853-B725-6FDE31D0F748}"/>
                    </a:ext>
                  </a:extLst>
                </p:cNvPr>
                <p:cNvCxnSpPr>
                  <a:cxnSpLocks/>
                  <a:stCxn id="124" idx="6"/>
                  <a:endCxn id="125" idx="2"/>
                </p:cNvCxnSpPr>
                <p:nvPr/>
              </p:nvCxnSpPr>
              <p:spPr>
                <a:xfrm flipV="1">
                  <a:off x="5207255" y="5969916"/>
                  <a:ext cx="3375631" cy="23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C38517-3E1F-4606-A8E3-9F29A6AC7895}"/>
                    </a:ext>
                  </a:extLst>
                </p:cNvPr>
                <p:cNvCxnSpPr>
                  <a:cxnSpLocks/>
                  <a:stCxn id="126" idx="0"/>
                  <a:endCxn id="125" idx="4"/>
                </p:cNvCxnSpPr>
                <p:nvPr/>
              </p:nvCxnSpPr>
              <p:spPr>
                <a:xfrm flipV="1">
                  <a:off x="9503001" y="6427116"/>
                  <a:ext cx="0" cy="5063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F7ADE72-2F57-4C27-8300-CF128BFCB058}"/>
                </a:ext>
              </a:extLst>
            </p:cNvPr>
            <p:cNvGrpSpPr/>
            <p:nvPr/>
          </p:nvGrpSpPr>
          <p:grpSpPr>
            <a:xfrm>
              <a:off x="50890" y="5776816"/>
              <a:ext cx="3902262" cy="3558030"/>
              <a:chOff x="879335" y="8580442"/>
              <a:chExt cx="4502610" cy="410541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A65135C-F435-49DF-B343-3929AE5A2C3D}"/>
                  </a:ext>
                </a:extLst>
              </p:cNvPr>
              <p:cNvGrpSpPr/>
              <p:nvPr/>
            </p:nvGrpSpPr>
            <p:grpSpPr>
              <a:xfrm>
                <a:off x="879335" y="9306213"/>
                <a:ext cx="4502610" cy="3379648"/>
                <a:chOff x="824743" y="8219378"/>
                <a:chExt cx="4502610" cy="3379648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D37C73D-71CE-4B67-9B93-A9FB976C4359}"/>
                    </a:ext>
                  </a:extLst>
                </p:cNvPr>
                <p:cNvSpPr/>
                <p:nvPr/>
              </p:nvSpPr>
              <p:spPr>
                <a:xfrm>
                  <a:off x="3487123" y="8221918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CB8F8F-AFE8-49AC-B42F-8398B8067BC7}"/>
                    </a:ext>
                  </a:extLst>
                </p:cNvPr>
                <p:cNvSpPr/>
                <p:nvPr/>
              </p:nvSpPr>
              <p:spPr>
                <a:xfrm>
                  <a:off x="824743" y="8219378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treatment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3A24EC1-09B3-4DB3-B075-1DFCB791DC27}"/>
                    </a:ext>
                  </a:extLst>
                </p:cNvPr>
                <p:cNvSpPr/>
                <p:nvPr/>
              </p:nvSpPr>
              <p:spPr>
                <a:xfrm>
                  <a:off x="824743" y="10684626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Salinity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FDEEEB4-815A-4040-8E06-E4A4BA756CF8}"/>
                    </a:ext>
                  </a:extLst>
                </p:cNvPr>
                <p:cNvSpPr/>
                <p:nvPr/>
              </p:nvSpPr>
              <p:spPr>
                <a:xfrm>
                  <a:off x="3487123" y="10675605"/>
                  <a:ext cx="1840230" cy="914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Chlorophyll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E186043-5E0A-45C9-865B-40F77502E4D0}"/>
                    </a:ext>
                  </a:extLst>
                </p:cNvPr>
                <p:cNvCxnSpPr>
                  <a:cxnSpLocks/>
                  <a:stCxn id="9" idx="4"/>
                  <a:endCxn id="18" idx="0"/>
                </p:cNvCxnSpPr>
                <p:nvPr/>
              </p:nvCxnSpPr>
              <p:spPr>
                <a:xfrm flipH="1">
                  <a:off x="1744858" y="9136318"/>
                  <a:ext cx="2662380" cy="15483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8223B80-5538-4BE8-B68B-BD0E377C29DC}"/>
                    </a:ext>
                  </a:extLst>
                </p:cNvPr>
                <p:cNvCxnSpPr>
                  <a:cxnSpLocks/>
                  <a:stCxn id="15" idx="4"/>
                  <a:endCxn id="18" idx="0"/>
                </p:cNvCxnSpPr>
                <p:nvPr/>
              </p:nvCxnSpPr>
              <p:spPr>
                <a:xfrm>
                  <a:off x="1744858" y="9133778"/>
                  <a:ext cx="0" cy="15508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530654E-AF39-4F21-80BC-953D0EC34EAE}"/>
                    </a:ext>
                  </a:extLst>
                </p:cNvPr>
                <p:cNvCxnSpPr>
                  <a:cxnSpLocks/>
                  <a:stCxn id="9" idx="4"/>
                  <a:endCxn id="19" idx="0"/>
                </p:cNvCxnSpPr>
                <p:nvPr/>
              </p:nvCxnSpPr>
              <p:spPr>
                <a:xfrm>
                  <a:off x="4407238" y="9136318"/>
                  <a:ext cx="0" cy="15392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43526D-0E51-44EB-933F-F5F64139CE8A}"/>
                    </a:ext>
                  </a:extLst>
                </p:cNvPr>
                <p:cNvCxnSpPr>
                  <a:cxnSpLocks/>
                  <a:stCxn id="15" idx="4"/>
                  <a:endCxn id="19" idx="0"/>
                </p:cNvCxnSpPr>
                <p:nvPr/>
              </p:nvCxnSpPr>
              <p:spPr>
                <a:xfrm>
                  <a:off x="1744858" y="9133778"/>
                  <a:ext cx="2662380" cy="15418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10F0B96-09D0-4E09-AD2B-9CA1FB3C3486}"/>
                    </a:ext>
                  </a:extLst>
                </p:cNvPr>
                <p:cNvCxnSpPr>
                  <a:cxnSpLocks/>
                  <a:stCxn id="18" idx="6"/>
                  <a:endCxn id="19" idx="2"/>
                </p:cNvCxnSpPr>
                <p:nvPr/>
              </p:nvCxnSpPr>
              <p:spPr>
                <a:xfrm flipV="1">
                  <a:off x="2664973" y="11132805"/>
                  <a:ext cx="822150" cy="90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052E695-0AED-4BEE-82B5-D01D58018492}"/>
                  </a:ext>
                </a:extLst>
              </p:cNvPr>
              <p:cNvSpPr txBox="1"/>
              <p:nvPr/>
            </p:nvSpPr>
            <p:spPr>
              <a:xfrm>
                <a:off x="1286225" y="8580442"/>
                <a:ext cx="3721803" cy="47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8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model, 1974 - 1993 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0CB1F81-E939-4539-A78E-51F6CD987C29}"/>
                </a:ext>
              </a:extLst>
            </p:cNvPr>
            <p:cNvGrpSpPr/>
            <p:nvPr/>
          </p:nvGrpSpPr>
          <p:grpSpPr>
            <a:xfrm>
              <a:off x="4549263" y="5776819"/>
              <a:ext cx="3902262" cy="3558031"/>
              <a:chOff x="6069765" y="8580441"/>
              <a:chExt cx="4502610" cy="4105420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344EFDD-5803-4B9F-970B-F3D6E5C1C252}"/>
                  </a:ext>
                </a:extLst>
              </p:cNvPr>
              <p:cNvGrpSpPr/>
              <p:nvPr/>
            </p:nvGrpSpPr>
            <p:grpSpPr>
              <a:xfrm>
                <a:off x="6069765" y="9306213"/>
                <a:ext cx="4502610" cy="3379648"/>
                <a:chOff x="824743" y="8219378"/>
                <a:chExt cx="4502610" cy="3379648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6651817B-A40D-4F2A-ACED-BB82F116FE6F}"/>
                    </a:ext>
                  </a:extLst>
                </p:cNvPr>
                <p:cNvSpPr/>
                <p:nvPr/>
              </p:nvSpPr>
              <p:spPr>
                <a:xfrm>
                  <a:off x="3487123" y="8221918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1A55DF2-FBD3-4392-B120-74C904259895}"/>
                    </a:ext>
                  </a:extLst>
                </p:cNvPr>
                <p:cNvSpPr/>
                <p:nvPr/>
              </p:nvSpPr>
              <p:spPr>
                <a:xfrm>
                  <a:off x="824743" y="8219378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treatment</a:t>
                  </a: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95D9CC61-7102-4FD6-BE65-E85F16D2A12F}"/>
                    </a:ext>
                  </a:extLst>
                </p:cNvPr>
                <p:cNvSpPr/>
                <p:nvPr/>
              </p:nvSpPr>
              <p:spPr>
                <a:xfrm>
                  <a:off x="824743" y="10684626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Salinity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AFB846BF-E53C-453B-8486-C93A18E22F7F}"/>
                    </a:ext>
                  </a:extLst>
                </p:cNvPr>
                <p:cNvSpPr/>
                <p:nvPr/>
              </p:nvSpPr>
              <p:spPr>
                <a:xfrm>
                  <a:off x="3487123" y="10675605"/>
                  <a:ext cx="1840230" cy="914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Chlorophyll</a:t>
                  </a:r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72A82A0-459A-4CB0-82C8-1111A696A21A}"/>
                    </a:ext>
                  </a:extLst>
                </p:cNvPr>
                <p:cNvCxnSpPr>
                  <a:cxnSpLocks/>
                  <a:stCxn id="161" idx="4"/>
                  <a:endCxn id="163" idx="0"/>
                </p:cNvCxnSpPr>
                <p:nvPr/>
              </p:nvCxnSpPr>
              <p:spPr>
                <a:xfrm flipH="1">
                  <a:off x="1744858" y="9136318"/>
                  <a:ext cx="2662380" cy="15483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13F06C4-A011-44D2-9F7F-5546CF50C7FC}"/>
                    </a:ext>
                  </a:extLst>
                </p:cNvPr>
                <p:cNvCxnSpPr>
                  <a:cxnSpLocks/>
                  <a:stCxn id="162" idx="4"/>
                  <a:endCxn id="163" idx="0"/>
                </p:cNvCxnSpPr>
                <p:nvPr/>
              </p:nvCxnSpPr>
              <p:spPr>
                <a:xfrm>
                  <a:off x="1744858" y="9133778"/>
                  <a:ext cx="0" cy="15508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CAF0DA5-1B56-4CCE-AFA4-C8F069CF64D3}"/>
                    </a:ext>
                  </a:extLst>
                </p:cNvPr>
                <p:cNvCxnSpPr>
                  <a:cxnSpLocks/>
                  <a:stCxn id="161" idx="4"/>
                  <a:endCxn id="164" idx="0"/>
                </p:cNvCxnSpPr>
                <p:nvPr/>
              </p:nvCxnSpPr>
              <p:spPr>
                <a:xfrm>
                  <a:off x="4407238" y="9136318"/>
                  <a:ext cx="0" cy="15392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4D8C128-A177-474A-8A92-B5A6569D55D1}"/>
                    </a:ext>
                  </a:extLst>
                </p:cNvPr>
                <p:cNvCxnSpPr>
                  <a:cxnSpLocks/>
                  <a:stCxn id="162" idx="4"/>
                  <a:endCxn id="164" idx="0"/>
                </p:cNvCxnSpPr>
                <p:nvPr/>
              </p:nvCxnSpPr>
              <p:spPr>
                <a:xfrm>
                  <a:off x="1744858" y="9133778"/>
                  <a:ext cx="2662380" cy="15418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649824E1-71D6-4223-876F-530239E937B5}"/>
                    </a:ext>
                  </a:extLst>
                </p:cNvPr>
                <p:cNvCxnSpPr>
                  <a:cxnSpLocks/>
                  <a:stCxn id="163" idx="6"/>
                  <a:endCxn id="164" idx="2"/>
                </p:cNvCxnSpPr>
                <p:nvPr/>
              </p:nvCxnSpPr>
              <p:spPr>
                <a:xfrm flipV="1">
                  <a:off x="2664973" y="11132805"/>
                  <a:ext cx="822150" cy="90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FEEC371-01B0-4D90-A2EC-D54868DF62B9}"/>
                  </a:ext>
                </a:extLst>
              </p:cNvPr>
              <p:cNvSpPr txBox="1"/>
              <p:nvPr/>
            </p:nvSpPr>
            <p:spPr>
              <a:xfrm>
                <a:off x="6476655" y="8580441"/>
                <a:ext cx="3721803" cy="47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8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model, 1994 - 2016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0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</cp:lastModifiedBy>
  <cp:revision>11</cp:revision>
  <dcterms:created xsi:type="dcterms:W3CDTF">2018-01-06T01:01:22Z</dcterms:created>
  <dcterms:modified xsi:type="dcterms:W3CDTF">2018-01-07T20:55:17Z</dcterms:modified>
</cp:coreProperties>
</file>