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0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iti Bike Trend1">
            <a:extLst>
              <a:ext uri="{FF2B5EF4-FFF2-40B4-BE49-F238E27FC236}">
                <a16:creationId xmlns:a16="http://schemas.microsoft.com/office/drawing/2014/main" id="{F9DD0D87-51BA-464D-8368-186E1242D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6" y="0"/>
            <a:ext cx="683092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9535B7-6EA9-854B-A4F1-261EDE5B23CF}"/>
              </a:ext>
            </a:extLst>
          </p:cNvPr>
          <p:cNvSpPr txBox="1"/>
          <p:nvPr/>
        </p:nvSpPr>
        <p:spPr>
          <a:xfrm>
            <a:off x="6221896" y="3299792"/>
            <a:ext cx="58200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ore-US" sz="1600" dirty="0"/>
              <a:t>When I evaluate the 2019 Dec. and 2020 Dec. data set, </a:t>
            </a:r>
          </a:p>
          <a:p>
            <a:r>
              <a:rPr kumimoji="1" lang="en-US" altLang="ko-Kore-US" sz="1600" dirty="0"/>
              <a:t>        the Bike usage is increased in 2020. </a:t>
            </a:r>
          </a:p>
          <a:p>
            <a:endParaRPr kumimoji="1" lang="en-US" altLang="ko-Kore-US" sz="1600" dirty="0"/>
          </a:p>
          <a:p>
            <a:pPr marL="342900" indent="-342900">
              <a:buAutoNum type="arabicPeriod" startAt="2"/>
            </a:pPr>
            <a:r>
              <a:rPr kumimoji="1" lang="en-US" altLang="ko-Kore-US" sz="1600" dirty="0"/>
              <a:t>Compared to 2019 Dec., the customer rate is increased in 2020.</a:t>
            </a:r>
          </a:p>
          <a:p>
            <a:r>
              <a:rPr kumimoji="1" lang="en-US" altLang="ko-Kore-US" sz="1600" dirty="0"/>
              <a:t>        It means that annual subscriber is decreased.</a:t>
            </a:r>
          </a:p>
          <a:p>
            <a:endParaRPr kumimoji="1" lang="en-US" altLang="ko-Kore-US" sz="1600" dirty="0"/>
          </a:p>
          <a:p>
            <a:pPr marL="342900" indent="-342900">
              <a:buAutoNum type="arabicPeriod" startAt="3"/>
            </a:pPr>
            <a:r>
              <a:rPr kumimoji="1" lang="en-US" altLang="ko-Kore-US" sz="1600" dirty="0"/>
              <a:t>The birth year of 1920 has the highest trip duration average.</a:t>
            </a:r>
          </a:p>
          <a:p>
            <a:r>
              <a:rPr kumimoji="1" lang="en-US" altLang="ko-Kore-US" sz="1600" dirty="0"/>
              <a:t>       In 2019, it’s not that fluctuated compared to 2020 and</a:t>
            </a:r>
          </a:p>
          <a:p>
            <a:r>
              <a:rPr kumimoji="1" lang="en-US" altLang="ko-Kore-US" sz="1600" dirty="0"/>
              <a:t>       the trip duration average of each birth year is stabilized.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iti Bike Trend2">
            <a:extLst>
              <a:ext uri="{FF2B5EF4-FFF2-40B4-BE49-F238E27FC236}">
                <a16:creationId xmlns:a16="http://schemas.microsoft.com/office/drawing/2014/main" id="{EAA29428-9724-46C3-9E0D-4B36EE190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78" y="0"/>
            <a:ext cx="6781235" cy="6434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39FE26-2C98-E448-AB82-791B05F72A46}"/>
              </a:ext>
            </a:extLst>
          </p:cNvPr>
          <p:cNvSpPr txBox="1"/>
          <p:nvPr/>
        </p:nvSpPr>
        <p:spPr>
          <a:xfrm>
            <a:off x="7166113" y="1539342"/>
            <a:ext cx="49255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ore-US" sz="1600" dirty="0"/>
              <a:t>Through 2020 Dec. data set, subscribers which has annual pass have the highest number than customer which has 1~3days pass have. </a:t>
            </a:r>
          </a:p>
          <a:p>
            <a:endParaRPr kumimoji="1" lang="en-US" altLang="ko-Kore-US" sz="1600" dirty="0"/>
          </a:p>
          <a:p>
            <a:pPr marL="342900" indent="-342900">
              <a:buAutoNum type="arabicPeriod" startAt="2"/>
            </a:pPr>
            <a:r>
              <a:rPr kumimoji="1" lang="en-US" altLang="ko-Kore-US" sz="1600" dirty="0"/>
              <a:t>I found that Top 10 start and end stations are very similar. It means that some locations have loyal subscribers for any reason.</a:t>
            </a:r>
          </a:p>
          <a:p>
            <a:endParaRPr kumimoji="1" lang="en-US" altLang="ko-Kore-US" sz="1600" dirty="0"/>
          </a:p>
          <a:p>
            <a:pPr marL="342900" indent="-342900">
              <a:buAutoNum type="arabicPeriod" startAt="3"/>
            </a:pPr>
            <a:r>
              <a:rPr kumimoji="1" lang="en-US" altLang="ko-Kore-US" sz="1600" dirty="0"/>
              <a:t>There is the highest bike usage count with birth year 1963~4, but the trip duration average of 1920’s has the highest. It has no relevant between usage count of birth year and trip duration average of the year.</a:t>
            </a:r>
          </a:p>
          <a:p>
            <a:pPr marL="342900" indent="-342900">
              <a:buAutoNum type="arabicPeriod" startAt="3"/>
            </a:pPr>
            <a:endParaRPr kumimoji="1" lang="en-US" altLang="ko-Kore-US" sz="1600" dirty="0"/>
          </a:p>
          <a:p>
            <a:pPr marL="342900" indent="-342900">
              <a:buAutoNum type="arabicPeriod" startAt="3"/>
            </a:pPr>
            <a:r>
              <a:rPr kumimoji="1" lang="en-US" altLang="ko-Kore-US" sz="1600" dirty="0"/>
              <a:t>Usage start/stop time has almost same graph and </a:t>
            </a:r>
          </a:p>
          <a:p>
            <a:r>
              <a:rPr kumimoji="1" lang="en-US" altLang="ko-Kore-US" sz="1600" dirty="0"/>
              <a:t>        I found that it has peak time zone as 1pm-3pm.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193</Words>
  <Application>Microsoft Macintosh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Jessica Kwon</cp:lastModifiedBy>
  <cp:revision>5</cp:revision>
  <dcterms:created xsi:type="dcterms:W3CDTF">2021-01-21T04:00:47Z</dcterms:created>
  <dcterms:modified xsi:type="dcterms:W3CDTF">2021-01-21T05:56:59Z</dcterms:modified>
</cp:coreProperties>
</file>