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goXCQ4WCULXL6gg/NWTl2JmO8V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6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8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18"/>
          <p:cNvSpPr txBox="1"/>
          <p:nvPr>
            <p:ph idx="1" type="body"/>
          </p:nvPr>
        </p:nvSpPr>
        <p:spPr>
          <a:xfrm rot="5400000">
            <a:off x="4191000" y="-914400"/>
            <a:ext cx="3809999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79" name="Google Shape;379;p18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18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18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9"/>
          <p:cNvSpPr txBox="1"/>
          <p:nvPr>
            <p:ph type="title"/>
          </p:nvPr>
        </p:nvSpPr>
        <p:spPr>
          <a:xfrm rot="5400000">
            <a:off x="7402286" y="2296884"/>
            <a:ext cx="5301343" cy="1687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19"/>
          <p:cNvSpPr txBox="1"/>
          <p:nvPr>
            <p:ph idx="1" type="body"/>
          </p:nvPr>
        </p:nvSpPr>
        <p:spPr>
          <a:xfrm rot="5400000">
            <a:off x="2438399" y="-653145"/>
            <a:ext cx="5301343" cy="7587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5" name="Google Shape;385;p19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19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19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1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0" name="Google Shape;80;p11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11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11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11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11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" name="Google Shape;85;p11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" name="Google Shape;86;p11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" name="Google Shape;87;p11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" name="Google Shape;88;p11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" name="Google Shape;89;p11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" name="Google Shape;90;p11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" name="Google Shape;91;p11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" name="Google Shape;92;p11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" name="Google Shape;93;p11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" name="Google Shape;94;p11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" name="Google Shape;95;p11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96" name="Google Shape;96;p11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97" name="Google Shape;97;p1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1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1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0" name="Google Shape;100;p1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11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02" name="Google Shape;102;p1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03" name="Google Shape;103;p1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04" name="Google Shape;104;p1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05" name="Google Shape;105;p1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06" name="Google Shape;106;p1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07" name="Google Shape;107;p1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08" name="Google Shape;108;p1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9" name="Google Shape;109;p1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0" name="Google Shape;110;p1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1" name="Google Shape;111;p1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2" name="Google Shape;112;p1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13" name="Google Shape;113;p11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4" name="Google Shape;114;p1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1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6" name="Google Shape;116;p1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p1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11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19" name="Google Shape;119;p1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0" name="Google Shape;120;p1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1" name="Google Shape;121;p1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2" name="Google Shape;122;p1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3" name="Google Shape;123;p1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4" name="Google Shape;124;p1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25" name="Google Shape;125;p1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6" name="Google Shape;126;p1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7" name="Google Shape;127;p1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8" name="Google Shape;128;p1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9" name="Google Shape;129;p1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30" name="Google Shape;130;p11"/>
          <p:cNvSpPr txBox="1"/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1"/>
          <p:cNvSpPr txBox="1"/>
          <p:nvPr>
            <p:ph idx="1" type="subTitle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rgbClr val="A43E27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32" name="Google Shape;132;p11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bg>
      <p:bgPr>
        <a:gradFill>
          <a:gsLst>
            <a:gs pos="0">
              <a:schemeClr val="accent1"/>
            </a:gs>
            <a:gs pos="97000">
              <a:srgbClr val="AF4329"/>
            </a:gs>
            <a:gs pos="100000">
              <a:srgbClr val="AF432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2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35" name="Google Shape;135;p12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12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12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12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12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1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12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12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12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12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12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" name="Google Shape;146;p12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" name="Google Shape;147;p12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" name="Google Shape;148;p12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" name="Google Shape;149;p12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" name="Google Shape;150;p12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51" name="Google Shape;151;p12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52" name="Google Shape;152;p1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3" name="Google Shape;153;p1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4" name="Google Shape;154;p1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5" name="Google Shape;155;p1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6" name="Google Shape;156;p1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57" name="Google Shape;157;p1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8" name="Google Shape;158;p1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9" name="Google Shape;159;p1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60" name="Google Shape;160;p1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61" name="Google Shape;161;p1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62" name="Google Shape;162;p1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63" name="Google Shape;163;p1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4" name="Google Shape;164;p1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1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1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1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68" name="Google Shape;168;p12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69" name="Google Shape;169;p1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0" name="Google Shape;170;p1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1" name="Google Shape;171;p1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2" name="Google Shape;172;p1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3" name="Google Shape;173;p12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74" name="Google Shape;174;p1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75" name="Google Shape;175;p1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6" name="Google Shape;176;p1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7" name="Google Shape;177;p1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8" name="Google Shape;178;p1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9" name="Google Shape;179;p1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80" name="Google Shape;180;p1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1" name="Google Shape;181;p1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2" name="Google Shape;182;p1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3" name="Google Shape;183;p1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4" name="Google Shape;184;p1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85" name="Google Shape;185;p12"/>
          <p:cNvSpPr txBox="1"/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2"/>
          <p:cNvSpPr txBox="1"/>
          <p:nvPr>
            <p:ph idx="1" type="body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7" name="Google Shape;187;p12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is conteúdos" type="twoObj">
  <p:cSld name="TWO_OBJECTS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3"/>
          <p:cNvSpPr txBox="1"/>
          <p:nvPr>
            <p:ph idx="1" type="body"/>
          </p:nvPr>
        </p:nvSpPr>
        <p:spPr>
          <a:xfrm>
            <a:off x="12954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1" name="Google Shape;191;p13"/>
          <p:cNvSpPr txBox="1"/>
          <p:nvPr>
            <p:ph idx="2" type="body"/>
          </p:nvPr>
        </p:nvSpPr>
        <p:spPr>
          <a:xfrm>
            <a:off x="63246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2" name="Google Shape;192;p13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3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3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4"/>
          <p:cNvSpPr txBox="1"/>
          <p:nvPr>
            <p:ph idx="1" type="body"/>
          </p:nvPr>
        </p:nvSpPr>
        <p:spPr>
          <a:xfrm>
            <a:off x="12954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8" name="Google Shape;198;p14"/>
          <p:cNvSpPr txBox="1"/>
          <p:nvPr>
            <p:ph idx="2" type="body"/>
          </p:nvPr>
        </p:nvSpPr>
        <p:spPr>
          <a:xfrm>
            <a:off x="12954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14"/>
          <p:cNvSpPr txBox="1"/>
          <p:nvPr>
            <p:ph idx="3" type="body"/>
          </p:nvPr>
        </p:nvSpPr>
        <p:spPr>
          <a:xfrm>
            <a:off x="63246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00" name="Google Shape;200;p14"/>
          <p:cNvSpPr txBox="1"/>
          <p:nvPr>
            <p:ph idx="4" type="body"/>
          </p:nvPr>
        </p:nvSpPr>
        <p:spPr>
          <a:xfrm>
            <a:off x="63246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1" name="Google Shape;201;p14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4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4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5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06" name="Google Shape;206;p15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15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15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15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1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15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15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15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15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15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15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15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15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15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15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15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22" name="Google Shape;222;p15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23" name="Google Shape;223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" name="Google Shape;226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" name="Google Shape;227;p15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28" name="Google Shape;228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29" name="Google Shape;229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0" name="Google Shape;230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1" name="Google Shape;231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2" name="Google Shape;232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3" name="Google Shape;233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34" name="Google Shape;234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5" name="Google Shape;235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6" name="Google Shape;236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8" name="Google Shape;238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39" name="Google Shape;239;p15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0" name="Google Shape;240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3" name="Google Shape;243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4" name="Google Shape;244;p15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45" name="Google Shape;245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46" name="Google Shape;246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7" name="Google Shape;247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8" name="Google Shape;248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9" name="Google Shape;249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50" name="Google Shape;250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51" name="Google Shape;251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3" name="Google Shape;253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4" name="Google Shape;254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5" name="Google Shape;255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56" name="Google Shape;256;p15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5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5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bg>
      <p:bgPr>
        <a:gradFill>
          <a:gsLst>
            <a:gs pos="0">
              <a:schemeClr val="accent1"/>
            </a:gs>
            <a:gs pos="100000">
              <a:srgbClr val="AF432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16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61" name="Google Shape;261;p1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1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16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16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1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1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1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1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16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16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1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16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16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16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16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1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7" name="Google Shape;277;p1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78" name="Google Shape;278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9" name="Google Shape;279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0" name="Google Shape;280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p1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83" name="Google Shape;283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84" name="Google Shape;284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5" name="Google Shape;285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6" name="Google Shape;286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7" name="Google Shape;287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8" name="Google Shape;288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89" name="Google Shape;289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0" name="Google Shape;290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1" name="Google Shape;291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2" name="Google Shape;292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3" name="Google Shape;293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94" name="Google Shape;294;p16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95" name="Google Shape;295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6" name="Google Shape;296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7" name="Google Shape;297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8" name="Google Shape;298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9" name="Google Shape;299;p16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00" name="Google Shape;300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01" name="Google Shape;301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2" name="Google Shape;302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3" name="Google Shape;303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4" name="Google Shape;304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5" name="Google Shape;305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06" name="Google Shape;306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7" name="Google Shape;307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8" name="Google Shape;308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9" name="Google Shape;309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0" name="Google Shape;310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11" name="Google Shape;311;p1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6"/>
          <p:cNvSpPr txBox="1"/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16"/>
          <p:cNvSpPr txBox="1"/>
          <p:nvPr>
            <p:ph idx="1" type="body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4" name="Google Shape;314;p16"/>
          <p:cNvSpPr txBox="1"/>
          <p:nvPr>
            <p:ph idx="2" type="body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315" name="Google Shape;315;p16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6" name="Google Shape;316;p16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16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16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bg>
      <p:bgPr>
        <a:gradFill>
          <a:gsLst>
            <a:gs pos="0">
              <a:schemeClr val="accent1"/>
            </a:gs>
            <a:gs pos="100000">
              <a:srgbClr val="AF432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7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21" name="Google Shape;321;p17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17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17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" name="Google Shape;324;p17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17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p17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17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17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17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17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17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17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17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17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17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17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37" name="Google Shape;337;p1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8" name="Google Shape;338;p1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9" name="Google Shape;339;p1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0" name="Google Shape;340;p1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1" name="Google Shape;341;p1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2" name="Google Shape;342;p1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43" name="Google Shape;343;p1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4" name="Google Shape;344;p1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5" name="Google Shape;345;p1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6" name="Google Shape;346;p1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7" name="Google Shape;347;p1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8" name="Google Shape;348;p1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49" name="Google Shape;349;p1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p1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p1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2" name="Google Shape;352;p1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3" name="Google Shape;353;p1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54" name="Google Shape;354;p17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55" name="Google Shape;355;p1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6" name="Google Shape;356;p1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7" name="Google Shape;357;p1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8" name="Google Shape;358;p1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9" name="Google Shape;359;p17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60" name="Google Shape;360;p1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1" name="Google Shape;361;p1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2" name="Google Shape;362;p1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3" name="Google Shape;363;p1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4" name="Google Shape;364;p1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5" name="Google Shape;365;p1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66" name="Google Shape;366;p1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7" name="Google Shape;367;p1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8" name="Google Shape;368;p1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9" name="Google Shape;369;p1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0" name="Google Shape;370;p1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71" name="Google Shape;371;p17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17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3" name="Google Shape;373;p17"/>
          <p:cNvSpPr txBox="1"/>
          <p:nvPr>
            <p:ph type="title"/>
          </p:nvPr>
        </p:nvSpPr>
        <p:spPr>
          <a:xfrm>
            <a:off x="7909560" y="576072"/>
            <a:ext cx="365760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Um espaço reservado vazio para adicionar uma imagem. Clique no espaço reservado e selecione a imagem que você deseja adicionar." id="374" name="Google Shape;374;p17"/>
          <p:cNvSpPr/>
          <p:nvPr>
            <p:ph idx="2" type="pic"/>
          </p:nvPr>
        </p:nvSpPr>
        <p:spPr>
          <a:xfrm>
            <a:off x="4412" y="-159"/>
            <a:ext cx="73152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2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5" name="Google Shape;375;p17"/>
          <p:cNvSpPr txBox="1"/>
          <p:nvPr>
            <p:ph idx="1" type="body"/>
          </p:nvPr>
        </p:nvSpPr>
        <p:spPr>
          <a:xfrm>
            <a:off x="7909560" y="2999232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8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1" name="Google Shape;11;p8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p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8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8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8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8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8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8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8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8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8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8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8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8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8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8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" name="Google Shape;27;p8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8" name="Google Shape;28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" name="Google Shape;29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" name="Google Shape;30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" name="Google Shape;31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" name="Google Shape;32;p8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3" name="Google Shape;33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Google Shape;34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5" name="Google Shape;35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" name="Google Shape;36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7" name="Google Shape;37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" name="Google Shape;38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9" name="Google Shape;39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" name="Google Shape;40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" name="Google Shape;41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" name="Google Shape;42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" name="Google Shape;43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44" name="Google Shape;44;p8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" name="Google Shape;45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8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50" name="Google Shape;50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Google Shape;51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2" name="Google Shape;52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3" name="Google Shape;53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4" name="Google Shape;54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5" name="Google Shape;55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6" name="Google Shape;56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" name="Google Shape;57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8" name="Google Shape;58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0" name="Google Shape;60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61" name="Google Shape;61;p8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3" name="Google Shape;63;p8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A43E2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"/>
          <p:cNvSpPr txBox="1"/>
          <p:nvPr>
            <p:ph type="title"/>
          </p:nvPr>
        </p:nvSpPr>
        <p:spPr>
          <a:xfrm>
            <a:off x="603421" y="306145"/>
            <a:ext cx="1093779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4800"/>
              <a:buFont typeface="Arial"/>
              <a:buNone/>
            </a:pPr>
            <a:r>
              <a:rPr lang="pt-BR" sz="4800"/>
              <a:t>Faculdade de Tecnologia de Jahu</a:t>
            </a:r>
            <a:endParaRPr sz="4800"/>
          </a:p>
        </p:txBody>
      </p:sp>
      <p:sp>
        <p:nvSpPr>
          <p:cNvPr id="393" name="Google Shape;393;p1"/>
          <p:cNvSpPr txBox="1"/>
          <p:nvPr/>
        </p:nvSpPr>
        <p:spPr>
          <a:xfrm>
            <a:off x="1398054" y="2174222"/>
            <a:ext cx="9375819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Desenvolvimento de sistema de gerenciamento de pedidos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"/>
          <p:cNvSpPr txBox="1"/>
          <p:nvPr/>
        </p:nvSpPr>
        <p:spPr>
          <a:xfrm>
            <a:off x="7959144" y="4866233"/>
            <a:ext cx="36833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JÉSSICA MAIARA LAVOREDO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jessica.lavoredo@fatec.sp.gov.br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"/>
          <p:cNvSpPr txBox="1"/>
          <p:nvPr/>
        </p:nvSpPr>
        <p:spPr>
          <a:xfrm>
            <a:off x="7959144" y="5512564"/>
            <a:ext cx="36833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JOÃO RODRIGUES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joao.rodrigues39@fatec.sp.gov.br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402" name="Google Shape;402;p2"/>
          <p:cNvSpPr txBox="1"/>
          <p:nvPr>
            <p:ph idx="1" type="body"/>
          </p:nvPr>
        </p:nvSpPr>
        <p:spPr>
          <a:xfrm>
            <a:off x="1295400" y="1981201"/>
            <a:ext cx="9601200" cy="3904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800"/>
              <a:t>Este trabalho trata-se do desenvolvimento de um sistema de gerenciamento de pedidos para uma empresa onde os colaboradores da empresa podem acessar para gerenciar pedidos, clientes e produtos.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None/>
            </a:pPr>
            <a:r>
              <a:rPr lang="pt-BR" sz="2800"/>
              <a:t>Com a realização deste trabalho busca-se facilitar o processo de criação e gerenciamento de pedidos pelo vendedor e o envio para a empresa além de </a:t>
            </a:r>
            <a:r>
              <a:rPr lang="pt-BR" sz="2800"/>
              <a:t>minimizar a ocorrência de falhas </a:t>
            </a:r>
            <a:r>
              <a:rPr lang="pt-BR" sz="2800"/>
              <a:t>comuns durante esse processo como, por exemplo, dados incorretos do cliente.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"/>
          <p:cNvSpPr txBox="1"/>
          <p:nvPr>
            <p:ph type="title"/>
          </p:nvPr>
        </p:nvSpPr>
        <p:spPr>
          <a:xfrm>
            <a:off x="1295400" y="503853"/>
            <a:ext cx="9601200" cy="5934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409" name="Google Shape;409;p3"/>
          <p:cNvSpPr txBox="1"/>
          <p:nvPr>
            <p:ph idx="1" type="body"/>
          </p:nvPr>
        </p:nvSpPr>
        <p:spPr>
          <a:xfrm>
            <a:off x="1295400" y="1981199"/>
            <a:ext cx="9601200" cy="40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pt-BR" sz="3200"/>
              <a:t>Dados incorretos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3200"/>
              <a:buChar char="▪"/>
            </a:pPr>
            <a:r>
              <a:rPr lang="pt-BR" sz="3200"/>
              <a:t>Formas de pagamentos não padronizadas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3200"/>
              <a:buChar char="▪"/>
            </a:pPr>
            <a:r>
              <a:rPr lang="pt-BR" sz="3200"/>
              <a:t>Valores dos produtos variáveis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3200"/>
              <a:buChar char="▪"/>
            </a:pPr>
            <a:r>
              <a:rPr lang="pt-BR" sz="3200"/>
              <a:t>Erros de cálculos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3200"/>
              <a:buChar char="▪"/>
            </a:pPr>
            <a:r>
              <a:rPr lang="pt-BR" sz="3200"/>
              <a:t>Atraso no envio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3200"/>
              <a:buChar char="▪"/>
            </a:pPr>
            <a:r>
              <a:rPr lang="pt-BR" sz="3200"/>
              <a:t>Pedido duplicado</a:t>
            </a:r>
            <a:endParaRPr/>
          </a:p>
        </p:txBody>
      </p:sp>
      <p:sp>
        <p:nvSpPr>
          <p:cNvPr id="410" name="Google Shape;410;p3"/>
          <p:cNvSpPr txBox="1"/>
          <p:nvPr/>
        </p:nvSpPr>
        <p:spPr>
          <a:xfrm>
            <a:off x="1295400" y="1242527"/>
            <a:ext cx="9601200" cy="5934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Os problemas identificados neste processo são: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"/>
          <p:cNvSpPr txBox="1"/>
          <p:nvPr>
            <p:ph type="title"/>
          </p:nvPr>
        </p:nvSpPr>
        <p:spPr>
          <a:xfrm>
            <a:off x="1295400" y="876301"/>
            <a:ext cx="9601200" cy="6354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lang="pt-BR"/>
              <a:t>Justificativa</a:t>
            </a:r>
            <a:endParaRPr/>
          </a:p>
        </p:txBody>
      </p:sp>
      <p:sp>
        <p:nvSpPr>
          <p:cNvPr id="417" name="Google Shape;417;p4"/>
          <p:cNvSpPr txBox="1"/>
          <p:nvPr>
            <p:ph idx="1" type="body"/>
          </p:nvPr>
        </p:nvSpPr>
        <p:spPr>
          <a:xfrm>
            <a:off x="1295400" y="1959592"/>
            <a:ext cx="9601200" cy="24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▪"/>
            </a:pPr>
            <a:r>
              <a:rPr lang="pt-BR" sz="3600"/>
              <a:t>Com o levantamento dos problemas identificados neste processo da empresa o sistema tem a intenção de resolvê-los e otimizar este processo dentro da empresa.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"/>
          <p:cNvSpPr txBox="1"/>
          <p:nvPr>
            <p:ph type="title"/>
          </p:nvPr>
        </p:nvSpPr>
        <p:spPr>
          <a:xfrm>
            <a:off x="1295400" y="876301"/>
            <a:ext cx="9601200" cy="6354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lang="pt-BR"/>
              <a:t>Objetivos</a:t>
            </a:r>
            <a:endParaRPr/>
          </a:p>
        </p:txBody>
      </p:sp>
      <p:sp>
        <p:nvSpPr>
          <p:cNvPr id="424" name="Google Shape;424;p5"/>
          <p:cNvSpPr txBox="1"/>
          <p:nvPr>
            <p:ph idx="1" type="body"/>
          </p:nvPr>
        </p:nvSpPr>
        <p:spPr>
          <a:xfrm>
            <a:off x="1295400" y="1959592"/>
            <a:ext cx="9601200" cy="3904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▪"/>
            </a:pPr>
            <a:r>
              <a:rPr lang="pt-BR" sz="3600"/>
              <a:t>Desenvolver um sistema que seja simples para um vendedor criar e gerenciar um pedido e que seja possível um gerente acompanhar esses pedidos, além de ser leve para ser acessado de celulares, tablets e afins, através do acesso a internet móvel.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lang="pt-BR"/>
              <a:t>Metodologia de Pesquisa</a:t>
            </a:r>
            <a:endParaRPr/>
          </a:p>
        </p:txBody>
      </p:sp>
      <p:sp>
        <p:nvSpPr>
          <p:cNvPr id="431" name="Google Shape;431;p6"/>
          <p:cNvSpPr txBox="1"/>
          <p:nvPr>
            <p:ph idx="1" type="body"/>
          </p:nvPr>
        </p:nvSpPr>
        <p:spPr>
          <a:xfrm>
            <a:off x="1295400" y="1981202"/>
            <a:ext cx="9601200" cy="2427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▪"/>
            </a:pPr>
            <a:r>
              <a:rPr lang="pt-BR" sz="3600"/>
              <a:t>Estudo de Caso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3600"/>
              <a:buChar char="▪"/>
            </a:pPr>
            <a:r>
              <a:rPr lang="pt-BR" sz="3600"/>
              <a:t>Pesquisa Exploratória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3600"/>
              <a:buChar char="▪"/>
            </a:pPr>
            <a:r>
              <a:rPr lang="pt-BR" sz="3600"/>
              <a:t>Desenvolvimento com Backend PHP, Banco de Dados MySQL, Frontend responsivo.</a:t>
            </a:r>
            <a:endParaRPr sz="3600"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3600"/>
              <a:buChar char="▪"/>
            </a:pPr>
            <a:r>
              <a:rPr lang="pt-BR" sz="3600"/>
              <a:t>Arquitetura MVC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"/>
          <p:cNvSpPr txBox="1"/>
          <p:nvPr>
            <p:ph type="title"/>
          </p:nvPr>
        </p:nvSpPr>
        <p:spPr>
          <a:xfrm>
            <a:off x="603421" y="306145"/>
            <a:ext cx="10937790" cy="25214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4000"/>
              <a:buFont typeface="Arial"/>
              <a:buNone/>
            </a:pPr>
            <a:br>
              <a:rPr lang="pt-BR" sz="4000"/>
            </a:br>
            <a:r>
              <a:rPr lang="pt-BR" sz="4000"/>
              <a:t>Sistema de Gerenciamento de Pedidos</a:t>
            </a:r>
            <a:br>
              <a:rPr lang="pt-BR" sz="2800"/>
            </a:br>
            <a:br>
              <a:rPr lang="pt-BR" sz="2800"/>
            </a:br>
            <a:endParaRPr sz="2800"/>
          </a:p>
        </p:txBody>
      </p:sp>
      <p:sp>
        <p:nvSpPr>
          <p:cNvPr id="437" name="Google Shape;437;p7"/>
          <p:cNvSpPr txBox="1"/>
          <p:nvPr/>
        </p:nvSpPr>
        <p:spPr>
          <a:xfrm>
            <a:off x="1384406" y="2827573"/>
            <a:ext cx="9375819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Obrigado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7"/>
          <p:cNvSpPr txBox="1"/>
          <p:nvPr/>
        </p:nvSpPr>
        <p:spPr>
          <a:xfrm>
            <a:off x="7959144" y="4866233"/>
            <a:ext cx="36833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JÉSSICA MAIARA LAVOREDO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jessica.lavoredo@fatec.sp.gov.br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7"/>
          <p:cNvSpPr txBox="1"/>
          <p:nvPr/>
        </p:nvSpPr>
        <p:spPr>
          <a:xfrm>
            <a:off x="7959144" y="5512564"/>
            <a:ext cx="36833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JOÃO VICTOR RODRIGUES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joao.rodrigues39@fatec.sp.gov.br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rade de Diamante 16: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2020-06-30T22:41:36Z</dcterms:created>
  <dc:creator>Jessica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