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6854-C0B6-EC4C-87FD-C16A1079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D452-0536-AB42-9DC3-6B9DB568C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95CE-DFCA-064D-AEA0-23AA73B6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8053-595E-334F-B9A0-0DD95AB6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4EA9-788C-6D4D-8A65-4A399768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3BEB-5CE1-7347-B098-56DDA8A8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9E126-7F79-BB4C-B051-49344F39F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9284-2045-464C-ACDD-3C201787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54B1-E51D-B34E-8689-FE57DCBF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7FE0-A023-EF4E-A727-8844FF2B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7E32-5B55-2D40-B0A5-81BC03EE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EE788-2365-C84C-8FA2-1C765D9CF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DB19-21FA-1847-9002-BF539955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22E4-9A49-8D43-A7E7-B05337D4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368B-73EB-1C43-8B93-1064F98B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5927-FC7A-AC4B-A24E-D97A127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801C-9F4D-F042-A6E4-9DA4F0FC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7679-BB6B-C440-AFFC-DE89A08B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0A27-2156-3A45-9EB1-3C4EE785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7B12-C8D3-3D4D-A9F2-26D037E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6C2E-2ED2-F243-B3E8-14BF41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7E94B-48E4-9D45-868C-AEEE7746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4416-455F-AF4D-8E6F-7062ED76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1DF6-63E3-8E4B-9C9A-8701AEB3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7734-FC24-B843-9336-B32B091D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4182-B578-F940-9CE3-1086DF09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E50E-D1C2-F045-94D7-CCE6BA757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33CE-16BD-9345-A0F6-9D8FF782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634E-0A18-A84E-9DF7-CE793127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FE603-A938-0D4F-9F56-DA5F806F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7094-EA24-0942-A34C-FC102437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C7B9-A978-8F4B-A61C-183126B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9B82-3760-AC4C-93D5-38D73A41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FAB7-F8B8-0F4B-A196-9D4769A0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B232A-5A0A-E546-9932-57B96A7F9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BEC6D-A24A-F94F-BA8F-7F820C7CF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1B203-2FBA-5342-95E0-86A880ED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14E14-CDB7-3245-BD7A-9B08FE84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9A487-8CA0-1B41-A6D8-B6C6A74F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E4A5-F1BA-A54D-AF79-8A6B28B9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2C759-336A-2B43-B1BC-B0143C83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8234E-A72E-A946-85B9-C72F61E7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B5DFF-5475-5D4F-9920-FBF9B3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AB388-AF1D-AB42-97C3-0AB209C1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101D1-708D-EF47-8A9A-8B860A08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1D10-CF60-F444-B903-C8D2498E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16E4-4B4E-7D44-B3BA-A37092FB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568-AADE-514D-9930-D5742185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F0AD0-1EF8-6E4E-B732-E1D3128E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4B02-0E80-7045-B7CF-48BCFEAB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4CEB-1F76-1048-8F95-1365677B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48F78-5046-3342-8EF1-206E9580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CEB6-F5B6-5C45-B9A1-6FC42862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74C44-929C-CB46-A08A-7245BCA1E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2A24-0086-4042-B245-6D704B3A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2710-4B0B-ED46-9602-949D2146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7B82-97BD-7B4C-894B-63F3CE99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623F-0DD9-CA47-805B-EE60F732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7E512-9249-D843-9E79-58A8ECD4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BE58-A226-AC40-BE04-D57F113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C08D-D6D0-7244-8C70-91E926AB8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B5CA-2BD7-DE4F-BFAF-708B8DAC57F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5DBD-38D8-EF40-A815-4C69E3AF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B5C7-33AC-8E4D-A6D2-F2C8D8B7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6EAD-EA8D-A846-AE74-5066EFBC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546D-D112-6847-BEDD-9B189DE1B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Coastal Erosion Hazard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8BC7-95A5-564E-9BBB-EE21ABDD3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</a:t>
            </a:r>
            <a:r>
              <a:rPr lang="en-GB" dirty="0"/>
              <a:t>EASy - Hazard Detection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608BF-1FA7-764E-8D83-7D1EE7D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Main Interface</a:t>
            </a:r>
            <a:br>
              <a:rPr lang="en-US" sz="5400" dirty="0"/>
            </a:br>
            <a:r>
              <a:rPr lang="en-US" sz="1300" dirty="0"/>
              <a:t>This shows the initial photo where the hazard was detected. As well as key information to the side.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C62EEE-5940-6F43-9620-72E74E57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517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1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608BF-1FA7-764E-8D83-7D1EE7D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Ancillary Data Interface</a:t>
            </a:r>
            <a:br>
              <a:rPr lang="en-US" sz="5400" dirty="0"/>
            </a:br>
            <a:r>
              <a:rPr lang="en-US" sz="1200" dirty="0"/>
              <a:t>This shows the data which allowed the hazard to be  detection.</a:t>
            </a:r>
            <a:r>
              <a:rPr lang="en-US" sz="54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91E868-E582-F344-892A-06C08B55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7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608BF-1FA7-764E-8D83-7D1EE7D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Data Interpretation Interface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0128E7-700F-6B47-8D27-EC54CC89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517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7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608BF-1FA7-764E-8D83-7D1EE7D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Impact Interface</a:t>
            </a:r>
            <a:br>
              <a:rPr lang="en-US" sz="5400" dirty="0"/>
            </a:br>
            <a:r>
              <a:rPr lang="en-US" sz="1300" dirty="0"/>
              <a:t>This describes where the impact for the coastal erosion is coming from.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20FD8C-3D0B-F946-A2EE-56F8AED2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765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23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608BF-1FA7-764E-8D83-7D1EE7D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Scope Interface</a:t>
            </a:r>
            <a:br>
              <a:rPr lang="en-US" sz="3000" dirty="0"/>
            </a:br>
            <a:r>
              <a:rPr lang="en-US" sz="1200" dirty="0"/>
              <a:t>This describes how the erosion will effect the greater area. </a:t>
            </a:r>
            <a:endParaRPr lang="en-US" sz="3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7FF923-84A5-FC45-8C0B-5566EEEBE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517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88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Coastal Erosion Hazard Detection</vt:lpstr>
      <vt:lpstr>Main Interface This shows the initial photo where the hazard was detected. As well as key information to the side.</vt:lpstr>
      <vt:lpstr>Ancillary Data Interface This shows the data which allowed the hazard to be  detection. </vt:lpstr>
      <vt:lpstr>Data Interpretation Interface</vt:lpstr>
      <vt:lpstr>Impact Interface This describes where the impact for the coastal erosion is coming from. </vt:lpstr>
      <vt:lpstr>Scope Interface This describes how the erosion will effect the greater area.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Erosion Hazard Detection</dc:title>
  <dc:creator>Jessica McClure</dc:creator>
  <cp:lastModifiedBy>Jessica McClure</cp:lastModifiedBy>
  <cp:revision>1</cp:revision>
  <dcterms:created xsi:type="dcterms:W3CDTF">2020-10-04T18:53:02Z</dcterms:created>
  <dcterms:modified xsi:type="dcterms:W3CDTF">2020-10-04T19:17:11Z</dcterms:modified>
</cp:coreProperties>
</file>