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5459-00BB-431C-9329-9ADADECDADA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D186-A203-4231-A60B-AEA354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Zoo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Jessica Nations</a:t>
            </a:r>
          </a:p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@JessicaNations on GitHub</a:t>
            </a:r>
          </a:p>
        </p:txBody>
      </p:sp>
    </p:spTree>
    <p:extLst>
      <p:ext uri="{BB962C8B-B14F-4D97-AF65-F5344CB8AC3E}">
        <p14:creationId xmlns:p14="http://schemas.microsoft.com/office/powerpoint/2010/main" val="366331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My local petting zoo is a mere 6 years old and has an outdated, text-based website. I want to rebuild their site and give it user-focused features with room to grow. I want the zoo to have a more professional web presence to help drive traffic. I don't expect to be able to produce a fully fleshed-out site over the next 8 weeks, but instead want to focus on 4 key features.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5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Order form: I want to work towards having the option to order season-passes online.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Calendar: A built-in Google Calendar with the operation hours listed.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Database: A searchable database of the types of animals in the zoo and information about each one.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Search bar: Lastly, I will implement a search bar and make the site fully searchable.</a:t>
            </a:r>
          </a:p>
        </p:txBody>
      </p:sp>
    </p:spTree>
    <p:extLst>
      <p:ext uri="{BB962C8B-B14F-4D97-AF65-F5344CB8AC3E}">
        <p14:creationId xmlns:p14="http://schemas.microsoft.com/office/powerpoint/2010/main" val="19640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Classes/Tables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List All</a:t>
            </a:r>
          </a:p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Size</a:t>
            </a:r>
          </a:p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Origin</a:t>
            </a:r>
          </a:p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Type</a:t>
            </a:r>
          </a:p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Food Type</a:t>
            </a:r>
          </a:p>
          <a:p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Search All</a:t>
            </a:r>
          </a:p>
        </p:txBody>
      </p:sp>
    </p:spTree>
    <p:extLst>
      <p:ext uri="{BB962C8B-B14F-4D97-AF65-F5344CB8AC3E}">
        <p14:creationId xmlns:p14="http://schemas.microsoft.com/office/powerpoint/2010/main" val="330709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C#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ASP. Net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HTML/CSS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Bootstrap 4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JavaScript</a:t>
            </a:r>
          </a:p>
        </p:txBody>
      </p:sp>
    </p:spTree>
    <p:extLst>
      <p:ext uri="{BB962C8B-B14F-4D97-AF65-F5344CB8AC3E}">
        <p14:creationId xmlns:p14="http://schemas.microsoft.com/office/powerpoint/2010/main" val="35126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Search capabilities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Setting up purchase capabilities</a:t>
            </a:r>
          </a:p>
          <a:p>
            <a:pPr fontAlgn="base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Learn and implement JavaScript</a:t>
            </a:r>
          </a:p>
        </p:txBody>
      </p:sp>
    </p:spTree>
    <p:extLst>
      <p:ext uri="{BB962C8B-B14F-4D97-AF65-F5344CB8AC3E}">
        <p14:creationId xmlns:p14="http://schemas.microsoft.com/office/powerpoint/2010/main" val="219250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Zoo Website</vt:lpstr>
      <vt:lpstr>Description</vt:lpstr>
      <vt:lpstr>Features</vt:lpstr>
      <vt:lpstr>Classes/Tables</vt:lpstr>
      <vt:lpstr>Technologies</vt:lpstr>
      <vt:lpstr>Skills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Website</dc:title>
  <dc:creator>NATIONS, JESSICA [AG-Contractor/1000]</dc:creator>
  <cp:lastModifiedBy>NATIONS, JESSICA [AG-Contractor/1000]</cp:lastModifiedBy>
  <cp:revision>3</cp:revision>
  <dcterms:created xsi:type="dcterms:W3CDTF">2018-07-17T20:33:57Z</dcterms:created>
  <dcterms:modified xsi:type="dcterms:W3CDTF">2018-07-17T20:46:07Z</dcterms:modified>
</cp:coreProperties>
</file>