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8" r:id="rId2"/>
    <p:sldId id="299" r:id="rId3"/>
    <p:sldId id="300" r:id="rId4"/>
    <p:sldId id="280" r:id="rId5"/>
    <p:sldId id="256" r:id="rId6"/>
    <p:sldId id="257" r:id="rId7"/>
    <p:sldId id="258" r:id="rId8"/>
    <p:sldId id="259" r:id="rId9"/>
    <p:sldId id="29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139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CE457-5207-4534-9147-CA402AAFF9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A29846-80D5-46F2-9261-7FC7B990A7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1264C8-E337-4CED-B9F5-D914E13F6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27C5A-0065-42E9-B1D9-6FB80E8187F8}" type="datetimeFigureOut">
              <a:rPr lang="en-US" smtClean="0"/>
              <a:t>8/23/2018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C0BEC-FBC3-48AF-9BFB-B714ED924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E8E83C-FEB0-4E9F-93FE-4819202F0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45D4C-4880-469F-BDA6-844D0C22A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714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C1360-45C4-490B-AB11-CDCF37C0B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A1F1B6-8C9C-4007-AC22-3EAEC70505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B3CFA6-463C-4AE7-9D12-0628E2E29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27C5A-0065-42E9-B1D9-6FB80E8187F8}" type="datetimeFigureOut">
              <a:rPr lang="en-US" smtClean="0"/>
              <a:t>8/23/2018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709486-995C-488A-8404-1E1CFE974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63F1FB-27EF-47B5-9EBF-F542A0FF3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45D4C-4880-469F-BDA6-844D0C22A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908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4C223D-F98E-47FE-817B-835B9ABBAB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99728A-AD97-4350-BBA7-0227F3A740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D3BB28-4DCD-486A-9AC8-0068AEF42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27C5A-0065-42E9-B1D9-6FB80E8187F8}" type="datetimeFigureOut">
              <a:rPr lang="en-US" smtClean="0"/>
              <a:t>8/23/2018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2DD6B2-2BD8-45C6-8BF8-E0879A921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453B41-8473-42E3-BE0A-BC4A32A33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45D4C-4880-469F-BDA6-844D0C22A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000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F7686-FA4F-4C31-905C-BF0C71962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10E808-3EF9-4FD6-9682-83DE9B7245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F423E7-7C85-4E4C-8A96-2D3C2592B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27C5A-0065-42E9-B1D9-6FB80E8187F8}" type="datetimeFigureOut">
              <a:rPr lang="en-US" smtClean="0"/>
              <a:t>8/23/2018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7C83B4-E171-4D98-B6CA-BFEA461CE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5FB975-3AD7-4473-965A-06BFBF582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45D4C-4880-469F-BDA6-844D0C22A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467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D7AFA-EC71-4CD6-AB11-ECF2384CF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DFF92B-8838-41FE-AFF8-0F94BDB505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51E1F8-0B34-47A2-9BF7-94B5D7173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27C5A-0065-42E9-B1D9-6FB80E8187F8}" type="datetimeFigureOut">
              <a:rPr lang="en-US" smtClean="0"/>
              <a:t>8/23/2018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1F34A9-7185-4AE2-8643-952AC3165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FE2613-C625-4DC1-9026-76E41441D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45D4C-4880-469F-BDA6-844D0C22A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922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DFC94-9D38-41F8-91F5-BCE13DBCA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4E3935-0D7E-421C-86B6-4121738232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6E6F21-34C7-49CA-A3DC-E8357E3F3C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B6B3EC-5E96-47ED-A2DD-2AA9652CB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27C5A-0065-42E9-B1D9-6FB80E8187F8}" type="datetimeFigureOut">
              <a:rPr lang="en-US" smtClean="0"/>
              <a:t>8/23/2018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21BB47-0839-4386-B38F-F12243810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595ABB-7EF2-491C-8EE3-C8B4D8D7E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45D4C-4880-469F-BDA6-844D0C22A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155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2BB6A-4090-4C78-9A70-C40092AF4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A1FD65-E5B4-4855-9F36-06D60C968E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1ADEDB-DFA0-4832-865A-0E9FD57B11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57BC3D-6859-40A4-ADBB-615B0B5D42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BED54E-0EC3-47C3-9561-BF570497C7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A4CE63-F298-4E85-9CFD-BCAC47FC1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27C5A-0065-42E9-B1D9-6FB80E8187F8}" type="datetimeFigureOut">
              <a:rPr lang="en-US" smtClean="0"/>
              <a:t>8/23/2018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76577E-E7A4-4563-88DE-0ED9C5A91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41DFBF-88C6-4362-B374-2CC06ACA9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45D4C-4880-469F-BDA6-844D0C22A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6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E2F8C-BE5E-4C5C-885A-E2D859ED7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D110CB-F20B-4B25-92EB-DB14A6690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27C5A-0065-42E9-B1D9-6FB80E8187F8}" type="datetimeFigureOut">
              <a:rPr lang="en-US" smtClean="0"/>
              <a:t>8/23/2018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4A5E13-BCDF-4B28-8A4D-327494C08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16C9B8-693B-4C29-BB50-0AA309148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45D4C-4880-469F-BDA6-844D0C22A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28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1613C7-EF31-431F-939F-E8477FA68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27C5A-0065-42E9-B1D9-6FB80E8187F8}" type="datetimeFigureOut">
              <a:rPr lang="en-US" smtClean="0"/>
              <a:t>8/23/2018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9F3142-ADC6-4669-92A6-0AAF7ED36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D672BC-DEE5-49CD-8779-5854DEA8C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45D4C-4880-469F-BDA6-844D0C22A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632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FB8EC-C3B8-4775-B47B-4A3FC36B0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CE009E-A320-4F2E-AC17-06D8301514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4244C0-C882-44B2-8F0C-9139D01DA4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1560E5-3682-435E-BE6B-1DA78DAB6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27C5A-0065-42E9-B1D9-6FB80E8187F8}" type="datetimeFigureOut">
              <a:rPr lang="en-US" smtClean="0"/>
              <a:t>8/23/2018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FF3066-B534-4B87-A0FB-7300CC7FA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46A06A-97FF-49D8-8341-A0DBD6830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45D4C-4880-469F-BDA6-844D0C22A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12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785B8-401A-419F-9DDE-C93D4DD66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A68DBA-0ED9-4C37-901B-8C18798BE5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2E0C80-C66A-460C-8B63-5F9E3C5E17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39ED96-7E02-4866-A746-2053509E7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27C5A-0065-42E9-B1D9-6FB80E8187F8}" type="datetimeFigureOut">
              <a:rPr lang="en-US" smtClean="0"/>
              <a:t>8/23/2018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36BC0C-1C26-472D-9DD7-C1871097A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4A87B7-E7D2-45AD-ACB4-45F547A4F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45D4C-4880-469F-BDA6-844D0C22A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396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C60F6E-5A60-4F81-9521-61AADB42A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BB284E-AC69-43C5-AB5E-CA499DED6A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52E3E6-BA68-41F4-8931-778988BBF2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627C5A-0065-42E9-B1D9-6FB80E8187F8}" type="datetimeFigureOut">
              <a:rPr lang="en-US" smtClean="0"/>
              <a:t>8/23/2018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B2E07B-8C62-4AA7-B87F-0EEB1232AA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54EB52-37D2-4CFB-9F43-A741A162A8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045D4C-4880-469F-BDA6-844D0C22A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782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WvDedo8r1Fk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hackerrank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wmf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can YouTube tell us about learning to program?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None/>
            </a:pPr>
            <a:r>
              <a:rPr lang="en-US" dirty="0">
                <a:hlinkClick r:id="rId2"/>
              </a:rPr>
              <a:t>https://www.youtube.com/watch?v=WvDedo8r1Fk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34618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Programming is a skill that takes practice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order to do well in this class, you will need to dedicate time outside of lecture practicing!</a:t>
            </a:r>
          </a:p>
        </p:txBody>
      </p:sp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89338" y="2895601"/>
            <a:ext cx="4792663" cy="3840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782272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D735C-6015-4706-BA1D-4D8A28DA6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Tips for practicing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5A6C63-D03F-43F4-B7C0-15DBD7796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best way to improve is to get involved in a project that you find interesting.  </a:t>
            </a:r>
          </a:p>
          <a:p>
            <a:pPr lvl="1"/>
            <a:r>
              <a:rPr lang="en-US" dirty="0"/>
              <a:t>It’s okay if you don’t finish it or fail!</a:t>
            </a:r>
          </a:p>
          <a:p>
            <a:r>
              <a:rPr lang="en-US" dirty="0">
                <a:hlinkClick r:id="rId2"/>
              </a:rPr>
              <a:t>https://www.hackerrank.com</a:t>
            </a:r>
            <a:r>
              <a:rPr lang="en-US" dirty="0"/>
              <a:t> has lots of practice problems ranging from basic to very complex.  It’s also pretty fun!</a:t>
            </a:r>
          </a:p>
        </p:txBody>
      </p:sp>
    </p:spTree>
    <p:extLst>
      <p:ext uri="{BB962C8B-B14F-4D97-AF65-F5344CB8AC3E}">
        <p14:creationId xmlns:p14="http://schemas.microsoft.com/office/powerpoint/2010/main" val="3476081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 to our introduction </a:t>
            </a:r>
            <a:r>
              <a:rPr lang="en-US"/>
              <a:t>to Algorithms…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456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 txBox="1">
            <a:spLocks/>
          </p:cNvSpPr>
          <p:nvPr/>
        </p:nvSpPr>
        <p:spPr>
          <a:xfrm>
            <a:off x="1981200" y="274638"/>
            <a:ext cx="8229600" cy="6397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Computer Languages</a:t>
            </a:r>
          </a:p>
        </p:txBody>
      </p:sp>
      <p:sp>
        <p:nvSpPr>
          <p:cNvPr id="5" name="laptop"/>
          <p:cNvSpPr>
            <a:spLocks noEditPoints="1" noChangeArrowheads="1"/>
          </p:cNvSpPr>
          <p:nvPr/>
        </p:nvSpPr>
        <p:spPr bwMode="auto">
          <a:xfrm>
            <a:off x="7917180" y="3222591"/>
            <a:ext cx="1066800" cy="838200"/>
          </a:xfrm>
          <a:custGeom>
            <a:avLst/>
            <a:gdLst>
              <a:gd name="T0" fmla="*/ 3362 w 21600"/>
              <a:gd name="T1" fmla="*/ 0 h 21600"/>
              <a:gd name="T2" fmla="*/ 3362 w 21600"/>
              <a:gd name="T3" fmla="*/ 7173 h 21600"/>
              <a:gd name="T4" fmla="*/ 18327 w 21600"/>
              <a:gd name="T5" fmla="*/ 0 h 21600"/>
              <a:gd name="T6" fmla="*/ 18327 w 21600"/>
              <a:gd name="T7" fmla="*/ 7173 h 21600"/>
              <a:gd name="T8" fmla="*/ 10800 w 21600"/>
              <a:gd name="T9" fmla="*/ 0 h 21600"/>
              <a:gd name="T10" fmla="*/ 10800 w 21600"/>
              <a:gd name="T11" fmla="*/ 21600 h 21600"/>
              <a:gd name="T12" fmla="*/ 0 w 21600"/>
              <a:gd name="T13" fmla="*/ 21600 h 21600"/>
              <a:gd name="T14" fmla="*/ 21600 w 21600"/>
              <a:gd name="T15" fmla="*/ 21600 h 21600"/>
              <a:gd name="T16" fmla="*/ 4445 w 21600"/>
              <a:gd name="T17" fmla="*/ 1858 h 21600"/>
              <a:gd name="T18" fmla="*/ 17311 w 21600"/>
              <a:gd name="T19" fmla="*/ 1232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3362" y="0"/>
                </a:moveTo>
                <a:lnTo>
                  <a:pt x="18327" y="0"/>
                </a:lnTo>
                <a:lnTo>
                  <a:pt x="18327" y="14347"/>
                </a:lnTo>
                <a:lnTo>
                  <a:pt x="3362" y="14347"/>
                </a:lnTo>
                <a:lnTo>
                  <a:pt x="3362" y="0"/>
                </a:lnTo>
                <a:close/>
              </a:path>
              <a:path w="21600" h="21600" extrusionOk="0">
                <a:moveTo>
                  <a:pt x="3340" y="15068"/>
                </a:moveTo>
                <a:lnTo>
                  <a:pt x="0" y="19877"/>
                </a:lnTo>
                <a:lnTo>
                  <a:pt x="21600" y="19877"/>
                </a:lnTo>
                <a:lnTo>
                  <a:pt x="18327" y="15068"/>
                </a:lnTo>
                <a:lnTo>
                  <a:pt x="3340" y="15068"/>
                </a:lnTo>
                <a:close/>
              </a:path>
              <a:path w="21600" h="21600" extrusionOk="0">
                <a:moveTo>
                  <a:pt x="0" y="19877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9877"/>
                </a:lnTo>
                <a:lnTo>
                  <a:pt x="0" y="19877"/>
                </a:lnTo>
                <a:close/>
              </a:path>
              <a:path w="21600" h="21600" extrusionOk="0">
                <a:moveTo>
                  <a:pt x="4186" y="1523"/>
                </a:moveTo>
                <a:lnTo>
                  <a:pt x="17547" y="1523"/>
                </a:lnTo>
                <a:lnTo>
                  <a:pt x="17547" y="12744"/>
                </a:lnTo>
                <a:lnTo>
                  <a:pt x="4186" y="12744"/>
                </a:lnTo>
                <a:lnTo>
                  <a:pt x="4186" y="1523"/>
                </a:lnTo>
                <a:close/>
              </a:path>
              <a:path w="21600" h="21600" extrusionOk="0">
                <a:moveTo>
                  <a:pt x="3318" y="15549"/>
                </a:moveTo>
                <a:lnTo>
                  <a:pt x="2917" y="16110"/>
                </a:lnTo>
                <a:lnTo>
                  <a:pt x="18727" y="16110"/>
                </a:lnTo>
                <a:lnTo>
                  <a:pt x="18327" y="15549"/>
                </a:lnTo>
                <a:lnTo>
                  <a:pt x="3318" y="15549"/>
                </a:lnTo>
                <a:close/>
              </a:path>
              <a:path w="21600" h="21600" extrusionOk="0">
                <a:moveTo>
                  <a:pt x="6213" y="18314"/>
                </a:moveTo>
                <a:lnTo>
                  <a:pt x="5946" y="18875"/>
                </a:lnTo>
                <a:lnTo>
                  <a:pt x="15766" y="18875"/>
                </a:lnTo>
                <a:lnTo>
                  <a:pt x="15499" y="18314"/>
                </a:lnTo>
                <a:lnTo>
                  <a:pt x="6213" y="18314"/>
                </a:lnTo>
                <a:close/>
              </a:path>
              <a:path w="21600" h="21600" extrusionOk="0">
                <a:moveTo>
                  <a:pt x="2828" y="16471"/>
                </a:moveTo>
                <a:lnTo>
                  <a:pt x="2405" y="17072"/>
                </a:lnTo>
                <a:lnTo>
                  <a:pt x="19284" y="17072"/>
                </a:lnTo>
                <a:lnTo>
                  <a:pt x="18839" y="16471"/>
                </a:lnTo>
                <a:lnTo>
                  <a:pt x="2828" y="16471"/>
                </a:lnTo>
                <a:close/>
              </a:path>
              <a:path w="21600" h="21600" extrusionOk="0">
                <a:moveTo>
                  <a:pt x="2316" y="17352"/>
                </a:moveTo>
                <a:lnTo>
                  <a:pt x="1871" y="17953"/>
                </a:lnTo>
                <a:lnTo>
                  <a:pt x="19863" y="17953"/>
                </a:lnTo>
                <a:lnTo>
                  <a:pt x="19395" y="17352"/>
                </a:lnTo>
                <a:lnTo>
                  <a:pt x="2316" y="17352"/>
                </a:lnTo>
                <a:close/>
              </a:path>
            </a:pathLst>
          </a:cu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3" descr="C:\Users\jschneider\AppData\Local\Microsoft\Windows\Temporary Internet Files\Content.IE5\031M7KZ3\MC900078628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9945" y="3085010"/>
            <a:ext cx="1225164" cy="1501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493610" y="1637573"/>
            <a:ext cx="189879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Computers</a:t>
            </a:r>
          </a:p>
        </p:txBody>
      </p:sp>
      <p:sp>
        <p:nvSpPr>
          <p:cNvPr id="2" name="Cloud Callout 1"/>
          <p:cNvSpPr/>
          <p:nvPr/>
        </p:nvSpPr>
        <p:spPr>
          <a:xfrm>
            <a:off x="3931822" y="1109524"/>
            <a:ext cx="1926577" cy="1762429"/>
          </a:xfrm>
          <a:prstGeom prst="cloudCallo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406263" y="1637573"/>
            <a:ext cx="147187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Humans</a:t>
            </a:r>
          </a:p>
        </p:txBody>
      </p:sp>
      <p:sp>
        <p:nvSpPr>
          <p:cNvPr id="8" name="Cloud Callout 7"/>
          <p:cNvSpPr/>
          <p:nvPr/>
        </p:nvSpPr>
        <p:spPr>
          <a:xfrm>
            <a:off x="8410122" y="1125692"/>
            <a:ext cx="1926577" cy="1762429"/>
          </a:xfrm>
          <a:prstGeom prst="cloudCallo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8450582" y="1291967"/>
            <a:ext cx="19399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 00101010110010</a:t>
            </a:r>
          </a:p>
          <a:p>
            <a:r>
              <a:rPr lang="en-US" dirty="0"/>
              <a:t>011000101110101</a:t>
            </a:r>
          </a:p>
          <a:p>
            <a:r>
              <a:rPr lang="en-US" dirty="0"/>
              <a:t>  </a:t>
            </a:r>
            <a:r>
              <a:rPr lang="en-US" sz="800" dirty="0"/>
              <a:t> </a:t>
            </a:r>
            <a:r>
              <a:rPr lang="en-US" dirty="0"/>
              <a:t>010111001001</a:t>
            </a:r>
          </a:p>
          <a:p>
            <a:r>
              <a:rPr lang="en-US" dirty="0"/>
              <a:t>      10 </a:t>
            </a:r>
            <a:r>
              <a:rPr lang="en-US" sz="1000" dirty="0"/>
              <a:t> </a:t>
            </a:r>
            <a:r>
              <a:rPr lang="en-US" dirty="0"/>
              <a:t>0011</a:t>
            </a:r>
          </a:p>
        </p:txBody>
      </p:sp>
      <p:pic>
        <p:nvPicPr>
          <p:cNvPr id="3074" name="Picture 2" descr="C:\Users\jschneider\AppData\Local\Microsoft\Windows\Temporary Internet Files\Content.IE5\031M7KZ3\MC900441798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795895">
            <a:off x="4255511" y="1939450"/>
            <a:ext cx="779453" cy="1039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C:\Users\jschneider\AppData\Local\Microsoft\Windows\Temporary Internet Files\Content.IE5\TRZ1PLBF\MP900433140[1]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45507">
            <a:off x="5223840" y="1280708"/>
            <a:ext cx="440975" cy="503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jschneider\AppData\Local\Microsoft\Windows\Temporary Internet Files\Content.IE5\031M7KZ3\MC900290276[1].wm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200143">
            <a:off x="4193219" y="1346786"/>
            <a:ext cx="621190" cy="735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9" name="Picture 7" descr="C:\Users\jschneider\AppData\Local\Microsoft\Windows\Temporary Internet Files\Content.IE5\TRZ1PLBF\MC900441734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5236" y="1619021"/>
            <a:ext cx="795646" cy="1060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1" name="Picture 9" descr="C:\Users\jschneider\AppData\Local\Microsoft\Windows\Temporary Internet Files\Content.IE5\TRZ1PLBF\MC900441716[1]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00196">
            <a:off x="5807650" y="2816963"/>
            <a:ext cx="1132259" cy="1509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4620960" y="4127256"/>
            <a:ext cx="399718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How can humans “talk to”</a:t>
            </a:r>
          </a:p>
          <a:p>
            <a:pPr algn="ctr"/>
            <a:r>
              <a:rPr lang="en-US" sz="2800" dirty="0"/>
              <a:t>(instruct) computers?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271880" y="5308879"/>
            <a:ext cx="657878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/>
              <a:t>Answer</a:t>
            </a:r>
            <a:r>
              <a:rPr lang="en-US" sz="2800" dirty="0"/>
              <a:t>: Computer languages (e.g., Java, C,</a:t>
            </a:r>
          </a:p>
          <a:p>
            <a:pPr algn="ctr"/>
            <a:r>
              <a:rPr lang="en-US" sz="2800" dirty="0"/>
              <a:t>Python, FORTRAN, Basic, C++, Lisp, Ruby, …)</a:t>
            </a:r>
          </a:p>
        </p:txBody>
      </p:sp>
      <p:pic>
        <p:nvPicPr>
          <p:cNvPr id="16" name="Picture 15" descr="equation.png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75350">
            <a:off x="4769543" y="1430605"/>
            <a:ext cx="903547" cy="459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681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  <p:bldP spid="2" grpId="0" animBg="1"/>
      <p:bldP spid="9" grpId="0"/>
      <p:bldP spid="8" grpId="0" animBg="1"/>
      <p:bldP spid="10" grpId="0"/>
      <p:bldP spid="14" grpId="0"/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 txBox="1">
            <a:spLocks/>
          </p:cNvSpPr>
          <p:nvPr/>
        </p:nvSpPr>
        <p:spPr>
          <a:xfrm>
            <a:off x="1981200" y="274638"/>
            <a:ext cx="8229600" cy="6397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Computer Languages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3241301" y="2572142"/>
            <a:ext cx="1288542" cy="2814691"/>
            <a:chOff x="2081701" y="2017037"/>
            <a:chExt cx="1288542" cy="2111018"/>
          </a:xfrm>
        </p:grpSpPr>
        <p:grpSp>
          <p:nvGrpSpPr>
            <p:cNvPr id="12" name="Group 11"/>
            <p:cNvGrpSpPr/>
            <p:nvPr/>
          </p:nvGrpSpPr>
          <p:grpSpPr>
            <a:xfrm>
              <a:off x="2081701" y="2486691"/>
              <a:ext cx="1288542" cy="1641364"/>
              <a:chOff x="2140458" y="1085729"/>
              <a:chExt cx="1288542" cy="1641364"/>
            </a:xfrm>
          </p:grpSpPr>
          <p:pic>
            <p:nvPicPr>
              <p:cNvPr id="1026" name="Picture 2" descr="C:\Users\jschneider\AppData\Local\Microsoft\Windows\Temporary Internet Files\Content.IE5\FQATZOW5\MC900384244[1].wmf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40458" y="1399429"/>
                <a:ext cx="1288542" cy="121908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" name="Oval 6"/>
              <p:cNvSpPr/>
              <p:nvPr/>
            </p:nvSpPr>
            <p:spPr>
              <a:xfrm>
                <a:off x="2787379" y="1085729"/>
                <a:ext cx="233239" cy="26013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Freeform 7"/>
              <p:cNvSpPr/>
              <p:nvPr/>
            </p:nvSpPr>
            <p:spPr>
              <a:xfrm>
                <a:off x="2902226" y="1356074"/>
                <a:ext cx="10605" cy="129305"/>
              </a:xfrm>
              <a:custGeom>
                <a:avLst/>
                <a:gdLst>
                  <a:gd name="connsiteX0" fmla="*/ 0 w 10605"/>
                  <a:gd name="connsiteY0" fmla="*/ 0 h 129305"/>
                  <a:gd name="connsiteX1" fmla="*/ 7951 w 10605"/>
                  <a:gd name="connsiteY1" fmla="*/ 21203 h 129305"/>
                  <a:gd name="connsiteX2" fmla="*/ 10602 w 10605"/>
                  <a:gd name="connsiteY2" fmla="*/ 31805 h 129305"/>
                  <a:gd name="connsiteX3" fmla="*/ 7951 w 10605"/>
                  <a:gd name="connsiteY3" fmla="*/ 66261 h 129305"/>
                  <a:gd name="connsiteX4" fmla="*/ 5301 w 10605"/>
                  <a:gd name="connsiteY4" fmla="*/ 74212 h 129305"/>
                  <a:gd name="connsiteX5" fmla="*/ 7951 w 10605"/>
                  <a:gd name="connsiteY5" fmla="*/ 113969 h 129305"/>
                  <a:gd name="connsiteX6" fmla="*/ 10602 w 10605"/>
                  <a:gd name="connsiteY6" fmla="*/ 121920 h 1293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605" h="129305">
                    <a:moveTo>
                      <a:pt x="0" y="0"/>
                    </a:moveTo>
                    <a:cubicBezTo>
                      <a:pt x="2804" y="7011"/>
                      <a:pt x="5872" y="13926"/>
                      <a:pt x="7951" y="21203"/>
                    </a:cubicBezTo>
                    <a:cubicBezTo>
                      <a:pt x="8952" y="24706"/>
                      <a:pt x="9718" y="28271"/>
                      <a:pt x="10602" y="31805"/>
                    </a:cubicBezTo>
                    <a:cubicBezTo>
                      <a:pt x="9718" y="43290"/>
                      <a:pt x="9380" y="54831"/>
                      <a:pt x="7951" y="66261"/>
                    </a:cubicBezTo>
                    <a:cubicBezTo>
                      <a:pt x="7604" y="69033"/>
                      <a:pt x="5301" y="71418"/>
                      <a:pt x="5301" y="74212"/>
                    </a:cubicBezTo>
                    <a:cubicBezTo>
                      <a:pt x="5301" y="87494"/>
                      <a:pt x="6561" y="100760"/>
                      <a:pt x="7951" y="113969"/>
                    </a:cubicBezTo>
                    <a:cubicBezTo>
                      <a:pt x="10816" y="141189"/>
                      <a:pt x="10602" y="124390"/>
                      <a:pt x="10602" y="12192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Freeform 8"/>
              <p:cNvSpPr/>
              <p:nvPr/>
            </p:nvSpPr>
            <p:spPr>
              <a:xfrm>
                <a:off x="2692842" y="1774843"/>
                <a:ext cx="66261" cy="98066"/>
              </a:xfrm>
              <a:custGeom>
                <a:avLst/>
                <a:gdLst>
                  <a:gd name="connsiteX0" fmla="*/ 0 w 66261"/>
                  <a:gd name="connsiteY0" fmla="*/ 0 h 98066"/>
                  <a:gd name="connsiteX1" fmla="*/ 7951 w 66261"/>
                  <a:gd name="connsiteY1" fmla="*/ 13252 h 98066"/>
                  <a:gd name="connsiteX2" fmla="*/ 10601 w 66261"/>
                  <a:gd name="connsiteY2" fmla="*/ 21203 h 98066"/>
                  <a:gd name="connsiteX3" fmla="*/ 15902 w 66261"/>
                  <a:gd name="connsiteY3" fmla="*/ 29154 h 98066"/>
                  <a:gd name="connsiteX4" fmla="*/ 18553 w 66261"/>
                  <a:gd name="connsiteY4" fmla="*/ 37106 h 98066"/>
                  <a:gd name="connsiteX5" fmla="*/ 37106 w 66261"/>
                  <a:gd name="connsiteY5" fmla="*/ 60960 h 98066"/>
                  <a:gd name="connsiteX6" fmla="*/ 50358 w 66261"/>
                  <a:gd name="connsiteY6" fmla="*/ 74212 h 98066"/>
                  <a:gd name="connsiteX7" fmla="*/ 55659 w 66261"/>
                  <a:gd name="connsiteY7" fmla="*/ 82163 h 98066"/>
                  <a:gd name="connsiteX8" fmla="*/ 63610 w 66261"/>
                  <a:gd name="connsiteY8" fmla="*/ 92765 h 98066"/>
                  <a:gd name="connsiteX9" fmla="*/ 66261 w 66261"/>
                  <a:gd name="connsiteY9" fmla="*/ 98066 h 980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6261" h="98066">
                    <a:moveTo>
                      <a:pt x="0" y="0"/>
                    </a:moveTo>
                    <a:cubicBezTo>
                      <a:pt x="2650" y="4417"/>
                      <a:pt x="5647" y="8644"/>
                      <a:pt x="7951" y="13252"/>
                    </a:cubicBezTo>
                    <a:cubicBezTo>
                      <a:pt x="9200" y="15751"/>
                      <a:pt x="9352" y="18704"/>
                      <a:pt x="10601" y="21203"/>
                    </a:cubicBezTo>
                    <a:cubicBezTo>
                      <a:pt x="12026" y="24052"/>
                      <a:pt x="14477" y="26305"/>
                      <a:pt x="15902" y="29154"/>
                    </a:cubicBezTo>
                    <a:cubicBezTo>
                      <a:pt x="17152" y="31653"/>
                      <a:pt x="17196" y="34664"/>
                      <a:pt x="18553" y="37106"/>
                    </a:cubicBezTo>
                    <a:cubicBezTo>
                      <a:pt x="31948" y="61215"/>
                      <a:pt x="24231" y="45509"/>
                      <a:pt x="37106" y="60960"/>
                    </a:cubicBezTo>
                    <a:cubicBezTo>
                      <a:pt x="48148" y="74211"/>
                      <a:pt x="35783" y="64495"/>
                      <a:pt x="50358" y="74212"/>
                    </a:cubicBezTo>
                    <a:cubicBezTo>
                      <a:pt x="52125" y="76862"/>
                      <a:pt x="53808" y="79571"/>
                      <a:pt x="55659" y="82163"/>
                    </a:cubicBezTo>
                    <a:cubicBezTo>
                      <a:pt x="58227" y="85758"/>
                      <a:pt x="61160" y="89090"/>
                      <a:pt x="63610" y="92765"/>
                    </a:cubicBezTo>
                    <a:cubicBezTo>
                      <a:pt x="64706" y="94409"/>
                      <a:pt x="65377" y="96299"/>
                      <a:pt x="66261" y="98066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Freeform 9"/>
              <p:cNvSpPr/>
              <p:nvPr/>
            </p:nvSpPr>
            <p:spPr>
              <a:xfrm>
                <a:off x="2671140" y="2588526"/>
                <a:ext cx="162175" cy="138567"/>
              </a:xfrm>
              <a:custGeom>
                <a:avLst/>
                <a:gdLst>
                  <a:gd name="connsiteX0" fmla="*/ 40255 w 162175"/>
                  <a:gd name="connsiteY0" fmla="*/ 0 h 138567"/>
                  <a:gd name="connsiteX1" fmla="*/ 34954 w 162175"/>
                  <a:gd name="connsiteY1" fmla="*/ 26504 h 138567"/>
                  <a:gd name="connsiteX2" fmla="*/ 27003 w 162175"/>
                  <a:gd name="connsiteY2" fmla="*/ 47708 h 138567"/>
                  <a:gd name="connsiteX3" fmla="*/ 24352 w 162175"/>
                  <a:gd name="connsiteY3" fmla="*/ 55659 h 138567"/>
                  <a:gd name="connsiteX4" fmla="*/ 13750 w 162175"/>
                  <a:gd name="connsiteY4" fmla="*/ 71562 h 138567"/>
                  <a:gd name="connsiteX5" fmla="*/ 8450 w 162175"/>
                  <a:gd name="connsiteY5" fmla="*/ 79513 h 138567"/>
                  <a:gd name="connsiteX6" fmla="*/ 5799 w 162175"/>
                  <a:gd name="connsiteY6" fmla="*/ 90115 h 138567"/>
                  <a:gd name="connsiteX7" fmla="*/ 498 w 162175"/>
                  <a:gd name="connsiteY7" fmla="*/ 116619 h 138567"/>
                  <a:gd name="connsiteX8" fmla="*/ 3149 w 162175"/>
                  <a:gd name="connsiteY8" fmla="*/ 106017 h 138567"/>
                  <a:gd name="connsiteX9" fmla="*/ 19051 w 162175"/>
                  <a:gd name="connsiteY9" fmla="*/ 100717 h 138567"/>
                  <a:gd name="connsiteX10" fmla="*/ 50857 w 162175"/>
                  <a:gd name="connsiteY10" fmla="*/ 106017 h 138567"/>
                  <a:gd name="connsiteX11" fmla="*/ 58808 w 162175"/>
                  <a:gd name="connsiteY11" fmla="*/ 108668 h 138567"/>
                  <a:gd name="connsiteX12" fmla="*/ 72060 w 162175"/>
                  <a:gd name="connsiteY12" fmla="*/ 111318 h 138567"/>
                  <a:gd name="connsiteX13" fmla="*/ 80011 w 162175"/>
                  <a:gd name="connsiteY13" fmla="*/ 113969 h 138567"/>
                  <a:gd name="connsiteX14" fmla="*/ 103865 w 162175"/>
                  <a:gd name="connsiteY14" fmla="*/ 116619 h 138567"/>
                  <a:gd name="connsiteX15" fmla="*/ 114467 w 162175"/>
                  <a:gd name="connsiteY15" fmla="*/ 119270 h 138567"/>
                  <a:gd name="connsiteX16" fmla="*/ 127719 w 162175"/>
                  <a:gd name="connsiteY16" fmla="*/ 124571 h 138567"/>
                  <a:gd name="connsiteX17" fmla="*/ 135670 w 162175"/>
                  <a:gd name="connsiteY17" fmla="*/ 127221 h 138567"/>
                  <a:gd name="connsiteX18" fmla="*/ 159524 w 162175"/>
                  <a:gd name="connsiteY18" fmla="*/ 137823 h 138567"/>
                  <a:gd name="connsiteX19" fmla="*/ 162175 w 162175"/>
                  <a:gd name="connsiteY19" fmla="*/ 135172 h 138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62175" h="138567">
                    <a:moveTo>
                      <a:pt x="40255" y="0"/>
                    </a:moveTo>
                    <a:cubicBezTo>
                      <a:pt x="38173" y="12488"/>
                      <a:pt x="38116" y="15439"/>
                      <a:pt x="34954" y="26504"/>
                    </a:cubicBezTo>
                    <a:cubicBezTo>
                      <a:pt x="32551" y="34916"/>
                      <a:pt x="30357" y="38764"/>
                      <a:pt x="27003" y="47708"/>
                    </a:cubicBezTo>
                    <a:cubicBezTo>
                      <a:pt x="26022" y="50324"/>
                      <a:pt x="25709" y="53217"/>
                      <a:pt x="24352" y="55659"/>
                    </a:cubicBezTo>
                    <a:cubicBezTo>
                      <a:pt x="21258" y="61228"/>
                      <a:pt x="17284" y="66261"/>
                      <a:pt x="13750" y="71562"/>
                    </a:cubicBezTo>
                    <a:lnTo>
                      <a:pt x="8450" y="79513"/>
                    </a:lnTo>
                    <a:cubicBezTo>
                      <a:pt x="7566" y="83047"/>
                      <a:pt x="6562" y="86553"/>
                      <a:pt x="5799" y="90115"/>
                    </a:cubicBezTo>
                    <a:cubicBezTo>
                      <a:pt x="3911" y="98925"/>
                      <a:pt x="-1688" y="125360"/>
                      <a:pt x="498" y="116619"/>
                    </a:cubicBezTo>
                    <a:cubicBezTo>
                      <a:pt x="1382" y="113085"/>
                      <a:pt x="383" y="108388"/>
                      <a:pt x="3149" y="106017"/>
                    </a:cubicBezTo>
                    <a:cubicBezTo>
                      <a:pt x="7391" y="102381"/>
                      <a:pt x="19051" y="100717"/>
                      <a:pt x="19051" y="100717"/>
                    </a:cubicBezTo>
                    <a:cubicBezTo>
                      <a:pt x="29515" y="102212"/>
                      <a:pt x="40528" y="103435"/>
                      <a:pt x="50857" y="106017"/>
                    </a:cubicBezTo>
                    <a:cubicBezTo>
                      <a:pt x="53567" y="106695"/>
                      <a:pt x="56098" y="107990"/>
                      <a:pt x="58808" y="108668"/>
                    </a:cubicBezTo>
                    <a:cubicBezTo>
                      <a:pt x="63178" y="109761"/>
                      <a:pt x="67690" y="110225"/>
                      <a:pt x="72060" y="111318"/>
                    </a:cubicBezTo>
                    <a:cubicBezTo>
                      <a:pt x="74770" y="111996"/>
                      <a:pt x="77255" y="113510"/>
                      <a:pt x="80011" y="113969"/>
                    </a:cubicBezTo>
                    <a:cubicBezTo>
                      <a:pt x="87902" y="115284"/>
                      <a:pt x="95914" y="115736"/>
                      <a:pt x="103865" y="116619"/>
                    </a:cubicBezTo>
                    <a:cubicBezTo>
                      <a:pt x="107399" y="117503"/>
                      <a:pt x="111011" y="118118"/>
                      <a:pt x="114467" y="119270"/>
                    </a:cubicBezTo>
                    <a:cubicBezTo>
                      <a:pt x="118980" y="120775"/>
                      <a:pt x="123264" y="122901"/>
                      <a:pt x="127719" y="124571"/>
                    </a:cubicBezTo>
                    <a:cubicBezTo>
                      <a:pt x="130335" y="125552"/>
                      <a:pt x="133020" y="126338"/>
                      <a:pt x="135670" y="127221"/>
                    </a:cubicBezTo>
                    <a:cubicBezTo>
                      <a:pt x="139639" y="129867"/>
                      <a:pt x="155740" y="141607"/>
                      <a:pt x="159524" y="137823"/>
                    </a:cubicBezTo>
                    <a:lnTo>
                      <a:pt x="162175" y="135172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Freeform 10"/>
              <p:cNvSpPr/>
              <p:nvPr/>
            </p:nvSpPr>
            <p:spPr>
              <a:xfrm>
                <a:off x="3116911" y="2559371"/>
                <a:ext cx="145795" cy="159583"/>
              </a:xfrm>
              <a:custGeom>
                <a:avLst/>
                <a:gdLst>
                  <a:gd name="connsiteX0" fmla="*/ 13252 w 145795"/>
                  <a:gd name="connsiteY0" fmla="*/ 0 h 159583"/>
                  <a:gd name="connsiteX1" fmla="*/ 13252 w 145795"/>
                  <a:gd name="connsiteY1" fmla="*/ 100717 h 159583"/>
                  <a:gd name="connsiteX2" fmla="*/ 10602 w 145795"/>
                  <a:gd name="connsiteY2" fmla="*/ 113969 h 159583"/>
                  <a:gd name="connsiteX3" fmla="*/ 0 w 145795"/>
                  <a:gd name="connsiteY3" fmla="*/ 129872 h 159583"/>
                  <a:gd name="connsiteX4" fmla="*/ 23854 w 145795"/>
                  <a:gd name="connsiteY4" fmla="*/ 135172 h 159583"/>
                  <a:gd name="connsiteX5" fmla="*/ 31806 w 145795"/>
                  <a:gd name="connsiteY5" fmla="*/ 137823 h 159583"/>
                  <a:gd name="connsiteX6" fmla="*/ 82164 w 145795"/>
                  <a:gd name="connsiteY6" fmla="*/ 140473 h 159583"/>
                  <a:gd name="connsiteX7" fmla="*/ 98066 w 145795"/>
                  <a:gd name="connsiteY7" fmla="*/ 148425 h 159583"/>
                  <a:gd name="connsiteX8" fmla="*/ 106018 w 145795"/>
                  <a:gd name="connsiteY8" fmla="*/ 151075 h 159583"/>
                  <a:gd name="connsiteX9" fmla="*/ 137823 w 145795"/>
                  <a:gd name="connsiteY9" fmla="*/ 156376 h 159583"/>
                  <a:gd name="connsiteX10" fmla="*/ 145774 w 145795"/>
                  <a:gd name="connsiteY10" fmla="*/ 156376 h 1595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45795" h="159583">
                    <a:moveTo>
                      <a:pt x="13252" y="0"/>
                    </a:moveTo>
                    <a:cubicBezTo>
                      <a:pt x="20259" y="42033"/>
                      <a:pt x="17624" y="19846"/>
                      <a:pt x="13252" y="100717"/>
                    </a:cubicBezTo>
                    <a:cubicBezTo>
                      <a:pt x="13009" y="105215"/>
                      <a:pt x="12466" y="109868"/>
                      <a:pt x="10602" y="113969"/>
                    </a:cubicBezTo>
                    <a:cubicBezTo>
                      <a:pt x="7966" y="119769"/>
                      <a:pt x="0" y="129872"/>
                      <a:pt x="0" y="129872"/>
                    </a:cubicBezTo>
                    <a:cubicBezTo>
                      <a:pt x="9103" y="131692"/>
                      <a:pt x="15125" y="132678"/>
                      <a:pt x="23854" y="135172"/>
                    </a:cubicBezTo>
                    <a:cubicBezTo>
                      <a:pt x="26541" y="135940"/>
                      <a:pt x="29023" y="137570"/>
                      <a:pt x="31806" y="137823"/>
                    </a:cubicBezTo>
                    <a:cubicBezTo>
                      <a:pt x="48546" y="139345"/>
                      <a:pt x="65378" y="139590"/>
                      <a:pt x="82164" y="140473"/>
                    </a:cubicBezTo>
                    <a:cubicBezTo>
                      <a:pt x="102159" y="147140"/>
                      <a:pt x="77503" y="138144"/>
                      <a:pt x="98066" y="148425"/>
                    </a:cubicBezTo>
                    <a:cubicBezTo>
                      <a:pt x="100565" y="149674"/>
                      <a:pt x="103332" y="150307"/>
                      <a:pt x="106018" y="151075"/>
                    </a:cubicBezTo>
                    <a:cubicBezTo>
                      <a:pt x="119645" y="154969"/>
                      <a:pt x="120599" y="154223"/>
                      <a:pt x="137823" y="156376"/>
                    </a:cubicBezTo>
                    <a:cubicBezTo>
                      <a:pt x="146612" y="159305"/>
                      <a:pt x="145774" y="161820"/>
                      <a:pt x="145774" y="156376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3" name="TextBox 32"/>
            <p:cNvSpPr txBox="1"/>
            <p:nvPr/>
          </p:nvSpPr>
          <p:spPr>
            <a:xfrm>
              <a:off x="2331167" y="2017037"/>
              <a:ext cx="886781" cy="3924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Alice</a:t>
              </a: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7552034" y="2588678"/>
            <a:ext cx="2064411" cy="2798155"/>
            <a:chOff x="5140253" y="1901951"/>
            <a:chExt cx="2064411" cy="2098616"/>
          </a:xfrm>
        </p:grpSpPr>
        <p:grpSp>
          <p:nvGrpSpPr>
            <p:cNvPr id="29" name="Group 28"/>
            <p:cNvGrpSpPr/>
            <p:nvPr/>
          </p:nvGrpSpPr>
          <p:grpSpPr>
            <a:xfrm>
              <a:off x="5426831" y="2367342"/>
              <a:ext cx="1288542" cy="1633225"/>
              <a:chOff x="4523474" y="3193193"/>
              <a:chExt cx="1288542" cy="1633225"/>
            </a:xfrm>
          </p:grpSpPr>
          <p:pic>
            <p:nvPicPr>
              <p:cNvPr id="19" name="Picture 2" descr="C:\Users\jschneider\AppData\Local\Microsoft\Windows\Temporary Internet Files\Content.IE5\FQATZOW5\MC900384244[1].wmf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23474" y="3506893"/>
                <a:ext cx="1288542" cy="121908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0" name="Oval 19"/>
              <p:cNvSpPr/>
              <p:nvPr/>
            </p:nvSpPr>
            <p:spPr>
              <a:xfrm rot="20731263">
                <a:off x="5051124" y="3203377"/>
                <a:ext cx="233239" cy="26013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Freeform 21"/>
              <p:cNvSpPr/>
              <p:nvPr/>
            </p:nvSpPr>
            <p:spPr>
              <a:xfrm rot="1950647">
                <a:off x="5043469" y="3882306"/>
                <a:ext cx="66261" cy="98066"/>
              </a:xfrm>
              <a:custGeom>
                <a:avLst/>
                <a:gdLst>
                  <a:gd name="connsiteX0" fmla="*/ 0 w 66261"/>
                  <a:gd name="connsiteY0" fmla="*/ 0 h 98066"/>
                  <a:gd name="connsiteX1" fmla="*/ 7951 w 66261"/>
                  <a:gd name="connsiteY1" fmla="*/ 13252 h 98066"/>
                  <a:gd name="connsiteX2" fmla="*/ 10601 w 66261"/>
                  <a:gd name="connsiteY2" fmla="*/ 21203 h 98066"/>
                  <a:gd name="connsiteX3" fmla="*/ 15902 w 66261"/>
                  <a:gd name="connsiteY3" fmla="*/ 29154 h 98066"/>
                  <a:gd name="connsiteX4" fmla="*/ 18553 w 66261"/>
                  <a:gd name="connsiteY4" fmla="*/ 37106 h 98066"/>
                  <a:gd name="connsiteX5" fmla="*/ 37106 w 66261"/>
                  <a:gd name="connsiteY5" fmla="*/ 60960 h 98066"/>
                  <a:gd name="connsiteX6" fmla="*/ 50358 w 66261"/>
                  <a:gd name="connsiteY6" fmla="*/ 74212 h 98066"/>
                  <a:gd name="connsiteX7" fmla="*/ 55659 w 66261"/>
                  <a:gd name="connsiteY7" fmla="*/ 82163 h 98066"/>
                  <a:gd name="connsiteX8" fmla="*/ 63610 w 66261"/>
                  <a:gd name="connsiteY8" fmla="*/ 92765 h 98066"/>
                  <a:gd name="connsiteX9" fmla="*/ 66261 w 66261"/>
                  <a:gd name="connsiteY9" fmla="*/ 98066 h 980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6261" h="98066">
                    <a:moveTo>
                      <a:pt x="0" y="0"/>
                    </a:moveTo>
                    <a:cubicBezTo>
                      <a:pt x="2650" y="4417"/>
                      <a:pt x="5647" y="8644"/>
                      <a:pt x="7951" y="13252"/>
                    </a:cubicBezTo>
                    <a:cubicBezTo>
                      <a:pt x="9200" y="15751"/>
                      <a:pt x="9352" y="18704"/>
                      <a:pt x="10601" y="21203"/>
                    </a:cubicBezTo>
                    <a:cubicBezTo>
                      <a:pt x="12026" y="24052"/>
                      <a:pt x="14477" y="26305"/>
                      <a:pt x="15902" y="29154"/>
                    </a:cubicBezTo>
                    <a:cubicBezTo>
                      <a:pt x="17152" y="31653"/>
                      <a:pt x="17196" y="34664"/>
                      <a:pt x="18553" y="37106"/>
                    </a:cubicBezTo>
                    <a:cubicBezTo>
                      <a:pt x="31948" y="61215"/>
                      <a:pt x="24231" y="45509"/>
                      <a:pt x="37106" y="60960"/>
                    </a:cubicBezTo>
                    <a:cubicBezTo>
                      <a:pt x="48148" y="74211"/>
                      <a:pt x="35783" y="64495"/>
                      <a:pt x="50358" y="74212"/>
                    </a:cubicBezTo>
                    <a:cubicBezTo>
                      <a:pt x="52125" y="76862"/>
                      <a:pt x="53808" y="79571"/>
                      <a:pt x="55659" y="82163"/>
                    </a:cubicBezTo>
                    <a:cubicBezTo>
                      <a:pt x="58227" y="85758"/>
                      <a:pt x="61160" y="89090"/>
                      <a:pt x="63610" y="92765"/>
                    </a:cubicBezTo>
                    <a:cubicBezTo>
                      <a:pt x="64706" y="94409"/>
                      <a:pt x="65377" y="96299"/>
                      <a:pt x="66261" y="98066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Freeform 22"/>
              <p:cNvSpPr/>
              <p:nvPr/>
            </p:nvSpPr>
            <p:spPr>
              <a:xfrm>
                <a:off x="5027818" y="4687851"/>
                <a:ext cx="162175" cy="138567"/>
              </a:xfrm>
              <a:custGeom>
                <a:avLst/>
                <a:gdLst>
                  <a:gd name="connsiteX0" fmla="*/ 40255 w 162175"/>
                  <a:gd name="connsiteY0" fmla="*/ 0 h 138567"/>
                  <a:gd name="connsiteX1" fmla="*/ 34954 w 162175"/>
                  <a:gd name="connsiteY1" fmla="*/ 26504 h 138567"/>
                  <a:gd name="connsiteX2" fmla="*/ 27003 w 162175"/>
                  <a:gd name="connsiteY2" fmla="*/ 47708 h 138567"/>
                  <a:gd name="connsiteX3" fmla="*/ 24352 w 162175"/>
                  <a:gd name="connsiteY3" fmla="*/ 55659 h 138567"/>
                  <a:gd name="connsiteX4" fmla="*/ 13750 w 162175"/>
                  <a:gd name="connsiteY4" fmla="*/ 71562 h 138567"/>
                  <a:gd name="connsiteX5" fmla="*/ 8450 w 162175"/>
                  <a:gd name="connsiteY5" fmla="*/ 79513 h 138567"/>
                  <a:gd name="connsiteX6" fmla="*/ 5799 w 162175"/>
                  <a:gd name="connsiteY6" fmla="*/ 90115 h 138567"/>
                  <a:gd name="connsiteX7" fmla="*/ 498 w 162175"/>
                  <a:gd name="connsiteY7" fmla="*/ 116619 h 138567"/>
                  <a:gd name="connsiteX8" fmla="*/ 3149 w 162175"/>
                  <a:gd name="connsiteY8" fmla="*/ 106017 h 138567"/>
                  <a:gd name="connsiteX9" fmla="*/ 19051 w 162175"/>
                  <a:gd name="connsiteY9" fmla="*/ 100717 h 138567"/>
                  <a:gd name="connsiteX10" fmla="*/ 50857 w 162175"/>
                  <a:gd name="connsiteY10" fmla="*/ 106017 h 138567"/>
                  <a:gd name="connsiteX11" fmla="*/ 58808 w 162175"/>
                  <a:gd name="connsiteY11" fmla="*/ 108668 h 138567"/>
                  <a:gd name="connsiteX12" fmla="*/ 72060 w 162175"/>
                  <a:gd name="connsiteY12" fmla="*/ 111318 h 138567"/>
                  <a:gd name="connsiteX13" fmla="*/ 80011 w 162175"/>
                  <a:gd name="connsiteY13" fmla="*/ 113969 h 138567"/>
                  <a:gd name="connsiteX14" fmla="*/ 103865 w 162175"/>
                  <a:gd name="connsiteY14" fmla="*/ 116619 h 138567"/>
                  <a:gd name="connsiteX15" fmla="*/ 114467 w 162175"/>
                  <a:gd name="connsiteY15" fmla="*/ 119270 h 138567"/>
                  <a:gd name="connsiteX16" fmla="*/ 127719 w 162175"/>
                  <a:gd name="connsiteY16" fmla="*/ 124571 h 138567"/>
                  <a:gd name="connsiteX17" fmla="*/ 135670 w 162175"/>
                  <a:gd name="connsiteY17" fmla="*/ 127221 h 138567"/>
                  <a:gd name="connsiteX18" fmla="*/ 159524 w 162175"/>
                  <a:gd name="connsiteY18" fmla="*/ 137823 h 138567"/>
                  <a:gd name="connsiteX19" fmla="*/ 162175 w 162175"/>
                  <a:gd name="connsiteY19" fmla="*/ 135172 h 138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62175" h="138567">
                    <a:moveTo>
                      <a:pt x="40255" y="0"/>
                    </a:moveTo>
                    <a:cubicBezTo>
                      <a:pt x="38173" y="12488"/>
                      <a:pt x="38116" y="15439"/>
                      <a:pt x="34954" y="26504"/>
                    </a:cubicBezTo>
                    <a:cubicBezTo>
                      <a:pt x="32551" y="34916"/>
                      <a:pt x="30357" y="38764"/>
                      <a:pt x="27003" y="47708"/>
                    </a:cubicBezTo>
                    <a:cubicBezTo>
                      <a:pt x="26022" y="50324"/>
                      <a:pt x="25709" y="53217"/>
                      <a:pt x="24352" y="55659"/>
                    </a:cubicBezTo>
                    <a:cubicBezTo>
                      <a:pt x="21258" y="61228"/>
                      <a:pt x="17284" y="66261"/>
                      <a:pt x="13750" y="71562"/>
                    </a:cubicBezTo>
                    <a:lnTo>
                      <a:pt x="8450" y="79513"/>
                    </a:lnTo>
                    <a:cubicBezTo>
                      <a:pt x="7566" y="83047"/>
                      <a:pt x="6562" y="86553"/>
                      <a:pt x="5799" y="90115"/>
                    </a:cubicBezTo>
                    <a:cubicBezTo>
                      <a:pt x="3911" y="98925"/>
                      <a:pt x="-1688" y="125360"/>
                      <a:pt x="498" y="116619"/>
                    </a:cubicBezTo>
                    <a:cubicBezTo>
                      <a:pt x="1382" y="113085"/>
                      <a:pt x="383" y="108388"/>
                      <a:pt x="3149" y="106017"/>
                    </a:cubicBezTo>
                    <a:cubicBezTo>
                      <a:pt x="7391" y="102381"/>
                      <a:pt x="19051" y="100717"/>
                      <a:pt x="19051" y="100717"/>
                    </a:cubicBezTo>
                    <a:cubicBezTo>
                      <a:pt x="29515" y="102212"/>
                      <a:pt x="40528" y="103435"/>
                      <a:pt x="50857" y="106017"/>
                    </a:cubicBezTo>
                    <a:cubicBezTo>
                      <a:pt x="53567" y="106695"/>
                      <a:pt x="56098" y="107990"/>
                      <a:pt x="58808" y="108668"/>
                    </a:cubicBezTo>
                    <a:cubicBezTo>
                      <a:pt x="63178" y="109761"/>
                      <a:pt x="67690" y="110225"/>
                      <a:pt x="72060" y="111318"/>
                    </a:cubicBezTo>
                    <a:cubicBezTo>
                      <a:pt x="74770" y="111996"/>
                      <a:pt x="77255" y="113510"/>
                      <a:pt x="80011" y="113969"/>
                    </a:cubicBezTo>
                    <a:cubicBezTo>
                      <a:pt x="87902" y="115284"/>
                      <a:pt x="95914" y="115736"/>
                      <a:pt x="103865" y="116619"/>
                    </a:cubicBezTo>
                    <a:cubicBezTo>
                      <a:pt x="107399" y="117503"/>
                      <a:pt x="111011" y="118118"/>
                      <a:pt x="114467" y="119270"/>
                    </a:cubicBezTo>
                    <a:cubicBezTo>
                      <a:pt x="118980" y="120775"/>
                      <a:pt x="123264" y="122901"/>
                      <a:pt x="127719" y="124571"/>
                    </a:cubicBezTo>
                    <a:cubicBezTo>
                      <a:pt x="130335" y="125552"/>
                      <a:pt x="133020" y="126338"/>
                      <a:pt x="135670" y="127221"/>
                    </a:cubicBezTo>
                    <a:cubicBezTo>
                      <a:pt x="139639" y="129867"/>
                      <a:pt x="155740" y="141607"/>
                      <a:pt x="159524" y="137823"/>
                    </a:cubicBezTo>
                    <a:lnTo>
                      <a:pt x="162175" y="135172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Freeform 23"/>
              <p:cNvSpPr/>
              <p:nvPr/>
            </p:nvSpPr>
            <p:spPr>
              <a:xfrm>
                <a:off x="5499927" y="4666835"/>
                <a:ext cx="145795" cy="159583"/>
              </a:xfrm>
              <a:custGeom>
                <a:avLst/>
                <a:gdLst>
                  <a:gd name="connsiteX0" fmla="*/ 13252 w 145795"/>
                  <a:gd name="connsiteY0" fmla="*/ 0 h 159583"/>
                  <a:gd name="connsiteX1" fmla="*/ 13252 w 145795"/>
                  <a:gd name="connsiteY1" fmla="*/ 100717 h 159583"/>
                  <a:gd name="connsiteX2" fmla="*/ 10602 w 145795"/>
                  <a:gd name="connsiteY2" fmla="*/ 113969 h 159583"/>
                  <a:gd name="connsiteX3" fmla="*/ 0 w 145795"/>
                  <a:gd name="connsiteY3" fmla="*/ 129872 h 159583"/>
                  <a:gd name="connsiteX4" fmla="*/ 23854 w 145795"/>
                  <a:gd name="connsiteY4" fmla="*/ 135172 h 159583"/>
                  <a:gd name="connsiteX5" fmla="*/ 31806 w 145795"/>
                  <a:gd name="connsiteY5" fmla="*/ 137823 h 159583"/>
                  <a:gd name="connsiteX6" fmla="*/ 82164 w 145795"/>
                  <a:gd name="connsiteY6" fmla="*/ 140473 h 159583"/>
                  <a:gd name="connsiteX7" fmla="*/ 98066 w 145795"/>
                  <a:gd name="connsiteY7" fmla="*/ 148425 h 159583"/>
                  <a:gd name="connsiteX8" fmla="*/ 106018 w 145795"/>
                  <a:gd name="connsiteY8" fmla="*/ 151075 h 159583"/>
                  <a:gd name="connsiteX9" fmla="*/ 137823 w 145795"/>
                  <a:gd name="connsiteY9" fmla="*/ 156376 h 159583"/>
                  <a:gd name="connsiteX10" fmla="*/ 145774 w 145795"/>
                  <a:gd name="connsiteY10" fmla="*/ 156376 h 1595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45795" h="159583">
                    <a:moveTo>
                      <a:pt x="13252" y="0"/>
                    </a:moveTo>
                    <a:cubicBezTo>
                      <a:pt x="20259" y="42033"/>
                      <a:pt x="17624" y="19846"/>
                      <a:pt x="13252" y="100717"/>
                    </a:cubicBezTo>
                    <a:cubicBezTo>
                      <a:pt x="13009" y="105215"/>
                      <a:pt x="12466" y="109868"/>
                      <a:pt x="10602" y="113969"/>
                    </a:cubicBezTo>
                    <a:cubicBezTo>
                      <a:pt x="7966" y="119769"/>
                      <a:pt x="0" y="129872"/>
                      <a:pt x="0" y="129872"/>
                    </a:cubicBezTo>
                    <a:cubicBezTo>
                      <a:pt x="9103" y="131692"/>
                      <a:pt x="15125" y="132678"/>
                      <a:pt x="23854" y="135172"/>
                    </a:cubicBezTo>
                    <a:cubicBezTo>
                      <a:pt x="26541" y="135940"/>
                      <a:pt x="29023" y="137570"/>
                      <a:pt x="31806" y="137823"/>
                    </a:cubicBezTo>
                    <a:cubicBezTo>
                      <a:pt x="48546" y="139345"/>
                      <a:pt x="65378" y="139590"/>
                      <a:pt x="82164" y="140473"/>
                    </a:cubicBezTo>
                    <a:cubicBezTo>
                      <a:pt x="102159" y="147140"/>
                      <a:pt x="77503" y="138144"/>
                      <a:pt x="98066" y="148425"/>
                    </a:cubicBezTo>
                    <a:cubicBezTo>
                      <a:pt x="100565" y="149674"/>
                      <a:pt x="103332" y="150307"/>
                      <a:pt x="106018" y="151075"/>
                    </a:cubicBezTo>
                    <a:cubicBezTo>
                      <a:pt x="119645" y="154969"/>
                      <a:pt x="120599" y="154223"/>
                      <a:pt x="137823" y="156376"/>
                    </a:cubicBezTo>
                    <a:cubicBezTo>
                      <a:pt x="146612" y="159305"/>
                      <a:pt x="145774" y="161820"/>
                      <a:pt x="145774" y="156376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Oval 26"/>
              <p:cNvSpPr/>
              <p:nvPr/>
            </p:nvSpPr>
            <p:spPr>
              <a:xfrm rot="475692">
                <a:off x="5330006" y="3193193"/>
                <a:ext cx="233239" cy="26013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Freeform 25"/>
              <p:cNvSpPr/>
              <p:nvPr/>
            </p:nvSpPr>
            <p:spPr>
              <a:xfrm>
                <a:off x="5212556" y="3467100"/>
                <a:ext cx="90488" cy="121463"/>
              </a:xfrm>
              <a:custGeom>
                <a:avLst/>
                <a:gdLst>
                  <a:gd name="connsiteX0" fmla="*/ 0 w 90488"/>
                  <a:gd name="connsiteY0" fmla="*/ 0 h 121463"/>
                  <a:gd name="connsiteX1" fmla="*/ 7144 w 90488"/>
                  <a:gd name="connsiteY1" fmla="*/ 11906 h 121463"/>
                  <a:gd name="connsiteX2" fmla="*/ 11907 w 90488"/>
                  <a:gd name="connsiteY2" fmla="*/ 19050 h 121463"/>
                  <a:gd name="connsiteX3" fmla="*/ 21432 w 90488"/>
                  <a:gd name="connsiteY3" fmla="*/ 26194 h 121463"/>
                  <a:gd name="connsiteX4" fmla="*/ 35719 w 90488"/>
                  <a:gd name="connsiteY4" fmla="*/ 35719 h 121463"/>
                  <a:gd name="connsiteX5" fmla="*/ 59532 w 90488"/>
                  <a:gd name="connsiteY5" fmla="*/ 64294 h 121463"/>
                  <a:gd name="connsiteX6" fmla="*/ 66675 w 90488"/>
                  <a:gd name="connsiteY6" fmla="*/ 66675 h 121463"/>
                  <a:gd name="connsiteX7" fmla="*/ 80963 w 90488"/>
                  <a:gd name="connsiteY7" fmla="*/ 76200 h 121463"/>
                  <a:gd name="connsiteX8" fmla="*/ 85725 w 90488"/>
                  <a:gd name="connsiteY8" fmla="*/ 114300 h 121463"/>
                  <a:gd name="connsiteX9" fmla="*/ 90488 w 90488"/>
                  <a:gd name="connsiteY9" fmla="*/ 121444 h 1214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90488" h="121463">
                    <a:moveTo>
                      <a:pt x="0" y="0"/>
                    </a:moveTo>
                    <a:cubicBezTo>
                      <a:pt x="2381" y="3969"/>
                      <a:pt x="4691" y="7981"/>
                      <a:pt x="7144" y="11906"/>
                    </a:cubicBezTo>
                    <a:cubicBezTo>
                      <a:pt x="8661" y="14333"/>
                      <a:pt x="9883" y="17026"/>
                      <a:pt x="11907" y="19050"/>
                    </a:cubicBezTo>
                    <a:cubicBezTo>
                      <a:pt x="14713" y="21856"/>
                      <a:pt x="18181" y="23918"/>
                      <a:pt x="21432" y="26194"/>
                    </a:cubicBezTo>
                    <a:cubicBezTo>
                      <a:pt x="26121" y="29476"/>
                      <a:pt x="35719" y="35719"/>
                      <a:pt x="35719" y="35719"/>
                    </a:cubicBezTo>
                    <a:cubicBezTo>
                      <a:pt x="40076" y="42255"/>
                      <a:pt x="51675" y="61675"/>
                      <a:pt x="59532" y="64294"/>
                    </a:cubicBezTo>
                    <a:lnTo>
                      <a:pt x="66675" y="66675"/>
                    </a:lnTo>
                    <a:cubicBezTo>
                      <a:pt x="71438" y="69850"/>
                      <a:pt x="80253" y="70520"/>
                      <a:pt x="80963" y="76200"/>
                    </a:cubicBezTo>
                    <a:cubicBezTo>
                      <a:pt x="82550" y="88900"/>
                      <a:pt x="81677" y="102158"/>
                      <a:pt x="85725" y="114300"/>
                    </a:cubicBezTo>
                    <a:cubicBezTo>
                      <a:pt x="88358" y="122197"/>
                      <a:pt x="85597" y="121444"/>
                      <a:pt x="90488" y="121444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Freeform 27"/>
              <p:cNvSpPr/>
              <p:nvPr/>
            </p:nvSpPr>
            <p:spPr>
              <a:xfrm>
                <a:off x="5295867" y="3459956"/>
                <a:ext cx="119096" cy="140495"/>
              </a:xfrm>
              <a:custGeom>
                <a:avLst/>
                <a:gdLst>
                  <a:gd name="connsiteX0" fmla="*/ 102427 w 102427"/>
                  <a:gd name="connsiteY0" fmla="*/ 0 h 140495"/>
                  <a:gd name="connsiteX1" fmla="*/ 90521 w 102427"/>
                  <a:gd name="connsiteY1" fmla="*/ 14288 h 140495"/>
                  <a:gd name="connsiteX2" fmla="*/ 85758 w 102427"/>
                  <a:gd name="connsiteY2" fmla="*/ 21432 h 140495"/>
                  <a:gd name="connsiteX3" fmla="*/ 76233 w 102427"/>
                  <a:gd name="connsiteY3" fmla="*/ 30957 h 140495"/>
                  <a:gd name="connsiteX4" fmla="*/ 57183 w 102427"/>
                  <a:gd name="connsiteY4" fmla="*/ 54769 h 140495"/>
                  <a:gd name="connsiteX5" fmla="*/ 50039 w 102427"/>
                  <a:gd name="connsiteY5" fmla="*/ 61913 h 140495"/>
                  <a:gd name="connsiteX6" fmla="*/ 45277 w 102427"/>
                  <a:gd name="connsiteY6" fmla="*/ 69057 h 140495"/>
                  <a:gd name="connsiteX7" fmla="*/ 38133 w 102427"/>
                  <a:gd name="connsiteY7" fmla="*/ 78582 h 140495"/>
                  <a:gd name="connsiteX8" fmla="*/ 28608 w 102427"/>
                  <a:gd name="connsiteY8" fmla="*/ 90488 h 140495"/>
                  <a:gd name="connsiteX9" fmla="*/ 19083 w 102427"/>
                  <a:gd name="connsiteY9" fmla="*/ 104775 h 140495"/>
                  <a:gd name="connsiteX10" fmla="*/ 14321 w 102427"/>
                  <a:gd name="connsiteY10" fmla="*/ 111919 h 140495"/>
                  <a:gd name="connsiteX11" fmla="*/ 9558 w 102427"/>
                  <a:gd name="connsiteY11" fmla="*/ 119063 h 140495"/>
                  <a:gd name="connsiteX12" fmla="*/ 2414 w 102427"/>
                  <a:gd name="connsiteY12" fmla="*/ 133350 h 140495"/>
                  <a:gd name="connsiteX13" fmla="*/ 33 w 102427"/>
                  <a:gd name="connsiteY13" fmla="*/ 135732 h 1404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02427" h="140495">
                    <a:moveTo>
                      <a:pt x="102427" y="0"/>
                    </a:moveTo>
                    <a:cubicBezTo>
                      <a:pt x="98458" y="4763"/>
                      <a:pt x="94327" y="9394"/>
                      <a:pt x="90521" y="14288"/>
                    </a:cubicBezTo>
                    <a:cubicBezTo>
                      <a:pt x="88764" y="16547"/>
                      <a:pt x="87621" y="19259"/>
                      <a:pt x="85758" y="21432"/>
                    </a:cubicBezTo>
                    <a:cubicBezTo>
                      <a:pt x="82836" y="24841"/>
                      <a:pt x="79155" y="27548"/>
                      <a:pt x="76233" y="30957"/>
                    </a:cubicBezTo>
                    <a:cubicBezTo>
                      <a:pt x="69618" y="38675"/>
                      <a:pt x="64371" y="47581"/>
                      <a:pt x="57183" y="54769"/>
                    </a:cubicBezTo>
                    <a:cubicBezTo>
                      <a:pt x="54802" y="57150"/>
                      <a:pt x="52195" y="59326"/>
                      <a:pt x="50039" y="61913"/>
                    </a:cubicBezTo>
                    <a:cubicBezTo>
                      <a:pt x="48207" y="64112"/>
                      <a:pt x="46940" y="66728"/>
                      <a:pt x="45277" y="69057"/>
                    </a:cubicBezTo>
                    <a:cubicBezTo>
                      <a:pt x="42970" y="72287"/>
                      <a:pt x="40514" y="75407"/>
                      <a:pt x="38133" y="78582"/>
                    </a:cubicBezTo>
                    <a:cubicBezTo>
                      <a:pt x="32771" y="94667"/>
                      <a:pt x="40207" y="77232"/>
                      <a:pt x="28608" y="90488"/>
                    </a:cubicBezTo>
                    <a:cubicBezTo>
                      <a:pt x="24839" y="94795"/>
                      <a:pt x="22258" y="100013"/>
                      <a:pt x="19083" y="104775"/>
                    </a:cubicBezTo>
                    <a:lnTo>
                      <a:pt x="14321" y="111919"/>
                    </a:lnTo>
                    <a:lnTo>
                      <a:pt x="9558" y="119063"/>
                    </a:lnTo>
                    <a:cubicBezTo>
                      <a:pt x="3573" y="137020"/>
                      <a:pt x="11647" y="114886"/>
                      <a:pt x="2414" y="133350"/>
                    </a:cubicBezTo>
                    <a:cubicBezTo>
                      <a:pt x="-469" y="139115"/>
                      <a:pt x="33" y="144828"/>
                      <a:pt x="33" y="135732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Freeform 29"/>
              <p:cNvSpPr/>
              <p:nvPr/>
            </p:nvSpPr>
            <p:spPr>
              <a:xfrm>
                <a:off x="5091545" y="3872183"/>
                <a:ext cx="66261" cy="98066"/>
              </a:xfrm>
              <a:custGeom>
                <a:avLst/>
                <a:gdLst>
                  <a:gd name="connsiteX0" fmla="*/ 0 w 66261"/>
                  <a:gd name="connsiteY0" fmla="*/ 0 h 98066"/>
                  <a:gd name="connsiteX1" fmla="*/ 7951 w 66261"/>
                  <a:gd name="connsiteY1" fmla="*/ 13252 h 98066"/>
                  <a:gd name="connsiteX2" fmla="*/ 10601 w 66261"/>
                  <a:gd name="connsiteY2" fmla="*/ 21203 h 98066"/>
                  <a:gd name="connsiteX3" fmla="*/ 15902 w 66261"/>
                  <a:gd name="connsiteY3" fmla="*/ 29154 h 98066"/>
                  <a:gd name="connsiteX4" fmla="*/ 18553 w 66261"/>
                  <a:gd name="connsiteY4" fmla="*/ 37106 h 98066"/>
                  <a:gd name="connsiteX5" fmla="*/ 37106 w 66261"/>
                  <a:gd name="connsiteY5" fmla="*/ 60960 h 98066"/>
                  <a:gd name="connsiteX6" fmla="*/ 50358 w 66261"/>
                  <a:gd name="connsiteY6" fmla="*/ 74212 h 98066"/>
                  <a:gd name="connsiteX7" fmla="*/ 55659 w 66261"/>
                  <a:gd name="connsiteY7" fmla="*/ 82163 h 98066"/>
                  <a:gd name="connsiteX8" fmla="*/ 63610 w 66261"/>
                  <a:gd name="connsiteY8" fmla="*/ 92765 h 98066"/>
                  <a:gd name="connsiteX9" fmla="*/ 66261 w 66261"/>
                  <a:gd name="connsiteY9" fmla="*/ 98066 h 980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6261" h="98066">
                    <a:moveTo>
                      <a:pt x="0" y="0"/>
                    </a:moveTo>
                    <a:cubicBezTo>
                      <a:pt x="2650" y="4417"/>
                      <a:pt x="5647" y="8644"/>
                      <a:pt x="7951" y="13252"/>
                    </a:cubicBezTo>
                    <a:cubicBezTo>
                      <a:pt x="9200" y="15751"/>
                      <a:pt x="9352" y="18704"/>
                      <a:pt x="10601" y="21203"/>
                    </a:cubicBezTo>
                    <a:cubicBezTo>
                      <a:pt x="12026" y="24052"/>
                      <a:pt x="14477" y="26305"/>
                      <a:pt x="15902" y="29154"/>
                    </a:cubicBezTo>
                    <a:cubicBezTo>
                      <a:pt x="17152" y="31653"/>
                      <a:pt x="17196" y="34664"/>
                      <a:pt x="18553" y="37106"/>
                    </a:cubicBezTo>
                    <a:cubicBezTo>
                      <a:pt x="31948" y="61215"/>
                      <a:pt x="24231" y="45509"/>
                      <a:pt x="37106" y="60960"/>
                    </a:cubicBezTo>
                    <a:cubicBezTo>
                      <a:pt x="48148" y="74211"/>
                      <a:pt x="35783" y="64495"/>
                      <a:pt x="50358" y="74212"/>
                    </a:cubicBezTo>
                    <a:cubicBezTo>
                      <a:pt x="52125" y="76862"/>
                      <a:pt x="53808" y="79571"/>
                      <a:pt x="55659" y="82163"/>
                    </a:cubicBezTo>
                    <a:cubicBezTo>
                      <a:pt x="58227" y="85758"/>
                      <a:pt x="61160" y="89090"/>
                      <a:pt x="63610" y="92765"/>
                    </a:cubicBezTo>
                    <a:cubicBezTo>
                      <a:pt x="64706" y="94409"/>
                      <a:pt x="65377" y="96299"/>
                      <a:pt x="66261" y="98066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Freeform 30"/>
              <p:cNvSpPr/>
              <p:nvPr/>
            </p:nvSpPr>
            <p:spPr>
              <a:xfrm>
                <a:off x="5146453" y="4666835"/>
                <a:ext cx="162175" cy="138567"/>
              </a:xfrm>
              <a:custGeom>
                <a:avLst/>
                <a:gdLst>
                  <a:gd name="connsiteX0" fmla="*/ 40255 w 162175"/>
                  <a:gd name="connsiteY0" fmla="*/ 0 h 138567"/>
                  <a:gd name="connsiteX1" fmla="*/ 34954 w 162175"/>
                  <a:gd name="connsiteY1" fmla="*/ 26504 h 138567"/>
                  <a:gd name="connsiteX2" fmla="*/ 27003 w 162175"/>
                  <a:gd name="connsiteY2" fmla="*/ 47708 h 138567"/>
                  <a:gd name="connsiteX3" fmla="*/ 24352 w 162175"/>
                  <a:gd name="connsiteY3" fmla="*/ 55659 h 138567"/>
                  <a:gd name="connsiteX4" fmla="*/ 13750 w 162175"/>
                  <a:gd name="connsiteY4" fmla="*/ 71562 h 138567"/>
                  <a:gd name="connsiteX5" fmla="*/ 8450 w 162175"/>
                  <a:gd name="connsiteY5" fmla="*/ 79513 h 138567"/>
                  <a:gd name="connsiteX6" fmla="*/ 5799 w 162175"/>
                  <a:gd name="connsiteY6" fmla="*/ 90115 h 138567"/>
                  <a:gd name="connsiteX7" fmla="*/ 498 w 162175"/>
                  <a:gd name="connsiteY7" fmla="*/ 116619 h 138567"/>
                  <a:gd name="connsiteX8" fmla="*/ 3149 w 162175"/>
                  <a:gd name="connsiteY8" fmla="*/ 106017 h 138567"/>
                  <a:gd name="connsiteX9" fmla="*/ 19051 w 162175"/>
                  <a:gd name="connsiteY9" fmla="*/ 100717 h 138567"/>
                  <a:gd name="connsiteX10" fmla="*/ 50857 w 162175"/>
                  <a:gd name="connsiteY10" fmla="*/ 106017 h 138567"/>
                  <a:gd name="connsiteX11" fmla="*/ 58808 w 162175"/>
                  <a:gd name="connsiteY11" fmla="*/ 108668 h 138567"/>
                  <a:gd name="connsiteX12" fmla="*/ 72060 w 162175"/>
                  <a:gd name="connsiteY12" fmla="*/ 111318 h 138567"/>
                  <a:gd name="connsiteX13" fmla="*/ 80011 w 162175"/>
                  <a:gd name="connsiteY13" fmla="*/ 113969 h 138567"/>
                  <a:gd name="connsiteX14" fmla="*/ 103865 w 162175"/>
                  <a:gd name="connsiteY14" fmla="*/ 116619 h 138567"/>
                  <a:gd name="connsiteX15" fmla="*/ 114467 w 162175"/>
                  <a:gd name="connsiteY15" fmla="*/ 119270 h 138567"/>
                  <a:gd name="connsiteX16" fmla="*/ 127719 w 162175"/>
                  <a:gd name="connsiteY16" fmla="*/ 124571 h 138567"/>
                  <a:gd name="connsiteX17" fmla="*/ 135670 w 162175"/>
                  <a:gd name="connsiteY17" fmla="*/ 127221 h 138567"/>
                  <a:gd name="connsiteX18" fmla="*/ 159524 w 162175"/>
                  <a:gd name="connsiteY18" fmla="*/ 137823 h 138567"/>
                  <a:gd name="connsiteX19" fmla="*/ 162175 w 162175"/>
                  <a:gd name="connsiteY19" fmla="*/ 135172 h 138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62175" h="138567">
                    <a:moveTo>
                      <a:pt x="40255" y="0"/>
                    </a:moveTo>
                    <a:cubicBezTo>
                      <a:pt x="38173" y="12488"/>
                      <a:pt x="38116" y="15439"/>
                      <a:pt x="34954" y="26504"/>
                    </a:cubicBezTo>
                    <a:cubicBezTo>
                      <a:pt x="32551" y="34916"/>
                      <a:pt x="30357" y="38764"/>
                      <a:pt x="27003" y="47708"/>
                    </a:cubicBezTo>
                    <a:cubicBezTo>
                      <a:pt x="26022" y="50324"/>
                      <a:pt x="25709" y="53217"/>
                      <a:pt x="24352" y="55659"/>
                    </a:cubicBezTo>
                    <a:cubicBezTo>
                      <a:pt x="21258" y="61228"/>
                      <a:pt x="17284" y="66261"/>
                      <a:pt x="13750" y="71562"/>
                    </a:cubicBezTo>
                    <a:lnTo>
                      <a:pt x="8450" y="79513"/>
                    </a:lnTo>
                    <a:cubicBezTo>
                      <a:pt x="7566" y="83047"/>
                      <a:pt x="6562" y="86553"/>
                      <a:pt x="5799" y="90115"/>
                    </a:cubicBezTo>
                    <a:cubicBezTo>
                      <a:pt x="3911" y="98925"/>
                      <a:pt x="-1688" y="125360"/>
                      <a:pt x="498" y="116619"/>
                    </a:cubicBezTo>
                    <a:cubicBezTo>
                      <a:pt x="1382" y="113085"/>
                      <a:pt x="383" y="108388"/>
                      <a:pt x="3149" y="106017"/>
                    </a:cubicBezTo>
                    <a:cubicBezTo>
                      <a:pt x="7391" y="102381"/>
                      <a:pt x="19051" y="100717"/>
                      <a:pt x="19051" y="100717"/>
                    </a:cubicBezTo>
                    <a:cubicBezTo>
                      <a:pt x="29515" y="102212"/>
                      <a:pt x="40528" y="103435"/>
                      <a:pt x="50857" y="106017"/>
                    </a:cubicBezTo>
                    <a:cubicBezTo>
                      <a:pt x="53567" y="106695"/>
                      <a:pt x="56098" y="107990"/>
                      <a:pt x="58808" y="108668"/>
                    </a:cubicBezTo>
                    <a:cubicBezTo>
                      <a:pt x="63178" y="109761"/>
                      <a:pt x="67690" y="110225"/>
                      <a:pt x="72060" y="111318"/>
                    </a:cubicBezTo>
                    <a:cubicBezTo>
                      <a:pt x="74770" y="111996"/>
                      <a:pt x="77255" y="113510"/>
                      <a:pt x="80011" y="113969"/>
                    </a:cubicBezTo>
                    <a:cubicBezTo>
                      <a:pt x="87902" y="115284"/>
                      <a:pt x="95914" y="115736"/>
                      <a:pt x="103865" y="116619"/>
                    </a:cubicBezTo>
                    <a:cubicBezTo>
                      <a:pt x="107399" y="117503"/>
                      <a:pt x="111011" y="118118"/>
                      <a:pt x="114467" y="119270"/>
                    </a:cubicBezTo>
                    <a:cubicBezTo>
                      <a:pt x="118980" y="120775"/>
                      <a:pt x="123264" y="122901"/>
                      <a:pt x="127719" y="124571"/>
                    </a:cubicBezTo>
                    <a:cubicBezTo>
                      <a:pt x="130335" y="125552"/>
                      <a:pt x="133020" y="126338"/>
                      <a:pt x="135670" y="127221"/>
                    </a:cubicBezTo>
                    <a:cubicBezTo>
                      <a:pt x="139639" y="129867"/>
                      <a:pt x="155740" y="141607"/>
                      <a:pt x="159524" y="137823"/>
                    </a:cubicBezTo>
                    <a:lnTo>
                      <a:pt x="162175" y="135172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Freeform 31"/>
              <p:cNvSpPr/>
              <p:nvPr/>
            </p:nvSpPr>
            <p:spPr>
              <a:xfrm>
                <a:off x="5607083" y="4628735"/>
                <a:ext cx="145795" cy="159583"/>
              </a:xfrm>
              <a:custGeom>
                <a:avLst/>
                <a:gdLst>
                  <a:gd name="connsiteX0" fmla="*/ 13252 w 145795"/>
                  <a:gd name="connsiteY0" fmla="*/ 0 h 159583"/>
                  <a:gd name="connsiteX1" fmla="*/ 13252 w 145795"/>
                  <a:gd name="connsiteY1" fmla="*/ 100717 h 159583"/>
                  <a:gd name="connsiteX2" fmla="*/ 10602 w 145795"/>
                  <a:gd name="connsiteY2" fmla="*/ 113969 h 159583"/>
                  <a:gd name="connsiteX3" fmla="*/ 0 w 145795"/>
                  <a:gd name="connsiteY3" fmla="*/ 129872 h 159583"/>
                  <a:gd name="connsiteX4" fmla="*/ 23854 w 145795"/>
                  <a:gd name="connsiteY4" fmla="*/ 135172 h 159583"/>
                  <a:gd name="connsiteX5" fmla="*/ 31806 w 145795"/>
                  <a:gd name="connsiteY5" fmla="*/ 137823 h 159583"/>
                  <a:gd name="connsiteX6" fmla="*/ 82164 w 145795"/>
                  <a:gd name="connsiteY6" fmla="*/ 140473 h 159583"/>
                  <a:gd name="connsiteX7" fmla="*/ 98066 w 145795"/>
                  <a:gd name="connsiteY7" fmla="*/ 148425 h 159583"/>
                  <a:gd name="connsiteX8" fmla="*/ 106018 w 145795"/>
                  <a:gd name="connsiteY8" fmla="*/ 151075 h 159583"/>
                  <a:gd name="connsiteX9" fmla="*/ 137823 w 145795"/>
                  <a:gd name="connsiteY9" fmla="*/ 156376 h 159583"/>
                  <a:gd name="connsiteX10" fmla="*/ 145774 w 145795"/>
                  <a:gd name="connsiteY10" fmla="*/ 156376 h 1595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45795" h="159583">
                    <a:moveTo>
                      <a:pt x="13252" y="0"/>
                    </a:moveTo>
                    <a:cubicBezTo>
                      <a:pt x="20259" y="42033"/>
                      <a:pt x="17624" y="19846"/>
                      <a:pt x="13252" y="100717"/>
                    </a:cubicBezTo>
                    <a:cubicBezTo>
                      <a:pt x="13009" y="105215"/>
                      <a:pt x="12466" y="109868"/>
                      <a:pt x="10602" y="113969"/>
                    </a:cubicBezTo>
                    <a:cubicBezTo>
                      <a:pt x="7966" y="119769"/>
                      <a:pt x="0" y="129872"/>
                      <a:pt x="0" y="129872"/>
                    </a:cubicBezTo>
                    <a:cubicBezTo>
                      <a:pt x="9103" y="131692"/>
                      <a:pt x="15125" y="132678"/>
                      <a:pt x="23854" y="135172"/>
                    </a:cubicBezTo>
                    <a:cubicBezTo>
                      <a:pt x="26541" y="135940"/>
                      <a:pt x="29023" y="137570"/>
                      <a:pt x="31806" y="137823"/>
                    </a:cubicBezTo>
                    <a:cubicBezTo>
                      <a:pt x="48546" y="139345"/>
                      <a:pt x="65378" y="139590"/>
                      <a:pt x="82164" y="140473"/>
                    </a:cubicBezTo>
                    <a:cubicBezTo>
                      <a:pt x="102159" y="147140"/>
                      <a:pt x="77503" y="138144"/>
                      <a:pt x="98066" y="148425"/>
                    </a:cubicBezTo>
                    <a:cubicBezTo>
                      <a:pt x="100565" y="149674"/>
                      <a:pt x="103332" y="150307"/>
                      <a:pt x="106018" y="151075"/>
                    </a:cubicBezTo>
                    <a:cubicBezTo>
                      <a:pt x="119645" y="154969"/>
                      <a:pt x="120599" y="154223"/>
                      <a:pt x="137823" y="156376"/>
                    </a:cubicBezTo>
                    <a:cubicBezTo>
                      <a:pt x="146612" y="159305"/>
                      <a:pt x="145774" y="161820"/>
                      <a:pt x="145774" y="156376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5" name="TextBox 34"/>
            <p:cNvSpPr txBox="1"/>
            <p:nvPr/>
          </p:nvSpPr>
          <p:spPr>
            <a:xfrm>
              <a:off x="5140253" y="1901951"/>
              <a:ext cx="2064411" cy="3924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Alice &amp; Betty</a:t>
              </a: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5015823" y="2572142"/>
            <a:ext cx="1288542" cy="2814691"/>
            <a:chOff x="3491823" y="1929106"/>
            <a:chExt cx="1288542" cy="2111018"/>
          </a:xfrm>
        </p:grpSpPr>
        <p:grpSp>
          <p:nvGrpSpPr>
            <p:cNvPr id="25" name="Group 24"/>
            <p:cNvGrpSpPr/>
            <p:nvPr/>
          </p:nvGrpSpPr>
          <p:grpSpPr>
            <a:xfrm>
              <a:off x="3491823" y="2398760"/>
              <a:ext cx="1288542" cy="1641364"/>
              <a:chOff x="5195386" y="1369442"/>
              <a:chExt cx="1288542" cy="1641364"/>
            </a:xfrm>
          </p:grpSpPr>
          <p:pic>
            <p:nvPicPr>
              <p:cNvPr id="13" name="Picture 2" descr="C:\Users\jschneider\AppData\Local\Microsoft\Windows\Temporary Internet Files\Content.IE5\FQATZOW5\MC900384244[1].wmf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95386" y="1683142"/>
                <a:ext cx="1288542" cy="121908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4" name="Oval 13"/>
              <p:cNvSpPr/>
              <p:nvPr/>
            </p:nvSpPr>
            <p:spPr>
              <a:xfrm>
                <a:off x="5842307" y="1369442"/>
                <a:ext cx="233239" cy="26013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Freeform 14"/>
              <p:cNvSpPr/>
              <p:nvPr/>
            </p:nvSpPr>
            <p:spPr>
              <a:xfrm>
                <a:off x="5957154" y="1639787"/>
                <a:ext cx="10605" cy="129305"/>
              </a:xfrm>
              <a:custGeom>
                <a:avLst/>
                <a:gdLst>
                  <a:gd name="connsiteX0" fmla="*/ 0 w 10605"/>
                  <a:gd name="connsiteY0" fmla="*/ 0 h 129305"/>
                  <a:gd name="connsiteX1" fmla="*/ 7951 w 10605"/>
                  <a:gd name="connsiteY1" fmla="*/ 21203 h 129305"/>
                  <a:gd name="connsiteX2" fmla="*/ 10602 w 10605"/>
                  <a:gd name="connsiteY2" fmla="*/ 31805 h 129305"/>
                  <a:gd name="connsiteX3" fmla="*/ 7951 w 10605"/>
                  <a:gd name="connsiteY3" fmla="*/ 66261 h 129305"/>
                  <a:gd name="connsiteX4" fmla="*/ 5301 w 10605"/>
                  <a:gd name="connsiteY4" fmla="*/ 74212 h 129305"/>
                  <a:gd name="connsiteX5" fmla="*/ 7951 w 10605"/>
                  <a:gd name="connsiteY5" fmla="*/ 113969 h 129305"/>
                  <a:gd name="connsiteX6" fmla="*/ 10602 w 10605"/>
                  <a:gd name="connsiteY6" fmla="*/ 121920 h 1293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605" h="129305">
                    <a:moveTo>
                      <a:pt x="0" y="0"/>
                    </a:moveTo>
                    <a:cubicBezTo>
                      <a:pt x="2804" y="7011"/>
                      <a:pt x="5872" y="13926"/>
                      <a:pt x="7951" y="21203"/>
                    </a:cubicBezTo>
                    <a:cubicBezTo>
                      <a:pt x="8952" y="24706"/>
                      <a:pt x="9718" y="28271"/>
                      <a:pt x="10602" y="31805"/>
                    </a:cubicBezTo>
                    <a:cubicBezTo>
                      <a:pt x="9718" y="43290"/>
                      <a:pt x="9380" y="54831"/>
                      <a:pt x="7951" y="66261"/>
                    </a:cubicBezTo>
                    <a:cubicBezTo>
                      <a:pt x="7604" y="69033"/>
                      <a:pt x="5301" y="71418"/>
                      <a:pt x="5301" y="74212"/>
                    </a:cubicBezTo>
                    <a:cubicBezTo>
                      <a:pt x="5301" y="87494"/>
                      <a:pt x="6561" y="100760"/>
                      <a:pt x="7951" y="113969"/>
                    </a:cubicBezTo>
                    <a:cubicBezTo>
                      <a:pt x="10816" y="141189"/>
                      <a:pt x="10602" y="124390"/>
                      <a:pt x="10602" y="12192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Freeform 15"/>
              <p:cNvSpPr/>
              <p:nvPr/>
            </p:nvSpPr>
            <p:spPr>
              <a:xfrm>
                <a:off x="5747770" y="2058556"/>
                <a:ext cx="66261" cy="98066"/>
              </a:xfrm>
              <a:custGeom>
                <a:avLst/>
                <a:gdLst>
                  <a:gd name="connsiteX0" fmla="*/ 0 w 66261"/>
                  <a:gd name="connsiteY0" fmla="*/ 0 h 98066"/>
                  <a:gd name="connsiteX1" fmla="*/ 7951 w 66261"/>
                  <a:gd name="connsiteY1" fmla="*/ 13252 h 98066"/>
                  <a:gd name="connsiteX2" fmla="*/ 10601 w 66261"/>
                  <a:gd name="connsiteY2" fmla="*/ 21203 h 98066"/>
                  <a:gd name="connsiteX3" fmla="*/ 15902 w 66261"/>
                  <a:gd name="connsiteY3" fmla="*/ 29154 h 98066"/>
                  <a:gd name="connsiteX4" fmla="*/ 18553 w 66261"/>
                  <a:gd name="connsiteY4" fmla="*/ 37106 h 98066"/>
                  <a:gd name="connsiteX5" fmla="*/ 37106 w 66261"/>
                  <a:gd name="connsiteY5" fmla="*/ 60960 h 98066"/>
                  <a:gd name="connsiteX6" fmla="*/ 50358 w 66261"/>
                  <a:gd name="connsiteY6" fmla="*/ 74212 h 98066"/>
                  <a:gd name="connsiteX7" fmla="*/ 55659 w 66261"/>
                  <a:gd name="connsiteY7" fmla="*/ 82163 h 98066"/>
                  <a:gd name="connsiteX8" fmla="*/ 63610 w 66261"/>
                  <a:gd name="connsiteY8" fmla="*/ 92765 h 98066"/>
                  <a:gd name="connsiteX9" fmla="*/ 66261 w 66261"/>
                  <a:gd name="connsiteY9" fmla="*/ 98066 h 980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6261" h="98066">
                    <a:moveTo>
                      <a:pt x="0" y="0"/>
                    </a:moveTo>
                    <a:cubicBezTo>
                      <a:pt x="2650" y="4417"/>
                      <a:pt x="5647" y="8644"/>
                      <a:pt x="7951" y="13252"/>
                    </a:cubicBezTo>
                    <a:cubicBezTo>
                      <a:pt x="9200" y="15751"/>
                      <a:pt x="9352" y="18704"/>
                      <a:pt x="10601" y="21203"/>
                    </a:cubicBezTo>
                    <a:cubicBezTo>
                      <a:pt x="12026" y="24052"/>
                      <a:pt x="14477" y="26305"/>
                      <a:pt x="15902" y="29154"/>
                    </a:cubicBezTo>
                    <a:cubicBezTo>
                      <a:pt x="17152" y="31653"/>
                      <a:pt x="17196" y="34664"/>
                      <a:pt x="18553" y="37106"/>
                    </a:cubicBezTo>
                    <a:cubicBezTo>
                      <a:pt x="31948" y="61215"/>
                      <a:pt x="24231" y="45509"/>
                      <a:pt x="37106" y="60960"/>
                    </a:cubicBezTo>
                    <a:cubicBezTo>
                      <a:pt x="48148" y="74211"/>
                      <a:pt x="35783" y="64495"/>
                      <a:pt x="50358" y="74212"/>
                    </a:cubicBezTo>
                    <a:cubicBezTo>
                      <a:pt x="52125" y="76862"/>
                      <a:pt x="53808" y="79571"/>
                      <a:pt x="55659" y="82163"/>
                    </a:cubicBezTo>
                    <a:cubicBezTo>
                      <a:pt x="58227" y="85758"/>
                      <a:pt x="61160" y="89090"/>
                      <a:pt x="63610" y="92765"/>
                    </a:cubicBezTo>
                    <a:cubicBezTo>
                      <a:pt x="64706" y="94409"/>
                      <a:pt x="65377" y="96299"/>
                      <a:pt x="66261" y="98066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Freeform 16"/>
              <p:cNvSpPr/>
              <p:nvPr/>
            </p:nvSpPr>
            <p:spPr>
              <a:xfrm>
                <a:off x="5726068" y="2872239"/>
                <a:ext cx="162175" cy="138567"/>
              </a:xfrm>
              <a:custGeom>
                <a:avLst/>
                <a:gdLst>
                  <a:gd name="connsiteX0" fmla="*/ 40255 w 162175"/>
                  <a:gd name="connsiteY0" fmla="*/ 0 h 138567"/>
                  <a:gd name="connsiteX1" fmla="*/ 34954 w 162175"/>
                  <a:gd name="connsiteY1" fmla="*/ 26504 h 138567"/>
                  <a:gd name="connsiteX2" fmla="*/ 27003 w 162175"/>
                  <a:gd name="connsiteY2" fmla="*/ 47708 h 138567"/>
                  <a:gd name="connsiteX3" fmla="*/ 24352 w 162175"/>
                  <a:gd name="connsiteY3" fmla="*/ 55659 h 138567"/>
                  <a:gd name="connsiteX4" fmla="*/ 13750 w 162175"/>
                  <a:gd name="connsiteY4" fmla="*/ 71562 h 138567"/>
                  <a:gd name="connsiteX5" fmla="*/ 8450 w 162175"/>
                  <a:gd name="connsiteY5" fmla="*/ 79513 h 138567"/>
                  <a:gd name="connsiteX6" fmla="*/ 5799 w 162175"/>
                  <a:gd name="connsiteY6" fmla="*/ 90115 h 138567"/>
                  <a:gd name="connsiteX7" fmla="*/ 498 w 162175"/>
                  <a:gd name="connsiteY7" fmla="*/ 116619 h 138567"/>
                  <a:gd name="connsiteX8" fmla="*/ 3149 w 162175"/>
                  <a:gd name="connsiteY8" fmla="*/ 106017 h 138567"/>
                  <a:gd name="connsiteX9" fmla="*/ 19051 w 162175"/>
                  <a:gd name="connsiteY9" fmla="*/ 100717 h 138567"/>
                  <a:gd name="connsiteX10" fmla="*/ 50857 w 162175"/>
                  <a:gd name="connsiteY10" fmla="*/ 106017 h 138567"/>
                  <a:gd name="connsiteX11" fmla="*/ 58808 w 162175"/>
                  <a:gd name="connsiteY11" fmla="*/ 108668 h 138567"/>
                  <a:gd name="connsiteX12" fmla="*/ 72060 w 162175"/>
                  <a:gd name="connsiteY12" fmla="*/ 111318 h 138567"/>
                  <a:gd name="connsiteX13" fmla="*/ 80011 w 162175"/>
                  <a:gd name="connsiteY13" fmla="*/ 113969 h 138567"/>
                  <a:gd name="connsiteX14" fmla="*/ 103865 w 162175"/>
                  <a:gd name="connsiteY14" fmla="*/ 116619 h 138567"/>
                  <a:gd name="connsiteX15" fmla="*/ 114467 w 162175"/>
                  <a:gd name="connsiteY15" fmla="*/ 119270 h 138567"/>
                  <a:gd name="connsiteX16" fmla="*/ 127719 w 162175"/>
                  <a:gd name="connsiteY16" fmla="*/ 124571 h 138567"/>
                  <a:gd name="connsiteX17" fmla="*/ 135670 w 162175"/>
                  <a:gd name="connsiteY17" fmla="*/ 127221 h 138567"/>
                  <a:gd name="connsiteX18" fmla="*/ 159524 w 162175"/>
                  <a:gd name="connsiteY18" fmla="*/ 137823 h 138567"/>
                  <a:gd name="connsiteX19" fmla="*/ 162175 w 162175"/>
                  <a:gd name="connsiteY19" fmla="*/ 135172 h 138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62175" h="138567">
                    <a:moveTo>
                      <a:pt x="40255" y="0"/>
                    </a:moveTo>
                    <a:cubicBezTo>
                      <a:pt x="38173" y="12488"/>
                      <a:pt x="38116" y="15439"/>
                      <a:pt x="34954" y="26504"/>
                    </a:cubicBezTo>
                    <a:cubicBezTo>
                      <a:pt x="32551" y="34916"/>
                      <a:pt x="30357" y="38764"/>
                      <a:pt x="27003" y="47708"/>
                    </a:cubicBezTo>
                    <a:cubicBezTo>
                      <a:pt x="26022" y="50324"/>
                      <a:pt x="25709" y="53217"/>
                      <a:pt x="24352" y="55659"/>
                    </a:cubicBezTo>
                    <a:cubicBezTo>
                      <a:pt x="21258" y="61228"/>
                      <a:pt x="17284" y="66261"/>
                      <a:pt x="13750" y="71562"/>
                    </a:cubicBezTo>
                    <a:lnTo>
                      <a:pt x="8450" y="79513"/>
                    </a:lnTo>
                    <a:cubicBezTo>
                      <a:pt x="7566" y="83047"/>
                      <a:pt x="6562" y="86553"/>
                      <a:pt x="5799" y="90115"/>
                    </a:cubicBezTo>
                    <a:cubicBezTo>
                      <a:pt x="3911" y="98925"/>
                      <a:pt x="-1688" y="125360"/>
                      <a:pt x="498" y="116619"/>
                    </a:cubicBezTo>
                    <a:cubicBezTo>
                      <a:pt x="1382" y="113085"/>
                      <a:pt x="383" y="108388"/>
                      <a:pt x="3149" y="106017"/>
                    </a:cubicBezTo>
                    <a:cubicBezTo>
                      <a:pt x="7391" y="102381"/>
                      <a:pt x="19051" y="100717"/>
                      <a:pt x="19051" y="100717"/>
                    </a:cubicBezTo>
                    <a:cubicBezTo>
                      <a:pt x="29515" y="102212"/>
                      <a:pt x="40528" y="103435"/>
                      <a:pt x="50857" y="106017"/>
                    </a:cubicBezTo>
                    <a:cubicBezTo>
                      <a:pt x="53567" y="106695"/>
                      <a:pt x="56098" y="107990"/>
                      <a:pt x="58808" y="108668"/>
                    </a:cubicBezTo>
                    <a:cubicBezTo>
                      <a:pt x="63178" y="109761"/>
                      <a:pt x="67690" y="110225"/>
                      <a:pt x="72060" y="111318"/>
                    </a:cubicBezTo>
                    <a:cubicBezTo>
                      <a:pt x="74770" y="111996"/>
                      <a:pt x="77255" y="113510"/>
                      <a:pt x="80011" y="113969"/>
                    </a:cubicBezTo>
                    <a:cubicBezTo>
                      <a:pt x="87902" y="115284"/>
                      <a:pt x="95914" y="115736"/>
                      <a:pt x="103865" y="116619"/>
                    </a:cubicBezTo>
                    <a:cubicBezTo>
                      <a:pt x="107399" y="117503"/>
                      <a:pt x="111011" y="118118"/>
                      <a:pt x="114467" y="119270"/>
                    </a:cubicBezTo>
                    <a:cubicBezTo>
                      <a:pt x="118980" y="120775"/>
                      <a:pt x="123264" y="122901"/>
                      <a:pt x="127719" y="124571"/>
                    </a:cubicBezTo>
                    <a:cubicBezTo>
                      <a:pt x="130335" y="125552"/>
                      <a:pt x="133020" y="126338"/>
                      <a:pt x="135670" y="127221"/>
                    </a:cubicBezTo>
                    <a:cubicBezTo>
                      <a:pt x="139639" y="129867"/>
                      <a:pt x="155740" y="141607"/>
                      <a:pt x="159524" y="137823"/>
                    </a:cubicBezTo>
                    <a:lnTo>
                      <a:pt x="162175" y="135172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Freeform 17"/>
              <p:cNvSpPr/>
              <p:nvPr/>
            </p:nvSpPr>
            <p:spPr>
              <a:xfrm>
                <a:off x="6171839" y="2843084"/>
                <a:ext cx="145795" cy="159583"/>
              </a:xfrm>
              <a:custGeom>
                <a:avLst/>
                <a:gdLst>
                  <a:gd name="connsiteX0" fmla="*/ 13252 w 145795"/>
                  <a:gd name="connsiteY0" fmla="*/ 0 h 159583"/>
                  <a:gd name="connsiteX1" fmla="*/ 13252 w 145795"/>
                  <a:gd name="connsiteY1" fmla="*/ 100717 h 159583"/>
                  <a:gd name="connsiteX2" fmla="*/ 10602 w 145795"/>
                  <a:gd name="connsiteY2" fmla="*/ 113969 h 159583"/>
                  <a:gd name="connsiteX3" fmla="*/ 0 w 145795"/>
                  <a:gd name="connsiteY3" fmla="*/ 129872 h 159583"/>
                  <a:gd name="connsiteX4" fmla="*/ 23854 w 145795"/>
                  <a:gd name="connsiteY4" fmla="*/ 135172 h 159583"/>
                  <a:gd name="connsiteX5" fmla="*/ 31806 w 145795"/>
                  <a:gd name="connsiteY5" fmla="*/ 137823 h 159583"/>
                  <a:gd name="connsiteX6" fmla="*/ 82164 w 145795"/>
                  <a:gd name="connsiteY6" fmla="*/ 140473 h 159583"/>
                  <a:gd name="connsiteX7" fmla="*/ 98066 w 145795"/>
                  <a:gd name="connsiteY7" fmla="*/ 148425 h 159583"/>
                  <a:gd name="connsiteX8" fmla="*/ 106018 w 145795"/>
                  <a:gd name="connsiteY8" fmla="*/ 151075 h 159583"/>
                  <a:gd name="connsiteX9" fmla="*/ 137823 w 145795"/>
                  <a:gd name="connsiteY9" fmla="*/ 156376 h 159583"/>
                  <a:gd name="connsiteX10" fmla="*/ 145774 w 145795"/>
                  <a:gd name="connsiteY10" fmla="*/ 156376 h 1595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45795" h="159583">
                    <a:moveTo>
                      <a:pt x="13252" y="0"/>
                    </a:moveTo>
                    <a:cubicBezTo>
                      <a:pt x="20259" y="42033"/>
                      <a:pt x="17624" y="19846"/>
                      <a:pt x="13252" y="100717"/>
                    </a:cubicBezTo>
                    <a:cubicBezTo>
                      <a:pt x="13009" y="105215"/>
                      <a:pt x="12466" y="109868"/>
                      <a:pt x="10602" y="113969"/>
                    </a:cubicBezTo>
                    <a:cubicBezTo>
                      <a:pt x="7966" y="119769"/>
                      <a:pt x="0" y="129872"/>
                      <a:pt x="0" y="129872"/>
                    </a:cubicBezTo>
                    <a:cubicBezTo>
                      <a:pt x="9103" y="131692"/>
                      <a:pt x="15125" y="132678"/>
                      <a:pt x="23854" y="135172"/>
                    </a:cubicBezTo>
                    <a:cubicBezTo>
                      <a:pt x="26541" y="135940"/>
                      <a:pt x="29023" y="137570"/>
                      <a:pt x="31806" y="137823"/>
                    </a:cubicBezTo>
                    <a:cubicBezTo>
                      <a:pt x="48546" y="139345"/>
                      <a:pt x="65378" y="139590"/>
                      <a:pt x="82164" y="140473"/>
                    </a:cubicBezTo>
                    <a:cubicBezTo>
                      <a:pt x="102159" y="147140"/>
                      <a:pt x="77503" y="138144"/>
                      <a:pt x="98066" y="148425"/>
                    </a:cubicBezTo>
                    <a:cubicBezTo>
                      <a:pt x="100565" y="149674"/>
                      <a:pt x="103332" y="150307"/>
                      <a:pt x="106018" y="151075"/>
                    </a:cubicBezTo>
                    <a:cubicBezTo>
                      <a:pt x="119645" y="154969"/>
                      <a:pt x="120599" y="154223"/>
                      <a:pt x="137823" y="156376"/>
                    </a:cubicBezTo>
                    <a:cubicBezTo>
                      <a:pt x="146612" y="159305"/>
                      <a:pt x="145774" y="161820"/>
                      <a:pt x="145774" y="156376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6" name="TextBox 35"/>
            <p:cNvSpPr txBox="1"/>
            <p:nvPr/>
          </p:nvSpPr>
          <p:spPr>
            <a:xfrm>
              <a:off x="3741288" y="1929106"/>
              <a:ext cx="953531" cy="3924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Betty</a:t>
              </a: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2665462" y="1697323"/>
            <a:ext cx="75384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Consider: “Alice and Betty had on the same dress.”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340471" y="999696"/>
            <a:ext cx="59973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Natural languages are often ambiguous.</a:t>
            </a:r>
          </a:p>
        </p:txBody>
      </p:sp>
      <p:cxnSp>
        <p:nvCxnSpPr>
          <p:cNvPr id="42" name="Straight Connector 41"/>
          <p:cNvCxnSpPr/>
          <p:nvPr/>
        </p:nvCxnSpPr>
        <p:spPr>
          <a:xfrm>
            <a:off x="7100455" y="2572143"/>
            <a:ext cx="0" cy="328371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oup 45"/>
          <p:cNvGrpSpPr/>
          <p:nvPr/>
        </p:nvGrpSpPr>
        <p:grpSpPr>
          <a:xfrm>
            <a:off x="8542678" y="2937576"/>
            <a:ext cx="235527" cy="2791223"/>
            <a:chOff x="762000" y="2564257"/>
            <a:chExt cx="235527" cy="2093417"/>
          </a:xfrm>
        </p:grpSpPr>
        <p:sp>
          <p:nvSpPr>
            <p:cNvPr id="45" name="Rectangle 44"/>
            <p:cNvSpPr/>
            <p:nvPr/>
          </p:nvSpPr>
          <p:spPr>
            <a:xfrm>
              <a:off x="762000" y="2564257"/>
              <a:ext cx="235527" cy="2093417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  <a:scene3d>
              <a:camera prst="orthographicFront">
                <a:rot lat="0" lon="0" rev="81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762000" y="2564257"/>
              <a:ext cx="235527" cy="2093417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  <a:scene3d>
              <a:camera prst="orthographicFront">
                <a:rot lat="0" lon="0" rev="27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4529845" y="5578764"/>
            <a:ext cx="6957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YES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8226516" y="5578764"/>
            <a:ext cx="6543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263787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5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 txBox="1">
            <a:spLocks/>
          </p:cNvSpPr>
          <p:nvPr/>
        </p:nvSpPr>
        <p:spPr>
          <a:xfrm>
            <a:off x="1981200" y="274638"/>
            <a:ext cx="8229600" cy="6397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Computer Languages</a:t>
            </a:r>
          </a:p>
        </p:txBody>
      </p:sp>
      <p:pic>
        <p:nvPicPr>
          <p:cNvPr id="2051" name="Picture 3" descr="C:\Users\jschneider\AppData\Local\Microsoft\Windows\Temporary Internet Files\Content.IE5\TRZ1PLBF\MP900444299[1]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0" t="21701" r="4706" b="29304"/>
          <a:stretch/>
        </p:blipFill>
        <p:spPr bwMode="auto">
          <a:xfrm>
            <a:off x="2248305" y="1982096"/>
            <a:ext cx="2306782" cy="1120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2030538" y="1078487"/>
            <a:ext cx="81936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Consider: “Alice and Betty ran from the same building.”</a:t>
            </a:r>
          </a:p>
        </p:txBody>
      </p:sp>
      <p:sp>
        <p:nvSpPr>
          <p:cNvPr id="28" name="Down Arrow 27"/>
          <p:cNvSpPr/>
          <p:nvPr/>
        </p:nvSpPr>
        <p:spPr>
          <a:xfrm rot="19889615">
            <a:off x="5907890" y="3219293"/>
            <a:ext cx="79663" cy="544945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Picture 3" descr="C:\Users\jschneider\AppData\Local\Microsoft\Windows\Temporary Internet Files\Content.IE5\TRZ1PLBF\MP900444299[1]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0" t="21701" r="4706" b="29304"/>
          <a:stretch/>
        </p:blipFill>
        <p:spPr bwMode="auto">
          <a:xfrm>
            <a:off x="7616996" y="1982095"/>
            <a:ext cx="2306782" cy="1120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Down Arrow 50"/>
          <p:cNvSpPr/>
          <p:nvPr/>
        </p:nvSpPr>
        <p:spPr>
          <a:xfrm rot="19889615">
            <a:off x="8918043" y="3219291"/>
            <a:ext cx="79663" cy="544945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Down Arrow 51"/>
          <p:cNvSpPr/>
          <p:nvPr/>
        </p:nvSpPr>
        <p:spPr>
          <a:xfrm rot="1660375">
            <a:off x="8548810" y="3220477"/>
            <a:ext cx="79663" cy="544945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3" name="Picture 3" descr="C:\Users\jschneider\AppData\Local\Microsoft\Windows\Temporary Internet Files\Content.IE5\TRZ1PLBF\MP900444299[1]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0" t="21701" r="4706" b="29304"/>
          <a:stretch/>
        </p:blipFill>
        <p:spPr bwMode="auto">
          <a:xfrm>
            <a:off x="4683390" y="1982096"/>
            <a:ext cx="2306782" cy="1120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Down Arrow 54"/>
          <p:cNvSpPr/>
          <p:nvPr/>
        </p:nvSpPr>
        <p:spPr>
          <a:xfrm rot="19889615">
            <a:off x="3494400" y="3222433"/>
            <a:ext cx="79663" cy="544945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/>
          <p:cNvCxnSpPr/>
          <p:nvPr/>
        </p:nvCxnSpPr>
        <p:spPr>
          <a:xfrm>
            <a:off x="7301345" y="1849905"/>
            <a:ext cx="0" cy="371038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Group 57"/>
          <p:cNvGrpSpPr/>
          <p:nvPr/>
        </p:nvGrpSpPr>
        <p:grpSpPr>
          <a:xfrm>
            <a:off x="3454496" y="3144924"/>
            <a:ext cx="900702" cy="1932917"/>
            <a:chOff x="2081701" y="1930965"/>
            <a:chExt cx="1365069" cy="2197090"/>
          </a:xfrm>
        </p:grpSpPr>
        <p:grpSp>
          <p:nvGrpSpPr>
            <p:cNvPr id="59" name="Group 58"/>
            <p:cNvGrpSpPr/>
            <p:nvPr/>
          </p:nvGrpSpPr>
          <p:grpSpPr>
            <a:xfrm>
              <a:off x="2081701" y="2486691"/>
              <a:ext cx="1288542" cy="1641364"/>
              <a:chOff x="2140458" y="1085729"/>
              <a:chExt cx="1288542" cy="1641364"/>
            </a:xfrm>
          </p:grpSpPr>
          <p:pic>
            <p:nvPicPr>
              <p:cNvPr id="61" name="Picture 2" descr="C:\Users\jschneider\AppData\Local\Microsoft\Windows\Temporary Internet Files\Content.IE5\FQATZOW5\MC900384244[1].wmf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40458" y="1399429"/>
                <a:ext cx="1288542" cy="121908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2" name="Oval 61"/>
              <p:cNvSpPr/>
              <p:nvPr/>
            </p:nvSpPr>
            <p:spPr>
              <a:xfrm>
                <a:off x="2787379" y="1085729"/>
                <a:ext cx="233239" cy="26013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Freeform 62"/>
              <p:cNvSpPr/>
              <p:nvPr/>
            </p:nvSpPr>
            <p:spPr>
              <a:xfrm>
                <a:off x="2902226" y="1356074"/>
                <a:ext cx="10605" cy="129305"/>
              </a:xfrm>
              <a:custGeom>
                <a:avLst/>
                <a:gdLst>
                  <a:gd name="connsiteX0" fmla="*/ 0 w 10605"/>
                  <a:gd name="connsiteY0" fmla="*/ 0 h 129305"/>
                  <a:gd name="connsiteX1" fmla="*/ 7951 w 10605"/>
                  <a:gd name="connsiteY1" fmla="*/ 21203 h 129305"/>
                  <a:gd name="connsiteX2" fmla="*/ 10602 w 10605"/>
                  <a:gd name="connsiteY2" fmla="*/ 31805 h 129305"/>
                  <a:gd name="connsiteX3" fmla="*/ 7951 w 10605"/>
                  <a:gd name="connsiteY3" fmla="*/ 66261 h 129305"/>
                  <a:gd name="connsiteX4" fmla="*/ 5301 w 10605"/>
                  <a:gd name="connsiteY4" fmla="*/ 74212 h 129305"/>
                  <a:gd name="connsiteX5" fmla="*/ 7951 w 10605"/>
                  <a:gd name="connsiteY5" fmla="*/ 113969 h 129305"/>
                  <a:gd name="connsiteX6" fmla="*/ 10602 w 10605"/>
                  <a:gd name="connsiteY6" fmla="*/ 121920 h 1293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605" h="129305">
                    <a:moveTo>
                      <a:pt x="0" y="0"/>
                    </a:moveTo>
                    <a:cubicBezTo>
                      <a:pt x="2804" y="7011"/>
                      <a:pt x="5872" y="13926"/>
                      <a:pt x="7951" y="21203"/>
                    </a:cubicBezTo>
                    <a:cubicBezTo>
                      <a:pt x="8952" y="24706"/>
                      <a:pt x="9718" y="28271"/>
                      <a:pt x="10602" y="31805"/>
                    </a:cubicBezTo>
                    <a:cubicBezTo>
                      <a:pt x="9718" y="43290"/>
                      <a:pt x="9380" y="54831"/>
                      <a:pt x="7951" y="66261"/>
                    </a:cubicBezTo>
                    <a:cubicBezTo>
                      <a:pt x="7604" y="69033"/>
                      <a:pt x="5301" y="71418"/>
                      <a:pt x="5301" y="74212"/>
                    </a:cubicBezTo>
                    <a:cubicBezTo>
                      <a:pt x="5301" y="87494"/>
                      <a:pt x="6561" y="100760"/>
                      <a:pt x="7951" y="113969"/>
                    </a:cubicBezTo>
                    <a:cubicBezTo>
                      <a:pt x="10816" y="141189"/>
                      <a:pt x="10602" y="124390"/>
                      <a:pt x="10602" y="12192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Freeform 63"/>
              <p:cNvSpPr/>
              <p:nvPr/>
            </p:nvSpPr>
            <p:spPr>
              <a:xfrm>
                <a:off x="2692842" y="1774843"/>
                <a:ext cx="66261" cy="98066"/>
              </a:xfrm>
              <a:custGeom>
                <a:avLst/>
                <a:gdLst>
                  <a:gd name="connsiteX0" fmla="*/ 0 w 66261"/>
                  <a:gd name="connsiteY0" fmla="*/ 0 h 98066"/>
                  <a:gd name="connsiteX1" fmla="*/ 7951 w 66261"/>
                  <a:gd name="connsiteY1" fmla="*/ 13252 h 98066"/>
                  <a:gd name="connsiteX2" fmla="*/ 10601 w 66261"/>
                  <a:gd name="connsiteY2" fmla="*/ 21203 h 98066"/>
                  <a:gd name="connsiteX3" fmla="*/ 15902 w 66261"/>
                  <a:gd name="connsiteY3" fmla="*/ 29154 h 98066"/>
                  <a:gd name="connsiteX4" fmla="*/ 18553 w 66261"/>
                  <a:gd name="connsiteY4" fmla="*/ 37106 h 98066"/>
                  <a:gd name="connsiteX5" fmla="*/ 37106 w 66261"/>
                  <a:gd name="connsiteY5" fmla="*/ 60960 h 98066"/>
                  <a:gd name="connsiteX6" fmla="*/ 50358 w 66261"/>
                  <a:gd name="connsiteY6" fmla="*/ 74212 h 98066"/>
                  <a:gd name="connsiteX7" fmla="*/ 55659 w 66261"/>
                  <a:gd name="connsiteY7" fmla="*/ 82163 h 98066"/>
                  <a:gd name="connsiteX8" fmla="*/ 63610 w 66261"/>
                  <a:gd name="connsiteY8" fmla="*/ 92765 h 98066"/>
                  <a:gd name="connsiteX9" fmla="*/ 66261 w 66261"/>
                  <a:gd name="connsiteY9" fmla="*/ 98066 h 980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6261" h="98066">
                    <a:moveTo>
                      <a:pt x="0" y="0"/>
                    </a:moveTo>
                    <a:cubicBezTo>
                      <a:pt x="2650" y="4417"/>
                      <a:pt x="5647" y="8644"/>
                      <a:pt x="7951" y="13252"/>
                    </a:cubicBezTo>
                    <a:cubicBezTo>
                      <a:pt x="9200" y="15751"/>
                      <a:pt x="9352" y="18704"/>
                      <a:pt x="10601" y="21203"/>
                    </a:cubicBezTo>
                    <a:cubicBezTo>
                      <a:pt x="12026" y="24052"/>
                      <a:pt x="14477" y="26305"/>
                      <a:pt x="15902" y="29154"/>
                    </a:cubicBezTo>
                    <a:cubicBezTo>
                      <a:pt x="17152" y="31653"/>
                      <a:pt x="17196" y="34664"/>
                      <a:pt x="18553" y="37106"/>
                    </a:cubicBezTo>
                    <a:cubicBezTo>
                      <a:pt x="31948" y="61215"/>
                      <a:pt x="24231" y="45509"/>
                      <a:pt x="37106" y="60960"/>
                    </a:cubicBezTo>
                    <a:cubicBezTo>
                      <a:pt x="48148" y="74211"/>
                      <a:pt x="35783" y="64495"/>
                      <a:pt x="50358" y="74212"/>
                    </a:cubicBezTo>
                    <a:cubicBezTo>
                      <a:pt x="52125" y="76862"/>
                      <a:pt x="53808" y="79571"/>
                      <a:pt x="55659" y="82163"/>
                    </a:cubicBezTo>
                    <a:cubicBezTo>
                      <a:pt x="58227" y="85758"/>
                      <a:pt x="61160" y="89090"/>
                      <a:pt x="63610" y="92765"/>
                    </a:cubicBezTo>
                    <a:cubicBezTo>
                      <a:pt x="64706" y="94409"/>
                      <a:pt x="65377" y="96299"/>
                      <a:pt x="66261" y="98066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Freeform 64"/>
              <p:cNvSpPr/>
              <p:nvPr/>
            </p:nvSpPr>
            <p:spPr>
              <a:xfrm>
                <a:off x="2671140" y="2588526"/>
                <a:ext cx="162175" cy="138567"/>
              </a:xfrm>
              <a:custGeom>
                <a:avLst/>
                <a:gdLst>
                  <a:gd name="connsiteX0" fmla="*/ 40255 w 162175"/>
                  <a:gd name="connsiteY0" fmla="*/ 0 h 138567"/>
                  <a:gd name="connsiteX1" fmla="*/ 34954 w 162175"/>
                  <a:gd name="connsiteY1" fmla="*/ 26504 h 138567"/>
                  <a:gd name="connsiteX2" fmla="*/ 27003 w 162175"/>
                  <a:gd name="connsiteY2" fmla="*/ 47708 h 138567"/>
                  <a:gd name="connsiteX3" fmla="*/ 24352 w 162175"/>
                  <a:gd name="connsiteY3" fmla="*/ 55659 h 138567"/>
                  <a:gd name="connsiteX4" fmla="*/ 13750 w 162175"/>
                  <a:gd name="connsiteY4" fmla="*/ 71562 h 138567"/>
                  <a:gd name="connsiteX5" fmla="*/ 8450 w 162175"/>
                  <a:gd name="connsiteY5" fmla="*/ 79513 h 138567"/>
                  <a:gd name="connsiteX6" fmla="*/ 5799 w 162175"/>
                  <a:gd name="connsiteY6" fmla="*/ 90115 h 138567"/>
                  <a:gd name="connsiteX7" fmla="*/ 498 w 162175"/>
                  <a:gd name="connsiteY7" fmla="*/ 116619 h 138567"/>
                  <a:gd name="connsiteX8" fmla="*/ 3149 w 162175"/>
                  <a:gd name="connsiteY8" fmla="*/ 106017 h 138567"/>
                  <a:gd name="connsiteX9" fmla="*/ 19051 w 162175"/>
                  <a:gd name="connsiteY9" fmla="*/ 100717 h 138567"/>
                  <a:gd name="connsiteX10" fmla="*/ 50857 w 162175"/>
                  <a:gd name="connsiteY10" fmla="*/ 106017 h 138567"/>
                  <a:gd name="connsiteX11" fmla="*/ 58808 w 162175"/>
                  <a:gd name="connsiteY11" fmla="*/ 108668 h 138567"/>
                  <a:gd name="connsiteX12" fmla="*/ 72060 w 162175"/>
                  <a:gd name="connsiteY12" fmla="*/ 111318 h 138567"/>
                  <a:gd name="connsiteX13" fmla="*/ 80011 w 162175"/>
                  <a:gd name="connsiteY13" fmla="*/ 113969 h 138567"/>
                  <a:gd name="connsiteX14" fmla="*/ 103865 w 162175"/>
                  <a:gd name="connsiteY14" fmla="*/ 116619 h 138567"/>
                  <a:gd name="connsiteX15" fmla="*/ 114467 w 162175"/>
                  <a:gd name="connsiteY15" fmla="*/ 119270 h 138567"/>
                  <a:gd name="connsiteX16" fmla="*/ 127719 w 162175"/>
                  <a:gd name="connsiteY16" fmla="*/ 124571 h 138567"/>
                  <a:gd name="connsiteX17" fmla="*/ 135670 w 162175"/>
                  <a:gd name="connsiteY17" fmla="*/ 127221 h 138567"/>
                  <a:gd name="connsiteX18" fmla="*/ 159524 w 162175"/>
                  <a:gd name="connsiteY18" fmla="*/ 137823 h 138567"/>
                  <a:gd name="connsiteX19" fmla="*/ 162175 w 162175"/>
                  <a:gd name="connsiteY19" fmla="*/ 135172 h 138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62175" h="138567">
                    <a:moveTo>
                      <a:pt x="40255" y="0"/>
                    </a:moveTo>
                    <a:cubicBezTo>
                      <a:pt x="38173" y="12488"/>
                      <a:pt x="38116" y="15439"/>
                      <a:pt x="34954" y="26504"/>
                    </a:cubicBezTo>
                    <a:cubicBezTo>
                      <a:pt x="32551" y="34916"/>
                      <a:pt x="30357" y="38764"/>
                      <a:pt x="27003" y="47708"/>
                    </a:cubicBezTo>
                    <a:cubicBezTo>
                      <a:pt x="26022" y="50324"/>
                      <a:pt x="25709" y="53217"/>
                      <a:pt x="24352" y="55659"/>
                    </a:cubicBezTo>
                    <a:cubicBezTo>
                      <a:pt x="21258" y="61228"/>
                      <a:pt x="17284" y="66261"/>
                      <a:pt x="13750" y="71562"/>
                    </a:cubicBezTo>
                    <a:lnTo>
                      <a:pt x="8450" y="79513"/>
                    </a:lnTo>
                    <a:cubicBezTo>
                      <a:pt x="7566" y="83047"/>
                      <a:pt x="6562" y="86553"/>
                      <a:pt x="5799" y="90115"/>
                    </a:cubicBezTo>
                    <a:cubicBezTo>
                      <a:pt x="3911" y="98925"/>
                      <a:pt x="-1688" y="125360"/>
                      <a:pt x="498" y="116619"/>
                    </a:cubicBezTo>
                    <a:cubicBezTo>
                      <a:pt x="1382" y="113085"/>
                      <a:pt x="383" y="108388"/>
                      <a:pt x="3149" y="106017"/>
                    </a:cubicBezTo>
                    <a:cubicBezTo>
                      <a:pt x="7391" y="102381"/>
                      <a:pt x="19051" y="100717"/>
                      <a:pt x="19051" y="100717"/>
                    </a:cubicBezTo>
                    <a:cubicBezTo>
                      <a:pt x="29515" y="102212"/>
                      <a:pt x="40528" y="103435"/>
                      <a:pt x="50857" y="106017"/>
                    </a:cubicBezTo>
                    <a:cubicBezTo>
                      <a:pt x="53567" y="106695"/>
                      <a:pt x="56098" y="107990"/>
                      <a:pt x="58808" y="108668"/>
                    </a:cubicBezTo>
                    <a:cubicBezTo>
                      <a:pt x="63178" y="109761"/>
                      <a:pt x="67690" y="110225"/>
                      <a:pt x="72060" y="111318"/>
                    </a:cubicBezTo>
                    <a:cubicBezTo>
                      <a:pt x="74770" y="111996"/>
                      <a:pt x="77255" y="113510"/>
                      <a:pt x="80011" y="113969"/>
                    </a:cubicBezTo>
                    <a:cubicBezTo>
                      <a:pt x="87902" y="115284"/>
                      <a:pt x="95914" y="115736"/>
                      <a:pt x="103865" y="116619"/>
                    </a:cubicBezTo>
                    <a:cubicBezTo>
                      <a:pt x="107399" y="117503"/>
                      <a:pt x="111011" y="118118"/>
                      <a:pt x="114467" y="119270"/>
                    </a:cubicBezTo>
                    <a:cubicBezTo>
                      <a:pt x="118980" y="120775"/>
                      <a:pt x="123264" y="122901"/>
                      <a:pt x="127719" y="124571"/>
                    </a:cubicBezTo>
                    <a:cubicBezTo>
                      <a:pt x="130335" y="125552"/>
                      <a:pt x="133020" y="126338"/>
                      <a:pt x="135670" y="127221"/>
                    </a:cubicBezTo>
                    <a:cubicBezTo>
                      <a:pt x="139639" y="129867"/>
                      <a:pt x="155740" y="141607"/>
                      <a:pt x="159524" y="137823"/>
                    </a:cubicBezTo>
                    <a:lnTo>
                      <a:pt x="162175" y="135172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Freeform 65"/>
              <p:cNvSpPr/>
              <p:nvPr/>
            </p:nvSpPr>
            <p:spPr>
              <a:xfrm>
                <a:off x="3116911" y="2559371"/>
                <a:ext cx="145795" cy="159583"/>
              </a:xfrm>
              <a:custGeom>
                <a:avLst/>
                <a:gdLst>
                  <a:gd name="connsiteX0" fmla="*/ 13252 w 145795"/>
                  <a:gd name="connsiteY0" fmla="*/ 0 h 159583"/>
                  <a:gd name="connsiteX1" fmla="*/ 13252 w 145795"/>
                  <a:gd name="connsiteY1" fmla="*/ 100717 h 159583"/>
                  <a:gd name="connsiteX2" fmla="*/ 10602 w 145795"/>
                  <a:gd name="connsiteY2" fmla="*/ 113969 h 159583"/>
                  <a:gd name="connsiteX3" fmla="*/ 0 w 145795"/>
                  <a:gd name="connsiteY3" fmla="*/ 129872 h 159583"/>
                  <a:gd name="connsiteX4" fmla="*/ 23854 w 145795"/>
                  <a:gd name="connsiteY4" fmla="*/ 135172 h 159583"/>
                  <a:gd name="connsiteX5" fmla="*/ 31806 w 145795"/>
                  <a:gd name="connsiteY5" fmla="*/ 137823 h 159583"/>
                  <a:gd name="connsiteX6" fmla="*/ 82164 w 145795"/>
                  <a:gd name="connsiteY6" fmla="*/ 140473 h 159583"/>
                  <a:gd name="connsiteX7" fmla="*/ 98066 w 145795"/>
                  <a:gd name="connsiteY7" fmla="*/ 148425 h 159583"/>
                  <a:gd name="connsiteX8" fmla="*/ 106018 w 145795"/>
                  <a:gd name="connsiteY8" fmla="*/ 151075 h 159583"/>
                  <a:gd name="connsiteX9" fmla="*/ 137823 w 145795"/>
                  <a:gd name="connsiteY9" fmla="*/ 156376 h 159583"/>
                  <a:gd name="connsiteX10" fmla="*/ 145774 w 145795"/>
                  <a:gd name="connsiteY10" fmla="*/ 156376 h 1595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45795" h="159583">
                    <a:moveTo>
                      <a:pt x="13252" y="0"/>
                    </a:moveTo>
                    <a:cubicBezTo>
                      <a:pt x="20259" y="42033"/>
                      <a:pt x="17624" y="19846"/>
                      <a:pt x="13252" y="100717"/>
                    </a:cubicBezTo>
                    <a:cubicBezTo>
                      <a:pt x="13009" y="105215"/>
                      <a:pt x="12466" y="109868"/>
                      <a:pt x="10602" y="113969"/>
                    </a:cubicBezTo>
                    <a:cubicBezTo>
                      <a:pt x="7966" y="119769"/>
                      <a:pt x="0" y="129872"/>
                      <a:pt x="0" y="129872"/>
                    </a:cubicBezTo>
                    <a:cubicBezTo>
                      <a:pt x="9103" y="131692"/>
                      <a:pt x="15125" y="132678"/>
                      <a:pt x="23854" y="135172"/>
                    </a:cubicBezTo>
                    <a:cubicBezTo>
                      <a:pt x="26541" y="135940"/>
                      <a:pt x="29023" y="137570"/>
                      <a:pt x="31806" y="137823"/>
                    </a:cubicBezTo>
                    <a:cubicBezTo>
                      <a:pt x="48546" y="139345"/>
                      <a:pt x="65378" y="139590"/>
                      <a:pt x="82164" y="140473"/>
                    </a:cubicBezTo>
                    <a:cubicBezTo>
                      <a:pt x="102159" y="147140"/>
                      <a:pt x="77503" y="138144"/>
                      <a:pt x="98066" y="148425"/>
                    </a:cubicBezTo>
                    <a:cubicBezTo>
                      <a:pt x="100565" y="149674"/>
                      <a:pt x="103332" y="150307"/>
                      <a:pt x="106018" y="151075"/>
                    </a:cubicBezTo>
                    <a:cubicBezTo>
                      <a:pt x="119645" y="154969"/>
                      <a:pt x="120599" y="154223"/>
                      <a:pt x="137823" y="156376"/>
                    </a:cubicBezTo>
                    <a:cubicBezTo>
                      <a:pt x="146612" y="159305"/>
                      <a:pt x="145774" y="161820"/>
                      <a:pt x="145774" y="156376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0" name="TextBox 59"/>
            <p:cNvSpPr txBox="1"/>
            <p:nvPr/>
          </p:nvSpPr>
          <p:spPr>
            <a:xfrm>
              <a:off x="2331167" y="1930965"/>
              <a:ext cx="1115603" cy="489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/>
                <a:t>Alice</a:t>
              </a: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5879260" y="3144924"/>
            <a:ext cx="956101" cy="1932917"/>
            <a:chOff x="3491823" y="1843034"/>
            <a:chExt cx="1449029" cy="2197090"/>
          </a:xfrm>
        </p:grpSpPr>
        <p:grpSp>
          <p:nvGrpSpPr>
            <p:cNvPr id="68" name="Group 67"/>
            <p:cNvGrpSpPr/>
            <p:nvPr/>
          </p:nvGrpSpPr>
          <p:grpSpPr>
            <a:xfrm>
              <a:off x="3491823" y="2398760"/>
              <a:ext cx="1288542" cy="1641364"/>
              <a:chOff x="5195386" y="1369442"/>
              <a:chExt cx="1288542" cy="1641364"/>
            </a:xfrm>
          </p:grpSpPr>
          <p:pic>
            <p:nvPicPr>
              <p:cNvPr id="70" name="Picture 2" descr="C:\Users\jschneider\AppData\Local\Microsoft\Windows\Temporary Internet Files\Content.IE5\FQATZOW5\MC900384244[1].wmf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95386" y="1683142"/>
                <a:ext cx="1288542" cy="121908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1" name="Oval 70"/>
              <p:cNvSpPr/>
              <p:nvPr/>
            </p:nvSpPr>
            <p:spPr>
              <a:xfrm>
                <a:off x="5842307" y="1369442"/>
                <a:ext cx="233239" cy="26013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Freeform 71"/>
              <p:cNvSpPr/>
              <p:nvPr/>
            </p:nvSpPr>
            <p:spPr>
              <a:xfrm>
                <a:off x="5957154" y="1639787"/>
                <a:ext cx="10605" cy="129305"/>
              </a:xfrm>
              <a:custGeom>
                <a:avLst/>
                <a:gdLst>
                  <a:gd name="connsiteX0" fmla="*/ 0 w 10605"/>
                  <a:gd name="connsiteY0" fmla="*/ 0 h 129305"/>
                  <a:gd name="connsiteX1" fmla="*/ 7951 w 10605"/>
                  <a:gd name="connsiteY1" fmla="*/ 21203 h 129305"/>
                  <a:gd name="connsiteX2" fmla="*/ 10602 w 10605"/>
                  <a:gd name="connsiteY2" fmla="*/ 31805 h 129305"/>
                  <a:gd name="connsiteX3" fmla="*/ 7951 w 10605"/>
                  <a:gd name="connsiteY3" fmla="*/ 66261 h 129305"/>
                  <a:gd name="connsiteX4" fmla="*/ 5301 w 10605"/>
                  <a:gd name="connsiteY4" fmla="*/ 74212 h 129305"/>
                  <a:gd name="connsiteX5" fmla="*/ 7951 w 10605"/>
                  <a:gd name="connsiteY5" fmla="*/ 113969 h 129305"/>
                  <a:gd name="connsiteX6" fmla="*/ 10602 w 10605"/>
                  <a:gd name="connsiteY6" fmla="*/ 121920 h 1293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605" h="129305">
                    <a:moveTo>
                      <a:pt x="0" y="0"/>
                    </a:moveTo>
                    <a:cubicBezTo>
                      <a:pt x="2804" y="7011"/>
                      <a:pt x="5872" y="13926"/>
                      <a:pt x="7951" y="21203"/>
                    </a:cubicBezTo>
                    <a:cubicBezTo>
                      <a:pt x="8952" y="24706"/>
                      <a:pt x="9718" y="28271"/>
                      <a:pt x="10602" y="31805"/>
                    </a:cubicBezTo>
                    <a:cubicBezTo>
                      <a:pt x="9718" y="43290"/>
                      <a:pt x="9380" y="54831"/>
                      <a:pt x="7951" y="66261"/>
                    </a:cubicBezTo>
                    <a:cubicBezTo>
                      <a:pt x="7604" y="69033"/>
                      <a:pt x="5301" y="71418"/>
                      <a:pt x="5301" y="74212"/>
                    </a:cubicBezTo>
                    <a:cubicBezTo>
                      <a:pt x="5301" y="87494"/>
                      <a:pt x="6561" y="100760"/>
                      <a:pt x="7951" y="113969"/>
                    </a:cubicBezTo>
                    <a:cubicBezTo>
                      <a:pt x="10816" y="141189"/>
                      <a:pt x="10602" y="124390"/>
                      <a:pt x="10602" y="12192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Freeform 72"/>
              <p:cNvSpPr/>
              <p:nvPr/>
            </p:nvSpPr>
            <p:spPr>
              <a:xfrm>
                <a:off x="5747770" y="2058556"/>
                <a:ext cx="66261" cy="98066"/>
              </a:xfrm>
              <a:custGeom>
                <a:avLst/>
                <a:gdLst>
                  <a:gd name="connsiteX0" fmla="*/ 0 w 66261"/>
                  <a:gd name="connsiteY0" fmla="*/ 0 h 98066"/>
                  <a:gd name="connsiteX1" fmla="*/ 7951 w 66261"/>
                  <a:gd name="connsiteY1" fmla="*/ 13252 h 98066"/>
                  <a:gd name="connsiteX2" fmla="*/ 10601 w 66261"/>
                  <a:gd name="connsiteY2" fmla="*/ 21203 h 98066"/>
                  <a:gd name="connsiteX3" fmla="*/ 15902 w 66261"/>
                  <a:gd name="connsiteY3" fmla="*/ 29154 h 98066"/>
                  <a:gd name="connsiteX4" fmla="*/ 18553 w 66261"/>
                  <a:gd name="connsiteY4" fmla="*/ 37106 h 98066"/>
                  <a:gd name="connsiteX5" fmla="*/ 37106 w 66261"/>
                  <a:gd name="connsiteY5" fmla="*/ 60960 h 98066"/>
                  <a:gd name="connsiteX6" fmla="*/ 50358 w 66261"/>
                  <a:gd name="connsiteY6" fmla="*/ 74212 h 98066"/>
                  <a:gd name="connsiteX7" fmla="*/ 55659 w 66261"/>
                  <a:gd name="connsiteY7" fmla="*/ 82163 h 98066"/>
                  <a:gd name="connsiteX8" fmla="*/ 63610 w 66261"/>
                  <a:gd name="connsiteY8" fmla="*/ 92765 h 98066"/>
                  <a:gd name="connsiteX9" fmla="*/ 66261 w 66261"/>
                  <a:gd name="connsiteY9" fmla="*/ 98066 h 980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6261" h="98066">
                    <a:moveTo>
                      <a:pt x="0" y="0"/>
                    </a:moveTo>
                    <a:cubicBezTo>
                      <a:pt x="2650" y="4417"/>
                      <a:pt x="5647" y="8644"/>
                      <a:pt x="7951" y="13252"/>
                    </a:cubicBezTo>
                    <a:cubicBezTo>
                      <a:pt x="9200" y="15751"/>
                      <a:pt x="9352" y="18704"/>
                      <a:pt x="10601" y="21203"/>
                    </a:cubicBezTo>
                    <a:cubicBezTo>
                      <a:pt x="12026" y="24052"/>
                      <a:pt x="14477" y="26305"/>
                      <a:pt x="15902" y="29154"/>
                    </a:cubicBezTo>
                    <a:cubicBezTo>
                      <a:pt x="17152" y="31653"/>
                      <a:pt x="17196" y="34664"/>
                      <a:pt x="18553" y="37106"/>
                    </a:cubicBezTo>
                    <a:cubicBezTo>
                      <a:pt x="31948" y="61215"/>
                      <a:pt x="24231" y="45509"/>
                      <a:pt x="37106" y="60960"/>
                    </a:cubicBezTo>
                    <a:cubicBezTo>
                      <a:pt x="48148" y="74211"/>
                      <a:pt x="35783" y="64495"/>
                      <a:pt x="50358" y="74212"/>
                    </a:cubicBezTo>
                    <a:cubicBezTo>
                      <a:pt x="52125" y="76862"/>
                      <a:pt x="53808" y="79571"/>
                      <a:pt x="55659" y="82163"/>
                    </a:cubicBezTo>
                    <a:cubicBezTo>
                      <a:pt x="58227" y="85758"/>
                      <a:pt x="61160" y="89090"/>
                      <a:pt x="63610" y="92765"/>
                    </a:cubicBezTo>
                    <a:cubicBezTo>
                      <a:pt x="64706" y="94409"/>
                      <a:pt x="65377" y="96299"/>
                      <a:pt x="66261" y="98066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Freeform 73"/>
              <p:cNvSpPr/>
              <p:nvPr/>
            </p:nvSpPr>
            <p:spPr>
              <a:xfrm>
                <a:off x="5726068" y="2872239"/>
                <a:ext cx="162175" cy="138567"/>
              </a:xfrm>
              <a:custGeom>
                <a:avLst/>
                <a:gdLst>
                  <a:gd name="connsiteX0" fmla="*/ 40255 w 162175"/>
                  <a:gd name="connsiteY0" fmla="*/ 0 h 138567"/>
                  <a:gd name="connsiteX1" fmla="*/ 34954 w 162175"/>
                  <a:gd name="connsiteY1" fmla="*/ 26504 h 138567"/>
                  <a:gd name="connsiteX2" fmla="*/ 27003 w 162175"/>
                  <a:gd name="connsiteY2" fmla="*/ 47708 h 138567"/>
                  <a:gd name="connsiteX3" fmla="*/ 24352 w 162175"/>
                  <a:gd name="connsiteY3" fmla="*/ 55659 h 138567"/>
                  <a:gd name="connsiteX4" fmla="*/ 13750 w 162175"/>
                  <a:gd name="connsiteY4" fmla="*/ 71562 h 138567"/>
                  <a:gd name="connsiteX5" fmla="*/ 8450 w 162175"/>
                  <a:gd name="connsiteY5" fmla="*/ 79513 h 138567"/>
                  <a:gd name="connsiteX6" fmla="*/ 5799 w 162175"/>
                  <a:gd name="connsiteY6" fmla="*/ 90115 h 138567"/>
                  <a:gd name="connsiteX7" fmla="*/ 498 w 162175"/>
                  <a:gd name="connsiteY7" fmla="*/ 116619 h 138567"/>
                  <a:gd name="connsiteX8" fmla="*/ 3149 w 162175"/>
                  <a:gd name="connsiteY8" fmla="*/ 106017 h 138567"/>
                  <a:gd name="connsiteX9" fmla="*/ 19051 w 162175"/>
                  <a:gd name="connsiteY9" fmla="*/ 100717 h 138567"/>
                  <a:gd name="connsiteX10" fmla="*/ 50857 w 162175"/>
                  <a:gd name="connsiteY10" fmla="*/ 106017 h 138567"/>
                  <a:gd name="connsiteX11" fmla="*/ 58808 w 162175"/>
                  <a:gd name="connsiteY11" fmla="*/ 108668 h 138567"/>
                  <a:gd name="connsiteX12" fmla="*/ 72060 w 162175"/>
                  <a:gd name="connsiteY12" fmla="*/ 111318 h 138567"/>
                  <a:gd name="connsiteX13" fmla="*/ 80011 w 162175"/>
                  <a:gd name="connsiteY13" fmla="*/ 113969 h 138567"/>
                  <a:gd name="connsiteX14" fmla="*/ 103865 w 162175"/>
                  <a:gd name="connsiteY14" fmla="*/ 116619 h 138567"/>
                  <a:gd name="connsiteX15" fmla="*/ 114467 w 162175"/>
                  <a:gd name="connsiteY15" fmla="*/ 119270 h 138567"/>
                  <a:gd name="connsiteX16" fmla="*/ 127719 w 162175"/>
                  <a:gd name="connsiteY16" fmla="*/ 124571 h 138567"/>
                  <a:gd name="connsiteX17" fmla="*/ 135670 w 162175"/>
                  <a:gd name="connsiteY17" fmla="*/ 127221 h 138567"/>
                  <a:gd name="connsiteX18" fmla="*/ 159524 w 162175"/>
                  <a:gd name="connsiteY18" fmla="*/ 137823 h 138567"/>
                  <a:gd name="connsiteX19" fmla="*/ 162175 w 162175"/>
                  <a:gd name="connsiteY19" fmla="*/ 135172 h 138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62175" h="138567">
                    <a:moveTo>
                      <a:pt x="40255" y="0"/>
                    </a:moveTo>
                    <a:cubicBezTo>
                      <a:pt x="38173" y="12488"/>
                      <a:pt x="38116" y="15439"/>
                      <a:pt x="34954" y="26504"/>
                    </a:cubicBezTo>
                    <a:cubicBezTo>
                      <a:pt x="32551" y="34916"/>
                      <a:pt x="30357" y="38764"/>
                      <a:pt x="27003" y="47708"/>
                    </a:cubicBezTo>
                    <a:cubicBezTo>
                      <a:pt x="26022" y="50324"/>
                      <a:pt x="25709" y="53217"/>
                      <a:pt x="24352" y="55659"/>
                    </a:cubicBezTo>
                    <a:cubicBezTo>
                      <a:pt x="21258" y="61228"/>
                      <a:pt x="17284" y="66261"/>
                      <a:pt x="13750" y="71562"/>
                    </a:cubicBezTo>
                    <a:lnTo>
                      <a:pt x="8450" y="79513"/>
                    </a:lnTo>
                    <a:cubicBezTo>
                      <a:pt x="7566" y="83047"/>
                      <a:pt x="6562" y="86553"/>
                      <a:pt x="5799" y="90115"/>
                    </a:cubicBezTo>
                    <a:cubicBezTo>
                      <a:pt x="3911" y="98925"/>
                      <a:pt x="-1688" y="125360"/>
                      <a:pt x="498" y="116619"/>
                    </a:cubicBezTo>
                    <a:cubicBezTo>
                      <a:pt x="1382" y="113085"/>
                      <a:pt x="383" y="108388"/>
                      <a:pt x="3149" y="106017"/>
                    </a:cubicBezTo>
                    <a:cubicBezTo>
                      <a:pt x="7391" y="102381"/>
                      <a:pt x="19051" y="100717"/>
                      <a:pt x="19051" y="100717"/>
                    </a:cubicBezTo>
                    <a:cubicBezTo>
                      <a:pt x="29515" y="102212"/>
                      <a:pt x="40528" y="103435"/>
                      <a:pt x="50857" y="106017"/>
                    </a:cubicBezTo>
                    <a:cubicBezTo>
                      <a:pt x="53567" y="106695"/>
                      <a:pt x="56098" y="107990"/>
                      <a:pt x="58808" y="108668"/>
                    </a:cubicBezTo>
                    <a:cubicBezTo>
                      <a:pt x="63178" y="109761"/>
                      <a:pt x="67690" y="110225"/>
                      <a:pt x="72060" y="111318"/>
                    </a:cubicBezTo>
                    <a:cubicBezTo>
                      <a:pt x="74770" y="111996"/>
                      <a:pt x="77255" y="113510"/>
                      <a:pt x="80011" y="113969"/>
                    </a:cubicBezTo>
                    <a:cubicBezTo>
                      <a:pt x="87902" y="115284"/>
                      <a:pt x="95914" y="115736"/>
                      <a:pt x="103865" y="116619"/>
                    </a:cubicBezTo>
                    <a:cubicBezTo>
                      <a:pt x="107399" y="117503"/>
                      <a:pt x="111011" y="118118"/>
                      <a:pt x="114467" y="119270"/>
                    </a:cubicBezTo>
                    <a:cubicBezTo>
                      <a:pt x="118980" y="120775"/>
                      <a:pt x="123264" y="122901"/>
                      <a:pt x="127719" y="124571"/>
                    </a:cubicBezTo>
                    <a:cubicBezTo>
                      <a:pt x="130335" y="125552"/>
                      <a:pt x="133020" y="126338"/>
                      <a:pt x="135670" y="127221"/>
                    </a:cubicBezTo>
                    <a:cubicBezTo>
                      <a:pt x="139639" y="129867"/>
                      <a:pt x="155740" y="141607"/>
                      <a:pt x="159524" y="137823"/>
                    </a:cubicBezTo>
                    <a:lnTo>
                      <a:pt x="162175" y="135172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Freeform 74"/>
              <p:cNvSpPr/>
              <p:nvPr/>
            </p:nvSpPr>
            <p:spPr>
              <a:xfrm>
                <a:off x="6171839" y="2843084"/>
                <a:ext cx="145795" cy="159583"/>
              </a:xfrm>
              <a:custGeom>
                <a:avLst/>
                <a:gdLst>
                  <a:gd name="connsiteX0" fmla="*/ 13252 w 145795"/>
                  <a:gd name="connsiteY0" fmla="*/ 0 h 159583"/>
                  <a:gd name="connsiteX1" fmla="*/ 13252 w 145795"/>
                  <a:gd name="connsiteY1" fmla="*/ 100717 h 159583"/>
                  <a:gd name="connsiteX2" fmla="*/ 10602 w 145795"/>
                  <a:gd name="connsiteY2" fmla="*/ 113969 h 159583"/>
                  <a:gd name="connsiteX3" fmla="*/ 0 w 145795"/>
                  <a:gd name="connsiteY3" fmla="*/ 129872 h 159583"/>
                  <a:gd name="connsiteX4" fmla="*/ 23854 w 145795"/>
                  <a:gd name="connsiteY4" fmla="*/ 135172 h 159583"/>
                  <a:gd name="connsiteX5" fmla="*/ 31806 w 145795"/>
                  <a:gd name="connsiteY5" fmla="*/ 137823 h 159583"/>
                  <a:gd name="connsiteX6" fmla="*/ 82164 w 145795"/>
                  <a:gd name="connsiteY6" fmla="*/ 140473 h 159583"/>
                  <a:gd name="connsiteX7" fmla="*/ 98066 w 145795"/>
                  <a:gd name="connsiteY7" fmla="*/ 148425 h 159583"/>
                  <a:gd name="connsiteX8" fmla="*/ 106018 w 145795"/>
                  <a:gd name="connsiteY8" fmla="*/ 151075 h 159583"/>
                  <a:gd name="connsiteX9" fmla="*/ 137823 w 145795"/>
                  <a:gd name="connsiteY9" fmla="*/ 156376 h 159583"/>
                  <a:gd name="connsiteX10" fmla="*/ 145774 w 145795"/>
                  <a:gd name="connsiteY10" fmla="*/ 156376 h 1595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45795" h="159583">
                    <a:moveTo>
                      <a:pt x="13252" y="0"/>
                    </a:moveTo>
                    <a:cubicBezTo>
                      <a:pt x="20259" y="42033"/>
                      <a:pt x="17624" y="19846"/>
                      <a:pt x="13252" y="100717"/>
                    </a:cubicBezTo>
                    <a:cubicBezTo>
                      <a:pt x="13009" y="105215"/>
                      <a:pt x="12466" y="109868"/>
                      <a:pt x="10602" y="113969"/>
                    </a:cubicBezTo>
                    <a:cubicBezTo>
                      <a:pt x="7966" y="119769"/>
                      <a:pt x="0" y="129872"/>
                      <a:pt x="0" y="129872"/>
                    </a:cubicBezTo>
                    <a:cubicBezTo>
                      <a:pt x="9103" y="131692"/>
                      <a:pt x="15125" y="132678"/>
                      <a:pt x="23854" y="135172"/>
                    </a:cubicBezTo>
                    <a:cubicBezTo>
                      <a:pt x="26541" y="135940"/>
                      <a:pt x="29023" y="137570"/>
                      <a:pt x="31806" y="137823"/>
                    </a:cubicBezTo>
                    <a:cubicBezTo>
                      <a:pt x="48546" y="139345"/>
                      <a:pt x="65378" y="139590"/>
                      <a:pt x="82164" y="140473"/>
                    </a:cubicBezTo>
                    <a:cubicBezTo>
                      <a:pt x="102159" y="147140"/>
                      <a:pt x="77503" y="138144"/>
                      <a:pt x="98066" y="148425"/>
                    </a:cubicBezTo>
                    <a:cubicBezTo>
                      <a:pt x="100565" y="149674"/>
                      <a:pt x="103332" y="150307"/>
                      <a:pt x="106018" y="151075"/>
                    </a:cubicBezTo>
                    <a:cubicBezTo>
                      <a:pt x="119645" y="154969"/>
                      <a:pt x="120599" y="154223"/>
                      <a:pt x="137823" y="156376"/>
                    </a:cubicBezTo>
                    <a:cubicBezTo>
                      <a:pt x="146612" y="159305"/>
                      <a:pt x="145774" y="161820"/>
                      <a:pt x="145774" y="156376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9" name="TextBox 68"/>
            <p:cNvSpPr txBox="1"/>
            <p:nvPr/>
          </p:nvSpPr>
          <p:spPr>
            <a:xfrm>
              <a:off x="3741287" y="1843034"/>
              <a:ext cx="1199565" cy="489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/>
                <a:t>Betty</a:t>
              </a:r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8862913" y="3144924"/>
            <a:ext cx="956101" cy="1932917"/>
            <a:chOff x="3491823" y="1843034"/>
            <a:chExt cx="1449029" cy="2197090"/>
          </a:xfrm>
        </p:grpSpPr>
        <p:grpSp>
          <p:nvGrpSpPr>
            <p:cNvPr id="77" name="Group 76"/>
            <p:cNvGrpSpPr/>
            <p:nvPr/>
          </p:nvGrpSpPr>
          <p:grpSpPr>
            <a:xfrm>
              <a:off x="3491823" y="2398760"/>
              <a:ext cx="1288542" cy="1641364"/>
              <a:chOff x="5195386" y="1369442"/>
              <a:chExt cx="1288542" cy="1641364"/>
            </a:xfrm>
          </p:grpSpPr>
          <p:pic>
            <p:nvPicPr>
              <p:cNvPr id="79" name="Picture 2" descr="C:\Users\jschneider\AppData\Local\Microsoft\Windows\Temporary Internet Files\Content.IE5\FQATZOW5\MC900384244[1].wmf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95386" y="1683142"/>
                <a:ext cx="1288542" cy="121908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0" name="Oval 79"/>
              <p:cNvSpPr/>
              <p:nvPr/>
            </p:nvSpPr>
            <p:spPr>
              <a:xfrm>
                <a:off x="5842307" y="1369442"/>
                <a:ext cx="233239" cy="26013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Freeform 80"/>
              <p:cNvSpPr/>
              <p:nvPr/>
            </p:nvSpPr>
            <p:spPr>
              <a:xfrm>
                <a:off x="5957154" y="1639787"/>
                <a:ext cx="10605" cy="129305"/>
              </a:xfrm>
              <a:custGeom>
                <a:avLst/>
                <a:gdLst>
                  <a:gd name="connsiteX0" fmla="*/ 0 w 10605"/>
                  <a:gd name="connsiteY0" fmla="*/ 0 h 129305"/>
                  <a:gd name="connsiteX1" fmla="*/ 7951 w 10605"/>
                  <a:gd name="connsiteY1" fmla="*/ 21203 h 129305"/>
                  <a:gd name="connsiteX2" fmla="*/ 10602 w 10605"/>
                  <a:gd name="connsiteY2" fmla="*/ 31805 h 129305"/>
                  <a:gd name="connsiteX3" fmla="*/ 7951 w 10605"/>
                  <a:gd name="connsiteY3" fmla="*/ 66261 h 129305"/>
                  <a:gd name="connsiteX4" fmla="*/ 5301 w 10605"/>
                  <a:gd name="connsiteY4" fmla="*/ 74212 h 129305"/>
                  <a:gd name="connsiteX5" fmla="*/ 7951 w 10605"/>
                  <a:gd name="connsiteY5" fmla="*/ 113969 h 129305"/>
                  <a:gd name="connsiteX6" fmla="*/ 10602 w 10605"/>
                  <a:gd name="connsiteY6" fmla="*/ 121920 h 1293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605" h="129305">
                    <a:moveTo>
                      <a:pt x="0" y="0"/>
                    </a:moveTo>
                    <a:cubicBezTo>
                      <a:pt x="2804" y="7011"/>
                      <a:pt x="5872" y="13926"/>
                      <a:pt x="7951" y="21203"/>
                    </a:cubicBezTo>
                    <a:cubicBezTo>
                      <a:pt x="8952" y="24706"/>
                      <a:pt x="9718" y="28271"/>
                      <a:pt x="10602" y="31805"/>
                    </a:cubicBezTo>
                    <a:cubicBezTo>
                      <a:pt x="9718" y="43290"/>
                      <a:pt x="9380" y="54831"/>
                      <a:pt x="7951" y="66261"/>
                    </a:cubicBezTo>
                    <a:cubicBezTo>
                      <a:pt x="7604" y="69033"/>
                      <a:pt x="5301" y="71418"/>
                      <a:pt x="5301" y="74212"/>
                    </a:cubicBezTo>
                    <a:cubicBezTo>
                      <a:pt x="5301" y="87494"/>
                      <a:pt x="6561" y="100760"/>
                      <a:pt x="7951" y="113969"/>
                    </a:cubicBezTo>
                    <a:cubicBezTo>
                      <a:pt x="10816" y="141189"/>
                      <a:pt x="10602" y="124390"/>
                      <a:pt x="10602" y="12192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Freeform 81"/>
              <p:cNvSpPr/>
              <p:nvPr/>
            </p:nvSpPr>
            <p:spPr>
              <a:xfrm>
                <a:off x="5747770" y="2058556"/>
                <a:ext cx="66261" cy="98066"/>
              </a:xfrm>
              <a:custGeom>
                <a:avLst/>
                <a:gdLst>
                  <a:gd name="connsiteX0" fmla="*/ 0 w 66261"/>
                  <a:gd name="connsiteY0" fmla="*/ 0 h 98066"/>
                  <a:gd name="connsiteX1" fmla="*/ 7951 w 66261"/>
                  <a:gd name="connsiteY1" fmla="*/ 13252 h 98066"/>
                  <a:gd name="connsiteX2" fmla="*/ 10601 w 66261"/>
                  <a:gd name="connsiteY2" fmla="*/ 21203 h 98066"/>
                  <a:gd name="connsiteX3" fmla="*/ 15902 w 66261"/>
                  <a:gd name="connsiteY3" fmla="*/ 29154 h 98066"/>
                  <a:gd name="connsiteX4" fmla="*/ 18553 w 66261"/>
                  <a:gd name="connsiteY4" fmla="*/ 37106 h 98066"/>
                  <a:gd name="connsiteX5" fmla="*/ 37106 w 66261"/>
                  <a:gd name="connsiteY5" fmla="*/ 60960 h 98066"/>
                  <a:gd name="connsiteX6" fmla="*/ 50358 w 66261"/>
                  <a:gd name="connsiteY6" fmla="*/ 74212 h 98066"/>
                  <a:gd name="connsiteX7" fmla="*/ 55659 w 66261"/>
                  <a:gd name="connsiteY7" fmla="*/ 82163 h 98066"/>
                  <a:gd name="connsiteX8" fmla="*/ 63610 w 66261"/>
                  <a:gd name="connsiteY8" fmla="*/ 92765 h 98066"/>
                  <a:gd name="connsiteX9" fmla="*/ 66261 w 66261"/>
                  <a:gd name="connsiteY9" fmla="*/ 98066 h 980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6261" h="98066">
                    <a:moveTo>
                      <a:pt x="0" y="0"/>
                    </a:moveTo>
                    <a:cubicBezTo>
                      <a:pt x="2650" y="4417"/>
                      <a:pt x="5647" y="8644"/>
                      <a:pt x="7951" y="13252"/>
                    </a:cubicBezTo>
                    <a:cubicBezTo>
                      <a:pt x="9200" y="15751"/>
                      <a:pt x="9352" y="18704"/>
                      <a:pt x="10601" y="21203"/>
                    </a:cubicBezTo>
                    <a:cubicBezTo>
                      <a:pt x="12026" y="24052"/>
                      <a:pt x="14477" y="26305"/>
                      <a:pt x="15902" y="29154"/>
                    </a:cubicBezTo>
                    <a:cubicBezTo>
                      <a:pt x="17152" y="31653"/>
                      <a:pt x="17196" y="34664"/>
                      <a:pt x="18553" y="37106"/>
                    </a:cubicBezTo>
                    <a:cubicBezTo>
                      <a:pt x="31948" y="61215"/>
                      <a:pt x="24231" y="45509"/>
                      <a:pt x="37106" y="60960"/>
                    </a:cubicBezTo>
                    <a:cubicBezTo>
                      <a:pt x="48148" y="74211"/>
                      <a:pt x="35783" y="64495"/>
                      <a:pt x="50358" y="74212"/>
                    </a:cubicBezTo>
                    <a:cubicBezTo>
                      <a:pt x="52125" y="76862"/>
                      <a:pt x="53808" y="79571"/>
                      <a:pt x="55659" y="82163"/>
                    </a:cubicBezTo>
                    <a:cubicBezTo>
                      <a:pt x="58227" y="85758"/>
                      <a:pt x="61160" y="89090"/>
                      <a:pt x="63610" y="92765"/>
                    </a:cubicBezTo>
                    <a:cubicBezTo>
                      <a:pt x="64706" y="94409"/>
                      <a:pt x="65377" y="96299"/>
                      <a:pt x="66261" y="98066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Freeform 82"/>
              <p:cNvSpPr/>
              <p:nvPr/>
            </p:nvSpPr>
            <p:spPr>
              <a:xfrm>
                <a:off x="5726068" y="2872239"/>
                <a:ext cx="162175" cy="138567"/>
              </a:xfrm>
              <a:custGeom>
                <a:avLst/>
                <a:gdLst>
                  <a:gd name="connsiteX0" fmla="*/ 40255 w 162175"/>
                  <a:gd name="connsiteY0" fmla="*/ 0 h 138567"/>
                  <a:gd name="connsiteX1" fmla="*/ 34954 w 162175"/>
                  <a:gd name="connsiteY1" fmla="*/ 26504 h 138567"/>
                  <a:gd name="connsiteX2" fmla="*/ 27003 w 162175"/>
                  <a:gd name="connsiteY2" fmla="*/ 47708 h 138567"/>
                  <a:gd name="connsiteX3" fmla="*/ 24352 w 162175"/>
                  <a:gd name="connsiteY3" fmla="*/ 55659 h 138567"/>
                  <a:gd name="connsiteX4" fmla="*/ 13750 w 162175"/>
                  <a:gd name="connsiteY4" fmla="*/ 71562 h 138567"/>
                  <a:gd name="connsiteX5" fmla="*/ 8450 w 162175"/>
                  <a:gd name="connsiteY5" fmla="*/ 79513 h 138567"/>
                  <a:gd name="connsiteX6" fmla="*/ 5799 w 162175"/>
                  <a:gd name="connsiteY6" fmla="*/ 90115 h 138567"/>
                  <a:gd name="connsiteX7" fmla="*/ 498 w 162175"/>
                  <a:gd name="connsiteY7" fmla="*/ 116619 h 138567"/>
                  <a:gd name="connsiteX8" fmla="*/ 3149 w 162175"/>
                  <a:gd name="connsiteY8" fmla="*/ 106017 h 138567"/>
                  <a:gd name="connsiteX9" fmla="*/ 19051 w 162175"/>
                  <a:gd name="connsiteY9" fmla="*/ 100717 h 138567"/>
                  <a:gd name="connsiteX10" fmla="*/ 50857 w 162175"/>
                  <a:gd name="connsiteY10" fmla="*/ 106017 h 138567"/>
                  <a:gd name="connsiteX11" fmla="*/ 58808 w 162175"/>
                  <a:gd name="connsiteY11" fmla="*/ 108668 h 138567"/>
                  <a:gd name="connsiteX12" fmla="*/ 72060 w 162175"/>
                  <a:gd name="connsiteY12" fmla="*/ 111318 h 138567"/>
                  <a:gd name="connsiteX13" fmla="*/ 80011 w 162175"/>
                  <a:gd name="connsiteY13" fmla="*/ 113969 h 138567"/>
                  <a:gd name="connsiteX14" fmla="*/ 103865 w 162175"/>
                  <a:gd name="connsiteY14" fmla="*/ 116619 h 138567"/>
                  <a:gd name="connsiteX15" fmla="*/ 114467 w 162175"/>
                  <a:gd name="connsiteY15" fmla="*/ 119270 h 138567"/>
                  <a:gd name="connsiteX16" fmla="*/ 127719 w 162175"/>
                  <a:gd name="connsiteY16" fmla="*/ 124571 h 138567"/>
                  <a:gd name="connsiteX17" fmla="*/ 135670 w 162175"/>
                  <a:gd name="connsiteY17" fmla="*/ 127221 h 138567"/>
                  <a:gd name="connsiteX18" fmla="*/ 159524 w 162175"/>
                  <a:gd name="connsiteY18" fmla="*/ 137823 h 138567"/>
                  <a:gd name="connsiteX19" fmla="*/ 162175 w 162175"/>
                  <a:gd name="connsiteY19" fmla="*/ 135172 h 138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62175" h="138567">
                    <a:moveTo>
                      <a:pt x="40255" y="0"/>
                    </a:moveTo>
                    <a:cubicBezTo>
                      <a:pt x="38173" y="12488"/>
                      <a:pt x="38116" y="15439"/>
                      <a:pt x="34954" y="26504"/>
                    </a:cubicBezTo>
                    <a:cubicBezTo>
                      <a:pt x="32551" y="34916"/>
                      <a:pt x="30357" y="38764"/>
                      <a:pt x="27003" y="47708"/>
                    </a:cubicBezTo>
                    <a:cubicBezTo>
                      <a:pt x="26022" y="50324"/>
                      <a:pt x="25709" y="53217"/>
                      <a:pt x="24352" y="55659"/>
                    </a:cubicBezTo>
                    <a:cubicBezTo>
                      <a:pt x="21258" y="61228"/>
                      <a:pt x="17284" y="66261"/>
                      <a:pt x="13750" y="71562"/>
                    </a:cubicBezTo>
                    <a:lnTo>
                      <a:pt x="8450" y="79513"/>
                    </a:lnTo>
                    <a:cubicBezTo>
                      <a:pt x="7566" y="83047"/>
                      <a:pt x="6562" y="86553"/>
                      <a:pt x="5799" y="90115"/>
                    </a:cubicBezTo>
                    <a:cubicBezTo>
                      <a:pt x="3911" y="98925"/>
                      <a:pt x="-1688" y="125360"/>
                      <a:pt x="498" y="116619"/>
                    </a:cubicBezTo>
                    <a:cubicBezTo>
                      <a:pt x="1382" y="113085"/>
                      <a:pt x="383" y="108388"/>
                      <a:pt x="3149" y="106017"/>
                    </a:cubicBezTo>
                    <a:cubicBezTo>
                      <a:pt x="7391" y="102381"/>
                      <a:pt x="19051" y="100717"/>
                      <a:pt x="19051" y="100717"/>
                    </a:cubicBezTo>
                    <a:cubicBezTo>
                      <a:pt x="29515" y="102212"/>
                      <a:pt x="40528" y="103435"/>
                      <a:pt x="50857" y="106017"/>
                    </a:cubicBezTo>
                    <a:cubicBezTo>
                      <a:pt x="53567" y="106695"/>
                      <a:pt x="56098" y="107990"/>
                      <a:pt x="58808" y="108668"/>
                    </a:cubicBezTo>
                    <a:cubicBezTo>
                      <a:pt x="63178" y="109761"/>
                      <a:pt x="67690" y="110225"/>
                      <a:pt x="72060" y="111318"/>
                    </a:cubicBezTo>
                    <a:cubicBezTo>
                      <a:pt x="74770" y="111996"/>
                      <a:pt x="77255" y="113510"/>
                      <a:pt x="80011" y="113969"/>
                    </a:cubicBezTo>
                    <a:cubicBezTo>
                      <a:pt x="87902" y="115284"/>
                      <a:pt x="95914" y="115736"/>
                      <a:pt x="103865" y="116619"/>
                    </a:cubicBezTo>
                    <a:cubicBezTo>
                      <a:pt x="107399" y="117503"/>
                      <a:pt x="111011" y="118118"/>
                      <a:pt x="114467" y="119270"/>
                    </a:cubicBezTo>
                    <a:cubicBezTo>
                      <a:pt x="118980" y="120775"/>
                      <a:pt x="123264" y="122901"/>
                      <a:pt x="127719" y="124571"/>
                    </a:cubicBezTo>
                    <a:cubicBezTo>
                      <a:pt x="130335" y="125552"/>
                      <a:pt x="133020" y="126338"/>
                      <a:pt x="135670" y="127221"/>
                    </a:cubicBezTo>
                    <a:cubicBezTo>
                      <a:pt x="139639" y="129867"/>
                      <a:pt x="155740" y="141607"/>
                      <a:pt x="159524" y="137823"/>
                    </a:cubicBezTo>
                    <a:lnTo>
                      <a:pt x="162175" y="135172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Freeform 83"/>
              <p:cNvSpPr/>
              <p:nvPr/>
            </p:nvSpPr>
            <p:spPr>
              <a:xfrm>
                <a:off x="6171839" y="2843084"/>
                <a:ext cx="145795" cy="159583"/>
              </a:xfrm>
              <a:custGeom>
                <a:avLst/>
                <a:gdLst>
                  <a:gd name="connsiteX0" fmla="*/ 13252 w 145795"/>
                  <a:gd name="connsiteY0" fmla="*/ 0 h 159583"/>
                  <a:gd name="connsiteX1" fmla="*/ 13252 w 145795"/>
                  <a:gd name="connsiteY1" fmla="*/ 100717 h 159583"/>
                  <a:gd name="connsiteX2" fmla="*/ 10602 w 145795"/>
                  <a:gd name="connsiteY2" fmla="*/ 113969 h 159583"/>
                  <a:gd name="connsiteX3" fmla="*/ 0 w 145795"/>
                  <a:gd name="connsiteY3" fmla="*/ 129872 h 159583"/>
                  <a:gd name="connsiteX4" fmla="*/ 23854 w 145795"/>
                  <a:gd name="connsiteY4" fmla="*/ 135172 h 159583"/>
                  <a:gd name="connsiteX5" fmla="*/ 31806 w 145795"/>
                  <a:gd name="connsiteY5" fmla="*/ 137823 h 159583"/>
                  <a:gd name="connsiteX6" fmla="*/ 82164 w 145795"/>
                  <a:gd name="connsiteY6" fmla="*/ 140473 h 159583"/>
                  <a:gd name="connsiteX7" fmla="*/ 98066 w 145795"/>
                  <a:gd name="connsiteY7" fmla="*/ 148425 h 159583"/>
                  <a:gd name="connsiteX8" fmla="*/ 106018 w 145795"/>
                  <a:gd name="connsiteY8" fmla="*/ 151075 h 159583"/>
                  <a:gd name="connsiteX9" fmla="*/ 137823 w 145795"/>
                  <a:gd name="connsiteY9" fmla="*/ 156376 h 159583"/>
                  <a:gd name="connsiteX10" fmla="*/ 145774 w 145795"/>
                  <a:gd name="connsiteY10" fmla="*/ 156376 h 1595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45795" h="159583">
                    <a:moveTo>
                      <a:pt x="13252" y="0"/>
                    </a:moveTo>
                    <a:cubicBezTo>
                      <a:pt x="20259" y="42033"/>
                      <a:pt x="17624" y="19846"/>
                      <a:pt x="13252" y="100717"/>
                    </a:cubicBezTo>
                    <a:cubicBezTo>
                      <a:pt x="13009" y="105215"/>
                      <a:pt x="12466" y="109868"/>
                      <a:pt x="10602" y="113969"/>
                    </a:cubicBezTo>
                    <a:cubicBezTo>
                      <a:pt x="7966" y="119769"/>
                      <a:pt x="0" y="129872"/>
                      <a:pt x="0" y="129872"/>
                    </a:cubicBezTo>
                    <a:cubicBezTo>
                      <a:pt x="9103" y="131692"/>
                      <a:pt x="15125" y="132678"/>
                      <a:pt x="23854" y="135172"/>
                    </a:cubicBezTo>
                    <a:cubicBezTo>
                      <a:pt x="26541" y="135940"/>
                      <a:pt x="29023" y="137570"/>
                      <a:pt x="31806" y="137823"/>
                    </a:cubicBezTo>
                    <a:cubicBezTo>
                      <a:pt x="48546" y="139345"/>
                      <a:pt x="65378" y="139590"/>
                      <a:pt x="82164" y="140473"/>
                    </a:cubicBezTo>
                    <a:cubicBezTo>
                      <a:pt x="102159" y="147140"/>
                      <a:pt x="77503" y="138144"/>
                      <a:pt x="98066" y="148425"/>
                    </a:cubicBezTo>
                    <a:cubicBezTo>
                      <a:pt x="100565" y="149674"/>
                      <a:pt x="103332" y="150307"/>
                      <a:pt x="106018" y="151075"/>
                    </a:cubicBezTo>
                    <a:cubicBezTo>
                      <a:pt x="119645" y="154969"/>
                      <a:pt x="120599" y="154223"/>
                      <a:pt x="137823" y="156376"/>
                    </a:cubicBezTo>
                    <a:cubicBezTo>
                      <a:pt x="146612" y="159305"/>
                      <a:pt x="145774" y="161820"/>
                      <a:pt x="145774" y="156376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8" name="TextBox 77"/>
            <p:cNvSpPr txBox="1"/>
            <p:nvPr/>
          </p:nvSpPr>
          <p:spPr>
            <a:xfrm>
              <a:off x="3741287" y="1843034"/>
              <a:ext cx="1199565" cy="489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/>
                <a:t>Betty</a:t>
              </a:r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7678004" y="3137763"/>
            <a:ext cx="900702" cy="1932917"/>
            <a:chOff x="2081701" y="1930965"/>
            <a:chExt cx="1365069" cy="2197090"/>
          </a:xfrm>
        </p:grpSpPr>
        <p:grpSp>
          <p:nvGrpSpPr>
            <p:cNvPr id="86" name="Group 85"/>
            <p:cNvGrpSpPr/>
            <p:nvPr/>
          </p:nvGrpSpPr>
          <p:grpSpPr>
            <a:xfrm>
              <a:off x="2081701" y="2486691"/>
              <a:ext cx="1288542" cy="1641364"/>
              <a:chOff x="2140458" y="1085729"/>
              <a:chExt cx="1288542" cy="1641364"/>
            </a:xfrm>
          </p:grpSpPr>
          <p:pic>
            <p:nvPicPr>
              <p:cNvPr id="88" name="Picture 2" descr="C:\Users\jschneider\AppData\Local\Microsoft\Windows\Temporary Internet Files\Content.IE5\FQATZOW5\MC900384244[1].wmf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40458" y="1399429"/>
                <a:ext cx="1288542" cy="121908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9" name="Oval 88"/>
              <p:cNvSpPr/>
              <p:nvPr/>
            </p:nvSpPr>
            <p:spPr>
              <a:xfrm>
                <a:off x="2787379" y="1085729"/>
                <a:ext cx="233239" cy="26013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Freeform 89"/>
              <p:cNvSpPr/>
              <p:nvPr/>
            </p:nvSpPr>
            <p:spPr>
              <a:xfrm>
                <a:off x="2902226" y="1356074"/>
                <a:ext cx="10605" cy="129305"/>
              </a:xfrm>
              <a:custGeom>
                <a:avLst/>
                <a:gdLst>
                  <a:gd name="connsiteX0" fmla="*/ 0 w 10605"/>
                  <a:gd name="connsiteY0" fmla="*/ 0 h 129305"/>
                  <a:gd name="connsiteX1" fmla="*/ 7951 w 10605"/>
                  <a:gd name="connsiteY1" fmla="*/ 21203 h 129305"/>
                  <a:gd name="connsiteX2" fmla="*/ 10602 w 10605"/>
                  <a:gd name="connsiteY2" fmla="*/ 31805 h 129305"/>
                  <a:gd name="connsiteX3" fmla="*/ 7951 w 10605"/>
                  <a:gd name="connsiteY3" fmla="*/ 66261 h 129305"/>
                  <a:gd name="connsiteX4" fmla="*/ 5301 w 10605"/>
                  <a:gd name="connsiteY4" fmla="*/ 74212 h 129305"/>
                  <a:gd name="connsiteX5" fmla="*/ 7951 w 10605"/>
                  <a:gd name="connsiteY5" fmla="*/ 113969 h 129305"/>
                  <a:gd name="connsiteX6" fmla="*/ 10602 w 10605"/>
                  <a:gd name="connsiteY6" fmla="*/ 121920 h 1293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605" h="129305">
                    <a:moveTo>
                      <a:pt x="0" y="0"/>
                    </a:moveTo>
                    <a:cubicBezTo>
                      <a:pt x="2804" y="7011"/>
                      <a:pt x="5872" y="13926"/>
                      <a:pt x="7951" y="21203"/>
                    </a:cubicBezTo>
                    <a:cubicBezTo>
                      <a:pt x="8952" y="24706"/>
                      <a:pt x="9718" y="28271"/>
                      <a:pt x="10602" y="31805"/>
                    </a:cubicBezTo>
                    <a:cubicBezTo>
                      <a:pt x="9718" y="43290"/>
                      <a:pt x="9380" y="54831"/>
                      <a:pt x="7951" y="66261"/>
                    </a:cubicBezTo>
                    <a:cubicBezTo>
                      <a:pt x="7604" y="69033"/>
                      <a:pt x="5301" y="71418"/>
                      <a:pt x="5301" y="74212"/>
                    </a:cubicBezTo>
                    <a:cubicBezTo>
                      <a:pt x="5301" y="87494"/>
                      <a:pt x="6561" y="100760"/>
                      <a:pt x="7951" y="113969"/>
                    </a:cubicBezTo>
                    <a:cubicBezTo>
                      <a:pt x="10816" y="141189"/>
                      <a:pt x="10602" y="124390"/>
                      <a:pt x="10602" y="12192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Freeform 90"/>
              <p:cNvSpPr/>
              <p:nvPr/>
            </p:nvSpPr>
            <p:spPr>
              <a:xfrm>
                <a:off x="2692842" y="1774843"/>
                <a:ext cx="66261" cy="98066"/>
              </a:xfrm>
              <a:custGeom>
                <a:avLst/>
                <a:gdLst>
                  <a:gd name="connsiteX0" fmla="*/ 0 w 66261"/>
                  <a:gd name="connsiteY0" fmla="*/ 0 h 98066"/>
                  <a:gd name="connsiteX1" fmla="*/ 7951 w 66261"/>
                  <a:gd name="connsiteY1" fmla="*/ 13252 h 98066"/>
                  <a:gd name="connsiteX2" fmla="*/ 10601 w 66261"/>
                  <a:gd name="connsiteY2" fmla="*/ 21203 h 98066"/>
                  <a:gd name="connsiteX3" fmla="*/ 15902 w 66261"/>
                  <a:gd name="connsiteY3" fmla="*/ 29154 h 98066"/>
                  <a:gd name="connsiteX4" fmla="*/ 18553 w 66261"/>
                  <a:gd name="connsiteY4" fmla="*/ 37106 h 98066"/>
                  <a:gd name="connsiteX5" fmla="*/ 37106 w 66261"/>
                  <a:gd name="connsiteY5" fmla="*/ 60960 h 98066"/>
                  <a:gd name="connsiteX6" fmla="*/ 50358 w 66261"/>
                  <a:gd name="connsiteY6" fmla="*/ 74212 h 98066"/>
                  <a:gd name="connsiteX7" fmla="*/ 55659 w 66261"/>
                  <a:gd name="connsiteY7" fmla="*/ 82163 h 98066"/>
                  <a:gd name="connsiteX8" fmla="*/ 63610 w 66261"/>
                  <a:gd name="connsiteY8" fmla="*/ 92765 h 98066"/>
                  <a:gd name="connsiteX9" fmla="*/ 66261 w 66261"/>
                  <a:gd name="connsiteY9" fmla="*/ 98066 h 980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6261" h="98066">
                    <a:moveTo>
                      <a:pt x="0" y="0"/>
                    </a:moveTo>
                    <a:cubicBezTo>
                      <a:pt x="2650" y="4417"/>
                      <a:pt x="5647" y="8644"/>
                      <a:pt x="7951" y="13252"/>
                    </a:cubicBezTo>
                    <a:cubicBezTo>
                      <a:pt x="9200" y="15751"/>
                      <a:pt x="9352" y="18704"/>
                      <a:pt x="10601" y="21203"/>
                    </a:cubicBezTo>
                    <a:cubicBezTo>
                      <a:pt x="12026" y="24052"/>
                      <a:pt x="14477" y="26305"/>
                      <a:pt x="15902" y="29154"/>
                    </a:cubicBezTo>
                    <a:cubicBezTo>
                      <a:pt x="17152" y="31653"/>
                      <a:pt x="17196" y="34664"/>
                      <a:pt x="18553" y="37106"/>
                    </a:cubicBezTo>
                    <a:cubicBezTo>
                      <a:pt x="31948" y="61215"/>
                      <a:pt x="24231" y="45509"/>
                      <a:pt x="37106" y="60960"/>
                    </a:cubicBezTo>
                    <a:cubicBezTo>
                      <a:pt x="48148" y="74211"/>
                      <a:pt x="35783" y="64495"/>
                      <a:pt x="50358" y="74212"/>
                    </a:cubicBezTo>
                    <a:cubicBezTo>
                      <a:pt x="52125" y="76862"/>
                      <a:pt x="53808" y="79571"/>
                      <a:pt x="55659" y="82163"/>
                    </a:cubicBezTo>
                    <a:cubicBezTo>
                      <a:pt x="58227" y="85758"/>
                      <a:pt x="61160" y="89090"/>
                      <a:pt x="63610" y="92765"/>
                    </a:cubicBezTo>
                    <a:cubicBezTo>
                      <a:pt x="64706" y="94409"/>
                      <a:pt x="65377" y="96299"/>
                      <a:pt x="66261" y="98066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Freeform 91"/>
              <p:cNvSpPr/>
              <p:nvPr/>
            </p:nvSpPr>
            <p:spPr>
              <a:xfrm>
                <a:off x="2671140" y="2588526"/>
                <a:ext cx="162175" cy="138567"/>
              </a:xfrm>
              <a:custGeom>
                <a:avLst/>
                <a:gdLst>
                  <a:gd name="connsiteX0" fmla="*/ 40255 w 162175"/>
                  <a:gd name="connsiteY0" fmla="*/ 0 h 138567"/>
                  <a:gd name="connsiteX1" fmla="*/ 34954 w 162175"/>
                  <a:gd name="connsiteY1" fmla="*/ 26504 h 138567"/>
                  <a:gd name="connsiteX2" fmla="*/ 27003 w 162175"/>
                  <a:gd name="connsiteY2" fmla="*/ 47708 h 138567"/>
                  <a:gd name="connsiteX3" fmla="*/ 24352 w 162175"/>
                  <a:gd name="connsiteY3" fmla="*/ 55659 h 138567"/>
                  <a:gd name="connsiteX4" fmla="*/ 13750 w 162175"/>
                  <a:gd name="connsiteY4" fmla="*/ 71562 h 138567"/>
                  <a:gd name="connsiteX5" fmla="*/ 8450 w 162175"/>
                  <a:gd name="connsiteY5" fmla="*/ 79513 h 138567"/>
                  <a:gd name="connsiteX6" fmla="*/ 5799 w 162175"/>
                  <a:gd name="connsiteY6" fmla="*/ 90115 h 138567"/>
                  <a:gd name="connsiteX7" fmla="*/ 498 w 162175"/>
                  <a:gd name="connsiteY7" fmla="*/ 116619 h 138567"/>
                  <a:gd name="connsiteX8" fmla="*/ 3149 w 162175"/>
                  <a:gd name="connsiteY8" fmla="*/ 106017 h 138567"/>
                  <a:gd name="connsiteX9" fmla="*/ 19051 w 162175"/>
                  <a:gd name="connsiteY9" fmla="*/ 100717 h 138567"/>
                  <a:gd name="connsiteX10" fmla="*/ 50857 w 162175"/>
                  <a:gd name="connsiteY10" fmla="*/ 106017 h 138567"/>
                  <a:gd name="connsiteX11" fmla="*/ 58808 w 162175"/>
                  <a:gd name="connsiteY11" fmla="*/ 108668 h 138567"/>
                  <a:gd name="connsiteX12" fmla="*/ 72060 w 162175"/>
                  <a:gd name="connsiteY12" fmla="*/ 111318 h 138567"/>
                  <a:gd name="connsiteX13" fmla="*/ 80011 w 162175"/>
                  <a:gd name="connsiteY13" fmla="*/ 113969 h 138567"/>
                  <a:gd name="connsiteX14" fmla="*/ 103865 w 162175"/>
                  <a:gd name="connsiteY14" fmla="*/ 116619 h 138567"/>
                  <a:gd name="connsiteX15" fmla="*/ 114467 w 162175"/>
                  <a:gd name="connsiteY15" fmla="*/ 119270 h 138567"/>
                  <a:gd name="connsiteX16" fmla="*/ 127719 w 162175"/>
                  <a:gd name="connsiteY16" fmla="*/ 124571 h 138567"/>
                  <a:gd name="connsiteX17" fmla="*/ 135670 w 162175"/>
                  <a:gd name="connsiteY17" fmla="*/ 127221 h 138567"/>
                  <a:gd name="connsiteX18" fmla="*/ 159524 w 162175"/>
                  <a:gd name="connsiteY18" fmla="*/ 137823 h 138567"/>
                  <a:gd name="connsiteX19" fmla="*/ 162175 w 162175"/>
                  <a:gd name="connsiteY19" fmla="*/ 135172 h 138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62175" h="138567">
                    <a:moveTo>
                      <a:pt x="40255" y="0"/>
                    </a:moveTo>
                    <a:cubicBezTo>
                      <a:pt x="38173" y="12488"/>
                      <a:pt x="38116" y="15439"/>
                      <a:pt x="34954" y="26504"/>
                    </a:cubicBezTo>
                    <a:cubicBezTo>
                      <a:pt x="32551" y="34916"/>
                      <a:pt x="30357" y="38764"/>
                      <a:pt x="27003" y="47708"/>
                    </a:cubicBezTo>
                    <a:cubicBezTo>
                      <a:pt x="26022" y="50324"/>
                      <a:pt x="25709" y="53217"/>
                      <a:pt x="24352" y="55659"/>
                    </a:cubicBezTo>
                    <a:cubicBezTo>
                      <a:pt x="21258" y="61228"/>
                      <a:pt x="17284" y="66261"/>
                      <a:pt x="13750" y="71562"/>
                    </a:cubicBezTo>
                    <a:lnTo>
                      <a:pt x="8450" y="79513"/>
                    </a:lnTo>
                    <a:cubicBezTo>
                      <a:pt x="7566" y="83047"/>
                      <a:pt x="6562" y="86553"/>
                      <a:pt x="5799" y="90115"/>
                    </a:cubicBezTo>
                    <a:cubicBezTo>
                      <a:pt x="3911" y="98925"/>
                      <a:pt x="-1688" y="125360"/>
                      <a:pt x="498" y="116619"/>
                    </a:cubicBezTo>
                    <a:cubicBezTo>
                      <a:pt x="1382" y="113085"/>
                      <a:pt x="383" y="108388"/>
                      <a:pt x="3149" y="106017"/>
                    </a:cubicBezTo>
                    <a:cubicBezTo>
                      <a:pt x="7391" y="102381"/>
                      <a:pt x="19051" y="100717"/>
                      <a:pt x="19051" y="100717"/>
                    </a:cubicBezTo>
                    <a:cubicBezTo>
                      <a:pt x="29515" y="102212"/>
                      <a:pt x="40528" y="103435"/>
                      <a:pt x="50857" y="106017"/>
                    </a:cubicBezTo>
                    <a:cubicBezTo>
                      <a:pt x="53567" y="106695"/>
                      <a:pt x="56098" y="107990"/>
                      <a:pt x="58808" y="108668"/>
                    </a:cubicBezTo>
                    <a:cubicBezTo>
                      <a:pt x="63178" y="109761"/>
                      <a:pt x="67690" y="110225"/>
                      <a:pt x="72060" y="111318"/>
                    </a:cubicBezTo>
                    <a:cubicBezTo>
                      <a:pt x="74770" y="111996"/>
                      <a:pt x="77255" y="113510"/>
                      <a:pt x="80011" y="113969"/>
                    </a:cubicBezTo>
                    <a:cubicBezTo>
                      <a:pt x="87902" y="115284"/>
                      <a:pt x="95914" y="115736"/>
                      <a:pt x="103865" y="116619"/>
                    </a:cubicBezTo>
                    <a:cubicBezTo>
                      <a:pt x="107399" y="117503"/>
                      <a:pt x="111011" y="118118"/>
                      <a:pt x="114467" y="119270"/>
                    </a:cubicBezTo>
                    <a:cubicBezTo>
                      <a:pt x="118980" y="120775"/>
                      <a:pt x="123264" y="122901"/>
                      <a:pt x="127719" y="124571"/>
                    </a:cubicBezTo>
                    <a:cubicBezTo>
                      <a:pt x="130335" y="125552"/>
                      <a:pt x="133020" y="126338"/>
                      <a:pt x="135670" y="127221"/>
                    </a:cubicBezTo>
                    <a:cubicBezTo>
                      <a:pt x="139639" y="129867"/>
                      <a:pt x="155740" y="141607"/>
                      <a:pt x="159524" y="137823"/>
                    </a:cubicBezTo>
                    <a:lnTo>
                      <a:pt x="162175" y="135172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Freeform 92"/>
              <p:cNvSpPr/>
              <p:nvPr/>
            </p:nvSpPr>
            <p:spPr>
              <a:xfrm>
                <a:off x="3116911" y="2559371"/>
                <a:ext cx="145795" cy="159583"/>
              </a:xfrm>
              <a:custGeom>
                <a:avLst/>
                <a:gdLst>
                  <a:gd name="connsiteX0" fmla="*/ 13252 w 145795"/>
                  <a:gd name="connsiteY0" fmla="*/ 0 h 159583"/>
                  <a:gd name="connsiteX1" fmla="*/ 13252 w 145795"/>
                  <a:gd name="connsiteY1" fmla="*/ 100717 h 159583"/>
                  <a:gd name="connsiteX2" fmla="*/ 10602 w 145795"/>
                  <a:gd name="connsiteY2" fmla="*/ 113969 h 159583"/>
                  <a:gd name="connsiteX3" fmla="*/ 0 w 145795"/>
                  <a:gd name="connsiteY3" fmla="*/ 129872 h 159583"/>
                  <a:gd name="connsiteX4" fmla="*/ 23854 w 145795"/>
                  <a:gd name="connsiteY4" fmla="*/ 135172 h 159583"/>
                  <a:gd name="connsiteX5" fmla="*/ 31806 w 145795"/>
                  <a:gd name="connsiteY5" fmla="*/ 137823 h 159583"/>
                  <a:gd name="connsiteX6" fmla="*/ 82164 w 145795"/>
                  <a:gd name="connsiteY6" fmla="*/ 140473 h 159583"/>
                  <a:gd name="connsiteX7" fmla="*/ 98066 w 145795"/>
                  <a:gd name="connsiteY7" fmla="*/ 148425 h 159583"/>
                  <a:gd name="connsiteX8" fmla="*/ 106018 w 145795"/>
                  <a:gd name="connsiteY8" fmla="*/ 151075 h 159583"/>
                  <a:gd name="connsiteX9" fmla="*/ 137823 w 145795"/>
                  <a:gd name="connsiteY9" fmla="*/ 156376 h 159583"/>
                  <a:gd name="connsiteX10" fmla="*/ 145774 w 145795"/>
                  <a:gd name="connsiteY10" fmla="*/ 156376 h 1595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45795" h="159583">
                    <a:moveTo>
                      <a:pt x="13252" y="0"/>
                    </a:moveTo>
                    <a:cubicBezTo>
                      <a:pt x="20259" y="42033"/>
                      <a:pt x="17624" y="19846"/>
                      <a:pt x="13252" y="100717"/>
                    </a:cubicBezTo>
                    <a:cubicBezTo>
                      <a:pt x="13009" y="105215"/>
                      <a:pt x="12466" y="109868"/>
                      <a:pt x="10602" y="113969"/>
                    </a:cubicBezTo>
                    <a:cubicBezTo>
                      <a:pt x="7966" y="119769"/>
                      <a:pt x="0" y="129872"/>
                      <a:pt x="0" y="129872"/>
                    </a:cubicBezTo>
                    <a:cubicBezTo>
                      <a:pt x="9103" y="131692"/>
                      <a:pt x="15125" y="132678"/>
                      <a:pt x="23854" y="135172"/>
                    </a:cubicBezTo>
                    <a:cubicBezTo>
                      <a:pt x="26541" y="135940"/>
                      <a:pt x="29023" y="137570"/>
                      <a:pt x="31806" y="137823"/>
                    </a:cubicBezTo>
                    <a:cubicBezTo>
                      <a:pt x="48546" y="139345"/>
                      <a:pt x="65378" y="139590"/>
                      <a:pt x="82164" y="140473"/>
                    </a:cubicBezTo>
                    <a:cubicBezTo>
                      <a:pt x="102159" y="147140"/>
                      <a:pt x="77503" y="138144"/>
                      <a:pt x="98066" y="148425"/>
                    </a:cubicBezTo>
                    <a:cubicBezTo>
                      <a:pt x="100565" y="149674"/>
                      <a:pt x="103332" y="150307"/>
                      <a:pt x="106018" y="151075"/>
                    </a:cubicBezTo>
                    <a:cubicBezTo>
                      <a:pt x="119645" y="154969"/>
                      <a:pt x="120599" y="154223"/>
                      <a:pt x="137823" y="156376"/>
                    </a:cubicBezTo>
                    <a:cubicBezTo>
                      <a:pt x="146612" y="159305"/>
                      <a:pt x="145774" y="161820"/>
                      <a:pt x="145774" y="156376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7" name="TextBox 86"/>
            <p:cNvSpPr txBox="1"/>
            <p:nvPr/>
          </p:nvSpPr>
          <p:spPr>
            <a:xfrm>
              <a:off x="2331167" y="1930965"/>
              <a:ext cx="1115603" cy="489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/>
                <a:t>Alice</a:t>
              </a:r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4555089" y="2096151"/>
            <a:ext cx="235527" cy="2791223"/>
            <a:chOff x="762000" y="2564257"/>
            <a:chExt cx="235527" cy="2093417"/>
          </a:xfrm>
        </p:grpSpPr>
        <p:sp>
          <p:nvSpPr>
            <p:cNvPr id="95" name="Rectangle 94"/>
            <p:cNvSpPr/>
            <p:nvPr/>
          </p:nvSpPr>
          <p:spPr>
            <a:xfrm>
              <a:off x="762000" y="2564257"/>
              <a:ext cx="235527" cy="2093417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  <a:scene3d>
              <a:camera prst="orthographicFront">
                <a:rot lat="0" lon="0" rev="81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762000" y="2564257"/>
              <a:ext cx="235527" cy="2093417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  <a:scene3d>
              <a:camera prst="orthographicFront">
                <a:rot lat="0" lon="0" rev="27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7" name="TextBox 96"/>
          <p:cNvSpPr txBox="1"/>
          <p:nvPr/>
        </p:nvSpPr>
        <p:spPr>
          <a:xfrm>
            <a:off x="8422537" y="5211477"/>
            <a:ext cx="6957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YES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4238927" y="5211477"/>
            <a:ext cx="6543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1586868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51" grpId="0" animBg="1"/>
      <p:bldP spid="52" grpId="0" animBg="1"/>
      <p:bldP spid="55" grpId="0" animBg="1"/>
      <p:bldP spid="97" grpId="0"/>
      <p:bldP spid="9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 txBox="1">
            <a:spLocks/>
          </p:cNvSpPr>
          <p:nvPr/>
        </p:nvSpPr>
        <p:spPr>
          <a:xfrm>
            <a:off x="1981200" y="274638"/>
            <a:ext cx="8229600" cy="6397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Computer Languages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117273" y="2549236"/>
            <a:ext cx="6391237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It </a:t>
            </a:r>
            <a:r>
              <a:rPr lang="en-US" sz="2600" dirty="0" err="1"/>
              <a:t>deosn't</a:t>
            </a:r>
            <a:r>
              <a:rPr lang="en-US" sz="2600" dirty="0"/>
              <a:t> </a:t>
            </a:r>
            <a:r>
              <a:rPr lang="en-US" sz="2600" dirty="0" err="1"/>
              <a:t>mttaer</a:t>
            </a:r>
            <a:r>
              <a:rPr lang="en-US" sz="2600" dirty="0"/>
              <a:t> in </a:t>
            </a:r>
            <a:r>
              <a:rPr lang="en-US" sz="2600" dirty="0" err="1"/>
              <a:t>waht</a:t>
            </a:r>
            <a:r>
              <a:rPr lang="en-US" sz="2600" dirty="0"/>
              <a:t> </a:t>
            </a:r>
            <a:r>
              <a:rPr lang="en-US" sz="2600" dirty="0" err="1"/>
              <a:t>oredr</a:t>
            </a:r>
            <a:r>
              <a:rPr lang="en-US" sz="2600" dirty="0"/>
              <a:t> the </a:t>
            </a:r>
            <a:r>
              <a:rPr lang="en-US" sz="2600" dirty="0" err="1"/>
              <a:t>ltteers</a:t>
            </a:r>
            <a:r>
              <a:rPr lang="en-US" sz="2600" dirty="0"/>
              <a:t> in a</a:t>
            </a:r>
          </a:p>
          <a:p>
            <a:r>
              <a:rPr lang="en-US" sz="2600" dirty="0"/>
              <a:t>word are, the </a:t>
            </a:r>
            <a:r>
              <a:rPr lang="en-US" sz="2600" dirty="0" err="1"/>
              <a:t>iprmoatnt</a:t>
            </a:r>
            <a:r>
              <a:rPr lang="en-US" sz="2600" dirty="0"/>
              <a:t> </a:t>
            </a:r>
            <a:r>
              <a:rPr lang="en-US" sz="2600" dirty="0" err="1"/>
              <a:t>tihng</a:t>
            </a:r>
            <a:r>
              <a:rPr lang="en-US" sz="2600" dirty="0"/>
              <a:t> is </a:t>
            </a:r>
            <a:r>
              <a:rPr lang="en-US" sz="2600" dirty="0" err="1"/>
              <a:t>taht</a:t>
            </a:r>
            <a:r>
              <a:rPr lang="en-US" sz="2600" dirty="0"/>
              <a:t> the </a:t>
            </a:r>
            <a:r>
              <a:rPr lang="en-US" sz="2600" dirty="0" err="1"/>
              <a:t>frist</a:t>
            </a:r>
            <a:endParaRPr lang="en-US" sz="2600" dirty="0"/>
          </a:p>
          <a:p>
            <a:r>
              <a:rPr lang="en-US" sz="2600" dirty="0"/>
              <a:t>and </a:t>
            </a:r>
            <a:r>
              <a:rPr lang="en-US" sz="2600" dirty="0" err="1"/>
              <a:t>lsat</a:t>
            </a:r>
            <a:r>
              <a:rPr lang="en-US" sz="2600" dirty="0"/>
              <a:t> </a:t>
            </a:r>
            <a:r>
              <a:rPr lang="en-US" sz="2600" dirty="0" err="1"/>
              <a:t>ltteer</a:t>
            </a:r>
            <a:r>
              <a:rPr lang="en-US" sz="2600" dirty="0"/>
              <a:t> are in the </a:t>
            </a:r>
            <a:r>
              <a:rPr lang="en-US" sz="2600" dirty="0" err="1"/>
              <a:t>rghit</a:t>
            </a:r>
            <a:r>
              <a:rPr lang="en-US" sz="2600" dirty="0"/>
              <a:t> </a:t>
            </a:r>
            <a:r>
              <a:rPr lang="en-US" sz="2600" dirty="0" err="1"/>
              <a:t>pcale</a:t>
            </a:r>
            <a:r>
              <a:rPr lang="en-US" sz="2600" dirty="0"/>
              <a:t>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436062" y="1080655"/>
            <a:ext cx="775366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Natural languages contain a great deal of redundant</a:t>
            </a:r>
          </a:p>
          <a:p>
            <a:r>
              <a:rPr lang="en-US" sz="2800" dirty="0"/>
              <a:t>information, making them quite “fault tolerant.”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436062" y="4479434"/>
            <a:ext cx="699537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Easy for a human to make sense of this despite</a:t>
            </a:r>
          </a:p>
          <a:p>
            <a:r>
              <a:rPr lang="en-US" sz="2800" dirty="0"/>
              <a:t>13 of the 27 words being misspelled.</a:t>
            </a:r>
          </a:p>
        </p:txBody>
      </p:sp>
    </p:spTree>
    <p:extLst>
      <p:ext uri="{BB962C8B-B14F-4D97-AF65-F5344CB8AC3E}">
        <p14:creationId xmlns:p14="http://schemas.microsoft.com/office/powerpoint/2010/main" val="2563390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Computer programs are a combination of one or more algorithms.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From Merriam-Webster:</a:t>
            </a:r>
          </a:p>
          <a:p>
            <a:pPr lvl="1"/>
            <a:r>
              <a:rPr lang="en-US" dirty="0"/>
              <a:t>a procedure for solving a mathematical problem (as of finding the greatest common divisor) in a finite number of steps that frequently involves repetition of an operation</a:t>
            </a:r>
          </a:p>
          <a:p>
            <a:r>
              <a:rPr lang="en-US" dirty="0"/>
              <a:t>Addendum from Adam:</a:t>
            </a:r>
          </a:p>
          <a:p>
            <a:pPr lvl="1"/>
            <a:r>
              <a:rPr lang="en-US" dirty="0"/>
              <a:t>An algorithm should always produce an expected result.</a:t>
            </a:r>
          </a:p>
          <a:p>
            <a:pPr lvl="1"/>
            <a:r>
              <a:rPr lang="en-US" dirty="0"/>
              <a:t>An algorithm must be in sufficient detail as to avoid ambiguity during execution.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344</Words>
  <Application>Microsoft Office PowerPoint</Application>
  <PresentationFormat>Widescreen</PresentationFormat>
  <Paragraphs>50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What can YouTube tell us about learning to program?</vt:lpstr>
      <vt:lpstr>Programming is a skill that takes practice</vt:lpstr>
      <vt:lpstr>Tips for practicing </vt:lpstr>
      <vt:lpstr>On to our introduction to Algorithms…</vt:lpstr>
      <vt:lpstr>PowerPoint Presentation</vt:lpstr>
      <vt:lpstr>PowerPoint Presentation</vt:lpstr>
      <vt:lpstr>PowerPoint Presentation</vt:lpstr>
      <vt:lpstr>PowerPoint Presentation</vt:lpstr>
      <vt:lpstr>Computer programs are a combination of one or more algorithms.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can YouTube tell us about learning to program?</dc:title>
  <dc:creator>Adam Carter</dc:creator>
  <cp:lastModifiedBy>Adam Carter</cp:lastModifiedBy>
  <cp:revision>2</cp:revision>
  <dcterms:created xsi:type="dcterms:W3CDTF">2018-08-23T16:03:18Z</dcterms:created>
  <dcterms:modified xsi:type="dcterms:W3CDTF">2018-08-23T16:07:30Z</dcterms:modified>
</cp:coreProperties>
</file>