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58" r:id="rId4"/>
    <p:sldId id="269" r:id="rId5"/>
    <p:sldId id="257" r:id="rId6"/>
    <p:sldId id="266" r:id="rId7"/>
    <p:sldId id="264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99" autoAdjust="0"/>
  </p:normalViewPr>
  <p:slideViewPr>
    <p:cSldViewPr snapToGrid="0">
      <p:cViewPr varScale="1">
        <p:scale>
          <a:sx n="83" d="100"/>
          <a:sy n="83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5C19B-83A8-4A25-B308-A328675A92FC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C3C5-3BA0-4905-A4EB-2A4C8597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9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6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2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3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7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arteas/Teaching-CSFoundations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 111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grade translations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93.00 – 100.00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71.00 – 75.99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90.00 – 92.99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69.00 – 70.99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87.00 – 89.99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B+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82.00 – 86.99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B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60.00 – 68.99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D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78.00 – 81.99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B-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00.00 – 59.99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76.00 – 77.99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C+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61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 (now at canvas.Humboldt.edu) is the central hub for the course</a:t>
            </a:r>
          </a:p>
          <a:p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https://github.com/acarteas/Teaching-CSFoundations1</a:t>
            </a:r>
            <a:r>
              <a:rPr lang="en-US" dirty="0"/>
              <a:t>) will be used to store all course materials: course syllabus, official calendar, assignment descriptions, and other course documents</a:t>
            </a:r>
          </a:p>
        </p:txBody>
      </p:sp>
    </p:spTree>
    <p:extLst>
      <p:ext uri="{BB962C8B-B14F-4D97-AF65-F5344CB8AC3E}">
        <p14:creationId xmlns:p14="http://schemas.microsoft.com/office/powerpoint/2010/main" val="3337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required textbook is free!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book on course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8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Recommended Reading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13" y="1342396"/>
            <a:ext cx="3706486" cy="5515604"/>
          </a:xfrm>
        </p:spPr>
      </p:pic>
    </p:spTree>
    <p:extLst>
      <p:ext uri="{BB962C8B-B14F-4D97-AF65-F5344CB8AC3E}">
        <p14:creationId xmlns:p14="http://schemas.microsoft.com/office/powerpoint/2010/main" val="61439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Adam’s Schedule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917515-95DC-4AEE-8B61-6FDD541BB7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3944"/>
            <a:ext cx="12192000" cy="54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1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whatever you want!</a:t>
            </a:r>
          </a:p>
          <a:p>
            <a:r>
              <a:rPr lang="en-US" dirty="0"/>
              <a:t>For JavaScript, I use Visual Studio Code (free, available on all platforms)</a:t>
            </a:r>
          </a:p>
          <a:p>
            <a:r>
              <a:rPr lang="en-US" dirty="0"/>
              <a:t>For C++, I use Visual Studio 2017 (free, Windows only).  </a:t>
            </a:r>
          </a:p>
          <a:p>
            <a:r>
              <a:rPr lang="en-US" dirty="0"/>
              <a:t>If you don’t have Windows, I would use:</a:t>
            </a:r>
          </a:p>
          <a:p>
            <a:pPr lvl="1"/>
            <a:r>
              <a:rPr lang="en-US" dirty="0"/>
              <a:t>JetBrains </a:t>
            </a:r>
            <a:r>
              <a:rPr lang="en-US" dirty="0" err="1"/>
              <a:t>CLion</a:t>
            </a:r>
            <a:r>
              <a:rPr lang="en-US" dirty="0"/>
              <a:t> (MacOS)</a:t>
            </a:r>
          </a:p>
          <a:p>
            <a:pPr lvl="1"/>
            <a:r>
              <a:rPr lang="en-US" dirty="0" err="1"/>
              <a:t>Xcode</a:t>
            </a:r>
            <a:r>
              <a:rPr lang="en-US" dirty="0"/>
              <a:t> (MacOS)</a:t>
            </a:r>
          </a:p>
          <a:p>
            <a:pPr lvl="1"/>
            <a:r>
              <a:rPr lang="en-US" dirty="0"/>
              <a:t>NetBeans IDE (all platforms)</a:t>
            </a:r>
          </a:p>
          <a:p>
            <a:r>
              <a:rPr lang="en-US" dirty="0"/>
              <a:t>If you need help getting your computer set up, let me know.</a:t>
            </a:r>
          </a:p>
          <a:p>
            <a:r>
              <a:rPr lang="en-US" dirty="0"/>
              <a:t>BSS 313 has everything you need installed.  Our lab does not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You can connect through vlab.Humboldt.edu from any machine connected to the Internet and have access to the full development suite.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homework must be submitted by the due date; NO LATE TURN-INS!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0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do it!</a:t>
            </a:r>
          </a:p>
          <a:p>
            <a:r>
              <a:rPr lang="en-US" dirty="0"/>
              <a:t>See syllabus for examples of cheating.</a:t>
            </a:r>
          </a:p>
        </p:txBody>
      </p:sp>
    </p:spTree>
    <p:extLst>
      <p:ext uri="{BB962C8B-B14F-4D97-AF65-F5344CB8AC3E}">
        <p14:creationId xmlns:p14="http://schemas.microsoft.com/office/powerpoint/2010/main" val="423398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Participation (5%)</a:t>
            </a:r>
          </a:p>
          <a:p>
            <a:pPr lvl="0"/>
            <a:r>
              <a:rPr lang="en-US" dirty="0"/>
              <a:t>Programming assignments,  homework, and micro assignments (40%)</a:t>
            </a:r>
          </a:p>
          <a:p>
            <a:pPr lvl="0"/>
            <a:r>
              <a:rPr lang="en-US" dirty="0"/>
              <a:t>Labs (10%)</a:t>
            </a:r>
          </a:p>
          <a:p>
            <a:pPr lvl="0"/>
            <a:r>
              <a:rPr lang="en-US" dirty="0"/>
              <a:t>Two midterm exams (10% / ea)</a:t>
            </a:r>
          </a:p>
          <a:p>
            <a:pPr lvl="0"/>
            <a:r>
              <a:rPr lang="en-US" dirty="0"/>
              <a:t>Final exam (25%)</a:t>
            </a:r>
          </a:p>
        </p:txBody>
      </p:sp>
    </p:spTree>
    <p:extLst>
      <p:ext uri="{BB962C8B-B14F-4D97-AF65-F5344CB8AC3E}">
        <p14:creationId xmlns:p14="http://schemas.microsoft.com/office/powerpoint/2010/main" val="4825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299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Welcome to CS 111</vt:lpstr>
      <vt:lpstr>Course Websites</vt:lpstr>
      <vt:lpstr>The required textbook is free!</vt:lpstr>
      <vt:lpstr>Other Recommended Reading</vt:lpstr>
      <vt:lpstr>Adam’s Schedule</vt:lpstr>
      <vt:lpstr>Programming Environments</vt:lpstr>
      <vt:lpstr>Homework Policy</vt:lpstr>
      <vt:lpstr>A Note on Cheating</vt:lpstr>
      <vt:lpstr>Grade breakdown</vt:lpstr>
      <vt:lpstr>Final grade translations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 211</dc:title>
  <dc:creator>Adam Carter</dc:creator>
  <cp:lastModifiedBy>Adam Carter</cp:lastModifiedBy>
  <cp:revision>15</cp:revision>
  <dcterms:created xsi:type="dcterms:W3CDTF">2017-01-17T03:07:11Z</dcterms:created>
  <dcterms:modified xsi:type="dcterms:W3CDTF">2018-08-21T18:00:56Z</dcterms:modified>
</cp:coreProperties>
</file>