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8"/>
  </p:notesMasterIdLst>
  <p:sldIdLst>
    <p:sldId id="256" r:id="rId4"/>
    <p:sldId id="258" r:id="rId5"/>
    <p:sldId id="259" r:id="rId6"/>
    <p:sldId id="260" r:id="rId7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BC5"/>
    <a:srgbClr val="70BBFF"/>
    <a:srgbClr val="1D2134"/>
    <a:srgbClr val="69C8BE"/>
    <a:srgbClr val="69C9BE"/>
    <a:srgbClr val="161A28"/>
    <a:srgbClr val="FBFBFB"/>
    <a:srgbClr val="F4F8FD"/>
    <a:srgbClr val="797979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16"/>
    <p:restoredTop sz="94610"/>
  </p:normalViewPr>
  <p:slideViewPr>
    <p:cSldViewPr snapToGrid="0" snapToObjects="1">
      <p:cViewPr varScale="1">
        <p:scale>
          <a:sx n="86" d="100"/>
          <a:sy n="86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nzo Rodrigues" userId="2f834ba3-a826-47ea-bdc9-001aa5734f36" providerId="ADAL" clId="{85DB23C9-3CFD-43E3-8378-20C633424572}"/>
    <pc:docChg chg="undo custSel addSld delSld modSld">
      <pc:chgData name="Lorennzo Rodrigues" userId="2f834ba3-a826-47ea-bdc9-001aa5734f36" providerId="ADAL" clId="{85DB23C9-3CFD-43E3-8378-20C633424572}" dt="2024-04-05T19:24:38.764" v="62" actId="478"/>
      <pc:docMkLst>
        <pc:docMk/>
      </pc:docMkLst>
      <pc:sldChg chg="addSp delSp modSp mod">
        <pc:chgData name="Lorennzo Rodrigues" userId="2f834ba3-a826-47ea-bdc9-001aa5734f36" providerId="ADAL" clId="{85DB23C9-3CFD-43E3-8378-20C633424572}" dt="2024-04-05T14:08:23.982" v="40" actId="14100"/>
        <pc:sldMkLst>
          <pc:docMk/>
          <pc:sldMk cId="0" sldId="256"/>
        </pc:sldMkLst>
        <pc:spChg chg="add del mod">
          <ac:chgData name="Lorennzo Rodrigues" userId="2f834ba3-a826-47ea-bdc9-001aa5734f36" providerId="ADAL" clId="{85DB23C9-3CFD-43E3-8378-20C633424572}" dt="2024-04-05T14:07:41.719" v="34" actId="478"/>
          <ac:spMkLst>
            <pc:docMk/>
            <pc:sldMk cId="0" sldId="256"/>
            <ac:spMk id="3" creationId="{23AF7812-CC0F-803B-BCE2-4AC0EFABD017}"/>
          </ac:spMkLst>
        </pc:spChg>
        <pc:spChg chg="add del mod">
          <ac:chgData name="Lorennzo Rodrigues" userId="2f834ba3-a826-47ea-bdc9-001aa5734f36" providerId="ADAL" clId="{85DB23C9-3CFD-43E3-8378-20C633424572}" dt="2024-04-05T14:07:40.609" v="33" actId="478"/>
          <ac:spMkLst>
            <pc:docMk/>
            <pc:sldMk cId="0" sldId="256"/>
            <ac:spMk id="4" creationId="{529759CF-4835-8C4F-1626-CCF8FEFF107F}"/>
          </ac:spMkLst>
        </pc:spChg>
        <pc:spChg chg="mod">
          <ac:chgData name="Lorennzo Rodrigues" userId="2f834ba3-a826-47ea-bdc9-001aa5734f36" providerId="ADAL" clId="{85DB23C9-3CFD-43E3-8378-20C633424572}" dt="2024-04-05T14:06:16.065" v="20" actId="20577"/>
          <ac:spMkLst>
            <pc:docMk/>
            <pc:sldMk cId="0" sldId="256"/>
            <ac:spMk id="15" creationId="{00000000-0000-0000-0000-000000000000}"/>
          </ac:spMkLst>
        </pc:spChg>
        <pc:spChg chg="mod">
          <ac:chgData name="Lorennzo Rodrigues" userId="2f834ba3-a826-47ea-bdc9-001aa5734f36" providerId="ADAL" clId="{85DB23C9-3CFD-43E3-8378-20C633424572}" dt="2024-04-05T14:05:38.259" v="12" actId="1076"/>
          <ac:spMkLst>
            <pc:docMk/>
            <pc:sldMk cId="0" sldId="256"/>
            <ac:spMk id="20" creationId="{00000000-0000-0000-0000-000000000000}"/>
          </ac:spMkLst>
        </pc:spChg>
        <pc:spChg chg="mod">
          <ac:chgData name="Lorennzo Rodrigues" userId="2f834ba3-a826-47ea-bdc9-001aa5734f36" providerId="ADAL" clId="{85DB23C9-3CFD-43E3-8378-20C633424572}" dt="2024-04-05T14:05:37.323" v="11" actId="1076"/>
          <ac:spMkLst>
            <pc:docMk/>
            <pc:sldMk cId="0" sldId="256"/>
            <ac:spMk id="24" creationId="{75AD0D13-B2E4-7D8C-1943-3B0BB5F12F5B}"/>
          </ac:spMkLst>
        </pc:spChg>
        <pc:spChg chg="mod">
          <ac:chgData name="Lorennzo Rodrigues" userId="2f834ba3-a826-47ea-bdc9-001aa5734f36" providerId="ADAL" clId="{85DB23C9-3CFD-43E3-8378-20C633424572}" dt="2024-04-05T14:08:23.982" v="40" actId="14100"/>
          <ac:spMkLst>
            <pc:docMk/>
            <pc:sldMk cId="0" sldId="256"/>
            <ac:spMk id="32" creationId="{33545B1A-1F8C-4E4A-0C07-889EE9FBC9C5}"/>
          </ac:spMkLst>
        </pc:spChg>
        <pc:spChg chg="mod">
          <ac:chgData name="Lorennzo Rodrigues" userId="2f834ba3-a826-47ea-bdc9-001aa5734f36" providerId="ADAL" clId="{85DB23C9-3CFD-43E3-8378-20C633424572}" dt="2024-04-05T14:06:32.856" v="22" actId="14100"/>
          <ac:spMkLst>
            <pc:docMk/>
            <pc:sldMk cId="0" sldId="256"/>
            <ac:spMk id="36" creationId="{81F62D8B-B449-1C12-34E5-5D4DE858CABB}"/>
          </ac:spMkLst>
        </pc:spChg>
        <pc:spChg chg="mod">
          <ac:chgData name="Lorennzo Rodrigues" userId="2f834ba3-a826-47ea-bdc9-001aa5734f36" providerId="ADAL" clId="{85DB23C9-3CFD-43E3-8378-20C633424572}" dt="2024-04-05T14:05:43.372" v="17" actId="1076"/>
          <ac:spMkLst>
            <pc:docMk/>
            <pc:sldMk cId="0" sldId="256"/>
            <ac:spMk id="46" creationId="{52E76B6A-01B9-D3CB-2E34-E793CDDB7617}"/>
          </ac:spMkLst>
        </pc:spChg>
      </pc:sldChg>
      <pc:sldChg chg="addSp delSp modSp mod">
        <pc:chgData name="Lorennzo Rodrigues" userId="2f834ba3-a826-47ea-bdc9-001aa5734f36" providerId="ADAL" clId="{85DB23C9-3CFD-43E3-8378-20C633424572}" dt="2024-04-05T19:24:38.764" v="62" actId="478"/>
        <pc:sldMkLst>
          <pc:docMk/>
          <pc:sldMk cId="1083958258" sldId="259"/>
        </pc:sldMkLst>
        <pc:spChg chg="mod">
          <ac:chgData name="Lorennzo Rodrigues" userId="2f834ba3-a826-47ea-bdc9-001aa5734f36" providerId="ADAL" clId="{85DB23C9-3CFD-43E3-8378-20C633424572}" dt="2024-04-05T19:24:17.538" v="58" actId="1076"/>
          <ac:spMkLst>
            <pc:docMk/>
            <pc:sldMk cId="1083958258" sldId="259"/>
            <ac:spMk id="17" creationId="{1386AA06-6723-231F-A779-B71966060911}"/>
          </ac:spMkLst>
        </pc:spChg>
        <pc:picChg chg="add del mod">
          <ac:chgData name="Lorennzo Rodrigues" userId="2f834ba3-a826-47ea-bdc9-001aa5734f36" providerId="ADAL" clId="{85DB23C9-3CFD-43E3-8378-20C633424572}" dt="2024-04-05T19:24:38.764" v="62" actId="478"/>
          <ac:picMkLst>
            <pc:docMk/>
            <pc:sldMk cId="1083958258" sldId="259"/>
            <ac:picMk id="4" creationId="{A8DF8E79-B09B-D05B-80C7-FC4A31C47FEB}"/>
          </ac:picMkLst>
        </pc:picChg>
      </pc:sldChg>
      <pc:sldChg chg="addSp modSp new del mod">
        <pc:chgData name="Lorennzo Rodrigues" userId="2f834ba3-a826-47ea-bdc9-001aa5734f36" providerId="ADAL" clId="{85DB23C9-3CFD-43E3-8378-20C633424572}" dt="2024-04-05T14:05:03.948" v="7" actId="2696"/>
        <pc:sldMkLst>
          <pc:docMk/>
          <pc:sldMk cId="589677709" sldId="261"/>
        </pc:sldMkLst>
        <pc:spChg chg="add mod">
          <ac:chgData name="Lorennzo Rodrigues" userId="2f834ba3-a826-47ea-bdc9-001aa5734f36" providerId="ADAL" clId="{85DB23C9-3CFD-43E3-8378-20C633424572}" dt="2024-04-05T14:04:46.058" v="2" actId="1076"/>
          <ac:spMkLst>
            <pc:docMk/>
            <pc:sldMk cId="589677709" sldId="261"/>
            <ac:spMk id="2" creationId="{39E31A81-41F5-3D5E-1614-B2488B4E3842}"/>
          </ac:spMkLst>
        </pc:spChg>
        <pc:spChg chg="add mod">
          <ac:chgData name="Lorennzo Rodrigues" userId="2f834ba3-a826-47ea-bdc9-001aa5734f36" providerId="ADAL" clId="{85DB23C9-3CFD-43E3-8378-20C633424572}" dt="2024-04-05T14:04:51.144" v="6" actId="207"/>
          <ac:spMkLst>
            <pc:docMk/>
            <pc:sldMk cId="589677709" sldId="261"/>
            <ac:spMk id="3" creationId="{840D96B2-DF30-81F3-9A6A-D06B89460C63}"/>
          </ac:spMkLst>
        </pc:spChg>
      </pc:sldChg>
      <pc:sldChg chg="addSp modSp add del mod setBg">
        <pc:chgData name="Lorennzo Rodrigues" userId="2f834ba3-a826-47ea-bdc9-001aa5734f36" providerId="ADAL" clId="{85DB23C9-3CFD-43E3-8378-20C633424572}" dt="2024-04-05T14:09:24.840" v="56" actId="47"/>
        <pc:sldMkLst>
          <pc:docMk/>
          <pc:sldMk cId="3113072600" sldId="261"/>
        </pc:sldMkLst>
        <pc:spChg chg="add mod">
          <ac:chgData name="Lorennzo Rodrigues" userId="2f834ba3-a826-47ea-bdc9-001aa5734f36" providerId="ADAL" clId="{85DB23C9-3CFD-43E3-8378-20C633424572}" dt="2024-04-05T14:08:47.200" v="45" actId="14100"/>
          <ac:spMkLst>
            <pc:docMk/>
            <pc:sldMk cId="3113072600" sldId="261"/>
            <ac:spMk id="3" creationId="{F8A96B29-04DA-E644-7AEF-2FAEB30E74D6}"/>
          </ac:spMkLst>
        </pc:spChg>
        <pc:spChg chg="add mod">
          <ac:chgData name="Lorennzo Rodrigues" userId="2f834ba3-a826-47ea-bdc9-001aa5734f36" providerId="ADAL" clId="{85DB23C9-3CFD-43E3-8378-20C633424572}" dt="2024-04-05T14:09:22.927" v="55" actId="1076"/>
          <ac:spMkLst>
            <pc:docMk/>
            <pc:sldMk cId="3113072600" sldId="261"/>
            <ac:spMk id="4" creationId="{AD255022-0038-157C-C1C7-B35FD923D38E}"/>
          </ac:spMkLst>
        </pc:spChg>
        <pc:spChg chg="add mod">
          <ac:chgData name="Lorennzo Rodrigues" userId="2f834ba3-a826-47ea-bdc9-001aa5734f36" providerId="ADAL" clId="{85DB23C9-3CFD-43E3-8378-20C633424572}" dt="2024-04-05T14:09:21.653" v="53" actId="1076"/>
          <ac:spMkLst>
            <pc:docMk/>
            <pc:sldMk cId="3113072600" sldId="261"/>
            <ac:spMk id="5" creationId="{152395DA-19EF-36BF-BBFB-3DF9FF444828}"/>
          </ac:spMkLst>
        </pc:spChg>
        <pc:spChg chg="mod">
          <ac:chgData name="Lorennzo Rodrigues" userId="2f834ba3-a826-47ea-bdc9-001aa5734f36" providerId="ADAL" clId="{85DB23C9-3CFD-43E3-8378-20C633424572}" dt="2024-04-05T14:08:41.657" v="42" actId="14100"/>
          <ac:spMkLst>
            <pc:docMk/>
            <pc:sldMk cId="3113072600" sldId="261"/>
            <ac:spMk id="35" creationId="{89FFF3B0-0F42-FDE4-7A5D-98A26BDA352B}"/>
          </ac:spMkLst>
        </pc:spChg>
        <pc:spChg chg="mod">
          <ac:chgData name="Lorennzo Rodrigues" userId="2f834ba3-a826-47ea-bdc9-001aa5734f36" providerId="ADAL" clId="{85DB23C9-3CFD-43E3-8378-20C633424572}" dt="2024-04-05T14:09:22.575" v="54" actId="14100"/>
          <ac:spMkLst>
            <pc:docMk/>
            <pc:sldMk cId="3113072600" sldId="261"/>
            <ac:spMk id="40" creationId="{A78F074A-7378-4E79-4682-EB1BCD6642C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313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0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0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AA9051A-C1AF-2BFB-6661-A26B5A64E68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461963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900">
                <a:solidFill>
                  <a:srgbClr val="737373"/>
                </a:solidFill>
                <a:latin typeface="Trebuchet MS" panose="020B0603020202020204" pitchFamily="34" charset="0"/>
              </a:rPr>
              <a:t>PÚBLICA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6AF54F6-5828-9591-6F2D-7BBABA6C79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8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Arredondado 45">
            <a:extLst>
              <a:ext uri="{FF2B5EF4-FFF2-40B4-BE49-F238E27FC236}">
                <a16:creationId xmlns:a16="http://schemas.microsoft.com/office/drawing/2014/main" id="{52E76B6A-01B9-D3CB-2E34-E793CDDB7617}"/>
              </a:ext>
            </a:extLst>
          </p:cNvPr>
          <p:cNvSpPr/>
          <p:nvPr/>
        </p:nvSpPr>
        <p:spPr>
          <a:xfrm>
            <a:off x="203469" y="204598"/>
            <a:ext cx="567357" cy="6429753"/>
          </a:xfrm>
          <a:prstGeom prst="roundRect">
            <a:avLst>
              <a:gd name="adj" fmla="val 9443"/>
            </a:avLst>
          </a:prstGeom>
          <a:gradFill>
            <a:gsLst>
              <a:gs pos="50000">
                <a:srgbClr val="161927"/>
              </a:gs>
              <a:gs pos="0">
                <a:srgbClr val="161927"/>
              </a:gs>
              <a:gs pos="79000">
                <a:srgbClr val="2E3354"/>
              </a:gs>
            </a:gsLst>
            <a:lin ang="5400000" scaled="1"/>
          </a:gradFill>
          <a:ln>
            <a:noFill/>
          </a:ln>
          <a:effectLst>
            <a:outerShdw blurRad="1524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Retângulo Arredondado 46">
            <a:extLst>
              <a:ext uri="{FF2B5EF4-FFF2-40B4-BE49-F238E27FC236}">
                <a16:creationId xmlns:a16="http://schemas.microsoft.com/office/drawing/2014/main" id="{839E84BF-8CD8-EA25-5780-A2F4ADB9D3DA}"/>
              </a:ext>
            </a:extLst>
          </p:cNvPr>
          <p:cNvSpPr/>
          <p:nvPr/>
        </p:nvSpPr>
        <p:spPr>
          <a:xfrm>
            <a:off x="298153" y="1242355"/>
            <a:ext cx="377988" cy="448989"/>
          </a:xfrm>
          <a:prstGeom prst="roundRect">
            <a:avLst/>
          </a:prstGeom>
          <a:solidFill>
            <a:schemeClr val="bg1">
              <a:alpha val="10458"/>
            </a:schemeClr>
          </a:solidFill>
          <a:ln>
            <a:gradFill>
              <a:gsLst>
                <a:gs pos="0">
                  <a:srgbClr val="DFDFDF"/>
                </a:gs>
                <a:gs pos="100000">
                  <a:srgbClr val="797979"/>
                </a:gs>
              </a:gsLst>
              <a:lin ang="0" scaled="0"/>
            </a:gradFill>
          </a:ln>
          <a:effectLst>
            <a:outerShdw blurRad="127000" dist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Image 8" descr="preencoded.png"/>
          <p:cNvSpPr/>
          <p:nvPr/>
        </p:nvSpPr>
        <p:spPr>
          <a:xfrm>
            <a:off x="304799" y="342900"/>
            <a:ext cx="333375" cy="304799"/>
          </a:xfrm>
          <a:custGeom>
            <a:avLst/>
            <a:gdLst>
              <a:gd name="connsiteX0" fmla="*/ 147980 w 333375"/>
              <a:gd name="connsiteY0" fmla="*/ 111069 h 304799"/>
              <a:gd name="connsiteX1" fmla="*/ 73534 w 333375"/>
              <a:gd name="connsiteY1" fmla="*/ 185596 h 304799"/>
              <a:gd name="connsiteX2" fmla="*/ 136392 w 333375"/>
              <a:gd name="connsiteY2" fmla="*/ 259188 h 304799"/>
              <a:gd name="connsiteX3" fmla="*/ 138354 w 333375"/>
              <a:gd name="connsiteY3" fmla="*/ 259386 h 304799"/>
              <a:gd name="connsiteX4" fmla="*/ 148168 w 333375"/>
              <a:gd name="connsiteY4" fmla="*/ 249520 h 304799"/>
              <a:gd name="connsiteX5" fmla="*/ 139948 w 333375"/>
              <a:gd name="connsiteY5" fmla="*/ 239798 h 304799"/>
              <a:gd name="connsiteX6" fmla="*/ 93245 w 333375"/>
              <a:gd name="connsiteY6" fmla="*/ 185590 h 304799"/>
              <a:gd name="connsiteX7" fmla="*/ 147985 w 333375"/>
              <a:gd name="connsiteY7" fmla="*/ 130792 h 304799"/>
              <a:gd name="connsiteX8" fmla="*/ 198856 w 333375"/>
              <a:gd name="connsiteY8" fmla="*/ 165337 h 304799"/>
              <a:gd name="connsiteX9" fmla="*/ 158152 w 333375"/>
              <a:gd name="connsiteY9" fmla="*/ 165342 h 304799"/>
              <a:gd name="connsiteX10" fmla="*/ 147985 w 333375"/>
              <a:gd name="connsiteY10" fmla="*/ 175566 h 304799"/>
              <a:gd name="connsiteX11" fmla="*/ 158152 w 333375"/>
              <a:gd name="connsiteY11" fmla="*/ 185789 h 304799"/>
              <a:gd name="connsiteX12" fmla="*/ 211803 w 333375"/>
              <a:gd name="connsiteY12" fmla="*/ 185789 h 304799"/>
              <a:gd name="connsiteX13" fmla="*/ 221667 w 333375"/>
              <a:gd name="connsiteY13" fmla="*/ 175560 h 304799"/>
              <a:gd name="connsiteX14" fmla="*/ 221435 w 333375"/>
              <a:gd name="connsiteY14" fmla="*/ 173405 h 304799"/>
              <a:gd name="connsiteX15" fmla="*/ 147980 w 333375"/>
              <a:gd name="connsiteY15" fmla="*/ 111069 h 304799"/>
              <a:gd name="connsiteX16" fmla="*/ 330644 w 333375"/>
              <a:gd name="connsiteY16" fmla="*/ 153893 h 304799"/>
              <a:gd name="connsiteX17" fmla="*/ 116455 w 333375"/>
              <a:gd name="connsiteY17" fmla="*/ 2732 h 304799"/>
              <a:gd name="connsiteX18" fmla="*/ 55687 w 333375"/>
              <a:gd name="connsiteY18" fmla="*/ 24752 h 304799"/>
              <a:gd name="connsiteX19" fmla="*/ 50434 w 333375"/>
              <a:gd name="connsiteY19" fmla="*/ 35568 h 304799"/>
              <a:gd name="connsiteX20" fmla="*/ 62324 w 333375"/>
              <a:gd name="connsiteY20" fmla="*/ 43967 h 304799"/>
              <a:gd name="connsiteX21" fmla="*/ 65358 w 333375"/>
              <a:gd name="connsiteY21" fmla="*/ 42937 h 304799"/>
              <a:gd name="connsiteX22" fmla="*/ 65385 w 333375"/>
              <a:gd name="connsiteY22" fmla="*/ 42924 h 304799"/>
              <a:gd name="connsiteX23" fmla="*/ 66013 w 333375"/>
              <a:gd name="connsiteY23" fmla="*/ 42564 h 304799"/>
              <a:gd name="connsiteX24" fmla="*/ 119966 w 333375"/>
              <a:gd name="connsiteY24" fmla="*/ 23043 h 304799"/>
              <a:gd name="connsiteX25" fmla="*/ 310354 w 333375"/>
              <a:gd name="connsiteY25" fmla="*/ 157406 h 304799"/>
              <a:gd name="connsiteX26" fmla="*/ 276860 w 333375"/>
              <a:gd name="connsiteY26" fmla="*/ 288125 h 304799"/>
              <a:gd name="connsiteX27" fmla="*/ 276829 w 333375"/>
              <a:gd name="connsiteY27" fmla="*/ 288167 h 304799"/>
              <a:gd name="connsiteX28" fmla="*/ 276691 w 333375"/>
              <a:gd name="connsiteY28" fmla="*/ 288324 h 304799"/>
              <a:gd name="connsiteX29" fmla="*/ 276694 w 333375"/>
              <a:gd name="connsiteY29" fmla="*/ 288328 h 304799"/>
              <a:gd name="connsiteX30" fmla="*/ 274795 w 333375"/>
              <a:gd name="connsiteY30" fmla="*/ 296248 h 304799"/>
              <a:gd name="connsiteX31" fmla="*/ 286717 w 333375"/>
              <a:gd name="connsiteY31" fmla="*/ 304648 h 304799"/>
              <a:gd name="connsiteX32" fmla="*/ 293245 w 333375"/>
              <a:gd name="connsiteY32" fmla="*/ 300611 h 304799"/>
              <a:gd name="connsiteX33" fmla="*/ 330644 w 333375"/>
              <a:gd name="connsiteY33" fmla="*/ 153893 h 304799"/>
              <a:gd name="connsiteX34" fmla="*/ 209759 w 333375"/>
              <a:gd name="connsiteY34" fmla="*/ 92564 h 304799"/>
              <a:gd name="connsiteX35" fmla="*/ 129028 w 333375"/>
              <a:gd name="connsiteY35" fmla="*/ 75470 h 304799"/>
              <a:gd name="connsiteX36" fmla="*/ 38088 w 333375"/>
              <a:gd name="connsiteY36" fmla="*/ 204549 h 304799"/>
              <a:gd name="connsiteX37" fmla="*/ 64720 w 333375"/>
              <a:gd name="connsiteY37" fmla="*/ 259707 h 304799"/>
              <a:gd name="connsiteX38" fmla="*/ 74186 w 333375"/>
              <a:gd name="connsiteY38" fmla="*/ 263214 h 304799"/>
              <a:gd name="connsiteX39" fmla="*/ 82395 w 333375"/>
              <a:gd name="connsiteY39" fmla="*/ 251529 h 304799"/>
              <a:gd name="connsiteX40" fmla="*/ 79837 w 333375"/>
              <a:gd name="connsiteY40" fmla="*/ 246360 h 304799"/>
              <a:gd name="connsiteX41" fmla="*/ 79837 w 333375"/>
              <a:gd name="connsiteY41" fmla="*/ 246355 h 304799"/>
              <a:gd name="connsiteX42" fmla="*/ 57979 w 333375"/>
              <a:gd name="connsiteY42" fmla="*/ 201103 h 304799"/>
              <a:gd name="connsiteX43" fmla="*/ 132466 w 333375"/>
              <a:gd name="connsiteY43" fmla="*/ 95369 h 304799"/>
              <a:gd name="connsiteX44" fmla="*/ 198570 w 333375"/>
              <a:gd name="connsiteY44" fmla="*/ 109381 h 304799"/>
              <a:gd name="connsiteX45" fmla="*/ 199015 w 333375"/>
              <a:gd name="connsiteY45" fmla="*/ 109679 h 304799"/>
              <a:gd name="connsiteX46" fmla="*/ 199036 w 333375"/>
              <a:gd name="connsiteY46" fmla="*/ 109687 h 304799"/>
              <a:gd name="connsiteX47" fmla="*/ 206085 w 333375"/>
              <a:gd name="connsiteY47" fmla="*/ 111075 h 304799"/>
              <a:gd name="connsiteX48" fmla="*/ 214290 w 333375"/>
              <a:gd name="connsiteY48" fmla="*/ 99382 h 304799"/>
              <a:gd name="connsiteX49" fmla="*/ 209759 w 333375"/>
              <a:gd name="connsiteY49" fmla="*/ 92564 h 304799"/>
              <a:gd name="connsiteX50" fmla="*/ 274313 w 333375"/>
              <a:gd name="connsiteY50" fmla="*/ 163646 h 304799"/>
              <a:gd name="connsiteX51" fmla="*/ 126201 w 333375"/>
              <a:gd name="connsiteY51" fmla="*/ 59128 h 304799"/>
              <a:gd name="connsiteX52" fmla="*/ 20551 w 333375"/>
              <a:gd name="connsiteY52" fmla="*/ 172794 h 304799"/>
              <a:gd name="connsiteX53" fmla="*/ 12071 w 333375"/>
              <a:gd name="connsiteY53" fmla="*/ 181809 h 304799"/>
              <a:gd name="connsiteX54" fmla="*/ 152 w 333375"/>
              <a:gd name="connsiteY54" fmla="*/ 173385 h 304799"/>
              <a:gd name="connsiteX55" fmla="*/ 102 w 333375"/>
              <a:gd name="connsiteY55" fmla="*/ 170184 h 304799"/>
              <a:gd name="connsiteX56" fmla="*/ 122695 w 333375"/>
              <a:gd name="connsiteY56" fmla="*/ 38822 h 304799"/>
              <a:gd name="connsiteX57" fmla="*/ 294593 w 333375"/>
              <a:gd name="connsiteY57" fmla="*/ 160139 h 304799"/>
              <a:gd name="connsiteX58" fmla="*/ 294322 w 333375"/>
              <a:gd name="connsiteY58" fmla="*/ 212198 h 304799"/>
              <a:gd name="connsiteX59" fmla="*/ 285917 w 333375"/>
              <a:gd name="connsiteY59" fmla="*/ 220828 h 304799"/>
              <a:gd name="connsiteX60" fmla="*/ 274035 w 333375"/>
              <a:gd name="connsiteY60" fmla="*/ 212423 h 304799"/>
              <a:gd name="connsiteX61" fmla="*/ 274035 w 333375"/>
              <a:gd name="connsiteY61" fmla="*/ 208877 h 304799"/>
              <a:gd name="connsiteX62" fmla="*/ 274040 w 333375"/>
              <a:gd name="connsiteY62" fmla="*/ 208861 h 304799"/>
              <a:gd name="connsiteX63" fmla="*/ 274055 w 333375"/>
              <a:gd name="connsiteY63" fmla="*/ 208779 h 304799"/>
              <a:gd name="connsiteX64" fmla="*/ 274313 w 333375"/>
              <a:gd name="connsiteY64" fmla="*/ 163646 h 30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33375" h="304799">
                <a:moveTo>
                  <a:pt x="147980" y="111069"/>
                </a:moveTo>
                <a:cubicBezTo>
                  <a:pt x="106931" y="111075"/>
                  <a:pt x="73529" y="144504"/>
                  <a:pt x="73534" y="185596"/>
                </a:cubicBezTo>
                <a:cubicBezTo>
                  <a:pt x="73536" y="222729"/>
                  <a:pt x="100831" y="253603"/>
                  <a:pt x="136392" y="259188"/>
                </a:cubicBezTo>
                <a:cubicBezTo>
                  <a:pt x="137030" y="259315"/>
                  <a:pt x="137685" y="259386"/>
                  <a:pt x="138354" y="259386"/>
                </a:cubicBezTo>
                <a:cubicBezTo>
                  <a:pt x="143780" y="259386"/>
                  <a:pt x="148178" y="254973"/>
                  <a:pt x="148168" y="249520"/>
                </a:cubicBezTo>
                <a:cubicBezTo>
                  <a:pt x="148168" y="244616"/>
                  <a:pt x="144611" y="240551"/>
                  <a:pt x="139948" y="239798"/>
                </a:cubicBezTo>
                <a:cubicBezTo>
                  <a:pt x="113561" y="235878"/>
                  <a:pt x="93247" y="213069"/>
                  <a:pt x="93245" y="185590"/>
                </a:cubicBezTo>
                <a:cubicBezTo>
                  <a:pt x="93237" y="155377"/>
                  <a:pt x="117799" y="130792"/>
                  <a:pt x="147985" y="130792"/>
                </a:cubicBezTo>
                <a:cubicBezTo>
                  <a:pt x="171025" y="130792"/>
                  <a:pt x="190791" y="145116"/>
                  <a:pt x="198856" y="165337"/>
                </a:cubicBezTo>
                <a:lnTo>
                  <a:pt x="158152" y="165342"/>
                </a:lnTo>
                <a:cubicBezTo>
                  <a:pt x="152531" y="165368"/>
                  <a:pt x="147985" y="169929"/>
                  <a:pt x="147985" y="175566"/>
                </a:cubicBezTo>
                <a:cubicBezTo>
                  <a:pt x="147985" y="181206"/>
                  <a:pt x="152531" y="185773"/>
                  <a:pt x="158152" y="185789"/>
                </a:cubicBezTo>
                <a:lnTo>
                  <a:pt x="211803" y="185789"/>
                </a:lnTo>
                <a:cubicBezTo>
                  <a:pt x="217281" y="185601"/>
                  <a:pt x="221670" y="181089"/>
                  <a:pt x="221667" y="175560"/>
                </a:cubicBezTo>
                <a:cubicBezTo>
                  <a:pt x="221670" y="174827"/>
                  <a:pt x="221581" y="174105"/>
                  <a:pt x="221435" y="173405"/>
                </a:cubicBezTo>
                <a:cubicBezTo>
                  <a:pt x="215618" y="138092"/>
                  <a:pt x="184888" y="111069"/>
                  <a:pt x="147980" y="111069"/>
                </a:cubicBezTo>
                <a:close/>
                <a:moveTo>
                  <a:pt x="330644" y="153893"/>
                </a:moveTo>
                <a:cubicBezTo>
                  <a:pt x="313235" y="53113"/>
                  <a:pt x="217139" y="-14699"/>
                  <a:pt x="116455" y="2732"/>
                </a:cubicBezTo>
                <a:cubicBezTo>
                  <a:pt x="94426" y="6546"/>
                  <a:pt x="74001" y="14158"/>
                  <a:pt x="55687" y="24752"/>
                </a:cubicBezTo>
                <a:cubicBezTo>
                  <a:pt x="51897" y="26787"/>
                  <a:pt x="49665" y="31088"/>
                  <a:pt x="50434" y="35568"/>
                </a:cubicBezTo>
                <a:cubicBezTo>
                  <a:pt x="51401" y="41175"/>
                  <a:pt x="56730" y="44938"/>
                  <a:pt x="62324" y="43967"/>
                </a:cubicBezTo>
                <a:cubicBezTo>
                  <a:pt x="63414" y="43777"/>
                  <a:pt x="64435" y="43425"/>
                  <a:pt x="65358" y="42937"/>
                </a:cubicBezTo>
                <a:cubicBezTo>
                  <a:pt x="65372" y="42929"/>
                  <a:pt x="65374" y="42929"/>
                  <a:pt x="65385" y="42924"/>
                </a:cubicBezTo>
                <a:cubicBezTo>
                  <a:pt x="65590" y="42814"/>
                  <a:pt x="65807" y="42691"/>
                  <a:pt x="66013" y="42564"/>
                </a:cubicBezTo>
                <a:cubicBezTo>
                  <a:pt x="82272" y="33170"/>
                  <a:pt x="100414" y="26427"/>
                  <a:pt x="119966" y="23043"/>
                </a:cubicBezTo>
                <a:cubicBezTo>
                  <a:pt x="209459" y="7546"/>
                  <a:pt x="294880" y="67822"/>
                  <a:pt x="310354" y="157406"/>
                </a:cubicBezTo>
                <a:cubicBezTo>
                  <a:pt x="318684" y="205583"/>
                  <a:pt x="305101" y="252567"/>
                  <a:pt x="276860" y="288125"/>
                </a:cubicBezTo>
                <a:cubicBezTo>
                  <a:pt x="276847" y="288136"/>
                  <a:pt x="276837" y="288147"/>
                  <a:pt x="276829" y="288167"/>
                </a:cubicBezTo>
                <a:cubicBezTo>
                  <a:pt x="276779" y="288216"/>
                  <a:pt x="276737" y="288274"/>
                  <a:pt x="276691" y="288324"/>
                </a:cubicBezTo>
                <a:lnTo>
                  <a:pt x="276694" y="288328"/>
                </a:lnTo>
                <a:cubicBezTo>
                  <a:pt x="275067" y="290526"/>
                  <a:pt x="274295" y="293349"/>
                  <a:pt x="274795" y="296248"/>
                </a:cubicBezTo>
                <a:cubicBezTo>
                  <a:pt x="275763" y="301866"/>
                  <a:pt x="281099" y="305616"/>
                  <a:pt x="286717" y="304648"/>
                </a:cubicBezTo>
                <a:cubicBezTo>
                  <a:pt x="289436" y="304168"/>
                  <a:pt x="291717" y="302675"/>
                  <a:pt x="293245" y="300611"/>
                </a:cubicBezTo>
                <a:cubicBezTo>
                  <a:pt x="324830" y="260652"/>
                  <a:pt x="339987" y="207934"/>
                  <a:pt x="330644" y="153893"/>
                </a:cubicBezTo>
                <a:close/>
                <a:moveTo>
                  <a:pt x="209759" y="92564"/>
                </a:moveTo>
                <a:cubicBezTo>
                  <a:pt x="186821" y="77283"/>
                  <a:pt x="158246" y="70408"/>
                  <a:pt x="129028" y="75470"/>
                </a:cubicBezTo>
                <a:cubicBezTo>
                  <a:pt x="68396" y="85965"/>
                  <a:pt x="27603" y="143875"/>
                  <a:pt x="38088" y="204549"/>
                </a:cubicBezTo>
                <a:cubicBezTo>
                  <a:pt x="41766" y="225848"/>
                  <a:pt x="51300" y="244669"/>
                  <a:pt x="64720" y="259707"/>
                </a:cubicBezTo>
                <a:cubicBezTo>
                  <a:pt x="66954" y="262395"/>
                  <a:pt x="70510" y="263845"/>
                  <a:pt x="74186" y="263214"/>
                </a:cubicBezTo>
                <a:cubicBezTo>
                  <a:pt x="79668" y="262256"/>
                  <a:pt x="83341" y="257032"/>
                  <a:pt x="82395" y="251529"/>
                </a:cubicBezTo>
                <a:cubicBezTo>
                  <a:pt x="82045" y="249509"/>
                  <a:pt x="81123" y="247751"/>
                  <a:pt x="79837" y="246360"/>
                </a:cubicBezTo>
                <a:lnTo>
                  <a:pt x="79837" y="246355"/>
                </a:lnTo>
                <a:cubicBezTo>
                  <a:pt x="68821" y="234033"/>
                  <a:pt x="60998" y="218575"/>
                  <a:pt x="57979" y="201103"/>
                </a:cubicBezTo>
                <a:cubicBezTo>
                  <a:pt x="49392" y="151397"/>
                  <a:pt x="82802" y="103967"/>
                  <a:pt x="132466" y="95369"/>
                </a:cubicBezTo>
                <a:cubicBezTo>
                  <a:pt x="156395" y="91228"/>
                  <a:pt x="179789" y="96872"/>
                  <a:pt x="198570" y="109381"/>
                </a:cubicBezTo>
                <a:cubicBezTo>
                  <a:pt x="198724" y="109486"/>
                  <a:pt x="198867" y="109579"/>
                  <a:pt x="199015" y="109679"/>
                </a:cubicBezTo>
                <a:lnTo>
                  <a:pt x="199036" y="109687"/>
                </a:lnTo>
                <a:cubicBezTo>
                  <a:pt x="201064" y="110958"/>
                  <a:pt x="203548" y="111516"/>
                  <a:pt x="206085" y="111075"/>
                </a:cubicBezTo>
                <a:cubicBezTo>
                  <a:pt x="211565" y="110127"/>
                  <a:pt x="215241" y="104888"/>
                  <a:pt x="214290" y="99382"/>
                </a:cubicBezTo>
                <a:cubicBezTo>
                  <a:pt x="213786" y="96450"/>
                  <a:pt x="212073" y="94046"/>
                  <a:pt x="209759" y="92564"/>
                </a:cubicBezTo>
                <a:close/>
                <a:moveTo>
                  <a:pt x="274313" y="163646"/>
                </a:moveTo>
                <a:cubicBezTo>
                  <a:pt x="262278" y="93965"/>
                  <a:pt x="195827" y="47070"/>
                  <a:pt x="126201" y="59128"/>
                </a:cubicBezTo>
                <a:cubicBezTo>
                  <a:pt x="68255" y="69153"/>
                  <a:pt x="26148" y="116894"/>
                  <a:pt x="20551" y="172794"/>
                </a:cubicBezTo>
                <a:cubicBezTo>
                  <a:pt x="20056" y="177243"/>
                  <a:pt x="16690" y="180998"/>
                  <a:pt x="12071" y="181809"/>
                </a:cubicBezTo>
                <a:cubicBezTo>
                  <a:pt x="6456" y="182783"/>
                  <a:pt x="1127" y="179007"/>
                  <a:pt x="152" y="173385"/>
                </a:cubicBezTo>
                <a:cubicBezTo>
                  <a:pt x="-36" y="172303"/>
                  <a:pt x="-46" y="171223"/>
                  <a:pt x="102" y="170184"/>
                </a:cubicBezTo>
                <a:cubicBezTo>
                  <a:pt x="6805" y="105551"/>
                  <a:pt x="55632" y="50433"/>
                  <a:pt x="122695" y="38822"/>
                </a:cubicBezTo>
                <a:cubicBezTo>
                  <a:pt x="203499" y="24823"/>
                  <a:pt x="280612" y="79254"/>
                  <a:pt x="294593" y="160139"/>
                </a:cubicBezTo>
                <a:cubicBezTo>
                  <a:pt x="297658" y="177885"/>
                  <a:pt x="297403" y="195441"/>
                  <a:pt x="294322" y="212198"/>
                </a:cubicBezTo>
                <a:cubicBezTo>
                  <a:pt x="293688" y="216475"/>
                  <a:pt x="290396" y="220047"/>
                  <a:pt x="285917" y="220828"/>
                </a:cubicBezTo>
                <a:cubicBezTo>
                  <a:pt x="280327" y="221790"/>
                  <a:pt x="275007" y="218041"/>
                  <a:pt x="274035" y="212423"/>
                </a:cubicBezTo>
                <a:cubicBezTo>
                  <a:pt x="273826" y="211209"/>
                  <a:pt x="273836" y="210011"/>
                  <a:pt x="274035" y="208877"/>
                </a:cubicBezTo>
                <a:cubicBezTo>
                  <a:pt x="274037" y="208871"/>
                  <a:pt x="274037" y="208866"/>
                  <a:pt x="274040" y="208861"/>
                </a:cubicBezTo>
                <a:cubicBezTo>
                  <a:pt x="274040" y="208830"/>
                  <a:pt x="274045" y="208811"/>
                  <a:pt x="274055" y="208779"/>
                </a:cubicBezTo>
                <a:cubicBezTo>
                  <a:pt x="276751" y="194263"/>
                  <a:pt x="276976" y="179030"/>
                  <a:pt x="274313" y="16364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76225" y="758190"/>
            <a:ext cx="400050" cy="3810"/>
          </a:xfrm>
          <a:prstGeom prst="rect">
            <a:avLst/>
          </a:prstGeom>
        </p:spPr>
      </p:pic>
      <p:sp>
        <p:nvSpPr>
          <p:cNvPr id="49" name="Image 10" descr="preencoded.png"/>
          <p:cNvSpPr/>
          <p:nvPr/>
        </p:nvSpPr>
        <p:spPr>
          <a:xfrm>
            <a:off x="391897" y="1362075"/>
            <a:ext cx="190500" cy="209550"/>
          </a:xfrm>
          <a:custGeom>
            <a:avLst/>
            <a:gdLst>
              <a:gd name="connsiteX0" fmla="*/ 0 w 190500"/>
              <a:gd name="connsiteY0" fmla="*/ 185601 h 209550"/>
              <a:gd name="connsiteX1" fmla="*/ 0 w 190500"/>
              <a:gd name="connsiteY1" fmla="*/ 77833 h 209550"/>
              <a:gd name="connsiteX2" fmla="*/ 2530 w 190500"/>
              <a:gd name="connsiteY2" fmla="*/ 67056 h 209550"/>
              <a:gd name="connsiteX3" fmla="*/ 9525 w 190500"/>
              <a:gd name="connsiteY3" fmla="*/ 58674 h 209550"/>
              <a:gd name="connsiteX4" fmla="*/ 80963 w 190500"/>
              <a:gd name="connsiteY4" fmla="*/ 4790 h 209550"/>
              <a:gd name="connsiteX5" fmla="*/ 95250 w 190500"/>
              <a:gd name="connsiteY5" fmla="*/ 0 h 209550"/>
              <a:gd name="connsiteX6" fmla="*/ 109538 w 190500"/>
              <a:gd name="connsiteY6" fmla="*/ 4790 h 209550"/>
              <a:gd name="connsiteX7" fmla="*/ 180975 w 190500"/>
              <a:gd name="connsiteY7" fmla="*/ 58674 h 209550"/>
              <a:gd name="connsiteX8" fmla="*/ 187970 w 190500"/>
              <a:gd name="connsiteY8" fmla="*/ 67056 h 209550"/>
              <a:gd name="connsiteX9" fmla="*/ 190500 w 190500"/>
              <a:gd name="connsiteY9" fmla="*/ 77833 h 209550"/>
              <a:gd name="connsiteX10" fmla="*/ 190500 w 190500"/>
              <a:gd name="connsiteY10" fmla="*/ 185601 h 209550"/>
              <a:gd name="connsiteX11" fmla="*/ 183505 w 190500"/>
              <a:gd name="connsiteY11" fmla="*/ 202515 h 209550"/>
              <a:gd name="connsiteX12" fmla="*/ 166688 w 190500"/>
              <a:gd name="connsiteY12" fmla="*/ 209550 h 209550"/>
              <a:gd name="connsiteX13" fmla="*/ 130969 w 190500"/>
              <a:gd name="connsiteY13" fmla="*/ 209550 h 209550"/>
              <a:gd name="connsiteX14" fmla="*/ 122486 w 190500"/>
              <a:gd name="connsiteY14" fmla="*/ 206108 h 209550"/>
              <a:gd name="connsiteX15" fmla="*/ 119063 w 190500"/>
              <a:gd name="connsiteY15" fmla="*/ 197576 h 209550"/>
              <a:gd name="connsiteX16" fmla="*/ 119063 w 190500"/>
              <a:gd name="connsiteY16" fmla="*/ 137704 h 209550"/>
              <a:gd name="connsiteX17" fmla="*/ 115639 w 190500"/>
              <a:gd name="connsiteY17" fmla="*/ 129172 h 209550"/>
              <a:gd name="connsiteX18" fmla="*/ 107156 w 190500"/>
              <a:gd name="connsiteY18" fmla="*/ 125730 h 209550"/>
              <a:gd name="connsiteX19" fmla="*/ 83344 w 190500"/>
              <a:gd name="connsiteY19" fmla="*/ 125730 h 209550"/>
              <a:gd name="connsiteX20" fmla="*/ 74861 w 190500"/>
              <a:gd name="connsiteY20" fmla="*/ 129172 h 209550"/>
              <a:gd name="connsiteX21" fmla="*/ 71438 w 190500"/>
              <a:gd name="connsiteY21" fmla="*/ 137704 h 209550"/>
              <a:gd name="connsiteX22" fmla="*/ 71438 w 190500"/>
              <a:gd name="connsiteY22" fmla="*/ 197576 h 209550"/>
              <a:gd name="connsiteX23" fmla="*/ 68014 w 190500"/>
              <a:gd name="connsiteY23" fmla="*/ 206108 h 209550"/>
              <a:gd name="connsiteX24" fmla="*/ 59531 w 190500"/>
              <a:gd name="connsiteY24" fmla="*/ 209550 h 209550"/>
              <a:gd name="connsiteX25" fmla="*/ 23813 w 190500"/>
              <a:gd name="connsiteY25" fmla="*/ 209550 h 209550"/>
              <a:gd name="connsiteX26" fmla="*/ 6995 w 190500"/>
              <a:gd name="connsiteY26" fmla="*/ 202515 h 209550"/>
              <a:gd name="connsiteX27" fmla="*/ 0 w 190500"/>
              <a:gd name="connsiteY27" fmla="*/ 185601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0500" h="209550">
                <a:moveTo>
                  <a:pt x="0" y="185601"/>
                </a:moveTo>
                <a:lnTo>
                  <a:pt x="0" y="77833"/>
                </a:lnTo>
                <a:cubicBezTo>
                  <a:pt x="0" y="74041"/>
                  <a:pt x="843" y="70449"/>
                  <a:pt x="2530" y="67056"/>
                </a:cubicBezTo>
                <a:cubicBezTo>
                  <a:pt x="4217" y="63663"/>
                  <a:pt x="6548" y="60869"/>
                  <a:pt x="9525" y="58674"/>
                </a:cubicBezTo>
                <a:lnTo>
                  <a:pt x="80963" y="4790"/>
                </a:lnTo>
                <a:cubicBezTo>
                  <a:pt x="85130" y="1597"/>
                  <a:pt x="89892" y="0"/>
                  <a:pt x="95250" y="0"/>
                </a:cubicBezTo>
                <a:cubicBezTo>
                  <a:pt x="100608" y="0"/>
                  <a:pt x="105370" y="1597"/>
                  <a:pt x="109538" y="4790"/>
                </a:cubicBezTo>
                <a:lnTo>
                  <a:pt x="180975" y="58674"/>
                </a:lnTo>
                <a:cubicBezTo>
                  <a:pt x="183952" y="60869"/>
                  <a:pt x="186283" y="63663"/>
                  <a:pt x="187970" y="67056"/>
                </a:cubicBezTo>
                <a:cubicBezTo>
                  <a:pt x="189657" y="70449"/>
                  <a:pt x="190500" y="74041"/>
                  <a:pt x="190500" y="77833"/>
                </a:cubicBezTo>
                <a:lnTo>
                  <a:pt x="190500" y="185601"/>
                </a:lnTo>
                <a:cubicBezTo>
                  <a:pt x="190500" y="192187"/>
                  <a:pt x="188168" y="197825"/>
                  <a:pt x="183505" y="202515"/>
                </a:cubicBezTo>
                <a:cubicBezTo>
                  <a:pt x="178841" y="207205"/>
                  <a:pt x="173236" y="209550"/>
                  <a:pt x="166688" y="209550"/>
                </a:cubicBezTo>
                <a:lnTo>
                  <a:pt x="130969" y="209550"/>
                </a:lnTo>
                <a:cubicBezTo>
                  <a:pt x="127595" y="209550"/>
                  <a:pt x="124768" y="208402"/>
                  <a:pt x="122486" y="206108"/>
                </a:cubicBezTo>
                <a:cubicBezTo>
                  <a:pt x="120204" y="203812"/>
                  <a:pt x="119063" y="200968"/>
                  <a:pt x="119063" y="197576"/>
                </a:cubicBezTo>
                <a:lnTo>
                  <a:pt x="119063" y="137704"/>
                </a:lnTo>
                <a:cubicBezTo>
                  <a:pt x="119063" y="134312"/>
                  <a:pt x="117921" y="131468"/>
                  <a:pt x="115639" y="129172"/>
                </a:cubicBezTo>
                <a:cubicBezTo>
                  <a:pt x="113357" y="126878"/>
                  <a:pt x="110530" y="125730"/>
                  <a:pt x="107156" y="125730"/>
                </a:cubicBezTo>
                <a:lnTo>
                  <a:pt x="83344" y="125730"/>
                </a:lnTo>
                <a:cubicBezTo>
                  <a:pt x="79970" y="125730"/>
                  <a:pt x="77143" y="126878"/>
                  <a:pt x="74861" y="129172"/>
                </a:cubicBezTo>
                <a:cubicBezTo>
                  <a:pt x="72579" y="131468"/>
                  <a:pt x="71438" y="134312"/>
                  <a:pt x="71438" y="137704"/>
                </a:cubicBezTo>
                <a:lnTo>
                  <a:pt x="71438" y="197576"/>
                </a:lnTo>
                <a:cubicBezTo>
                  <a:pt x="71438" y="200968"/>
                  <a:pt x="70297" y="203812"/>
                  <a:pt x="68014" y="206108"/>
                </a:cubicBezTo>
                <a:cubicBezTo>
                  <a:pt x="65732" y="208402"/>
                  <a:pt x="62905" y="209550"/>
                  <a:pt x="59531" y="209550"/>
                </a:cubicBezTo>
                <a:lnTo>
                  <a:pt x="23813" y="209550"/>
                </a:lnTo>
                <a:cubicBezTo>
                  <a:pt x="17264" y="209550"/>
                  <a:pt x="11658" y="207205"/>
                  <a:pt x="6995" y="202515"/>
                </a:cubicBezTo>
                <a:cubicBezTo>
                  <a:pt x="2332" y="197825"/>
                  <a:pt x="0" y="192187"/>
                  <a:pt x="0" y="185601"/>
                </a:cubicBezTo>
                <a:close/>
              </a:path>
            </a:pathLst>
          </a:custGeom>
          <a:solidFill>
            <a:srgbClr val="69C8B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82372" y="2009775"/>
            <a:ext cx="209550" cy="209550"/>
          </a:xfrm>
          <a:prstGeom prst="rect">
            <a:avLst/>
          </a:prstGeom>
        </p:spPr>
      </p:pic>
      <p:sp>
        <p:nvSpPr>
          <p:cNvPr id="15" name="Text 1"/>
          <p:cNvSpPr/>
          <p:nvPr/>
        </p:nvSpPr>
        <p:spPr>
          <a:xfrm>
            <a:off x="952500" y="342900"/>
            <a:ext cx="30003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500" b="1" dirty="0">
                <a:solidFill>
                  <a:srgbClr val="171A28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Acompanhamento de </a:t>
            </a:r>
            <a:r>
              <a:rPr lang="en-US" sz="1500" b="1" dirty="0" err="1">
                <a:solidFill>
                  <a:srgbClr val="171A28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vendas</a:t>
            </a:r>
            <a:endParaRPr lang="en-US" sz="1500" dirty="0"/>
          </a:p>
        </p:txBody>
      </p:sp>
      <p:sp>
        <p:nvSpPr>
          <p:cNvPr id="21" name="Text 7"/>
          <p:cNvSpPr/>
          <p:nvPr/>
        </p:nvSpPr>
        <p:spPr>
          <a:xfrm>
            <a:off x="1133475" y="3971925"/>
            <a:ext cx="16192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900" dirty="0">
                <a:solidFill>
                  <a:srgbClr val="1D2134"/>
                </a:solidFill>
                <a:latin typeface="Poppins SemiBold" pitchFamily="34" charset="0"/>
                <a:ea typeface="Poppins SemiBold" pitchFamily="34" charset="-122"/>
                <a:cs typeface="Poppins SemiBold" pitchFamily="34" charset="-120"/>
              </a:rPr>
              <a:t>Top 3 Vendedores por valor</a:t>
            </a:r>
            <a:endParaRPr lang="en-US" sz="900" dirty="0"/>
          </a:p>
        </p:txBody>
      </p:sp>
      <p:sp>
        <p:nvSpPr>
          <p:cNvPr id="22" name="Text 8"/>
          <p:cNvSpPr/>
          <p:nvPr/>
        </p:nvSpPr>
        <p:spPr>
          <a:xfrm>
            <a:off x="4276725" y="3971925"/>
            <a:ext cx="14287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900" dirty="0">
                <a:solidFill>
                  <a:srgbClr val="1D2134"/>
                </a:solidFill>
                <a:latin typeface="Poppins SemiBold" pitchFamily="34" charset="0"/>
                <a:ea typeface="Poppins SemiBold" pitchFamily="34" charset="-122"/>
                <a:cs typeface="Poppins SemiBold" pitchFamily="34" charset="-120"/>
              </a:rPr>
              <a:t>Produtos mais vendidos</a:t>
            </a:r>
            <a:endParaRPr lang="en-US" sz="900" dirty="0"/>
          </a:p>
        </p:txBody>
      </p:sp>
      <p:sp>
        <p:nvSpPr>
          <p:cNvPr id="23" name="Text 9"/>
          <p:cNvSpPr/>
          <p:nvPr/>
        </p:nvSpPr>
        <p:spPr>
          <a:xfrm>
            <a:off x="4000500" y="371475"/>
            <a:ext cx="8858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80808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Visão geral</a:t>
            </a:r>
            <a:endParaRPr lang="en-US" sz="1200" dirty="0"/>
          </a:p>
        </p:txBody>
      </p:sp>
      <p:sp>
        <p:nvSpPr>
          <p:cNvPr id="24" name="Retângulo Arredondado 23">
            <a:extLst>
              <a:ext uri="{FF2B5EF4-FFF2-40B4-BE49-F238E27FC236}">
                <a16:creationId xmlns:a16="http://schemas.microsoft.com/office/drawing/2014/main" id="{75AD0D13-B2E4-7D8C-1943-3B0BB5F12F5B}"/>
              </a:ext>
            </a:extLst>
          </p:cNvPr>
          <p:cNvSpPr/>
          <p:nvPr/>
        </p:nvSpPr>
        <p:spPr>
          <a:xfrm>
            <a:off x="933450" y="746271"/>
            <a:ext cx="1506046" cy="2850858"/>
          </a:xfrm>
          <a:prstGeom prst="roundRect">
            <a:avLst>
              <a:gd name="adj" fmla="val 4921"/>
            </a:avLst>
          </a:prstGeom>
          <a:solidFill>
            <a:srgbClr val="69C9BE"/>
          </a:solidFill>
          <a:ln>
            <a:noFill/>
          </a:ln>
          <a:effectLst>
            <a:outerShdw blurRad="152400" dist="50800" dir="2700000" algn="tl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ext 5">
            <a:extLst>
              <a:ext uri="{FF2B5EF4-FFF2-40B4-BE49-F238E27FC236}">
                <a16:creationId xmlns:a16="http://schemas.microsoft.com/office/drawing/2014/main" id="{859B1D76-42CC-1D98-E9DE-B67EEBC98002}"/>
              </a:ext>
            </a:extLst>
          </p:cNvPr>
          <p:cNvSpPr/>
          <p:nvPr/>
        </p:nvSpPr>
        <p:spPr>
          <a:xfrm>
            <a:off x="1491211" y="3248025"/>
            <a:ext cx="3905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900" dirty="0">
                <a:solidFill>
                  <a:srgbClr val="FFFFFF"/>
                </a:solidFill>
                <a:latin typeface="Poppins SemiBold" pitchFamily="34" charset="0"/>
                <a:ea typeface="Poppins SemiBold" pitchFamily="34" charset="-122"/>
                <a:cs typeface="Poppins SemiBold" pitchFamily="34" charset="-120"/>
              </a:rPr>
              <a:t>Filial 3</a:t>
            </a:r>
            <a:endParaRPr lang="en-US" sz="900" dirty="0"/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0FC5CE2B-E0AF-FB0D-431F-95451F23CB35}"/>
              </a:ext>
            </a:extLst>
          </p:cNvPr>
          <p:cNvCxnSpPr>
            <a:cxnSpLocks/>
          </p:cNvCxnSpPr>
          <p:nvPr/>
        </p:nvCxnSpPr>
        <p:spPr>
          <a:xfrm>
            <a:off x="1245303" y="2609850"/>
            <a:ext cx="882341" cy="0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8DA2E03-367F-BB52-AEA5-3A4BE30EB0D1}"/>
              </a:ext>
            </a:extLst>
          </p:cNvPr>
          <p:cNvCxnSpPr>
            <a:cxnSpLocks/>
          </p:cNvCxnSpPr>
          <p:nvPr/>
        </p:nvCxnSpPr>
        <p:spPr>
          <a:xfrm>
            <a:off x="1245303" y="1654248"/>
            <a:ext cx="882341" cy="0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5">
            <a:extLst>
              <a:ext uri="{FF2B5EF4-FFF2-40B4-BE49-F238E27FC236}">
                <a16:creationId xmlns:a16="http://schemas.microsoft.com/office/drawing/2014/main" id="{33545B1A-1F8C-4E4A-0C07-889EE9FBC9C5}"/>
              </a:ext>
            </a:extLst>
          </p:cNvPr>
          <p:cNvSpPr/>
          <p:nvPr/>
        </p:nvSpPr>
        <p:spPr>
          <a:xfrm>
            <a:off x="1502338" y="2292423"/>
            <a:ext cx="3905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900" dirty="0">
                <a:solidFill>
                  <a:srgbClr val="FFFFFF"/>
                </a:solidFill>
                <a:latin typeface="Poppins SemiBold" pitchFamily="34" charset="0"/>
                <a:ea typeface="Poppins SemiBold" pitchFamily="34" charset="-122"/>
                <a:cs typeface="Poppins SemiBold" pitchFamily="34" charset="-120"/>
              </a:rPr>
              <a:t>Filial 2</a:t>
            </a:r>
            <a:endParaRPr lang="en-US" sz="900" dirty="0"/>
          </a:p>
        </p:txBody>
      </p:sp>
      <p:sp>
        <p:nvSpPr>
          <p:cNvPr id="34" name="Text 5">
            <a:extLst>
              <a:ext uri="{FF2B5EF4-FFF2-40B4-BE49-F238E27FC236}">
                <a16:creationId xmlns:a16="http://schemas.microsoft.com/office/drawing/2014/main" id="{A3A685F7-D5BD-85BE-CC11-AA02F803A654}"/>
              </a:ext>
            </a:extLst>
          </p:cNvPr>
          <p:cNvSpPr/>
          <p:nvPr/>
        </p:nvSpPr>
        <p:spPr>
          <a:xfrm>
            <a:off x="1491211" y="1309492"/>
            <a:ext cx="3905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900" dirty="0" err="1">
                <a:solidFill>
                  <a:srgbClr val="FFFFFF"/>
                </a:solidFill>
                <a:latin typeface="Poppins SemiBold" pitchFamily="34" charset="0"/>
                <a:ea typeface="Poppins SemiBold" pitchFamily="34" charset="-122"/>
                <a:cs typeface="Poppins SemiBold" pitchFamily="34" charset="-120"/>
              </a:rPr>
              <a:t>Matriz</a:t>
            </a:r>
            <a:endParaRPr lang="en-US" sz="900" dirty="0"/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89FFF3B0-0F42-FDE4-7A5D-98A26BDA352B}"/>
              </a:ext>
            </a:extLst>
          </p:cNvPr>
          <p:cNvSpPr/>
          <p:nvPr/>
        </p:nvSpPr>
        <p:spPr>
          <a:xfrm>
            <a:off x="2627396" y="746271"/>
            <a:ext cx="3601266" cy="2850858"/>
          </a:xfrm>
          <a:prstGeom prst="roundRect">
            <a:avLst>
              <a:gd name="adj" fmla="val 3081"/>
            </a:avLst>
          </a:prstGeom>
          <a:solidFill>
            <a:srgbClr val="161926"/>
          </a:solidFill>
          <a:ln>
            <a:noFill/>
          </a:ln>
          <a:effectLst>
            <a:outerShdw blurRad="152400" dist="50800" dir="2700000" algn="tl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Text 2"/>
          <p:cNvSpPr/>
          <p:nvPr/>
        </p:nvSpPr>
        <p:spPr>
          <a:xfrm>
            <a:off x="2821124" y="923925"/>
            <a:ext cx="227647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900" dirty="0">
                <a:solidFill>
                  <a:srgbClr val="FFFFFF"/>
                </a:solidFill>
                <a:latin typeface="Poppins SemiBold" pitchFamily="34" charset="0"/>
                <a:ea typeface="Poppins SemiBold" pitchFamily="34" charset="-122"/>
                <a:cs typeface="Poppins SemiBold" pitchFamily="34" charset="-120"/>
              </a:rPr>
              <a:t>Representatividade de vendas por loja</a:t>
            </a:r>
            <a:endParaRPr lang="en-US" sz="900" dirty="0"/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81F62D8B-B449-1C12-34E5-5D4DE858CABB}"/>
              </a:ext>
            </a:extLst>
          </p:cNvPr>
          <p:cNvSpPr/>
          <p:nvPr/>
        </p:nvSpPr>
        <p:spPr>
          <a:xfrm>
            <a:off x="6416561" y="744110"/>
            <a:ext cx="5565889" cy="2850858"/>
          </a:xfrm>
          <a:prstGeom prst="roundRect">
            <a:avLst>
              <a:gd name="adj" fmla="val 3081"/>
            </a:avLst>
          </a:prstGeom>
          <a:solidFill>
            <a:srgbClr val="FBFBFB"/>
          </a:solidFill>
          <a:ln>
            <a:noFill/>
          </a:ln>
          <a:effectLst>
            <a:outerShdw blurRad="152400" dist="50800" dir="2700000" algn="tl" rotWithShape="0">
              <a:schemeClr val="bg1">
                <a:lumMod val="65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 6"/>
          <p:cNvSpPr/>
          <p:nvPr/>
        </p:nvSpPr>
        <p:spPr>
          <a:xfrm>
            <a:off x="6604250" y="923925"/>
            <a:ext cx="17716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900" dirty="0">
                <a:solidFill>
                  <a:srgbClr val="1D2134"/>
                </a:solidFill>
                <a:latin typeface="Poppins SemiBold" pitchFamily="34" charset="0"/>
                <a:ea typeface="Poppins SemiBold" pitchFamily="34" charset="-122"/>
                <a:cs typeface="Poppins SemiBold" pitchFamily="34" charset="-120"/>
              </a:rPr>
              <a:t>Valor total de vendas por mês</a:t>
            </a:r>
            <a:endParaRPr lang="en-US" sz="900" dirty="0"/>
          </a:p>
        </p:txBody>
      </p:sp>
      <p:sp>
        <p:nvSpPr>
          <p:cNvPr id="38" name="Retângulo Arredondado 37">
            <a:extLst>
              <a:ext uri="{FF2B5EF4-FFF2-40B4-BE49-F238E27FC236}">
                <a16:creationId xmlns:a16="http://schemas.microsoft.com/office/drawing/2014/main" id="{24768C9F-993D-CD88-675B-FE896D63AD64}"/>
              </a:ext>
            </a:extLst>
          </p:cNvPr>
          <p:cNvSpPr/>
          <p:nvPr/>
        </p:nvSpPr>
        <p:spPr>
          <a:xfrm>
            <a:off x="6416561" y="371475"/>
            <a:ext cx="1295400" cy="238126"/>
          </a:xfrm>
          <a:prstGeom prst="roundRect">
            <a:avLst>
              <a:gd name="adj" fmla="val 12447"/>
            </a:avLst>
          </a:prstGeom>
          <a:solidFill>
            <a:srgbClr val="69C9BE"/>
          </a:solidFill>
          <a:ln>
            <a:noFill/>
          </a:ln>
          <a:effectLst>
            <a:outerShdw blurRad="152400" dist="50800" dir="270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Filtro</a:t>
            </a:r>
            <a:r>
              <a:rPr lang="en-US" sz="80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por</a:t>
            </a:r>
            <a:r>
              <a:rPr lang="en-US" sz="80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período</a:t>
            </a:r>
            <a:endParaRPr lang="en-US" sz="800" dirty="0"/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A78F074A-7378-4E79-4682-EB1BCD6642CD}"/>
              </a:ext>
            </a:extLst>
          </p:cNvPr>
          <p:cNvSpPr/>
          <p:nvPr/>
        </p:nvSpPr>
        <p:spPr>
          <a:xfrm>
            <a:off x="952500" y="3778323"/>
            <a:ext cx="6281687" cy="2850858"/>
          </a:xfrm>
          <a:prstGeom prst="roundRect">
            <a:avLst>
              <a:gd name="adj" fmla="val 3081"/>
            </a:avLst>
          </a:prstGeom>
          <a:solidFill>
            <a:srgbClr val="FBFBFB"/>
          </a:solidFill>
          <a:ln>
            <a:noFill/>
          </a:ln>
          <a:effectLst>
            <a:outerShdw blurRad="152400" dist="50800" dir="2700000" algn="tl" rotWithShape="0">
              <a:schemeClr val="bg1">
                <a:lumMod val="65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1" name="Text 6">
            <a:extLst>
              <a:ext uri="{FF2B5EF4-FFF2-40B4-BE49-F238E27FC236}">
                <a16:creationId xmlns:a16="http://schemas.microsoft.com/office/drawing/2014/main" id="{428374BE-8B08-9B78-3D23-7EC42BE12DC4}"/>
              </a:ext>
            </a:extLst>
          </p:cNvPr>
          <p:cNvSpPr/>
          <p:nvPr/>
        </p:nvSpPr>
        <p:spPr>
          <a:xfrm>
            <a:off x="1128360" y="3950905"/>
            <a:ext cx="17716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350"/>
              </a:lnSpc>
            </a:pPr>
            <a:r>
              <a:rPr lang="pt-BR" sz="900" dirty="0">
                <a:solidFill>
                  <a:srgbClr val="1D2134"/>
                </a:solidFill>
                <a:latin typeface="Poppins SemiBold" pitchFamily="34" charset="0"/>
                <a:cs typeface="Poppins SemiBold" pitchFamily="34" charset="-120"/>
              </a:rPr>
              <a:t>Top 3 Vendedores por valor</a:t>
            </a:r>
            <a:endParaRPr lang="en-US" sz="900" dirty="0">
              <a:solidFill>
                <a:srgbClr val="1D2134"/>
              </a:solidFill>
              <a:latin typeface="Poppins SemiBold" pitchFamily="34" charset="0"/>
              <a:cs typeface="Poppins SemiBold" pitchFamily="34" charset="-120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E2122820-3C1A-DC0C-98E2-8EB1ABDD6414}"/>
              </a:ext>
            </a:extLst>
          </p:cNvPr>
          <p:cNvCxnSpPr>
            <a:cxnSpLocks/>
          </p:cNvCxnSpPr>
          <p:nvPr/>
        </p:nvCxnSpPr>
        <p:spPr>
          <a:xfrm>
            <a:off x="4093343" y="4381185"/>
            <a:ext cx="0" cy="1645134"/>
          </a:xfrm>
          <a:prstGeom prst="line">
            <a:avLst/>
          </a:prstGeom>
          <a:ln w="1270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6">
            <a:extLst>
              <a:ext uri="{FF2B5EF4-FFF2-40B4-BE49-F238E27FC236}">
                <a16:creationId xmlns:a16="http://schemas.microsoft.com/office/drawing/2014/main" id="{8388F33D-75D1-C5DF-95B7-EA9009AD560C}"/>
              </a:ext>
            </a:extLst>
          </p:cNvPr>
          <p:cNvSpPr/>
          <p:nvPr/>
        </p:nvSpPr>
        <p:spPr>
          <a:xfrm>
            <a:off x="4276725" y="3971925"/>
            <a:ext cx="17716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350"/>
              </a:lnSpc>
            </a:pPr>
            <a:r>
              <a:rPr lang="pt-BR" sz="900" dirty="0">
                <a:solidFill>
                  <a:srgbClr val="1D2134"/>
                </a:solidFill>
                <a:latin typeface="Poppins SemiBold" pitchFamily="34" charset="0"/>
                <a:cs typeface="Poppins SemiBold" pitchFamily="34" charset="-120"/>
              </a:rPr>
              <a:t>Produtos mais vendidos</a:t>
            </a:r>
            <a:endParaRPr lang="en-US" sz="900" dirty="0">
              <a:solidFill>
                <a:srgbClr val="1D2134"/>
              </a:solidFill>
              <a:latin typeface="Poppins SemiBold" pitchFamily="34" charset="0"/>
              <a:cs typeface="Poppins SemiBold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E0834CB7-5E4F-372A-E3E3-D19D867E06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8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Arredondado 45">
            <a:extLst>
              <a:ext uri="{FF2B5EF4-FFF2-40B4-BE49-F238E27FC236}">
                <a16:creationId xmlns:a16="http://schemas.microsoft.com/office/drawing/2014/main" id="{52E76B6A-01B9-D3CB-2E34-E793CDDB7617}"/>
              </a:ext>
            </a:extLst>
          </p:cNvPr>
          <p:cNvSpPr/>
          <p:nvPr/>
        </p:nvSpPr>
        <p:spPr>
          <a:xfrm>
            <a:off x="203469" y="204598"/>
            <a:ext cx="567357" cy="6429753"/>
          </a:xfrm>
          <a:prstGeom prst="roundRect">
            <a:avLst>
              <a:gd name="adj" fmla="val 9443"/>
            </a:avLst>
          </a:prstGeom>
          <a:gradFill>
            <a:gsLst>
              <a:gs pos="50000">
                <a:srgbClr val="161927"/>
              </a:gs>
              <a:gs pos="0">
                <a:srgbClr val="161927"/>
              </a:gs>
              <a:gs pos="79000">
                <a:srgbClr val="2E3354"/>
              </a:gs>
            </a:gsLst>
            <a:lin ang="5400000" scaled="1"/>
          </a:gradFill>
          <a:ln>
            <a:noFill/>
          </a:ln>
          <a:effectLst>
            <a:outerShdw blurRad="1524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BB5C3ABE-40BA-2B1F-387F-917D64BC13EF}"/>
              </a:ext>
            </a:extLst>
          </p:cNvPr>
          <p:cNvSpPr/>
          <p:nvPr/>
        </p:nvSpPr>
        <p:spPr>
          <a:xfrm>
            <a:off x="298153" y="1890055"/>
            <a:ext cx="377988" cy="448989"/>
          </a:xfrm>
          <a:prstGeom prst="roundRect">
            <a:avLst/>
          </a:prstGeom>
          <a:solidFill>
            <a:schemeClr val="bg1">
              <a:alpha val="10458"/>
            </a:schemeClr>
          </a:solidFill>
          <a:ln>
            <a:gradFill>
              <a:gsLst>
                <a:gs pos="0">
                  <a:srgbClr val="DFDFDF"/>
                </a:gs>
                <a:gs pos="100000">
                  <a:srgbClr val="797979"/>
                </a:gs>
              </a:gsLst>
              <a:lin ang="0" scaled="0"/>
            </a:gradFill>
          </a:ln>
          <a:effectLst>
            <a:outerShdw blurRad="127000" dist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Image 8" descr="preencoded.png"/>
          <p:cNvSpPr/>
          <p:nvPr/>
        </p:nvSpPr>
        <p:spPr>
          <a:xfrm>
            <a:off x="304799" y="342900"/>
            <a:ext cx="333375" cy="304799"/>
          </a:xfrm>
          <a:custGeom>
            <a:avLst/>
            <a:gdLst>
              <a:gd name="connsiteX0" fmla="*/ 147980 w 333375"/>
              <a:gd name="connsiteY0" fmla="*/ 111069 h 304799"/>
              <a:gd name="connsiteX1" fmla="*/ 73534 w 333375"/>
              <a:gd name="connsiteY1" fmla="*/ 185596 h 304799"/>
              <a:gd name="connsiteX2" fmla="*/ 136392 w 333375"/>
              <a:gd name="connsiteY2" fmla="*/ 259188 h 304799"/>
              <a:gd name="connsiteX3" fmla="*/ 138354 w 333375"/>
              <a:gd name="connsiteY3" fmla="*/ 259386 h 304799"/>
              <a:gd name="connsiteX4" fmla="*/ 148168 w 333375"/>
              <a:gd name="connsiteY4" fmla="*/ 249520 h 304799"/>
              <a:gd name="connsiteX5" fmla="*/ 139948 w 333375"/>
              <a:gd name="connsiteY5" fmla="*/ 239798 h 304799"/>
              <a:gd name="connsiteX6" fmla="*/ 93245 w 333375"/>
              <a:gd name="connsiteY6" fmla="*/ 185590 h 304799"/>
              <a:gd name="connsiteX7" fmla="*/ 147985 w 333375"/>
              <a:gd name="connsiteY7" fmla="*/ 130792 h 304799"/>
              <a:gd name="connsiteX8" fmla="*/ 198856 w 333375"/>
              <a:gd name="connsiteY8" fmla="*/ 165337 h 304799"/>
              <a:gd name="connsiteX9" fmla="*/ 158152 w 333375"/>
              <a:gd name="connsiteY9" fmla="*/ 165342 h 304799"/>
              <a:gd name="connsiteX10" fmla="*/ 147985 w 333375"/>
              <a:gd name="connsiteY10" fmla="*/ 175566 h 304799"/>
              <a:gd name="connsiteX11" fmla="*/ 158152 w 333375"/>
              <a:gd name="connsiteY11" fmla="*/ 185789 h 304799"/>
              <a:gd name="connsiteX12" fmla="*/ 211803 w 333375"/>
              <a:gd name="connsiteY12" fmla="*/ 185789 h 304799"/>
              <a:gd name="connsiteX13" fmla="*/ 221667 w 333375"/>
              <a:gd name="connsiteY13" fmla="*/ 175560 h 304799"/>
              <a:gd name="connsiteX14" fmla="*/ 221435 w 333375"/>
              <a:gd name="connsiteY14" fmla="*/ 173405 h 304799"/>
              <a:gd name="connsiteX15" fmla="*/ 147980 w 333375"/>
              <a:gd name="connsiteY15" fmla="*/ 111069 h 304799"/>
              <a:gd name="connsiteX16" fmla="*/ 330644 w 333375"/>
              <a:gd name="connsiteY16" fmla="*/ 153893 h 304799"/>
              <a:gd name="connsiteX17" fmla="*/ 116455 w 333375"/>
              <a:gd name="connsiteY17" fmla="*/ 2732 h 304799"/>
              <a:gd name="connsiteX18" fmla="*/ 55687 w 333375"/>
              <a:gd name="connsiteY18" fmla="*/ 24752 h 304799"/>
              <a:gd name="connsiteX19" fmla="*/ 50434 w 333375"/>
              <a:gd name="connsiteY19" fmla="*/ 35568 h 304799"/>
              <a:gd name="connsiteX20" fmla="*/ 62324 w 333375"/>
              <a:gd name="connsiteY20" fmla="*/ 43967 h 304799"/>
              <a:gd name="connsiteX21" fmla="*/ 65358 w 333375"/>
              <a:gd name="connsiteY21" fmla="*/ 42937 h 304799"/>
              <a:gd name="connsiteX22" fmla="*/ 65385 w 333375"/>
              <a:gd name="connsiteY22" fmla="*/ 42924 h 304799"/>
              <a:gd name="connsiteX23" fmla="*/ 66013 w 333375"/>
              <a:gd name="connsiteY23" fmla="*/ 42564 h 304799"/>
              <a:gd name="connsiteX24" fmla="*/ 119966 w 333375"/>
              <a:gd name="connsiteY24" fmla="*/ 23043 h 304799"/>
              <a:gd name="connsiteX25" fmla="*/ 310354 w 333375"/>
              <a:gd name="connsiteY25" fmla="*/ 157406 h 304799"/>
              <a:gd name="connsiteX26" fmla="*/ 276860 w 333375"/>
              <a:gd name="connsiteY26" fmla="*/ 288125 h 304799"/>
              <a:gd name="connsiteX27" fmla="*/ 276829 w 333375"/>
              <a:gd name="connsiteY27" fmla="*/ 288167 h 304799"/>
              <a:gd name="connsiteX28" fmla="*/ 276691 w 333375"/>
              <a:gd name="connsiteY28" fmla="*/ 288324 h 304799"/>
              <a:gd name="connsiteX29" fmla="*/ 276694 w 333375"/>
              <a:gd name="connsiteY29" fmla="*/ 288328 h 304799"/>
              <a:gd name="connsiteX30" fmla="*/ 274795 w 333375"/>
              <a:gd name="connsiteY30" fmla="*/ 296248 h 304799"/>
              <a:gd name="connsiteX31" fmla="*/ 286717 w 333375"/>
              <a:gd name="connsiteY31" fmla="*/ 304648 h 304799"/>
              <a:gd name="connsiteX32" fmla="*/ 293245 w 333375"/>
              <a:gd name="connsiteY32" fmla="*/ 300611 h 304799"/>
              <a:gd name="connsiteX33" fmla="*/ 330644 w 333375"/>
              <a:gd name="connsiteY33" fmla="*/ 153893 h 304799"/>
              <a:gd name="connsiteX34" fmla="*/ 209759 w 333375"/>
              <a:gd name="connsiteY34" fmla="*/ 92564 h 304799"/>
              <a:gd name="connsiteX35" fmla="*/ 129028 w 333375"/>
              <a:gd name="connsiteY35" fmla="*/ 75470 h 304799"/>
              <a:gd name="connsiteX36" fmla="*/ 38088 w 333375"/>
              <a:gd name="connsiteY36" fmla="*/ 204549 h 304799"/>
              <a:gd name="connsiteX37" fmla="*/ 64720 w 333375"/>
              <a:gd name="connsiteY37" fmla="*/ 259707 h 304799"/>
              <a:gd name="connsiteX38" fmla="*/ 74186 w 333375"/>
              <a:gd name="connsiteY38" fmla="*/ 263214 h 304799"/>
              <a:gd name="connsiteX39" fmla="*/ 82395 w 333375"/>
              <a:gd name="connsiteY39" fmla="*/ 251529 h 304799"/>
              <a:gd name="connsiteX40" fmla="*/ 79837 w 333375"/>
              <a:gd name="connsiteY40" fmla="*/ 246360 h 304799"/>
              <a:gd name="connsiteX41" fmla="*/ 79837 w 333375"/>
              <a:gd name="connsiteY41" fmla="*/ 246355 h 304799"/>
              <a:gd name="connsiteX42" fmla="*/ 57979 w 333375"/>
              <a:gd name="connsiteY42" fmla="*/ 201103 h 304799"/>
              <a:gd name="connsiteX43" fmla="*/ 132466 w 333375"/>
              <a:gd name="connsiteY43" fmla="*/ 95369 h 304799"/>
              <a:gd name="connsiteX44" fmla="*/ 198570 w 333375"/>
              <a:gd name="connsiteY44" fmla="*/ 109381 h 304799"/>
              <a:gd name="connsiteX45" fmla="*/ 199015 w 333375"/>
              <a:gd name="connsiteY45" fmla="*/ 109679 h 304799"/>
              <a:gd name="connsiteX46" fmla="*/ 199036 w 333375"/>
              <a:gd name="connsiteY46" fmla="*/ 109687 h 304799"/>
              <a:gd name="connsiteX47" fmla="*/ 206085 w 333375"/>
              <a:gd name="connsiteY47" fmla="*/ 111075 h 304799"/>
              <a:gd name="connsiteX48" fmla="*/ 214290 w 333375"/>
              <a:gd name="connsiteY48" fmla="*/ 99382 h 304799"/>
              <a:gd name="connsiteX49" fmla="*/ 209759 w 333375"/>
              <a:gd name="connsiteY49" fmla="*/ 92564 h 304799"/>
              <a:gd name="connsiteX50" fmla="*/ 274313 w 333375"/>
              <a:gd name="connsiteY50" fmla="*/ 163646 h 304799"/>
              <a:gd name="connsiteX51" fmla="*/ 126201 w 333375"/>
              <a:gd name="connsiteY51" fmla="*/ 59128 h 304799"/>
              <a:gd name="connsiteX52" fmla="*/ 20551 w 333375"/>
              <a:gd name="connsiteY52" fmla="*/ 172794 h 304799"/>
              <a:gd name="connsiteX53" fmla="*/ 12071 w 333375"/>
              <a:gd name="connsiteY53" fmla="*/ 181809 h 304799"/>
              <a:gd name="connsiteX54" fmla="*/ 152 w 333375"/>
              <a:gd name="connsiteY54" fmla="*/ 173385 h 304799"/>
              <a:gd name="connsiteX55" fmla="*/ 102 w 333375"/>
              <a:gd name="connsiteY55" fmla="*/ 170184 h 304799"/>
              <a:gd name="connsiteX56" fmla="*/ 122695 w 333375"/>
              <a:gd name="connsiteY56" fmla="*/ 38822 h 304799"/>
              <a:gd name="connsiteX57" fmla="*/ 294593 w 333375"/>
              <a:gd name="connsiteY57" fmla="*/ 160139 h 304799"/>
              <a:gd name="connsiteX58" fmla="*/ 294322 w 333375"/>
              <a:gd name="connsiteY58" fmla="*/ 212198 h 304799"/>
              <a:gd name="connsiteX59" fmla="*/ 285917 w 333375"/>
              <a:gd name="connsiteY59" fmla="*/ 220828 h 304799"/>
              <a:gd name="connsiteX60" fmla="*/ 274035 w 333375"/>
              <a:gd name="connsiteY60" fmla="*/ 212423 h 304799"/>
              <a:gd name="connsiteX61" fmla="*/ 274035 w 333375"/>
              <a:gd name="connsiteY61" fmla="*/ 208877 h 304799"/>
              <a:gd name="connsiteX62" fmla="*/ 274040 w 333375"/>
              <a:gd name="connsiteY62" fmla="*/ 208861 h 304799"/>
              <a:gd name="connsiteX63" fmla="*/ 274055 w 333375"/>
              <a:gd name="connsiteY63" fmla="*/ 208779 h 304799"/>
              <a:gd name="connsiteX64" fmla="*/ 274313 w 333375"/>
              <a:gd name="connsiteY64" fmla="*/ 163646 h 30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33375" h="304799">
                <a:moveTo>
                  <a:pt x="147980" y="111069"/>
                </a:moveTo>
                <a:cubicBezTo>
                  <a:pt x="106931" y="111075"/>
                  <a:pt x="73529" y="144504"/>
                  <a:pt x="73534" y="185596"/>
                </a:cubicBezTo>
                <a:cubicBezTo>
                  <a:pt x="73536" y="222729"/>
                  <a:pt x="100831" y="253603"/>
                  <a:pt x="136392" y="259188"/>
                </a:cubicBezTo>
                <a:cubicBezTo>
                  <a:pt x="137030" y="259315"/>
                  <a:pt x="137685" y="259386"/>
                  <a:pt x="138354" y="259386"/>
                </a:cubicBezTo>
                <a:cubicBezTo>
                  <a:pt x="143780" y="259386"/>
                  <a:pt x="148178" y="254973"/>
                  <a:pt x="148168" y="249520"/>
                </a:cubicBezTo>
                <a:cubicBezTo>
                  <a:pt x="148168" y="244616"/>
                  <a:pt x="144611" y="240551"/>
                  <a:pt x="139948" y="239798"/>
                </a:cubicBezTo>
                <a:cubicBezTo>
                  <a:pt x="113561" y="235878"/>
                  <a:pt x="93247" y="213069"/>
                  <a:pt x="93245" y="185590"/>
                </a:cubicBezTo>
                <a:cubicBezTo>
                  <a:pt x="93237" y="155377"/>
                  <a:pt x="117799" y="130792"/>
                  <a:pt x="147985" y="130792"/>
                </a:cubicBezTo>
                <a:cubicBezTo>
                  <a:pt x="171025" y="130792"/>
                  <a:pt x="190791" y="145116"/>
                  <a:pt x="198856" y="165337"/>
                </a:cubicBezTo>
                <a:lnTo>
                  <a:pt x="158152" y="165342"/>
                </a:lnTo>
                <a:cubicBezTo>
                  <a:pt x="152531" y="165368"/>
                  <a:pt x="147985" y="169929"/>
                  <a:pt x="147985" y="175566"/>
                </a:cubicBezTo>
                <a:cubicBezTo>
                  <a:pt x="147985" y="181206"/>
                  <a:pt x="152531" y="185773"/>
                  <a:pt x="158152" y="185789"/>
                </a:cubicBezTo>
                <a:lnTo>
                  <a:pt x="211803" y="185789"/>
                </a:lnTo>
                <a:cubicBezTo>
                  <a:pt x="217281" y="185601"/>
                  <a:pt x="221670" y="181089"/>
                  <a:pt x="221667" y="175560"/>
                </a:cubicBezTo>
                <a:cubicBezTo>
                  <a:pt x="221670" y="174827"/>
                  <a:pt x="221581" y="174105"/>
                  <a:pt x="221435" y="173405"/>
                </a:cubicBezTo>
                <a:cubicBezTo>
                  <a:pt x="215618" y="138092"/>
                  <a:pt x="184888" y="111069"/>
                  <a:pt x="147980" y="111069"/>
                </a:cubicBezTo>
                <a:close/>
                <a:moveTo>
                  <a:pt x="330644" y="153893"/>
                </a:moveTo>
                <a:cubicBezTo>
                  <a:pt x="313235" y="53113"/>
                  <a:pt x="217139" y="-14699"/>
                  <a:pt x="116455" y="2732"/>
                </a:cubicBezTo>
                <a:cubicBezTo>
                  <a:pt x="94426" y="6546"/>
                  <a:pt x="74001" y="14158"/>
                  <a:pt x="55687" y="24752"/>
                </a:cubicBezTo>
                <a:cubicBezTo>
                  <a:pt x="51897" y="26787"/>
                  <a:pt x="49665" y="31088"/>
                  <a:pt x="50434" y="35568"/>
                </a:cubicBezTo>
                <a:cubicBezTo>
                  <a:pt x="51401" y="41175"/>
                  <a:pt x="56730" y="44938"/>
                  <a:pt x="62324" y="43967"/>
                </a:cubicBezTo>
                <a:cubicBezTo>
                  <a:pt x="63414" y="43777"/>
                  <a:pt x="64435" y="43425"/>
                  <a:pt x="65358" y="42937"/>
                </a:cubicBezTo>
                <a:cubicBezTo>
                  <a:pt x="65372" y="42929"/>
                  <a:pt x="65374" y="42929"/>
                  <a:pt x="65385" y="42924"/>
                </a:cubicBezTo>
                <a:cubicBezTo>
                  <a:pt x="65590" y="42814"/>
                  <a:pt x="65807" y="42691"/>
                  <a:pt x="66013" y="42564"/>
                </a:cubicBezTo>
                <a:cubicBezTo>
                  <a:pt x="82272" y="33170"/>
                  <a:pt x="100414" y="26427"/>
                  <a:pt x="119966" y="23043"/>
                </a:cubicBezTo>
                <a:cubicBezTo>
                  <a:pt x="209459" y="7546"/>
                  <a:pt x="294880" y="67822"/>
                  <a:pt x="310354" y="157406"/>
                </a:cubicBezTo>
                <a:cubicBezTo>
                  <a:pt x="318684" y="205583"/>
                  <a:pt x="305101" y="252567"/>
                  <a:pt x="276860" y="288125"/>
                </a:cubicBezTo>
                <a:cubicBezTo>
                  <a:pt x="276847" y="288136"/>
                  <a:pt x="276837" y="288147"/>
                  <a:pt x="276829" y="288167"/>
                </a:cubicBezTo>
                <a:cubicBezTo>
                  <a:pt x="276779" y="288216"/>
                  <a:pt x="276737" y="288274"/>
                  <a:pt x="276691" y="288324"/>
                </a:cubicBezTo>
                <a:lnTo>
                  <a:pt x="276694" y="288328"/>
                </a:lnTo>
                <a:cubicBezTo>
                  <a:pt x="275067" y="290526"/>
                  <a:pt x="274295" y="293349"/>
                  <a:pt x="274795" y="296248"/>
                </a:cubicBezTo>
                <a:cubicBezTo>
                  <a:pt x="275763" y="301866"/>
                  <a:pt x="281099" y="305616"/>
                  <a:pt x="286717" y="304648"/>
                </a:cubicBezTo>
                <a:cubicBezTo>
                  <a:pt x="289436" y="304168"/>
                  <a:pt x="291717" y="302675"/>
                  <a:pt x="293245" y="300611"/>
                </a:cubicBezTo>
                <a:cubicBezTo>
                  <a:pt x="324830" y="260652"/>
                  <a:pt x="339987" y="207934"/>
                  <a:pt x="330644" y="153893"/>
                </a:cubicBezTo>
                <a:close/>
                <a:moveTo>
                  <a:pt x="209759" y="92564"/>
                </a:moveTo>
                <a:cubicBezTo>
                  <a:pt x="186821" y="77283"/>
                  <a:pt x="158246" y="70408"/>
                  <a:pt x="129028" y="75470"/>
                </a:cubicBezTo>
                <a:cubicBezTo>
                  <a:pt x="68396" y="85965"/>
                  <a:pt x="27603" y="143875"/>
                  <a:pt x="38088" y="204549"/>
                </a:cubicBezTo>
                <a:cubicBezTo>
                  <a:pt x="41766" y="225848"/>
                  <a:pt x="51300" y="244669"/>
                  <a:pt x="64720" y="259707"/>
                </a:cubicBezTo>
                <a:cubicBezTo>
                  <a:pt x="66954" y="262395"/>
                  <a:pt x="70510" y="263845"/>
                  <a:pt x="74186" y="263214"/>
                </a:cubicBezTo>
                <a:cubicBezTo>
                  <a:pt x="79668" y="262256"/>
                  <a:pt x="83341" y="257032"/>
                  <a:pt x="82395" y="251529"/>
                </a:cubicBezTo>
                <a:cubicBezTo>
                  <a:pt x="82045" y="249509"/>
                  <a:pt x="81123" y="247751"/>
                  <a:pt x="79837" y="246360"/>
                </a:cubicBezTo>
                <a:lnTo>
                  <a:pt x="79837" y="246355"/>
                </a:lnTo>
                <a:cubicBezTo>
                  <a:pt x="68821" y="234033"/>
                  <a:pt x="60998" y="218575"/>
                  <a:pt x="57979" y="201103"/>
                </a:cubicBezTo>
                <a:cubicBezTo>
                  <a:pt x="49392" y="151397"/>
                  <a:pt x="82802" y="103967"/>
                  <a:pt x="132466" y="95369"/>
                </a:cubicBezTo>
                <a:cubicBezTo>
                  <a:pt x="156395" y="91228"/>
                  <a:pt x="179789" y="96872"/>
                  <a:pt x="198570" y="109381"/>
                </a:cubicBezTo>
                <a:cubicBezTo>
                  <a:pt x="198724" y="109486"/>
                  <a:pt x="198867" y="109579"/>
                  <a:pt x="199015" y="109679"/>
                </a:cubicBezTo>
                <a:lnTo>
                  <a:pt x="199036" y="109687"/>
                </a:lnTo>
                <a:cubicBezTo>
                  <a:pt x="201064" y="110958"/>
                  <a:pt x="203548" y="111516"/>
                  <a:pt x="206085" y="111075"/>
                </a:cubicBezTo>
                <a:cubicBezTo>
                  <a:pt x="211565" y="110127"/>
                  <a:pt x="215241" y="104888"/>
                  <a:pt x="214290" y="99382"/>
                </a:cubicBezTo>
                <a:cubicBezTo>
                  <a:pt x="213786" y="96450"/>
                  <a:pt x="212073" y="94046"/>
                  <a:pt x="209759" y="92564"/>
                </a:cubicBezTo>
                <a:close/>
                <a:moveTo>
                  <a:pt x="274313" y="163646"/>
                </a:moveTo>
                <a:cubicBezTo>
                  <a:pt x="262278" y="93965"/>
                  <a:pt x="195827" y="47070"/>
                  <a:pt x="126201" y="59128"/>
                </a:cubicBezTo>
                <a:cubicBezTo>
                  <a:pt x="68255" y="69153"/>
                  <a:pt x="26148" y="116894"/>
                  <a:pt x="20551" y="172794"/>
                </a:cubicBezTo>
                <a:cubicBezTo>
                  <a:pt x="20056" y="177243"/>
                  <a:pt x="16690" y="180998"/>
                  <a:pt x="12071" y="181809"/>
                </a:cubicBezTo>
                <a:cubicBezTo>
                  <a:pt x="6456" y="182783"/>
                  <a:pt x="1127" y="179007"/>
                  <a:pt x="152" y="173385"/>
                </a:cubicBezTo>
                <a:cubicBezTo>
                  <a:pt x="-36" y="172303"/>
                  <a:pt x="-46" y="171223"/>
                  <a:pt x="102" y="170184"/>
                </a:cubicBezTo>
                <a:cubicBezTo>
                  <a:pt x="6805" y="105551"/>
                  <a:pt x="55632" y="50433"/>
                  <a:pt x="122695" y="38822"/>
                </a:cubicBezTo>
                <a:cubicBezTo>
                  <a:pt x="203499" y="24823"/>
                  <a:pt x="280612" y="79254"/>
                  <a:pt x="294593" y="160139"/>
                </a:cubicBezTo>
                <a:cubicBezTo>
                  <a:pt x="297658" y="177885"/>
                  <a:pt x="297403" y="195441"/>
                  <a:pt x="294322" y="212198"/>
                </a:cubicBezTo>
                <a:cubicBezTo>
                  <a:pt x="293688" y="216475"/>
                  <a:pt x="290396" y="220047"/>
                  <a:pt x="285917" y="220828"/>
                </a:cubicBezTo>
                <a:cubicBezTo>
                  <a:pt x="280327" y="221790"/>
                  <a:pt x="275007" y="218041"/>
                  <a:pt x="274035" y="212423"/>
                </a:cubicBezTo>
                <a:cubicBezTo>
                  <a:pt x="273826" y="211209"/>
                  <a:pt x="273836" y="210011"/>
                  <a:pt x="274035" y="208877"/>
                </a:cubicBezTo>
                <a:cubicBezTo>
                  <a:pt x="274037" y="208871"/>
                  <a:pt x="274037" y="208866"/>
                  <a:pt x="274040" y="208861"/>
                </a:cubicBezTo>
                <a:cubicBezTo>
                  <a:pt x="274040" y="208830"/>
                  <a:pt x="274045" y="208811"/>
                  <a:pt x="274055" y="208779"/>
                </a:cubicBezTo>
                <a:cubicBezTo>
                  <a:pt x="276751" y="194263"/>
                  <a:pt x="276976" y="179030"/>
                  <a:pt x="274313" y="16364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76225" y="758190"/>
            <a:ext cx="400050" cy="3810"/>
          </a:xfrm>
          <a:prstGeom prst="rect">
            <a:avLst/>
          </a:prstGeom>
        </p:spPr>
      </p:pic>
      <p:sp>
        <p:nvSpPr>
          <p:cNvPr id="15" name="Text 1"/>
          <p:cNvSpPr/>
          <p:nvPr/>
        </p:nvSpPr>
        <p:spPr>
          <a:xfrm>
            <a:off x="952500" y="342900"/>
            <a:ext cx="30003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500" b="1" dirty="0">
                <a:solidFill>
                  <a:srgbClr val="171A28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Acompanhamento de vendas</a:t>
            </a:r>
            <a:endParaRPr lang="en-US" sz="1500" dirty="0"/>
          </a:p>
        </p:txBody>
      </p:sp>
      <p:sp>
        <p:nvSpPr>
          <p:cNvPr id="23" name="Text 9"/>
          <p:cNvSpPr/>
          <p:nvPr/>
        </p:nvSpPr>
        <p:spPr>
          <a:xfrm>
            <a:off x="4000500" y="371475"/>
            <a:ext cx="120454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 err="1">
                <a:solidFill>
                  <a:srgbClr val="80808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Detalhamento</a:t>
            </a:r>
            <a:endParaRPr lang="en-US" sz="1200" dirty="0"/>
          </a:p>
        </p:txBody>
      </p:sp>
      <p:sp>
        <p:nvSpPr>
          <p:cNvPr id="38" name="Retângulo Arredondado 37">
            <a:extLst>
              <a:ext uri="{FF2B5EF4-FFF2-40B4-BE49-F238E27FC236}">
                <a16:creationId xmlns:a16="http://schemas.microsoft.com/office/drawing/2014/main" id="{24768C9F-993D-CD88-675B-FE896D63AD64}"/>
              </a:ext>
            </a:extLst>
          </p:cNvPr>
          <p:cNvSpPr/>
          <p:nvPr/>
        </p:nvSpPr>
        <p:spPr>
          <a:xfrm>
            <a:off x="6416561" y="371475"/>
            <a:ext cx="1295400" cy="238126"/>
          </a:xfrm>
          <a:prstGeom prst="roundRect">
            <a:avLst>
              <a:gd name="adj" fmla="val 12447"/>
            </a:avLst>
          </a:prstGeom>
          <a:solidFill>
            <a:srgbClr val="69C9BE"/>
          </a:solidFill>
          <a:ln>
            <a:noFill/>
          </a:ln>
          <a:effectLst>
            <a:outerShdw blurRad="152400" dist="50800" dir="270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Filtro</a:t>
            </a:r>
            <a:r>
              <a:rPr lang="en-US" sz="80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por</a:t>
            </a:r>
            <a:r>
              <a:rPr lang="en-US" sz="80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período</a:t>
            </a:r>
            <a:endParaRPr lang="en-US" sz="800" dirty="0"/>
          </a:p>
        </p:txBody>
      </p:sp>
      <p:pic>
        <p:nvPicPr>
          <p:cNvPr id="3" name="Image 9" descr="preencoded.png">
            <a:extLst>
              <a:ext uri="{FF2B5EF4-FFF2-40B4-BE49-F238E27FC236}">
                <a16:creationId xmlns:a16="http://schemas.microsoft.com/office/drawing/2014/main" id="{16F838AF-7C33-6158-7A1D-458029082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91897" y="1362075"/>
            <a:ext cx="190500" cy="209550"/>
          </a:xfrm>
          <a:prstGeom prst="rect">
            <a:avLst/>
          </a:prstGeom>
        </p:spPr>
      </p:pic>
      <p:pic>
        <p:nvPicPr>
          <p:cNvPr id="4" name="Image 10" descr="preencoded.png">
            <a:extLst>
              <a:ext uri="{FF2B5EF4-FFF2-40B4-BE49-F238E27FC236}">
                <a16:creationId xmlns:a16="http://schemas.microsoft.com/office/drawing/2014/main" id="{F33418BB-864B-146D-99BE-FBA08C1F50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82372" y="2009775"/>
            <a:ext cx="209550" cy="209550"/>
          </a:xfrm>
          <a:prstGeom prst="rect">
            <a:avLst/>
          </a:prstGeom>
        </p:spPr>
      </p:pic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5F7BEDE9-05FE-0681-EA8B-80EF10821D74}"/>
              </a:ext>
            </a:extLst>
          </p:cNvPr>
          <p:cNvSpPr/>
          <p:nvPr/>
        </p:nvSpPr>
        <p:spPr>
          <a:xfrm>
            <a:off x="3283084" y="763513"/>
            <a:ext cx="8705447" cy="2850858"/>
          </a:xfrm>
          <a:prstGeom prst="roundRect">
            <a:avLst>
              <a:gd name="adj" fmla="val 3081"/>
            </a:avLst>
          </a:prstGeom>
          <a:solidFill>
            <a:srgbClr val="FBFBFB"/>
          </a:solidFill>
          <a:ln>
            <a:noFill/>
          </a:ln>
          <a:effectLst>
            <a:outerShdw blurRad="152400" dist="50800" dir="2700000" algn="tl" rotWithShape="0">
              <a:schemeClr val="bg1">
                <a:lumMod val="65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556703AB-5320-2B0F-92A6-073770515F02}"/>
              </a:ext>
            </a:extLst>
          </p:cNvPr>
          <p:cNvSpPr/>
          <p:nvPr/>
        </p:nvSpPr>
        <p:spPr>
          <a:xfrm>
            <a:off x="3476624" y="885824"/>
            <a:ext cx="1728421" cy="1941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900" dirty="0">
                <a:solidFill>
                  <a:srgbClr val="1E2135"/>
                </a:solidFill>
                <a:latin typeface="Poppins SemiBold" pitchFamily="34" charset="0"/>
                <a:ea typeface="Poppins SemiBold" pitchFamily="34" charset="-122"/>
                <a:cs typeface="Poppins SemiBold" pitchFamily="34" charset="-120"/>
              </a:rPr>
              <a:t>Faturamento por período</a:t>
            </a:r>
            <a:endParaRPr lang="en-US" sz="900" dirty="0"/>
          </a:p>
        </p:txBody>
      </p:sp>
      <p:sp>
        <p:nvSpPr>
          <p:cNvPr id="10" name="Retângulo Arredondado 9">
            <a:extLst>
              <a:ext uri="{FF2B5EF4-FFF2-40B4-BE49-F238E27FC236}">
                <a16:creationId xmlns:a16="http://schemas.microsoft.com/office/drawing/2014/main" id="{FBCDCF09-87FD-18D0-5DC1-DD91F55AC072}"/>
              </a:ext>
            </a:extLst>
          </p:cNvPr>
          <p:cNvSpPr/>
          <p:nvPr/>
        </p:nvSpPr>
        <p:spPr>
          <a:xfrm rot="16200000" flipH="1">
            <a:off x="6212077" y="857896"/>
            <a:ext cx="2847462" cy="8705448"/>
          </a:xfrm>
          <a:prstGeom prst="roundRect">
            <a:avLst>
              <a:gd name="adj" fmla="val 4594"/>
            </a:avLst>
          </a:prstGeom>
          <a:gradFill flip="none" rotWithShape="1">
            <a:gsLst>
              <a:gs pos="37000">
                <a:srgbClr val="161927"/>
              </a:gs>
              <a:gs pos="0">
                <a:srgbClr val="161927"/>
              </a:gs>
              <a:gs pos="88000">
                <a:srgbClr val="2E3354"/>
              </a:gs>
            </a:gsLst>
            <a:lin ang="2700000" scaled="1"/>
            <a:tileRect/>
          </a:gradFill>
          <a:ln>
            <a:noFill/>
          </a:ln>
          <a:effectLst>
            <a:outerShdw blurRad="1524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336DE0D1-7313-DBD3-679C-742B9088B953}"/>
              </a:ext>
            </a:extLst>
          </p:cNvPr>
          <p:cNvSpPr/>
          <p:nvPr/>
        </p:nvSpPr>
        <p:spPr>
          <a:xfrm>
            <a:off x="3476624" y="3990974"/>
            <a:ext cx="1513161" cy="202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900" dirty="0">
                <a:solidFill>
                  <a:srgbClr val="FFFFFF"/>
                </a:solidFill>
                <a:latin typeface="Poppins SemiBold" pitchFamily="34" charset="0"/>
                <a:ea typeface="Poppins SemiBold" pitchFamily="34" charset="-122"/>
                <a:cs typeface="Poppins SemiBold" pitchFamily="34" charset="-120"/>
              </a:rPr>
              <a:t>Faturamento por loja</a:t>
            </a:r>
            <a:endParaRPr lang="en-US" sz="900" dirty="0"/>
          </a:p>
        </p:txBody>
      </p:sp>
      <p:sp>
        <p:nvSpPr>
          <p:cNvPr id="18" name="Retângulo Arredondado 17">
            <a:extLst>
              <a:ext uri="{FF2B5EF4-FFF2-40B4-BE49-F238E27FC236}">
                <a16:creationId xmlns:a16="http://schemas.microsoft.com/office/drawing/2014/main" id="{12DDBF50-2603-C8DD-3875-36AC0FAC40BE}"/>
              </a:ext>
            </a:extLst>
          </p:cNvPr>
          <p:cNvSpPr/>
          <p:nvPr/>
        </p:nvSpPr>
        <p:spPr>
          <a:xfrm>
            <a:off x="7711961" y="4000500"/>
            <a:ext cx="3955279" cy="323850"/>
          </a:xfrm>
          <a:prstGeom prst="roundRect">
            <a:avLst>
              <a:gd name="adj" fmla="val 21507"/>
            </a:avLst>
          </a:prstGeom>
          <a:solidFill>
            <a:schemeClr val="bg1">
              <a:alpha val="10458"/>
            </a:schemeClr>
          </a:solidFill>
          <a:ln>
            <a:gradFill>
              <a:gsLst>
                <a:gs pos="0">
                  <a:srgbClr val="DFDFDF"/>
                </a:gs>
                <a:gs pos="100000">
                  <a:srgbClr val="797979"/>
                </a:gs>
              </a:gsLst>
              <a:lin ang="0" scaled="0"/>
            </a:gradFill>
          </a:ln>
          <a:effectLst>
            <a:outerShdw blurRad="127000" dist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9" name="Image 7" descr="preencoded.png">
            <a:extLst>
              <a:ext uri="{FF2B5EF4-FFF2-40B4-BE49-F238E27FC236}">
                <a16:creationId xmlns:a16="http://schemas.microsoft.com/office/drawing/2014/main" id="{56D6B765-8EA7-24B7-BB38-C20858D72B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820990" y="4081462"/>
            <a:ext cx="161925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5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B3ECA6E5-6A61-977C-4322-DED03F93C0F5}"/>
              </a:ext>
            </a:extLst>
          </p:cNvPr>
          <p:cNvSpPr/>
          <p:nvPr/>
        </p:nvSpPr>
        <p:spPr>
          <a:xfrm>
            <a:off x="673101" y="836812"/>
            <a:ext cx="2057400" cy="2857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3600" b="1" dirty="0" err="1">
                <a:solidFill>
                  <a:srgbClr val="171A28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Cartões</a:t>
            </a:r>
            <a:endParaRPr lang="en-US" sz="36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230A9CF8-F3C9-0DD0-6324-56298523AC50}"/>
              </a:ext>
            </a:extLst>
          </p:cNvPr>
          <p:cNvSpPr/>
          <p:nvPr/>
        </p:nvSpPr>
        <p:spPr>
          <a:xfrm>
            <a:off x="3168245" y="706032"/>
            <a:ext cx="8263320" cy="416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Poppins" pitchFamily="2" charset="77"/>
                <a:ea typeface="Poppins Bold" pitchFamily="34" charset="-122"/>
                <a:cs typeface="Poppins" pitchFamily="2" charset="77"/>
              </a:rPr>
              <a:t>Arraste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ea typeface="Poppins Bold" pitchFamily="34" charset="-122"/>
                <a:cs typeface="Poppins" pitchFamily="2" charset="77"/>
              </a:rPr>
              <a:t> o cursor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sobre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toda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 a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área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 do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cartão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 que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você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quer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salvar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 e,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quando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todos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os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elementos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estiverem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selecionados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, clique com o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botão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direito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 do mouse 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selecione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 a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opção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 “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Poppins" pitchFamily="2" charset="77"/>
                <a:ea typeface="Poppins Bold" pitchFamily="34" charset="-122"/>
                <a:cs typeface="Poppins" pitchFamily="2" charset="77"/>
              </a:rPr>
              <a:t>Salvar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ea typeface="Poppins Bold" pitchFamily="34" charset="-122"/>
                <a:cs typeface="Poppins" pitchFamily="2" charset="77"/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Poppins" pitchFamily="2" charset="77"/>
                <a:ea typeface="Poppins Bold" pitchFamily="34" charset="-122"/>
                <a:cs typeface="Poppins" pitchFamily="2" charset="77"/>
              </a:rPr>
              <a:t>como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ea typeface="Poppins Bold" pitchFamily="34" charset="-122"/>
                <a:cs typeface="Poppins" pitchFamily="2" charset="77"/>
              </a:rPr>
              <a:t>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Poppins" pitchFamily="2" charset="77"/>
                <a:ea typeface="Poppins Bold" pitchFamily="34" charset="-122"/>
                <a:cs typeface="Poppins" pitchFamily="2" charset="77"/>
              </a:rPr>
              <a:t>imagem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ea typeface="Poppins Bold" pitchFamily="34" charset="-122"/>
                <a:cs typeface="Poppins Light" pitchFamily="2" charset="77"/>
              </a:rPr>
              <a:t>”.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A2C71F4-249D-5834-7D9D-DD6D28ADC5FA}"/>
              </a:ext>
            </a:extLst>
          </p:cNvPr>
          <p:cNvSpPr/>
          <p:nvPr/>
        </p:nvSpPr>
        <p:spPr>
          <a:xfrm>
            <a:off x="673101" y="1453832"/>
            <a:ext cx="3289301" cy="2290214"/>
          </a:xfrm>
          <a:prstGeom prst="rect">
            <a:avLst/>
          </a:prstGeom>
          <a:solidFill>
            <a:srgbClr val="161A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62B61A74-D56B-D599-1255-C00A2CF805F8}"/>
              </a:ext>
            </a:extLst>
          </p:cNvPr>
          <p:cNvSpPr/>
          <p:nvPr/>
        </p:nvSpPr>
        <p:spPr>
          <a:xfrm>
            <a:off x="1453540" y="3085782"/>
            <a:ext cx="1728421" cy="1941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400" dirty="0" err="1">
                <a:solidFill>
                  <a:schemeClr val="bg1"/>
                </a:solidFill>
                <a:latin typeface="Poppins SemiBold" pitchFamily="34" charset="0"/>
                <a:ea typeface="Poppins SemiBold" pitchFamily="34" charset="-122"/>
                <a:cs typeface="Poppins SemiBold" pitchFamily="34" charset="-120"/>
              </a:rPr>
              <a:t>Faturamento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etângulo Arredondado 16">
            <a:extLst>
              <a:ext uri="{FF2B5EF4-FFF2-40B4-BE49-F238E27FC236}">
                <a16:creationId xmlns:a16="http://schemas.microsoft.com/office/drawing/2014/main" id="{1386AA06-6723-231F-A779-B71966060911}"/>
              </a:ext>
            </a:extLst>
          </p:cNvPr>
          <p:cNvSpPr/>
          <p:nvPr/>
        </p:nvSpPr>
        <p:spPr>
          <a:xfrm>
            <a:off x="3414736" y="1592818"/>
            <a:ext cx="360017" cy="373669"/>
          </a:xfrm>
          <a:prstGeom prst="roundRect">
            <a:avLst>
              <a:gd name="adj" fmla="val 12447"/>
            </a:avLst>
          </a:prstGeom>
          <a:solidFill>
            <a:srgbClr val="69C9BE"/>
          </a:solidFill>
          <a:ln>
            <a:noFill/>
          </a:ln>
          <a:effectLst>
            <a:outerShdw blurRad="152400" dist="50800" dir="270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3053C953-3360-3174-30D6-E68E8E5BE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6639" y="1697527"/>
            <a:ext cx="236210" cy="164402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B6884914-AB46-9915-D745-0C57E04CDF5D}"/>
              </a:ext>
            </a:extLst>
          </p:cNvPr>
          <p:cNvSpPr/>
          <p:nvPr/>
        </p:nvSpPr>
        <p:spPr>
          <a:xfrm>
            <a:off x="4198254" y="1441189"/>
            <a:ext cx="3289301" cy="2290214"/>
          </a:xfrm>
          <a:prstGeom prst="rect">
            <a:avLst/>
          </a:prstGeom>
          <a:solidFill>
            <a:srgbClr val="69C9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Text 4">
            <a:extLst>
              <a:ext uri="{FF2B5EF4-FFF2-40B4-BE49-F238E27FC236}">
                <a16:creationId xmlns:a16="http://schemas.microsoft.com/office/drawing/2014/main" id="{89699F1E-F14A-4415-5F16-FBC4553D4DFE}"/>
              </a:ext>
            </a:extLst>
          </p:cNvPr>
          <p:cNvSpPr/>
          <p:nvPr/>
        </p:nvSpPr>
        <p:spPr>
          <a:xfrm>
            <a:off x="4978693" y="3085782"/>
            <a:ext cx="1728421" cy="1941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pt-BR" sz="1400" dirty="0">
                <a:solidFill>
                  <a:schemeClr val="bg1"/>
                </a:solidFill>
                <a:latin typeface="Poppins SemiBold" pitchFamily="34" charset="0"/>
                <a:cs typeface="Poppins SemiBold" pitchFamily="34" charset="-120"/>
              </a:rPr>
              <a:t>Total de Pedidos</a:t>
            </a:r>
            <a:endParaRPr lang="en-US" sz="1400" dirty="0">
              <a:solidFill>
                <a:schemeClr val="bg1"/>
              </a:solidFill>
              <a:latin typeface="Poppins SemiBold" pitchFamily="34" charset="0"/>
              <a:cs typeface="Poppins SemiBold" pitchFamily="34" charset="-120"/>
            </a:endParaRPr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0EF6EECA-C0F5-6A0B-76F5-37C58F22690A}"/>
              </a:ext>
            </a:extLst>
          </p:cNvPr>
          <p:cNvSpPr/>
          <p:nvPr/>
        </p:nvSpPr>
        <p:spPr>
          <a:xfrm>
            <a:off x="6939888" y="1592819"/>
            <a:ext cx="360017" cy="373669"/>
          </a:xfrm>
          <a:prstGeom prst="roundRect">
            <a:avLst>
              <a:gd name="adj" fmla="val 12447"/>
            </a:avLst>
          </a:prstGeom>
          <a:solidFill>
            <a:srgbClr val="161A28"/>
          </a:solidFill>
          <a:ln>
            <a:noFill/>
          </a:ln>
          <a:effectLst>
            <a:outerShdw blurRad="152400" dist="50800" dir="270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pic>
        <p:nvPicPr>
          <p:cNvPr id="41" name="Gráfico 40">
            <a:extLst>
              <a:ext uri="{FF2B5EF4-FFF2-40B4-BE49-F238E27FC236}">
                <a16:creationId xmlns:a16="http://schemas.microsoft.com/office/drawing/2014/main" id="{FC17D1E4-FFEC-2993-0FED-8564BDB77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43696" y="1671429"/>
            <a:ext cx="159545" cy="212726"/>
          </a:xfrm>
          <a:prstGeom prst="rect">
            <a:avLst/>
          </a:prstGeom>
        </p:spPr>
      </p:pic>
      <p:sp>
        <p:nvSpPr>
          <p:cNvPr id="42" name="Retângulo 41">
            <a:extLst>
              <a:ext uri="{FF2B5EF4-FFF2-40B4-BE49-F238E27FC236}">
                <a16:creationId xmlns:a16="http://schemas.microsoft.com/office/drawing/2014/main" id="{044F75D3-D97B-A862-13CD-649D99F9B862}"/>
              </a:ext>
            </a:extLst>
          </p:cNvPr>
          <p:cNvSpPr/>
          <p:nvPr/>
        </p:nvSpPr>
        <p:spPr>
          <a:xfrm>
            <a:off x="673101" y="4037636"/>
            <a:ext cx="3289301" cy="2290214"/>
          </a:xfrm>
          <a:prstGeom prst="rect">
            <a:avLst/>
          </a:prstGeom>
          <a:solidFill>
            <a:srgbClr val="69C9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Text 4">
            <a:extLst>
              <a:ext uri="{FF2B5EF4-FFF2-40B4-BE49-F238E27FC236}">
                <a16:creationId xmlns:a16="http://schemas.microsoft.com/office/drawing/2014/main" id="{21E6C110-7CAD-9998-B59A-4221ADC5429F}"/>
              </a:ext>
            </a:extLst>
          </p:cNvPr>
          <p:cNvSpPr/>
          <p:nvPr/>
        </p:nvSpPr>
        <p:spPr>
          <a:xfrm>
            <a:off x="1453540" y="5682229"/>
            <a:ext cx="1728421" cy="1941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pt-BR" sz="1400" dirty="0">
                <a:solidFill>
                  <a:schemeClr val="bg1"/>
                </a:solidFill>
                <a:latin typeface="Poppins SemiBold" pitchFamily="34" charset="0"/>
                <a:cs typeface="Poppins SemiBold" pitchFamily="34" charset="-120"/>
              </a:rPr>
              <a:t>Ticket Médio</a:t>
            </a:r>
            <a:endParaRPr lang="en-US" sz="1400" dirty="0">
              <a:solidFill>
                <a:schemeClr val="bg1"/>
              </a:solidFill>
              <a:latin typeface="Poppins SemiBold" pitchFamily="34" charset="0"/>
              <a:cs typeface="Poppins SemiBold" pitchFamily="34" charset="-120"/>
            </a:endParaRPr>
          </a:p>
        </p:txBody>
      </p:sp>
      <p:sp>
        <p:nvSpPr>
          <p:cNvPr id="44" name="Retângulo Arredondado 43">
            <a:extLst>
              <a:ext uri="{FF2B5EF4-FFF2-40B4-BE49-F238E27FC236}">
                <a16:creationId xmlns:a16="http://schemas.microsoft.com/office/drawing/2014/main" id="{AC235DC3-6D76-2AD5-B120-89FF917D6397}"/>
              </a:ext>
            </a:extLst>
          </p:cNvPr>
          <p:cNvSpPr/>
          <p:nvPr/>
        </p:nvSpPr>
        <p:spPr>
          <a:xfrm>
            <a:off x="3414735" y="4189266"/>
            <a:ext cx="360017" cy="373669"/>
          </a:xfrm>
          <a:prstGeom prst="roundRect">
            <a:avLst>
              <a:gd name="adj" fmla="val 12447"/>
            </a:avLst>
          </a:prstGeom>
          <a:solidFill>
            <a:srgbClr val="161A28"/>
          </a:solidFill>
          <a:ln>
            <a:noFill/>
          </a:ln>
          <a:effectLst>
            <a:outerShdw blurRad="152400" dist="50800" dir="270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6EA1D868-6DB1-8438-F04A-6A556EA6BA35}"/>
              </a:ext>
            </a:extLst>
          </p:cNvPr>
          <p:cNvSpPr/>
          <p:nvPr/>
        </p:nvSpPr>
        <p:spPr>
          <a:xfrm>
            <a:off x="4201343" y="4037636"/>
            <a:ext cx="3289301" cy="2290214"/>
          </a:xfrm>
          <a:prstGeom prst="rect">
            <a:avLst/>
          </a:prstGeom>
          <a:solidFill>
            <a:srgbClr val="69C9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9" name="Gráfico 68">
            <a:extLst>
              <a:ext uri="{FF2B5EF4-FFF2-40B4-BE49-F238E27FC236}">
                <a16:creationId xmlns:a16="http://schemas.microsoft.com/office/drawing/2014/main" id="{658171F3-DABC-5B90-F3A1-CD497CB379B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1995" t="60698" r="25117" b="23897"/>
          <a:stretch/>
        </p:blipFill>
        <p:spPr>
          <a:xfrm>
            <a:off x="4198254" y="4037635"/>
            <a:ext cx="3289301" cy="2290215"/>
          </a:xfrm>
          <a:prstGeom prst="rect">
            <a:avLst/>
          </a:prstGeom>
        </p:spPr>
      </p:pic>
      <p:pic>
        <p:nvPicPr>
          <p:cNvPr id="70" name="Gráfico 69">
            <a:extLst>
              <a:ext uri="{FF2B5EF4-FFF2-40B4-BE49-F238E27FC236}">
                <a16:creationId xmlns:a16="http://schemas.microsoft.com/office/drawing/2014/main" id="{816D40ED-D9B0-BAB6-5C13-73EE6FFD3E4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1995" t="15403" r="25117" b="69192"/>
          <a:stretch/>
        </p:blipFill>
        <p:spPr>
          <a:xfrm>
            <a:off x="673101" y="1441188"/>
            <a:ext cx="3289301" cy="2290215"/>
          </a:xfrm>
          <a:prstGeom prst="rect">
            <a:avLst/>
          </a:prstGeom>
        </p:spPr>
      </p:pic>
      <p:pic>
        <p:nvPicPr>
          <p:cNvPr id="71" name="Gráfico 70">
            <a:extLst>
              <a:ext uri="{FF2B5EF4-FFF2-40B4-BE49-F238E27FC236}">
                <a16:creationId xmlns:a16="http://schemas.microsoft.com/office/drawing/2014/main" id="{7343494F-A848-B43A-A7D5-7F6FB0BF0BC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1995" t="30751" r="25117" b="53844"/>
          <a:stretch/>
        </p:blipFill>
        <p:spPr>
          <a:xfrm>
            <a:off x="4200717" y="1439631"/>
            <a:ext cx="3289301" cy="2290214"/>
          </a:xfrm>
          <a:prstGeom prst="rect">
            <a:avLst/>
          </a:prstGeom>
        </p:spPr>
      </p:pic>
      <p:pic>
        <p:nvPicPr>
          <p:cNvPr id="73" name="Gráfico 72">
            <a:extLst>
              <a:ext uri="{FF2B5EF4-FFF2-40B4-BE49-F238E27FC236}">
                <a16:creationId xmlns:a16="http://schemas.microsoft.com/office/drawing/2014/main" id="{3A5CB77F-00F5-B7FC-B5C6-03EAE417D1E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1995" t="45293" r="25117" b="39302"/>
          <a:stretch/>
        </p:blipFill>
        <p:spPr>
          <a:xfrm>
            <a:off x="673101" y="4037636"/>
            <a:ext cx="3289301" cy="2290214"/>
          </a:xfrm>
          <a:prstGeom prst="rect">
            <a:avLst/>
          </a:prstGeom>
        </p:spPr>
      </p:pic>
      <p:sp>
        <p:nvSpPr>
          <p:cNvPr id="74" name="Retângulo Arredondado 73">
            <a:extLst>
              <a:ext uri="{FF2B5EF4-FFF2-40B4-BE49-F238E27FC236}">
                <a16:creationId xmlns:a16="http://schemas.microsoft.com/office/drawing/2014/main" id="{9CA15F15-389C-DE5D-4B79-49395F74726D}"/>
              </a:ext>
            </a:extLst>
          </p:cNvPr>
          <p:cNvSpPr/>
          <p:nvPr/>
        </p:nvSpPr>
        <p:spPr>
          <a:xfrm>
            <a:off x="6940514" y="4180804"/>
            <a:ext cx="360017" cy="373669"/>
          </a:xfrm>
          <a:prstGeom prst="roundRect">
            <a:avLst>
              <a:gd name="adj" fmla="val 12447"/>
            </a:avLst>
          </a:prstGeom>
          <a:solidFill>
            <a:srgbClr val="161A28"/>
          </a:solidFill>
          <a:ln>
            <a:noFill/>
          </a:ln>
          <a:effectLst>
            <a:outerShdw blurRad="152400" dist="50800" dir="270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pic>
        <p:nvPicPr>
          <p:cNvPr id="77" name="Gráfico 76">
            <a:extLst>
              <a:ext uri="{FF2B5EF4-FFF2-40B4-BE49-F238E27FC236}">
                <a16:creationId xmlns:a16="http://schemas.microsoft.com/office/drawing/2014/main" id="{A28C2B16-8C79-80DC-ECD4-944148DBB2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15268" y="4270134"/>
            <a:ext cx="158950" cy="211933"/>
          </a:xfrm>
          <a:prstGeom prst="rect">
            <a:avLst/>
          </a:prstGeom>
        </p:spPr>
      </p:pic>
      <p:pic>
        <p:nvPicPr>
          <p:cNvPr id="79" name="Gráfico 78">
            <a:extLst>
              <a:ext uri="{FF2B5EF4-FFF2-40B4-BE49-F238E27FC236}">
                <a16:creationId xmlns:a16="http://schemas.microsoft.com/office/drawing/2014/main" id="{41E72A7D-E68C-C822-6BD6-F0E240C638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26818" y="4265415"/>
            <a:ext cx="187408" cy="204446"/>
          </a:xfrm>
          <a:prstGeom prst="rect">
            <a:avLst/>
          </a:prstGeom>
        </p:spPr>
      </p:pic>
      <p:sp>
        <p:nvSpPr>
          <p:cNvPr id="80" name="Text 4">
            <a:extLst>
              <a:ext uri="{FF2B5EF4-FFF2-40B4-BE49-F238E27FC236}">
                <a16:creationId xmlns:a16="http://schemas.microsoft.com/office/drawing/2014/main" id="{30AFF453-4598-F04A-AAA4-EC58DCF76040}"/>
              </a:ext>
            </a:extLst>
          </p:cNvPr>
          <p:cNvSpPr/>
          <p:nvPr/>
        </p:nvSpPr>
        <p:spPr>
          <a:xfrm>
            <a:off x="4978693" y="5682229"/>
            <a:ext cx="1728421" cy="1941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pt-BR" sz="1400" dirty="0">
                <a:solidFill>
                  <a:schemeClr val="bg1"/>
                </a:solidFill>
                <a:latin typeface="Poppins SemiBold" pitchFamily="34" charset="0"/>
                <a:cs typeface="Poppins SemiBold" pitchFamily="34" charset="-120"/>
              </a:rPr>
              <a:t>Produtos Distintos</a:t>
            </a:r>
            <a:endParaRPr lang="en-US" sz="1400" dirty="0">
              <a:solidFill>
                <a:schemeClr val="bg1"/>
              </a:solidFill>
              <a:latin typeface="Poppins SemiBold" pitchFamily="34" charset="0"/>
              <a:cs typeface="Poppins SemiBold" pitchFamily="34" charset="-120"/>
            </a:endParaRPr>
          </a:p>
        </p:txBody>
      </p:sp>
      <p:pic>
        <p:nvPicPr>
          <p:cNvPr id="83" name="Gráfico 82">
            <a:extLst>
              <a:ext uri="{FF2B5EF4-FFF2-40B4-BE49-F238E27FC236}">
                <a16:creationId xmlns:a16="http://schemas.microsoft.com/office/drawing/2014/main" id="{80350773-4705-C497-3CB7-D58B2B95B9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30501" y="796549"/>
            <a:ext cx="229785" cy="22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5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CD36E319-407B-8946-E337-E3D21C467F2B}"/>
              </a:ext>
            </a:extLst>
          </p:cNvPr>
          <p:cNvSpPr/>
          <p:nvPr/>
        </p:nvSpPr>
        <p:spPr>
          <a:xfrm>
            <a:off x="673101" y="836812"/>
            <a:ext cx="4284662" cy="3490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3600" b="1" dirty="0">
                <a:solidFill>
                  <a:srgbClr val="171A28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Cores </a:t>
            </a:r>
            <a:r>
              <a:rPr lang="en-US" sz="3600" b="1" dirty="0" err="1">
                <a:solidFill>
                  <a:srgbClr val="171A28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utilizadas</a:t>
            </a:r>
            <a:endParaRPr lang="en-US" sz="3600" dirty="0"/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9EFF38EF-FDFC-E870-E9B2-D182CA8ECC8E}"/>
              </a:ext>
            </a:extLst>
          </p:cNvPr>
          <p:cNvSpPr/>
          <p:nvPr/>
        </p:nvSpPr>
        <p:spPr>
          <a:xfrm>
            <a:off x="673101" y="1885949"/>
            <a:ext cx="2228400" cy="2228400"/>
          </a:xfrm>
          <a:prstGeom prst="roundRect">
            <a:avLst>
              <a:gd name="adj" fmla="val 4245"/>
            </a:avLst>
          </a:prstGeom>
          <a:solidFill>
            <a:srgbClr val="69C8BE"/>
          </a:solidFill>
          <a:ln>
            <a:noFill/>
          </a:ln>
          <a:effectLst>
            <a:outerShdw blurRad="203200" dist="50800" dir="2700000" algn="tl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C2684CEE-107A-5079-A3B9-BFCF41BF5FA9}"/>
              </a:ext>
            </a:extLst>
          </p:cNvPr>
          <p:cNvSpPr/>
          <p:nvPr/>
        </p:nvSpPr>
        <p:spPr>
          <a:xfrm>
            <a:off x="3302001" y="1883327"/>
            <a:ext cx="2228400" cy="2228400"/>
          </a:xfrm>
          <a:prstGeom prst="roundRect">
            <a:avLst>
              <a:gd name="adj" fmla="val 4245"/>
            </a:avLst>
          </a:prstGeom>
          <a:solidFill>
            <a:srgbClr val="1D2134"/>
          </a:solidFill>
          <a:ln>
            <a:noFill/>
          </a:ln>
          <a:effectLst>
            <a:outerShdw blurRad="203200" dist="50800" dir="2700000" algn="tl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1B833A79-D177-8332-31B0-913C9E7EAC00}"/>
              </a:ext>
            </a:extLst>
          </p:cNvPr>
          <p:cNvSpPr/>
          <p:nvPr/>
        </p:nvSpPr>
        <p:spPr>
          <a:xfrm>
            <a:off x="673101" y="4639909"/>
            <a:ext cx="2228400" cy="3490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Poppins" pitchFamily="2" charset="77"/>
                <a:ea typeface="Poppins Bold" pitchFamily="34" charset="-122"/>
                <a:cs typeface="Poppins" pitchFamily="2" charset="77"/>
              </a:rPr>
              <a:t>#69C8BE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1C464345-3CC8-EDCE-6565-DBB1D71749C7}"/>
              </a:ext>
            </a:extLst>
          </p:cNvPr>
          <p:cNvSpPr/>
          <p:nvPr/>
        </p:nvSpPr>
        <p:spPr>
          <a:xfrm>
            <a:off x="3302001" y="4639909"/>
            <a:ext cx="2228400" cy="3490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Poppins" pitchFamily="2" charset="77"/>
                <a:ea typeface="Poppins Bold" pitchFamily="34" charset="-122"/>
                <a:cs typeface="Poppins" pitchFamily="2" charset="77"/>
              </a:rPr>
              <a:t>#1D2134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697086F4-B629-5105-3A93-42EE68AC3D5F}"/>
              </a:ext>
            </a:extLst>
          </p:cNvPr>
          <p:cNvSpPr/>
          <p:nvPr/>
        </p:nvSpPr>
        <p:spPr>
          <a:xfrm>
            <a:off x="5930901" y="1883327"/>
            <a:ext cx="2228400" cy="2228400"/>
          </a:xfrm>
          <a:prstGeom prst="roundRect">
            <a:avLst>
              <a:gd name="adj" fmla="val 4245"/>
            </a:avLst>
          </a:prstGeom>
          <a:solidFill>
            <a:srgbClr val="70BBFF"/>
          </a:solidFill>
          <a:ln>
            <a:noFill/>
          </a:ln>
          <a:effectLst>
            <a:outerShdw blurRad="203200" dist="50800" dir="2700000" algn="tl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1A2FC947-B160-A04F-77FF-B084797A78A4}"/>
              </a:ext>
            </a:extLst>
          </p:cNvPr>
          <p:cNvSpPr/>
          <p:nvPr/>
        </p:nvSpPr>
        <p:spPr>
          <a:xfrm>
            <a:off x="5930901" y="4639909"/>
            <a:ext cx="2228400" cy="3490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Poppins" pitchFamily="2" charset="77"/>
                <a:ea typeface="Poppins Bold" pitchFamily="34" charset="-122"/>
                <a:cs typeface="Poppins" pitchFamily="2" charset="77"/>
              </a:rPr>
              <a:t>#70BBFF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0513886D-8342-FB64-3F36-F3D95CD6AB3C}"/>
              </a:ext>
            </a:extLst>
          </p:cNvPr>
          <p:cNvSpPr/>
          <p:nvPr/>
        </p:nvSpPr>
        <p:spPr>
          <a:xfrm>
            <a:off x="8559801" y="1883327"/>
            <a:ext cx="2228400" cy="2228400"/>
          </a:xfrm>
          <a:prstGeom prst="roundRect">
            <a:avLst>
              <a:gd name="adj" fmla="val 4245"/>
            </a:avLst>
          </a:prstGeom>
          <a:solidFill>
            <a:srgbClr val="717BC5"/>
          </a:solidFill>
          <a:ln>
            <a:noFill/>
          </a:ln>
          <a:effectLst>
            <a:outerShdw blurRad="203200" dist="50800" dir="2700000" algn="tl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9A699B7E-4937-33C9-7FC0-EFEC83B735B1}"/>
              </a:ext>
            </a:extLst>
          </p:cNvPr>
          <p:cNvSpPr/>
          <p:nvPr/>
        </p:nvSpPr>
        <p:spPr>
          <a:xfrm>
            <a:off x="8559801" y="4639909"/>
            <a:ext cx="2228400" cy="3490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Poppins" pitchFamily="2" charset="77"/>
                <a:ea typeface="Poppins Bold" pitchFamily="34" charset="-122"/>
                <a:cs typeface="Poppins" pitchFamily="2" charset="77"/>
              </a:rPr>
              <a:t>#717BC5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5124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55D7C363683E4B9032A3AC79D96380" ma:contentTypeVersion="15" ma:contentTypeDescription="Create a new document." ma:contentTypeScope="" ma:versionID="d436ef2aa854bdc41069bec02c84a625">
  <xsd:schema xmlns:xsd="http://www.w3.org/2001/XMLSchema" xmlns:xs="http://www.w3.org/2001/XMLSchema" xmlns:p="http://schemas.microsoft.com/office/2006/metadata/properties" xmlns:ns2="26792f53-c340-40c3-a104-7926a24c4345" xmlns:ns3="c1f6eb08-74da-4000-b3c7-66196b0da1b7" targetNamespace="http://schemas.microsoft.com/office/2006/metadata/properties" ma:root="true" ma:fieldsID="1fcd116cda45c3a0a3d14c18009c6f4c" ns2:_="" ns3:_="">
    <xsd:import namespace="26792f53-c340-40c3-a104-7926a24c4345"/>
    <xsd:import namespace="c1f6eb08-74da-4000-b3c7-66196b0da1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92f53-c340-40c3-a104-7926a24c43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08b5b2d-c1ef-4e2a-983b-70363f77e1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6eb08-74da-4000-b3c7-66196b0da1b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42351a3-43d8-4ea2-8ce5-55e0b92b4a2e}" ma:internalName="TaxCatchAll" ma:showField="CatchAllData" ma:web="c1f6eb08-74da-4000-b3c7-66196b0da1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8049E2-524D-4DAB-A3B8-A16E25D60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92f53-c340-40c3-a104-7926a24c4345"/>
    <ds:schemaRef ds:uri="c1f6eb08-74da-4000-b3c7-66196b0da1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6D92F4-E8A9-42C5-9194-FC2E301546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113</Words>
  <Application>Microsoft Office PowerPoint</Application>
  <PresentationFormat>Widescreen</PresentationFormat>
  <Paragraphs>31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3" baseType="lpstr">
      <vt:lpstr>Arial</vt:lpstr>
      <vt:lpstr>Montserrat ExtraBold</vt:lpstr>
      <vt:lpstr>Poppins</vt:lpstr>
      <vt:lpstr>Poppins Bold</vt:lpstr>
      <vt:lpstr>Poppins Light</vt:lpstr>
      <vt:lpstr>Poppins Regular</vt:lpstr>
      <vt:lpstr>Poppins SemiBold</vt:lpstr>
      <vt:lpstr>Trebuchet MS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Jessica da Silva Queiroz - PrestServ</cp:lastModifiedBy>
  <cp:revision>6</cp:revision>
  <dcterms:created xsi:type="dcterms:W3CDTF">2024-04-04T18:01:15Z</dcterms:created>
  <dcterms:modified xsi:type="dcterms:W3CDTF">2024-07-19T00:04:22Z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40b9f7d-8e3a-482f-9702-4b7ffc40985a_Enabled">
    <vt:lpwstr>true</vt:lpwstr>
  </property>
  <property fmtid="{D5CDD505-2E9C-101B-9397-08002B2CF9AE}" pid="3" name="MSIP_Label_140b9f7d-8e3a-482f-9702-4b7ffc40985a_SetDate">
    <vt:lpwstr>2024-07-19T00:04:20Z</vt:lpwstr>
  </property>
  <property fmtid="{D5CDD505-2E9C-101B-9397-08002B2CF9AE}" pid="4" name="MSIP_Label_140b9f7d-8e3a-482f-9702-4b7ffc40985a_Method">
    <vt:lpwstr>Privileged</vt:lpwstr>
  </property>
  <property fmtid="{D5CDD505-2E9C-101B-9397-08002B2CF9AE}" pid="5" name="MSIP_Label_140b9f7d-8e3a-482f-9702-4b7ffc40985a_Name">
    <vt:lpwstr>Pública</vt:lpwstr>
  </property>
  <property fmtid="{D5CDD505-2E9C-101B-9397-08002B2CF9AE}" pid="6" name="MSIP_Label_140b9f7d-8e3a-482f-9702-4b7ffc40985a_SiteId">
    <vt:lpwstr>5b6f6241-9a57-4be4-8e50-1dfa72e79a57</vt:lpwstr>
  </property>
  <property fmtid="{D5CDD505-2E9C-101B-9397-08002B2CF9AE}" pid="7" name="MSIP_Label_140b9f7d-8e3a-482f-9702-4b7ffc40985a_ActionId">
    <vt:lpwstr>53a02070-5fc1-4bf1-8bbe-35fd5ed81d22</vt:lpwstr>
  </property>
  <property fmtid="{D5CDD505-2E9C-101B-9397-08002B2CF9AE}" pid="8" name="MSIP_Label_140b9f7d-8e3a-482f-9702-4b7ffc40985a_ContentBits">
    <vt:lpwstr>2</vt:lpwstr>
  </property>
  <property fmtid="{D5CDD505-2E9C-101B-9397-08002B2CF9AE}" pid="9" name="ClassificationContentMarkingFooterLocations">
    <vt:lpwstr>Office Theme:3</vt:lpwstr>
  </property>
  <property fmtid="{D5CDD505-2E9C-101B-9397-08002B2CF9AE}" pid="10" name="ClassificationContentMarkingFooterText">
    <vt:lpwstr>PÚBLICA</vt:lpwstr>
  </property>
</Properties>
</file>