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3" r:id="rId4"/>
    <p:sldId id="265" r:id="rId5"/>
    <p:sldId id="266" r:id="rId6"/>
    <p:sldId id="258" r:id="rId7"/>
    <p:sldId id="262" r:id="rId8"/>
    <p:sldId id="261" r:id="rId9"/>
    <p:sldId id="260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8A723-CAF5-433D-A93D-FF0814F5CE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D6C63-6B0D-41C5-8B11-2E7F62C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our main question, define popularity as num of visitors in 2022, mention some possible driving factors (our questions) and open poll.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= 0.386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the same questions!  Here’s what we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036C-6BA7-DC72-0EF9-54C76D9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BF26-59D1-67C7-543B-627B171FB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9461-1383-210A-C604-136758E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6248-F5DE-EC93-C69F-5C24AF0E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7A46-E2DF-13F1-38D1-39EC20A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EDD6-E247-FA5E-0716-9E504D53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78445-9A89-0A75-7A32-BA5976B9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DE5F-5B68-0AF4-EE37-B1D95A32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D13-B1DC-8763-142C-E4F10D70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8697-BB74-5722-4FB6-3BA9C90B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847E-67D4-7394-5FDB-EC8C4F123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050F-70AE-DA94-BF2A-1D5007985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2071-B77A-18D2-CAF0-72A905DE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BB14-39A1-B547-F0B9-145E203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698D-2BAD-C04D-BF41-C676CD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6449-CB70-3815-96B9-7C975794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E05E-BA64-71D9-3597-E4C6619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3AD7-F1E2-F0DA-04D5-D4C7567E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E74-A273-D1A3-C9B8-4B6CA24D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F4C3-E467-2C04-9AA0-B866AB74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73ED-9C87-8176-1CD3-C5A4E9E5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AFE9-769A-2303-96E4-5FF29E1C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14A5-F613-2AE9-E8C9-06928C6F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B816-F4DE-9344-3155-B2A8A62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B11D-8E77-35F2-0C00-28687453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4E0F-5567-91D8-CD35-FEE0F3CA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4FB-1A8D-3D3B-183A-DBB89DCE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7711-45B9-C0D7-E0DF-CE1BBA5B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527C-9EE3-133B-8417-575AFFDE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D519-2F8F-55CB-2299-C0164F50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262C-B611-D555-B780-9E94512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F45D-BAAE-DB5A-F663-1FC83F9E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C7FA-EA88-6C3A-71AC-F3DAEB8A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97DB6-E730-2E9C-47F6-EAFABFD5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854D-AA35-FB5C-F292-59BA7E83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1343-2DE6-E129-06D4-DC3DF71F7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E2868-8721-59CB-926B-895AB0EA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4AA5F-8B3C-A890-54A6-0B3C977C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357-48FE-D9BE-6628-8AB57EAA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F0F-D1C6-5EF3-DAA1-87DECFB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90392-C828-57EA-33AC-4BE7EF66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C8FCA-5F8D-BFF3-C75F-20CE5C1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78D5-9AF0-7F7E-B7D7-21B024E2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E5CE9-B357-3EB0-B434-4DBDD031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6869-8147-4596-C4CD-722F0F10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6332-7071-2EC8-95B1-ABA2A0A8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463-322D-BF50-B4B4-B7B533B5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4964-1FD2-0E8B-3139-20331A9A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83F99-D90E-49B9-3CCE-A5C2337A0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A75DA-2C2A-6C77-6B30-03EDB40C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A80D-E6D9-DE17-440D-1139014B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80C5-3DB5-865A-3F91-DD1FB15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5242-C55F-4928-3DF1-D988373A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4730D-A66C-1031-7B28-B7CBC9F3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B7FC-8C45-80EE-76F1-E21E49CF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9935-4EC6-BD4D-C972-67ABC62C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FDB7-09D8-3DB0-F347-8345C526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729F-0A20-9B14-5B21-ACD3062A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83B6B-7C95-5146-3A33-CACAC6F4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4D35-6AAE-CD64-2822-E1634192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13F2-455C-ECC1-F49D-FC2B5A43B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5225-F0B9-4666-999F-1FEC5BAE2D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3492-6BF3-709D-CB07-F555E5C9B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41CB-9655-AF87-2CF6-50675F622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5BFC-98E2-4E85-DC61-16570FC4B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chemeClr val="accent2">
                    <a:lumMod val="50000"/>
                  </a:schemeClr>
                </a:solidFill>
              </a:rPr>
              <a:t>What makes a National Park popular?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05E29-3942-B20E-49F2-B63A9B2C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 analysis of factors that could drive visitors to US National Parks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By Dan Dreger, Jessica Bailey, Joe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Demler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Mohamed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Abdelsalam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Yun Kim</a:t>
            </a:r>
            <a:endParaRPr lang="en-US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NPS.gov Homepage (U.S. National Park Service)">
            <a:extLst>
              <a:ext uri="{FF2B5EF4-FFF2-40B4-BE49-F238E27FC236}">
                <a16:creationId xmlns:a16="http://schemas.microsoft.com/office/drawing/2014/main" id="{C2EC9FBE-922D-AE95-C9DA-13A255276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5" r="25930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AA2A4-EB45-038F-6121-E5857AF5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0EBA0-5821-2B1C-9525-9D9B476F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1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Does the total number of acres in a national park affect the number of overnight stays?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charts/visuals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Conclusions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Bullet points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9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 do we pick our favorite parks?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134" y="2631687"/>
            <a:ext cx="7498665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Weather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Size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Camping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Activities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Proximity to populated areas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Age of park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8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7264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Most visited National Parks?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ap of the united states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2AD9525-AFDC-3942-888D-7673FBEE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89" y="1404228"/>
            <a:ext cx="7328211" cy="54537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C6EB-9801-05E5-91C0-1649ECE4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32817"/>
            <a:ext cx="3474135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Great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Smoky Mountains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Annual visitors per park and per state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32C2415F-FF70-6A18-502F-84150FC4B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282146"/>
            <a:ext cx="5578933" cy="4263620"/>
          </a:xfrm>
          <a:prstGeom prst="rect">
            <a:avLst/>
          </a:prstGeom>
        </p:spPr>
      </p:pic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A182506-FDCF-6AF2-1FF2-40FCB8373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03" y="2282146"/>
            <a:ext cx="6300970" cy="40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Top 5 parks and top 5 states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A2C61BA-F268-FD4B-2468-720570BDB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4" y="2453264"/>
            <a:ext cx="5227779" cy="4352148"/>
          </a:xfrm>
          <a:prstGeom prst="rect">
            <a:avLst/>
          </a:prstGeom>
        </p:spPr>
      </p:pic>
      <p:pic>
        <p:nvPicPr>
          <p:cNvPr id="8" name="Picture 7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B9669597-71A5-F9D5-AEBE-35A72CA51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14" y="2453264"/>
            <a:ext cx="4480700" cy="4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 we choose to visit parks that have better weather?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E82E4807-BB39-839D-886E-8DA952FB9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" y="2252546"/>
            <a:ext cx="5852172" cy="4389129"/>
          </a:xfrm>
          <a:prstGeom prst="rect">
            <a:avLst/>
          </a:prstGeom>
        </p:spPr>
      </p:pic>
      <p:pic>
        <p:nvPicPr>
          <p:cNvPr id="11" name="Picture 10" descr="A picture containing text, diagram, screenshot, technical drawing&#10;&#10;Description automatically generated">
            <a:extLst>
              <a:ext uri="{FF2B5EF4-FFF2-40B4-BE49-F238E27FC236}">
                <a16:creationId xmlns:a16="http://schemas.microsoft.com/office/drawing/2014/main" id="{E9A07404-6043-5AB0-DB37-1C6AC2162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2546"/>
            <a:ext cx="5593848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A37C42-952D-B488-4242-2F0C1993D3EB}"/>
              </a:ext>
            </a:extLst>
          </p:cNvPr>
          <p:cNvSpPr txBox="1"/>
          <p:nvPr/>
        </p:nvSpPr>
        <p:spPr>
          <a:xfrm>
            <a:off x="4168143" y="5638562"/>
            <a:ext cx="9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= 0.17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B46C3-BF86-5FFC-EA27-6FB5F6A4B1A5}"/>
              </a:ext>
            </a:extLst>
          </p:cNvPr>
          <p:cNvSpPr txBox="1"/>
          <p:nvPr/>
        </p:nvSpPr>
        <p:spPr>
          <a:xfrm>
            <a:off x="7020199" y="2525248"/>
            <a:ext cx="28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= 0.011 (Kruskal-Wallis)</a:t>
            </a:r>
          </a:p>
        </p:txBody>
      </p:sp>
    </p:spTree>
    <p:extLst>
      <p:ext uri="{BB962C8B-B14F-4D97-AF65-F5344CB8AC3E}">
        <p14:creationId xmlns:p14="http://schemas.microsoft.com/office/powerpoint/2010/main" val="248976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 more people visit national parks with many international airports nearby?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2AC107-35DE-022B-FD09-AE678861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5" y="211832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 more people visit older, more "historic" national parks?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49A27F7-7572-824F-B71A-DD46E6C3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5" y="200336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6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Does the number of activities offered by a national park affect the number of annual visitors?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charts/visuals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1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216</Words>
  <Application>Microsoft Office PowerPoint</Application>
  <PresentationFormat>Widescreen</PresentationFormat>
  <Paragraphs>35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What makes a National Park popular?</vt:lpstr>
      <vt:lpstr>How do we pick our favorite parks?</vt:lpstr>
      <vt:lpstr>Most visited National Parks?</vt:lpstr>
      <vt:lpstr>Annual visitors per park and per state</vt:lpstr>
      <vt:lpstr>Top 5 parks and top 5 states</vt:lpstr>
      <vt:lpstr>Do we choose to visit parks that have better weather?</vt:lpstr>
      <vt:lpstr>Do more people visit national parks with many international airports nearby?</vt:lpstr>
      <vt:lpstr>Do more people visit older, more "historic" national parks?</vt:lpstr>
      <vt:lpstr>Does the number of activities offered by a national park affect the number of annual visitors?</vt:lpstr>
      <vt:lpstr>Does the total number of acres in a national park affect the number of overnight stays?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National Park popular?</dc:title>
  <dc:creator>Jessica Bailey</dc:creator>
  <cp:lastModifiedBy>Jessica Bailey</cp:lastModifiedBy>
  <cp:revision>9</cp:revision>
  <dcterms:created xsi:type="dcterms:W3CDTF">2023-06-01T02:43:37Z</dcterms:created>
  <dcterms:modified xsi:type="dcterms:W3CDTF">2023-06-02T04:33:28Z</dcterms:modified>
</cp:coreProperties>
</file>