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75" r:id="rId2"/>
    <p:sldId id="257" r:id="rId3"/>
    <p:sldId id="265" r:id="rId4"/>
    <p:sldId id="272" r:id="rId5"/>
    <p:sldId id="279" r:id="rId6"/>
    <p:sldId id="280" r:id="rId7"/>
    <p:sldId id="281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CapaciExpress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Roger Santoyo Chulim.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Antonia </a:t>
            </a:r>
            <a:r>
              <a:rPr lang="es-MX" sz="2400" dirty="0" err="1">
                <a:solidFill>
                  <a:srgbClr val="FFFFFF"/>
                </a:solidFill>
              </a:rPr>
              <a:t>Cetzal</a:t>
            </a:r>
            <a:r>
              <a:rPr lang="es-MX" sz="2400" dirty="0">
                <a:solidFill>
                  <a:srgbClr val="FFFFFF"/>
                </a:solidFill>
              </a:rPr>
              <a:t> Patrón.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509465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7" y="90173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dice,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Este Sistema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autodidactas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</a:t>
            </a:r>
            <a:r>
              <a:rPr lang="en-US" dirty="0" err="1"/>
              <a:t>orientándolos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evaluar</a:t>
            </a:r>
            <a:r>
              <a:rPr lang="en-US" dirty="0"/>
              <a:t> lo </a:t>
            </a:r>
            <a:r>
              <a:rPr lang="en-US" dirty="0" err="1"/>
              <a:t>aprendido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, </a:t>
            </a:r>
            <a:r>
              <a:rPr lang="en-US" dirty="0" err="1"/>
              <a:t>eliminar</a:t>
            </a:r>
            <a:r>
              <a:rPr lang="en-US" dirty="0"/>
              <a:t> o </a:t>
            </a:r>
            <a:r>
              <a:rPr lang="en-US" dirty="0" err="1"/>
              <a:t>checar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trabajador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72779" y="1286797"/>
            <a:ext cx="70770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a cada nuevo </a:t>
            </a:r>
            <a:r>
              <a:rPr lang="en-US" dirty="0" err="1"/>
              <a:t>trabajador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indispensable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ingresar</a:t>
            </a:r>
            <a:r>
              <a:rPr lang="en-US" dirty="0"/>
              <a:t> al Sistema.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el </a:t>
            </a:r>
            <a:r>
              <a:rPr lang="en-US" dirty="0" err="1"/>
              <a:t>adminstrador</a:t>
            </a:r>
            <a:r>
              <a:rPr lang="en-US" dirty="0"/>
              <a:t>, el Sistema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3 </a:t>
            </a:r>
            <a:r>
              <a:rPr lang="en-US" dirty="0" err="1"/>
              <a:t>opciones</a:t>
            </a:r>
            <a:r>
              <a:rPr lang="en-US" dirty="0"/>
              <a:t>, </a:t>
            </a:r>
            <a:r>
              <a:rPr lang="en-US" dirty="0" err="1"/>
              <a:t>agregar</a:t>
            </a:r>
            <a:r>
              <a:rPr lang="en-US" dirty="0"/>
              <a:t>, </a:t>
            </a:r>
            <a:r>
              <a:rPr lang="en-US" dirty="0" err="1"/>
              <a:t>eliminar</a:t>
            </a:r>
            <a:r>
              <a:rPr lang="en-US" dirty="0"/>
              <a:t> o </a:t>
            </a:r>
            <a:r>
              <a:rPr lang="en-US" dirty="0" err="1"/>
              <a:t>verificar</a:t>
            </a:r>
            <a:r>
              <a:rPr lang="en-US" dirty="0"/>
              <a:t> el </a:t>
            </a:r>
            <a:r>
              <a:rPr lang="en-US" dirty="0" err="1"/>
              <a:t>avance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empleados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trabajador</a:t>
            </a:r>
            <a:r>
              <a:rPr lang="en-US" dirty="0"/>
              <a:t>, el Sistema </a:t>
            </a:r>
            <a:r>
              <a:rPr lang="en-US" dirty="0" err="1"/>
              <a:t>despliega</a:t>
            </a:r>
            <a:r>
              <a:rPr lang="en-US" dirty="0"/>
              <a:t> 2 </a:t>
            </a:r>
            <a:r>
              <a:rPr lang="en-US" dirty="0" err="1"/>
              <a:t>opciones</a:t>
            </a:r>
            <a:r>
              <a:rPr lang="en-US" dirty="0"/>
              <a:t>, </a:t>
            </a:r>
            <a:r>
              <a:rPr lang="en-US" dirty="0" err="1"/>
              <a:t>capacitación</a:t>
            </a:r>
            <a:r>
              <a:rPr lang="en-US" dirty="0"/>
              <a:t> o quiz. </a:t>
            </a:r>
            <a:r>
              <a:rPr lang="en-US" dirty="0" err="1"/>
              <a:t>Donde</a:t>
            </a:r>
            <a:r>
              <a:rPr lang="en-US" dirty="0"/>
              <a:t> cada </a:t>
            </a:r>
            <a:r>
              <a:rPr lang="en-US" dirty="0" err="1"/>
              <a:t>trabajador</a:t>
            </a:r>
            <a:r>
              <a:rPr lang="en-US" dirty="0"/>
              <a:t> decide que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sabiendo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2 </a:t>
            </a:r>
            <a:r>
              <a:rPr lang="en-US" dirty="0" err="1"/>
              <a:t>oportinidades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quiz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plazo</a:t>
            </a:r>
            <a:r>
              <a:rPr lang="en-US" dirty="0"/>
              <a:t> de 24 </a:t>
            </a:r>
            <a:r>
              <a:rPr lang="en-US" dirty="0" err="1"/>
              <a:t>hrs</a:t>
            </a:r>
            <a:r>
              <a:rPr lang="en-US" dirty="0"/>
              <a:t>, para que el jefe, </a:t>
            </a:r>
            <a:r>
              <a:rPr lang="en-US" dirty="0" err="1"/>
              <a:t>administrador</a:t>
            </a:r>
            <a:r>
              <a:rPr lang="en-US" dirty="0"/>
              <a:t>,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cada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71895" y="1623919"/>
            <a:ext cx="62579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no </a:t>
            </a:r>
            <a:r>
              <a:rPr lang="en-US" dirty="0" err="1"/>
              <a:t>sentirá</a:t>
            </a:r>
            <a:r>
              <a:rPr lang="en-US" dirty="0"/>
              <a:t> </a:t>
            </a:r>
            <a:r>
              <a:rPr lang="en-US" dirty="0" err="1"/>
              <a:t>presión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C9A7DF-C058-4B2F-B523-0ABCAD42418E}"/>
              </a:ext>
            </a:extLst>
          </p:cNvPr>
          <p:cNvSpPr txBox="1"/>
          <p:nvPr/>
        </p:nvSpPr>
        <p:spPr>
          <a:xfrm rot="159191">
            <a:off x="5421427" y="180656"/>
            <a:ext cx="31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Minuta de trabajo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FEB08C-367D-426C-AA0C-9D2F3D46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81100"/>
            <a:ext cx="8686800" cy="2781300"/>
          </a:xfrm>
          <a:prstGeom prst="roundRect">
            <a:avLst>
              <a:gd name="adj" fmla="val 4388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4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751A4-001B-47D5-B20A-456A42B6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30" y="755615"/>
            <a:ext cx="1903415" cy="2111143"/>
          </a:xfrm>
        </p:spPr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F4D6E5-FA0A-4E74-8351-AAB53D455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3" t="20057" r="31828" b="9562"/>
          <a:stretch/>
        </p:blipFill>
        <p:spPr>
          <a:xfrm>
            <a:off x="3114684" y="184751"/>
            <a:ext cx="4367664" cy="46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759FC-61C9-4CB6-AE85-A17EC7A2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4035">
            <a:off x="5321148" y="196926"/>
            <a:ext cx="3470313" cy="629338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41FB8B-CF89-439A-BABC-82FAC74E37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8" y="1050967"/>
            <a:ext cx="8637224" cy="3173770"/>
          </a:xfrm>
          <a:prstGeom prst="roundRect">
            <a:avLst>
              <a:gd name="adj" fmla="val 4884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6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</p:spPr>
        <p:txBody>
          <a:bodyPr/>
          <a:lstStyle/>
          <a:p>
            <a:pPr marL="38100" indent="0">
              <a:buNone/>
            </a:pPr>
            <a:r>
              <a:rPr lang="es-MX" sz="2000" dirty="0"/>
              <a:t>A continuación se agrega el enlace donde están nuestro repositorio:</a:t>
            </a:r>
          </a:p>
          <a:p>
            <a:pPr marL="38100" indent="0">
              <a:buNone/>
            </a:pPr>
            <a:endParaRPr lang="es-MX" sz="2000" dirty="0"/>
          </a:p>
          <a:p>
            <a:pPr marL="38100" indent="0">
              <a:buNone/>
            </a:pPr>
            <a:r>
              <a:rPr lang="es-MX" sz="2000" dirty="0"/>
              <a:t>https://github.com/JessicaSarai98/CapaciExpress.git</a:t>
            </a:r>
          </a:p>
        </p:txBody>
      </p:sp>
    </p:spTree>
    <p:extLst>
      <p:ext uri="{BB962C8B-B14F-4D97-AF65-F5344CB8AC3E}">
        <p14:creationId xmlns:p14="http://schemas.microsoft.com/office/powerpoint/2010/main" val="1626265261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259</Words>
  <Application>Microsoft Office PowerPoint</Application>
  <PresentationFormat>Presentación en pantalla (16:9)</PresentationFormat>
  <Paragraphs>30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Bangers</vt:lpstr>
      <vt:lpstr>Sniglet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Presentación de PowerPoint</vt:lpstr>
      <vt:lpstr>Diagrama de casos de uso</vt:lpstr>
      <vt:lpstr>Diagrama de clases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Jessica Sarai González Bautista</cp:lastModifiedBy>
  <cp:revision>38</cp:revision>
  <dcterms:modified xsi:type="dcterms:W3CDTF">2018-06-19T14:45:30Z</dcterms:modified>
</cp:coreProperties>
</file>