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75" r:id="rId2"/>
    <p:sldId id="257" r:id="rId3"/>
    <p:sldId id="265" r:id="rId4"/>
    <p:sldId id="272" r:id="rId5"/>
    <p:sldId id="279" r:id="rId6"/>
    <p:sldId id="280" r:id="rId7"/>
    <p:sldId id="281" r:id="rId8"/>
    <p:sldId id="27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AEDFC945-A3FC-4EC1-A3BF-A0FA79CC217E}">
  <a:tblStyle styleId="{AEDFC945-A3FC-4EC1-A3BF-A0FA79CC21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61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9025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27" name="Shape 27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×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1073625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74251" y="1550125"/>
            <a:ext cx="3396300" cy="26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×"/>
              <a:defRPr sz="2200"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×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Shape 46" descr="comic-01.png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47"/>
          <p:cNvSpPr/>
          <p:nvPr/>
        </p:nvSpPr>
        <p:spPr>
          <a:xfrm>
            <a:off x="734600" y="7635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001936">
              <a:alpha val="21920"/>
            </a:srgbClr>
          </a:solidFill>
          <a:ln>
            <a:noFill/>
          </a:ln>
        </p:spPr>
      </p:sp>
      <p:sp>
        <p:nvSpPr>
          <p:cNvPr id="48" name="Shape 48"/>
          <p:cNvSpPr/>
          <p:nvPr/>
        </p:nvSpPr>
        <p:spPr>
          <a:xfrm>
            <a:off x="506000" y="534900"/>
            <a:ext cx="7879000" cy="4185275"/>
          </a:xfrm>
          <a:custGeom>
            <a:avLst/>
            <a:gdLst/>
            <a:ahLst/>
            <a:cxnLst/>
            <a:rect l="0" t="0" r="0" b="0"/>
            <a:pathLst>
              <a:path w="315160" h="167411" extrusionOk="0">
                <a:moveTo>
                  <a:pt x="0" y="0"/>
                </a:moveTo>
                <a:lnTo>
                  <a:pt x="315160" y="10409"/>
                </a:lnTo>
                <a:lnTo>
                  <a:pt x="310823" y="159315"/>
                </a:lnTo>
                <a:lnTo>
                  <a:pt x="9252" y="167411"/>
                </a:lnTo>
                <a:close/>
              </a:path>
            </a:pathLst>
          </a:custGeom>
          <a:solidFill>
            <a:srgbClr val="FFFFFF"/>
          </a:solidFill>
          <a:ln w="76200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Shape 56" descr="comic-03.png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0A7E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 rot="161729">
            <a:off x="976261" y="876906"/>
            <a:ext cx="7029878" cy="760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ngers"/>
              <a:buNone/>
              <a:defRPr sz="3000">
                <a:solidFill>
                  <a:schemeClr val="dk1"/>
                </a:solidFill>
                <a:latin typeface="Bangers"/>
                <a:ea typeface="Bangers"/>
                <a:cs typeface="Bangers"/>
                <a:sym typeface="Banger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niglet"/>
              <a:buChar char="×"/>
              <a:defRPr sz="30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niglet"/>
              <a:buChar char="×"/>
              <a:defRPr sz="24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niglet"/>
              <a:buChar char="×"/>
              <a:defRPr sz="1800">
                <a:solidFill>
                  <a:schemeClr val="dk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4" r:id="rId3"/>
    <p:sldLayoutId id="2147483656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4026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/>
        </p:nvSpPr>
        <p:spPr>
          <a:xfrm>
            <a:off x="5545531" y="747349"/>
            <a:ext cx="972227" cy="2081950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294967295"/>
          </p:nvPr>
        </p:nvSpPr>
        <p:spPr>
          <a:xfrm>
            <a:off x="675649" y="747349"/>
            <a:ext cx="4606456" cy="3654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S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istema</a:t>
            </a:r>
            <a:r>
              <a:rPr lang="es-MX" sz="6000" dirty="0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 </a:t>
            </a:r>
            <a:r>
              <a:rPr lang="es-MX" sz="6000" dirty="0" err="1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CapaciExpress</a:t>
            </a:r>
            <a:endParaRPr sz="6000" dirty="0">
              <a:solidFill>
                <a:srgbClr val="FFFFFF"/>
              </a:solidFill>
              <a:latin typeface="Bangers"/>
              <a:ea typeface="Bangers"/>
              <a:cs typeface="Bangers"/>
              <a:sym typeface="Bangers"/>
            </a:endParaRPr>
          </a:p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Integrantes: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Jessica </a:t>
            </a:r>
            <a:r>
              <a:rPr lang="es-MX" sz="2400" dirty="0" err="1">
                <a:solidFill>
                  <a:srgbClr val="FFFFFF"/>
                </a:solidFill>
              </a:rPr>
              <a:t>Sarai</a:t>
            </a:r>
            <a:r>
              <a:rPr lang="es-MX" sz="2400" dirty="0">
                <a:solidFill>
                  <a:srgbClr val="FFFFFF"/>
                </a:solidFill>
              </a:rPr>
              <a:t> González Bautista</a:t>
            </a:r>
            <a:r>
              <a:rPr lang="en" sz="2400" dirty="0">
                <a:solidFill>
                  <a:srgbClr val="FFFFFF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" sz="2400" dirty="0">
                <a:solidFill>
                  <a:srgbClr val="FFFFFF"/>
                </a:solidFill>
              </a:rPr>
              <a:t>Karina </a:t>
            </a:r>
            <a:r>
              <a:rPr lang="es-MX" sz="2400" dirty="0">
                <a:solidFill>
                  <a:srgbClr val="FFFFFF"/>
                </a:solidFill>
              </a:rPr>
              <a:t>Carmona Vargas.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Roger Santoyo Chulim.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s-MX" sz="2400" dirty="0">
                <a:solidFill>
                  <a:srgbClr val="FFFFFF"/>
                </a:solidFill>
              </a:rPr>
              <a:t>Antonia </a:t>
            </a:r>
            <a:r>
              <a:rPr lang="es-MX" sz="2400" dirty="0" err="1">
                <a:solidFill>
                  <a:srgbClr val="FFFFFF"/>
                </a:solidFill>
              </a:rPr>
              <a:t>Cetzal</a:t>
            </a:r>
            <a:r>
              <a:rPr lang="es-MX" sz="2400" dirty="0">
                <a:solidFill>
                  <a:srgbClr val="FFFFFF"/>
                </a:solidFill>
              </a:rPr>
              <a:t> Patrón.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" name="Shape 231">
            <a:extLst>
              <a:ext uri="{FF2B5EF4-FFF2-40B4-BE49-F238E27FC236}">
                <a16:creationId xmlns:a16="http://schemas.microsoft.com/office/drawing/2014/main" id="{F5247A42-1AFE-4A36-AAE1-7F6BCE80B049}"/>
              </a:ext>
            </a:extLst>
          </p:cNvPr>
          <p:cNvSpPr/>
          <p:nvPr/>
        </p:nvSpPr>
        <p:spPr>
          <a:xfrm>
            <a:off x="7190661" y="509465"/>
            <a:ext cx="1719423" cy="2462768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Shape 239">
            <a:extLst>
              <a:ext uri="{FF2B5EF4-FFF2-40B4-BE49-F238E27FC236}">
                <a16:creationId xmlns:a16="http://schemas.microsoft.com/office/drawing/2014/main" id="{209B6B1C-7E2D-49B2-8638-207C6D6FB6CF}"/>
              </a:ext>
            </a:extLst>
          </p:cNvPr>
          <p:cNvSpPr/>
          <p:nvPr/>
        </p:nvSpPr>
        <p:spPr>
          <a:xfrm>
            <a:off x="5578626" y="3229924"/>
            <a:ext cx="2899998" cy="1766049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7E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957211" y="744811"/>
            <a:ext cx="7029878" cy="760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¿En qué consiste?</a:t>
            </a:r>
            <a:endParaRPr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00DF728-4D16-4ED3-9471-E334DA6BA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57" y="901738"/>
            <a:ext cx="1440901" cy="1440901"/>
          </a:xfrm>
          <a:prstGeom prst="rect">
            <a:avLst/>
          </a:prstGeom>
        </p:spPr>
      </p:pic>
      <p:sp>
        <p:nvSpPr>
          <p:cNvPr id="2" name="1 CuadroTexto"/>
          <p:cNvSpPr txBox="1"/>
          <p:nvPr/>
        </p:nvSpPr>
        <p:spPr>
          <a:xfrm>
            <a:off x="1190625" y="1504950"/>
            <a:ext cx="63341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dirty="0"/>
              <a:t>Como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lo dice, </a:t>
            </a:r>
            <a:r>
              <a:rPr lang="en-US" dirty="0" err="1"/>
              <a:t>crearemos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enfocada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nuevos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Este Sistema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trabajadores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autodidactas</a:t>
            </a:r>
            <a:r>
              <a:rPr lang="en-US" dirty="0"/>
              <a:t>, </a:t>
            </a:r>
            <a:r>
              <a:rPr lang="en-US" dirty="0" err="1"/>
              <a:t>capacitándolos</a:t>
            </a:r>
            <a:r>
              <a:rPr lang="en-US" dirty="0"/>
              <a:t> y </a:t>
            </a:r>
            <a:r>
              <a:rPr lang="en-US" dirty="0" err="1"/>
              <a:t>orientándolos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las </a:t>
            </a:r>
            <a:r>
              <a:rPr lang="en-US" dirty="0" err="1"/>
              <a:t>posibles</a:t>
            </a:r>
            <a:r>
              <a:rPr lang="en-US" dirty="0"/>
              <a:t> </a:t>
            </a:r>
            <a:r>
              <a:rPr lang="en-US" dirty="0" err="1"/>
              <a:t>dudas</a:t>
            </a:r>
            <a:r>
              <a:rPr lang="en-US" dirty="0"/>
              <a:t> que </a:t>
            </a:r>
            <a:r>
              <a:rPr lang="en-US" dirty="0" err="1"/>
              <a:t>puedan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,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ayudará</a:t>
            </a:r>
            <a:r>
              <a:rPr lang="en-US" dirty="0"/>
              <a:t> a </a:t>
            </a:r>
            <a:r>
              <a:rPr lang="en-US" dirty="0" err="1"/>
              <a:t>evaluar</a:t>
            </a:r>
            <a:r>
              <a:rPr lang="en-US" dirty="0"/>
              <a:t> lo </a:t>
            </a:r>
            <a:r>
              <a:rPr lang="en-US" dirty="0" err="1"/>
              <a:t>aprendido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mini quiz que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realizará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/>
              <a:t>Adicionando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administrador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se </a:t>
            </a:r>
            <a:r>
              <a:rPr lang="en-US" dirty="0" err="1"/>
              <a:t>podrá</a:t>
            </a:r>
            <a:r>
              <a:rPr lang="en-US" dirty="0"/>
              <a:t> </a:t>
            </a:r>
            <a:r>
              <a:rPr lang="en-US" dirty="0" err="1"/>
              <a:t>agregar</a:t>
            </a:r>
            <a:r>
              <a:rPr lang="en-US" dirty="0"/>
              <a:t>, </a:t>
            </a:r>
            <a:r>
              <a:rPr lang="en-US" dirty="0" err="1"/>
              <a:t>eliminar</a:t>
            </a:r>
            <a:r>
              <a:rPr lang="en-US" dirty="0"/>
              <a:t> o </a:t>
            </a:r>
            <a:r>
              <a:rPr lang="en-US" dirty="0" err="1"/>
              <a:t>checar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un </a:t>
            </a:r>
            <a:r>
              <a:rPr lang="en-US" dirty="0" err="1"/>
              <a:t>trabajador</a:t>
            </a:r>
            <a:r>
              <a:rPr lang="en-US" dirty="0"/>
              <a:t>.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DD3FB0A7-792D-4DFC-8E63-ABEC69D3542E}"/>
              </a:ext>
            </a:extLst>
          </p:cNvPr>
          <p:cNvSpPr/>
          <p:nvPr/>
        </p:nvSpPr>
        <p:spPr>
          <a:xfrm>
            <a:off x="2333375" y="821623"/>
            <a:ext cx="3823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3200" b="1" dirty="0">
                <a:latin typeface="Bangers"/>
              </a:rPr>
              <a:t>FUNCIÓN</a:t>
            </a:r>
            <a:endParaRPr lang="es-MX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972779" y="1286797"/>
            <a:ext cx="707707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matricula</a:t>
            </a:r>
            <a:r>
              <a:rPr lang="en-US" dirty="0"/>
              <a:t> y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a cada nuevo </a:t>
            </a:r>
            <a:r>
              <a:rPr lang="en-US" dirty="0" err="1"/>
              <a:t>trabajador</a:t>
            </a:r>
            <a:r>
              <a:rPr lang="en-US" dirty="0"/>
              <a:t>, el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indispensable al </a:t>
            </a:r>
            <a:r>
              <a:rPr lang="en-US" dirty="0" err="1"/>
              <a:t>momento</a:t>
            </a:r>
            <a:r>
              <a:rPr lang="en-US" dirty="0"/>
              <a:t> de </a:t>
            </a:r>
            <a:r>
              <a:rPr lang="en-US" dirty="0" err="1"/>
              <a:t>ingresar</a:t>
            </a:r>
            <a:r>
              <a:rPr lang="en-US" dirty="0"/>
              <a:t> al Sistema.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el </a:t>
            </a:r>
            <a:r>
              <a:rPr lang="en-US" dirty="0" err="1"/>
              <a:t>adminstrador</a:t>
            </a:r>
            <a:r>
              <a:rPr lang="en-US" dirty="0"/>
              <a:t>, el Sistema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dará</a:t>
            </a:r>
            <a:r>
              <a:rPr lang="en-US" dirty="0"/>
              <a:t> 3 </a:t>
            </a:r>
            <a:r>
              <a:rPr lang="en-US" dirty="0" err="1"/>
              <a:t>opciones</a:t>
            </a:r>
            <a:r>
              <a:rPr lang="en-US" dirty="0"/>
              <a:t>, </a:t>
            </a:r>
            <a:r>
              <a:rPr lang="en-US" dirty="0" err="1"/>
              <a:t>agregar</a:t>
            </a:r>
            <a:r>
              <a:rPr lang="en-US" dirty="0"/>
              <a:t>, </a:t>
            </a:r>
            <a:r>
              <a:rPr lang="en-US" dirty="0" err="1"/>
              <a:t>eliminar</a:t>
            </a:r>
            <a:r>
              <a:rPr lang="en-US" dirty="0"/>
              <a:t> o </a:t>
            </a:r>
            <a:r>
              <a:rPr lang="en-US" dirty="0" err="1"/>
              <a:t>verificar</a:t>
            </a:r>
            <a:r>
              <a:rPr lang="en-US" dirty="0"/>
              <a:t> el </a:t>
            </a:r>
            <a:r>
              <a:rPr lang="en-US" dirty="0" err="1"/>
              <a:t>avance</a:t>
            </a:r>
            <a:r>
              <a:rPr lang="en-US" dirty="0"/>
              <a:t> de </a:t>
            </a:r>
            <a:r>
              <a:rPr lang="en-US" dirty="0" err="1"/>
              <a:t>sus</a:t>
            </a:r>
            <a:r>
              <a:rPr lang="en-US" dirty="0"/>
              <a:t> </a:t>
            </a:r>
            <a:r>
              <a:rPr lang="en-US" dirty="0" err="1"/>
              <a:t>empleados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eres</a:t>
            </a:r>
            <a:r>
              <a:rPr lang="en-US" dirty="0"/>
              <a:t> </a:t>
            </a:r>
            <a:r>
              <a:rPr lang="en-US" dirty="0" err="1"/>
              <a:t>trabajador</a:t>
            </a:r>
            <a:r>
              <a:rPr lang="en-US" dirty="0"/>
              <a:t>, el Sistema </a:t>
            </a:r>
            <a:r>
              <a:rPr lang="en-US" dirty="0" err="1"/>
              <a:t>despliega</a:t>
            </a:r>
            <a:r>
              <a:rPr lang="en-US" dirty="0"/>
              <a:t> 2 </a:t>
            </a:r>
            <a:r>
              <a:rPr lang="en-US" dirty="0" err="1"/>
              <a:t>opciones</a:t>
            </a:r>
            <a:r>
              <a:rPr lang="en-US" dirty="0"/>
              <a:t>, </a:t>
            </a:r>
            <a:r>
              <a:rPr lang="en-US" dirty="0" err="1"/>
              <a:t>capacitación</a:t>
            </a:r>
            <a:r>
              <a:rPr lang="en-US" dirty="0"/>
              <a:t> o quiz. </a:t>
            </a:r>
            <a:r>
              <a:rPr lang="en-US" dirty="0" err="1"/>
              <a:t>Donde</a:t>
            </a:r>
            <a:r>
              <a:rPr lang="en-US" dirty="0"/>
              <a:t> cada </a:t>
            </a:r>
            <a:r>
              <a:rPr lang="en-US" dirty="0" err="1"/>
              <a:t>trabajador</a:t>
            </a:r>
            <a:r>
              <a:rPr lang="en-US" dirty="0"/>
              <a:t> decide que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sabiendo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2 </a:t>
            </a:r>
            <a:r>
              <a:rPr lang="en-US" dirty="0" err="1"/>
              <a:t>oportinidades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quiz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plazo</a:t>
            </a:r>
            <a:r>
              <a:rPr lang="en-US" dirty="0"/>
              <a:t> de 24 </a:t>
            </a:r>
            <a:r>
              <a:rPr lang="en-US" dirty="0" err="1"/>
              <a:t>hrs</a:t>
            </a:r>
            <a:r>
              <a:rPr lang="en-US" dirty="0"/>
              <a:t>, para que el jefe, </a:t>
            </a:r>
            <a:r>
              <a:rPr lang="en-US" dirty="0" err="1"/>
              <a:t>administrador</a:t>
            </a:r>
            <a:r>
              <a:rPr lang="en-US" dirty="0"/>
              <a:t>, </a:t>
            </a:r>
            <a:r>
              <a:rPr lang="en-US" dirty="0" err="1"/>
              <a:t>pueda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capacitado</a:t>
            </a:r>
            <a:r>
              <a:rPr lang="en-US" dirty="0"/>
              <a:t> y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con cada </a:t>
            </a:r>
            <a:r>
              <a:rPr lang="en-US" dirty="0" err="1"/>
              <a:t>uno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puntos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. </a:t>
            </a:r>
            <a:endParaRPr lang="es-MX" dirty="0"/>
          </a:p>
          <a:p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965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61975" y="771525"/>
            <a:ext cx="7867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BENEFICIOS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271895" y="1623919"/>
            <a:ext cx="62579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Evitamos</a:t>
            </a:r>
            <a:r>
              <a:rPr lang="en-US" dirty="0"/>
              <a:t> la </a:t>
            </a:r>
            <a:r>
              <a:rPr lang="en-US" dirty="0" err="1"/>
              <a:t>pérdida</a:t>
            </a:r>
            <a:r>
              <a:rPr lang="en-US" dirty="0"/>
              <a:t> de </a:t>
            </a:r>
            <a:r>
              <a:rPr lang="en-US" dirty="0" err="1"/>
              <a:t>tiempo</a:t>
            </a:r>
            <a:r>
              <a:rPr lang="en-US" dirty="0"/>
              <a:t> 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responsable</a:t>
            </a:r>
            <a:r>
              <a:rPr lang="en-US" dirty="0"/>
              <a:t> y </a:t>
            </a:r>
            <a:r>
              <a:rPr lang="en-US" dirty="0" err="1"/>
              <a:t>autómata</a:t>
            </a:r>
            <a:r>
              <a:rPr lang="en-US" dirty="0"/>
              <a:t>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El personal no </a:t>
            </a:r>
            <a:r>
              <a:rPr lang="en-US" dirty="0" err="1"/>
              <a:t>sentirá</a:t>
            </a:r>
            <a:r>
              <a:rPr lang="en-US" dirty="0"/>
              <a:t> </a:t>
            </a:r>
            <a:r>
              <a:rPr lang="en-US" dirty="0" err="1"/>
              <a:t>presión</a:t>
            </a:r>
            <a:r>
              <a:rPr lang="en-US" dirty="0"/>
              <a:t>. </a:t>
            </a:r>
          </a:p>
          <a:p>
            <a:pPr marL="114300" indent="0">
              <a:buNone/>
            </a:pPr>
            <a:endParaRPr lang="en-US" dirty="0"/>
          </a:p>
          <a:p>
            <a:endParaRPr lang="es-MX" dirty="0"/>
          </a:p>
        </p:txBody>
      </p:sp>
      <p:pic>
        <p:nvPicPr>
          <p:cNvPr id="8" name="Picture 2" descr="Resultado de imagen para b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12" y="2941350"/>
            <a:ext cx="2796979" cy="14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161729">
            <a:off x="949967" y="695831"/>
            <a:ext cx="2993816" cy="1568266"/>
          </a:xfrm>
        </p:spPr>
        <p:txBody>
          <a:bodyPr/>
          <a:lstStyle/>
          <a:p>
            <a:r>
              <a:rPr lang="es-MX" dirty="0"/>
              <a:t>Bitácora de actividades.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90819"/>
              </p:ext>
            </p:extLst>
          </p:nvPr>
        </p:nvGraphicFramePr>
        <p:xfrm>
          <a:off x="4152900" y="876300"/>
          <a:ext cx="3882901" cy="3887788"/>
        </p:xfrm>
        <a:graphic>
          <a:graphicData uri="http://schemas.openxmlformats.org/drawingml/2006/table">
            <a:tbl>
              <a:tblPr firstRow="1" firstCol="1" bandRow="1">
                <a:tableStyleId>{AEDFC945-A3FC-4EC1-A3BF-A0FA79CC217E}</a:tableStyleId>
              </a:tblPr>
              <a:tblGrid>
                <a:gridCol w="975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fecha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Actividad realizada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lugar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participaron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9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Aprobación del proyecto a desarrollar por el maestro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Cubículo del profesor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Miércoles 14 de febrero de 2018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Definición de los requerimientos funcionales y no funcionales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Biblioteca del campus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5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1270635" algn="r"/>
                        </a:tabLst>
                      </a:pPr>
                      <a:r>
                        <a:rPr lang="es-MX" sz="700" b="1">
                          <a:effectLst/>
                        </a:rPr>
                        <a:t>Lunes 19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Diagrama de casos de usos y escenarios de uso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En línea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23 de febrero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Primera entrega del proyecto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Salón de clases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Lunes 9 de abril de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Diseño de clases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Biblioteca CCEI UADY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5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Viernes 13 de Abril del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Actualización del documento escenarios de caso de uso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Cafeteria FMAT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Todos los integrantes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Sábado 14 de Abril del 2018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Documento de flujos alternos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Casa de Jessica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Jessica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424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Lunes 16 de Abril del 2018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Actualización del documento de requerimientos funcionales y no funcionales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>
                          <a:effectLst/>
                        </a:rPr>
                        <a:t>Casa de Karina </a:t>
                      </a:r>
                      <a:endParaRPr lang="es-MX" sz="7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b="1" dirty="0">
                          <a:effectLst/>
                        </a:rPr>
                        <a:t>Karina</a:t>
                      </a:r>
                      <a:endParaRPr lang="es-MX" sz="7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88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>
                          <a:effectLst/>
                        </a:rPr>
                        <a:t> </a:t>
                      </a:r>
                      <a:endParaRPr lang="es-MX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700" dirty="0">
                          <a:effectLst/>
                        </a:rPr>
                        <a:t> </a:t>
                      </a:r>
                      <a:endParaRPr lang="es-MX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1345" marR="4134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17863" y="15462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08A073-7D6F-4C9E-9065-33994CBAD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21598" r="398"/>
          <a:stretch/>
        </p:blipFill>
        <p:spPr>
          <a:xfrm>
            <a:off x="1034049" y="626302"/>
            <a:ext cx="7001752" cy="403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3C9A7DF-C058-4B2F-B523-0ABCAD42418E}"/>
              </a:ext>
            </a:extLst>
          </p:cNvPr>
          <p:cNvSpPr txBox="1"/>
          <p:nvPr/>
        </p:nvSpPr>
        <p:spPr>
          <a:xfrm>
            <a:off x="2446875" y="103082"/>
            <a:ext cx="4981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/>
              <a:t>Bitácora de actividades</a:t>
            </a:r>
          </a:p>
        </p:txBody>
      </p:sp>
    </p:spTree>
    <p:extLst>
      <p:ext uri="{BB962C8B-B14F-4D97-AF65-F5344CB8AC3E}">
        <p14:creationId xmlns:p14="http://schemas.microsoft.com/office/powerpoint/2010/main" val="151374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F751A4-001B-47D5-B20A-456A42B6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30" y="755615"/>
            <a:ext cx="1903415" cy="2111143"/>
          </a:xfrm>
        </p:spPr>
        <p:txBody>
          <a:bodyPr/>
          <a:lstStyle/>
          <a:p>
            <a:r>
              <a:rPr lang="es-MX" dirty="0"/>
              <a:t>Diagrama de casos de uso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F4D6E5-FA0A-4E74-8351-AAB53D4556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3" t="20057" r="31828" b="9562"/>
          <a:stretch/>
        </p:blipFill>
        <p:spPr>
          <a:xfrm>
            <a:off x="3114684" y="184751"/>
            <a:ext cx="4367664" cy="467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9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759FC-61C9-4CB6-AE85-A17EC7A2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334" y="768828"/>
            <a:ext cx="2463987" cy="2055223"/>
          </a:xfrm>
        </p:spPr>
        <p:txBody>
          <a:bodyPr/>
          <a:lstStyle/>
          <a:p>
            <a:r>
              <a:rPr lang="es-MX" dirty="0"/>
              <a:t>Diagrama de clases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F91DAE-DFB9-4FC9-9BA6-C5134E6FC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807" t="26559" r="30860" b="21420"/>
          <a:stretch/>
        </p:blipFill>
        <p:spPr>
          <a:xfrm>
            <a:off x="3805083" y="875070"/>
            <a:ext cx="3991897" cy="350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67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052050" y="1545942"/>
            <a:ext cx="7710900" cy="3303600"/>
          </a:xfrm>
        </p:spPr>
        <p:txBody>
          <a:bodyPr/>
          <a:lstStyle/>
          <a:p>
            <a:pPr marL="38100" indent="0">
              <a:buNone/>
            </a:pPr>
            <a:r>
              <a:rPr lang="es-MX" sz="2000" dirty="0"/>
              <a:t>A continuación se agrega el enlace donde están nuestro repositorio:</a:t>
            </a:r>
          </a:p>
          <a:p>
            <a:pPr marL="38100" indent="0">
              <a:buNone/>
            </a:pPr>
            <a:endParaRPr lang="es-MX" sz="2000" dirty="0"/>
          </a:p>
          <a:p>
            <a:pPr marL="38100" indent="0">
              <a:buNone/>
            </a:pPr>
            <a:r>
              <a:rPr lang="es-MX" sz="2000" dirty="0"/>
              <a:t>https://github.com/JessicaSarai98/CapaciExpress.git</a:t>
            </a:r>
          </a:p>
        </p:txBody>
      </p:sp>
    </p:spTree>
    <p:extLst>
      <p:ext uri="{BB962C8B-B14F-4D97-AF65-F5344CB8AC3E}">
        <p14:creationId xmlns:p14="http://schemas.microsoft.com/office/powerpoint/2010/main" val="1626265261"/>
      </p:ext>
    </p:extLst>
  </p:cSld>
  <p:clrMapOvr>
    <a:masterClrMapping/>
  </p:clrMapOvr>
</p:sld>
</file>

<file path=ppt/theme/theme1.xml><?xml version="1.0" encoding="utf-8"?>
<a:theme xmlns:a="http://schemas.openxmlformats.org/drawingml/2006/main" name="Jachim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411</Words>
  <Application>Microsoft Office PowerPoint</Application>
  <PresentationFormat>Presentación en pantalla (16:9)</PresentationFormat>
  <Paragraphs>71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Bangers</vt:lpstr>
      <vt:lpstr>Calibri</vt:lpstr>
      <vt:lpstr>Sniglet</vt:lpstr>
      <vt:lpstr>Times New Roman</vt:lpstr>
      <vt:lpstr>Wingdings</vt:lpstr>
      <vt:lpstr>Jachimo template</vt:lpstr>
      <vt:lpstr>Presentación de PowerPoint</vt:lpstr>
      <vt:lpstr>¿En qué consiste?</vt:lpstr>
      <vt:lpstr>Presentación de PowerPoint</vt:lpstr>
      <vt:lpstr>Presentación de PowerPoint</vt:lpstr>
      <vt:lpstr>Bitácora de actividades.</vt:lpstr>
      <vt:lpstr>Diagrama de casos de uso</vt:lpstr>
      <vt:lpstr>Diagrama de clases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</dc:creator>
  <cp:lastModifiedBy>Chacón</cp:lastModifiedBy>
  <cp:revision>37</cp:revision>
  <dcterms:modified xsi:type="dcterms:W3CDTF">2018-06-15T04:40:56Z</dcterms:modified>
</cp:coreProperties>
</file>