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75" r:id="rId2"/>
    <p:sldId id="257" r:id="rId3"/>
    <p:sldId id="265" r:id="rId4"/>
    <p:sldId id="272" r:id="rId5"/>
    <p:sldId id="279" r:id="rId6"/>
    <p:sldId id="280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CapaciExpress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Roger Santoyo Chulim.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Antonia </a:t>
            </a:r>
            <a:r>
              <a:rPr lang="es-MX" sz="2400" dirty="0" err="1">
                <a:solidFill>
                  <a:srgbClr val="FFFFFF"/>
                </a:solidFill>
              </a:rPr>
              <a:t>Cetzal</a:t>
            </a:r>
            <a:r>
              <a:rPr lang="es-MX" sz="2400" dirty="0">
                <a:solidFill>
                  <a:srgbClr val="FFFFFF"/>
                </a:solidFill>
              </a:rPr>
              <a:t> Patrón.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509465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dice,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Esta</a:t>
            </a:r>
            <a:r>
              <a:rPr lang="en-US" dirty="0"/>
              <a:t> app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autodidactas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</a:t>
            </a:r>
            <a:r>
              <a:rPr lang="en-US" dirty="0" err="1"/>
              <a:t>orientándolos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evaluar</a:t>
            </a:r>
            <a:r>
              <a:rPr lang="en-US" dirty="0"/>
              <a:t> lo </a:t>
            </a:r>
            <a:r>
              <a:rPr lang="en-US" dirty="0" err="1"/>
              <a:t>aprendido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, </a:t>
            </a:r>
            <a:r>
              <a:rPr lang="en-US" dirty="0" err="1"/>
              <a:t>eliminar</a:t>
            </a:r>
            <a:r>
              <a:rPr lang="en-US" dirty="0"/>
              <a:t> o </a:t>
            </a:r>
            <a:r>
              <a:rPr lang="en-US" dirty="0" err="1"/>
              <a:t>checar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trabajador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72779" y="1286797"/>
            <a:ext cx="70770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a cada nuevo </a:t>
            </a:r>
            <a:r>
              <a:rPr lang="en-US" dirty="0" err="1"/>
              <a:t>trabajador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indispensable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ingresar</a:t>
            </a:r>
            <a:r>
              <a:rPr lang="en-US" dirty="0"/>
              <a:t> al Sistema.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el </a:t>
            </a:r>
            <a:r>
              <a:rPr lang="en-US" dirty="0" err="1"/>
              <a:t>adminstrador</a:t>
            </a:r>
            <a:r>
              <a:rPr lang="en-US" dirty="0"/>
              <a:t>, el Sistema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3 </a:t>
            </a:r>
            <a:r>
              <a:rPr lang="en-US" dirty="0" err="1"/>
              <a:t>opciones</a:t>
            </a:r>
            <a:r>
              <a:rPr lang="en-US" dirty="0"/>
              <a:t>, </a:t>
            </a:r>
            <a:r>
              <a:rPr lang="en-US" dirty="0" err="1"/>
              <a:t>agregar</a:t>
            </a:r>
            <a:r>
              <a:rPr lang="en-US" dirty="0"/>
              <a:t>, </a:t>
            </a:r>
            <a:r>
              <a:rPr lang="en-US" dirty="0" err="1"/>
              <a:t>eliminar</a:t>
            </a:r>
            <a:r>
              <a:rPr lang="en-US" dirty="0"/>
              <a:t> o </a:t>
            </a:r>
            <a:r>
              <a:rPr lang="en-US" dirty="0" err="1"/>
              <a:t>verificar</a:t>
            </a:r>
            <a:r>
              <a:rPr lang="en-US" dirty="0"/>
              <a:t> el </a:t>
            </a:r>
            <a:r>
              <a:rPr lang="en-US" dirty="0" err="1"/>
              <a:t>avance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empleados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trabajador</a:t>
            </a:r>
            <a:r>
              <a:rPr lang="en-US" dirty="0"/>
              <a:t>, el Sistema </a:t>
            </a:r>
            <a:r>
              <a:rPr lang="en-US" dirty="0" err="1"/>
              <a:t>despliega</a:t>
            </a:r>
            <a:r>
              <a:rPr lang="en-US" dirty="0"/>
              <a:t> 2 </a:t>
            </a:r>
            <a:r>
              <a:rPr lang="en-US" dirty="0" err="1"/>
              <a:t>opciones</a:t>
            </a:r>
            <a:r>
              <a:rPr lang="en-US" dirty="0"/>
              <a:t>, </a:t>
            </a:r>
            <a:r>
              <a:rPr lang="en-US" dirty="0" err="1"/>
              <a:t>capacitación</a:t>
            </a:r>
            <a:r>
              <a:rPr lang="en-US" dirty="0"/>
              <a:t> o quiz. </a:t>
            </a:r>
            <a:r>
              <a:rPr lang="en-US" dirty="0" err="1"/>
              <a:t>Donde</a:t>
            </a:r>
            <a:r>
              <a:rPr lang="en-US" dirty="0"/>
              <a:t> cada </a:t>
            </a:r>
            <a:r>
              <a:rPr lang="en-US" dirty="0" err="1"/>
              <a:t>trabajador</a:t>
            </a:r>
            <a:r>
              <a:rPr lang="en-US" dirty="0"/>
              <a:t> decide que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sabiendo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2 </a:t>
            </a:r>
            <a:r>
              <a:rPr lang="en-US" dirty="0" err="1"/>
              <a:t>oportinidades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quiz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plazo</a:t>
            </a:r>
            <a:r>
              <a:rPr lang="en-US" dirty="0"/>
              <a:t> de 24 </a:t>
            </a:r>
            <a:r>
              <a:rPr lang="en-US" dirty="0" err="1"/>
              <a:t>hrs</a:t>
            </a:r>
            <a:r>
              <a:rPr lang="en-US" dirty="0"/>
              <a:t>, para que el jefe, </a:t>
            </a:r>
            <a:r>
              <a:rPr lang="en-US" dirty="0" err="1"/>
              <a:t>administrador</a:t>
            </a:r>
            <a:r>
              <a:rPr lang="en-US" dirty="0"/>
              <a:t>,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cada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71895" y="1623919"/>
            <a:ext cx="62579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no </a:t>
            </a:r>
            <a:r>
              <a:rPr lang="en-US" dirty="0" err="1"/>
              <a:t>sentirá</a:t>
            </a:r>
            <a:r>
              <a:rPr lang="en-US" dirty="0"/>
              <a:t> </a:t>
            </a:r>
            <a:r>
              <a:rPr lang="en-US" dirty="0" err="1"/>
              <a:t>presión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1729">
            <a:off x="949967" y="695831"/>
            <a:ext cx="2993816" cy="1568266"/>
          </a:xfrm>
        </p:spPr>
        <p:txBody>
          <a:bodyPr/>
          <a:lstStyle/>
          <a:p>
            <a:r>
              <a:rPr lang="es-MX" dirty="0"/>
              <a:t>Bitácora de actividades.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819"/>
              </p:ext>
            </p:extLst>
          </p:nvPr>
        </p:nvGraphicFramePr>
        <p:xfrm>
          <a:off x="4152900" y="876300"/>
          <a:ext cx="3882901" cy="3887788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97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fecha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Actividad realizada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lugar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participaron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9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Aprobación del proyecto a desarrollar por el maestro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Cubículo del profesor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Miércoles 14 de febrero de 2018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Definición de los requerimientos funcionales y no funcionales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Biblioteca del campus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0635" algn="r"/>
                        </a:tabLst>
                      </a:pPr>
                      <a:r>
                        <a:rPr lang="es-MX" sz="700" b="1">
                          <a:effectLst/>
                        </a:rPr>
                        <a:t>Lunes 19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Diagrama de casos de usos y escenarios de uso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En línea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23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Primera entrega del proyecto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Salón de clases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Lunes 9 de abril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Diseño de clases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Biblioteca CCEI UADY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13 de Abril del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Actualización del documento escenarios de caso de uso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Cafeteria FMAT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Sábado 14 de Abril del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Documento de flujos alternos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Casa de Jessica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Jessica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Lunes 16 de Abril del 2018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Actualización del documento de requerimientos funcionales y no funcionales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Casa de Karina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Karina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dirty="0">
                          <a:effectLst/>
                        </a:rPr>
                        <a:t> </a:t>
                      </a:r>
                      <a:endParaRPr lang="es-MX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78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4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1729">
            <a:off x="5837941" y="991286"/>
            <a:ext cx="2127579" cy="2372249"/>
          </a:xfrm>
        </p:spPr>
        <p:txBody>
          <a:bodyPr/>
          <a:lstStyle/>
          <a:p>
            <a:r>
              <a:rPr lang="es-MX" dirty="0"/>
              <a:t>Calendario de actividades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25624"/>
              </p:ext>
            </p:extLst>
          </p:nvPr>
        </p:nvGraphicFramePr>
        <p:xfrm>
          <a:off x="933657" y="742948"/>
          <a:ext cx="4066969" cy="3743326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135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Fecha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producto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A cargo de: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12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Buscar información del problema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14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Documento de los requerimientos funcionales y no funcionales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19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Documento de Escenarios de Uso y Diagrama de Casos de uso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21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Documento de Calendario y bitácora de actividades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 err="1">
                          <a:effectLst/>
                        </a:rPr>
                        <a:t>Jesus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22 de Febrero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Realización de presentación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27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Complementar requerimientos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 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28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Actualizar documentos y presentación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Los tres integrantes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6 de Marzo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Dividir las tareas de codificación del bot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13 de Abril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Revisión de estado de avances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52855" algn="l"/>
                        </a:tabLst>
                      </a:pPr>
                      <a:r>
                        <a:rPr lang="es-MX" sz="600" b="1">
                          <a:effectLst/>
                        </a:rPr>
                        <a:t>20 de Abril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Revisión de estado de avances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30 de Abril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Fecha de entrega parcial del proyecto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Los tres integrantes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 de Mayo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Alimentar base de datos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Karina, </a:t>
                      </a:r>
                      <a:r>
                        <a:rPr lang="es-MX" sz="600" b="1" dirty="0" err="1">
                          <a:effectLst/>
                        </a:rPr>
                        <a:t>Jesus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8 de Mayo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Agregar el mini Quiz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 err="1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21 de Mayo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Fecha de entrega final del proyecto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Los tres integrantes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</p:spPr>
        <p:txBody>
          <a:bodyPr/>
          <a:lstStyle/>
          <a:p>
            <a:pPr marL="38100" indent="0">
              <a:buNone/>
            </a:pPr>
            <a:r>
              <a:rPr lang="es-MX" sz="2000" dirty="0"/>
              <a:t>A continuación se agrega el enlace donde están nuestro repositorio:</a:t>
            </a:r>
          </a:p>
          <a:p>
            <a:pPr marL="38100" indent="0">
              <a:buNone/>
            </a:pPr>
            <a:endParaRPr lang="es-MX" sz="2000" dirty="0"/>
          </a:p>
          <a:p>
            <a:pPr marL="38100" indent="0">
              <a:buNone/>
            </a:pPr>
            <a:r>
              <a:rPr lang="es-MX" sz="2000" dirty="0"/>
              <a:t>https://github.com/JessicaSarai98/CapaciExpress.git</a:t>
            </a:r>
          </a:p>
        </p:txBody>
      </p:sp>
    </p:spTree>
    <p:extLst>
      <p:ext uri="{BB962C8B-B14F-4D97-AF65-F5344CB8AC3E}">
        <p14:creationId xmlns:p14="http://schemas.microsoft.com/office/powerpoint/2010/main" val="1626265261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546</Words>
  <Application>Microsoft Office PowerPoint</Application>
  <PresentationFormat>Presentación en pantalla (16:9)</PresentationFormat>
  <Paragraphs>114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Bangers</vt:lpstr>
      <vt:lpstr>Calibri</vt:lpstr>
      <vt:lpstr>Sniglet</vt:lpstr>
      <vt:lpstr>Times New Roman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Bitácora de actividades.</vt:lpstr>
      <vt:lpstr>Calendario de actividades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Chacón</cp:lastModifiedBy>
  <cp:revision>33</cp:revision>
  <dcterms:modified xsi:type="dcterms:W3CDTF">2018-06-14T18:37:56Z</dcterms:modified>
</cp:coreProperties>
</file>