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75" r:id="rId2"/>
    <p:sldId id="257" r:id="rId3"/>
    <p:sldId id="265" r:id="rId4"/>
    <p:sldId id="272" r:id="rId5"/>
    <p:sldId id="276" r:id="rId6"/>
    <p:sldId id="277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SURA-BOT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Jesús Pacheco Balam.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489801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3" y="285835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dice, </a:t>
            </a:r>
            <a:r>
              <a:rPr lang="en-US" dirty="0" err="1"/>
              <a:t>crearemos</a:t>
            </a:r>
            <a:r>
              <a:rPr lang="en-US" dirty="0"/>
              <a:t> un bot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de Facebook, </a:t>
            </a:r>
            <a:r>
              <a:rPr lang="en-US" dirty="0" err="1"/>
              <a:t>vinculado</a:t>
            </a:r>
            <a:r>
              <a:rPr lang="en-US" dirty="0"/>
              <a:t> con Messenger.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Este bot </a:t>
            </a:r>
            <a:r>
              <a:rPr lang="en-US" dirty="0" err="1"/>
              <a:t>ayudará</a:t>
            </a:r>
            <a:r>
              <a:rPr lang="en-US" dirty="0"/>
              <a:t> a las </a:t>
            </a:r>
            <a:r>
              <a:rPr lang="en-US" dirty="0" err="1"/>
              <a:t>nuevas</a:t>
            </a:r>
            <a:r>
              <a:rPr lang="en-US" dirty="0"/>
              <a:t> personas que </a:t>
            </a:r>
            <a:r>
              <a:rPr lang="en-US" dirty="0" err="1"/>
              <a:t>quieran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aceptados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para que el jefe de la </a:t>
            </a:r>
            <a:r>
              <a:rPr lang="en-US" dirty="0" err="1"/>
              <a:t>empresa</a:t>
            </a:r>
            <a:r>
              <a:rPr lang="en-US" dirty="0"/>
              <a:t> le sea de mayor </a:t>
            </a:r>
            <a:r>
              <a:rPr lang="en-US" dirty="0" err="1"/>
              <a:t>facilidad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aceptarlos</a:t>
            </a:r>
            <a:r>
              <a:rPr lang="en-US" dirty="0"/>
              <a:t> o no,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Descripción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3450" y="1257300"/>
            <a:ext cx="70770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matricula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nuevo</a:t>
            </a:r>
            <a:r>
              <a:rPr lang="en-US" dirty="0"/>
              <a:t> personal, el </a:t>
            </a:r>
            <a:r>
              <a:rPr lang="en-US" dirty="0" err="1"/>
              <a:t>cual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preguntará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eres</a:t>
            </a:r>
            <a:r>
              <a:rPr lang="en-US" dirty="0"/>
              <a:t> un </a:t>
            </a:r>
            <a:r>
              <a:rPr lang="en-US" dirty="0" err="1"/>
              <a:t>cliente</a:t>
            </a:r>
            <a:r>
              <a:rPr lang="en-US" dirty="0"/>
              <a:t> o personal. 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el bot </a:t>
            </a:r>
            <a:r>
              <a:rPr lang="en-US" dirty="0" err="1"/>
              <a:t>interactuará</a:t>
            </a:r>
            <a:r>
              <a:rPr lang="en-US" dirty="0"/>
              <a:t> con la persona y </a:t>
            </a:r>
            <a:r>
              <a:rPr lang="en-US" dirty="0" err="1"/>
              <a:t>responderá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personal, el bot </a:t>
            </a:r>
            <a:r>
              <a:rPr lang="en-US" dirty="0" err="1"/>
              <a:t>automáticamente</a:t>
            </a:r>
            <a:r>
              <a:rPr lang="en-US" dirty="0"/>
              <a:t> </a:t>
            </a:r>
            <a:r>
              <a:rPr lang="en-US" dirty="0" err="1"/>
              <a:t>sabrá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para </a:t>
            </a:r>
            <a:r>
              <a:rPr lang="en-US" dirty="0" err="1"/>
              <a:t>capacitar</a:t>
            </a:r>
            <a:r>
              <a:rPr lang="en-US" dirty="0"/>
              <a:t>. Este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enviará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</a:t>
            </a:r>
            <a:r>
              <a:rPr lang="en-US" dirty="0" err="1"/>
              <a:t>actividades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y de lo que </a:t>
            </a:r>
            <a:r>
              <a:rPr lang="en-US" dirty="0" err="1"/>
              <a:t>deberas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bot </a:t>
            </a:r>
            <a:r>
              <a:rPr lang="en-US" dirty="0" err="1"/>
              <a:t>resolverá</a:t>
            </a:r>
            <a:r>
              <a:rPr lang="en-US" dirty="0"/>
              <a:t> las </a:t>
            </a:r>
            <a:r>
              <a:rPr lang="en-US" dirty="0" err="1"/>
              <a:t>dudas</a:t>
            </a:r>
            <a:r>
              <a:rPr lang="en-US" dirty="0"/>
              <a:t> del personal. </a:t>
            </a:r>
            <a:r>
              <a:rPr lang="en-US" dirty="0" err="1"/>
              <a:t>Ya</a:t>
            </a:r>
            <a:r>
              <a:rPr lang="en-US" dirty="0"/>
              <a:t> al </a:t>
            </a:r>
            <a:r>
              <a:rPr lang="en-US" dirty="0" err="1"/>
              <a:t>finalizar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 un mini quiz para que el jefe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con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. 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62062" y="1171635"/>
            <a:ext cx="6257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tendrán</a:t>
            </a:r>
            <a:r>
              <a:rPr lang="en-US" dirty="0"/>
              <a:t> la </a:t>
            </a:r>
            <a:r>
              <a:rPr lang="en-US" dirty="0" err="1"/>
              <a:t>atención</a:t>
            </a:r>
            <a:r>
              <a:rPr lang="en-US" dirty="0"/>
              <a:t> las 24 horas del </a:t>
            </a:r>
            <a:r>
              <a:rPr lang="en-US" dirty="0" err="1"/>
              <a:t>dia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empresa</a:t>
            </a:r>
            <a:r>
              <a:rPr lang="en-US" dirty="0"/>
              <a:t> o </a:t>
            </a:r>
            <a:r>
              <a:rPr lang="en-US" dirty="0" err="1"/>
              <a:t>llamar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inmediata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s-MX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686" y="629256"/>
            <a:ext cx="7029878" cy="760139"/>
          </a:xfrm>
        </p:spPr>
        <p:txBody>
          <a:bodyPr/>
          <a:lstStyle/>
          <a:p>
            <a:r>
              <a:rPr lang="es-MX" dirty="0"/>
              <a:t>Requerimientos funcionales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85325" y="1364967"/>
            <a:ext cx="7710900" cy="330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El </a:t>
            </a:r>
            <a:r>
              <a:rPr lang="es-MX" sz="1600" dirty="0" err="1"/>
              <a:t>bot</a:t>
            </a:r>
            <a:r>
              <a:rPr lang="es-MX" sz="1600" dirty="0"/>
              <a:t> estará dividido en 2 partes: trabajadores y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Para poder acceder en la parte de trabajadores necesitamos una matrícula, para que nos manden un documento y así poder interactuar con el </a:t>
            </a:r>
            <a:r>
              <a:rPr lang="es-MX" sz="1600" dirty="0" err="1"/>
              <a:t>bot</a:t>
            </a:r>
            <a:r>
              <a:rPr lang="es-MX" sz="1600" dirty="0"/>
              <a:t> mediante preguntas frecuentes.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Al terminar la sección de preguntas, este le hará un mini </a:t>
            </a:r>
            <a:r>
              <a:rPr lang="es-MX" sz="1600" dirty="0" err="1"/>
              <a:t>quiz</a:t>
            </a:r>
            <a:r>
              <a:rPr lang="es-MX" sz="1600" dirty="0"/>
              <a:t> para poder evaluar al trabajador. (El jefe tendrá acceso).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En la parte de clientes, será preguntas del área “Atención a clientes”.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Contará con una parte administrativa para aquellas preguntas que no se encuentren en el sistema. Se le notificará al administrador para que agregue esta pregunta al sistema.</a:t>
            </a:r>
          </a:p>
        </p:txBody>
      </p:sp>
    </p:spTree>
    <p:extLst>
      <p:ext uri="{BB962C8B-B14F-4D97-AF65-F5344CB8AC3E}">
        <p14:creationId xmlns:p14="http://schemas.microsoft.com/office/powerpoint/2010/main" val="31973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886" y="619731"/>
            <a:ext cx="7029878" cy="760139"/>
          </a:xfrm>
        </p:spPr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3624" y="1550125"/>
            <a:ext cx="6755926" cy="2666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Ciertas respuestas estarán limitadas a los usuarios, ya que no todos pueden acceder a esa información porque es de acceso privado y otra de acceso libre.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Este </a:t>
            </a:r>
            <a:r>
              <a:rPr lang="es-MX" dirty="0" err="1"/>
              <a:t>bot</a:t>
            </a:r>
            <a:r>
              <a:rPr lang="es-MX" dirty="0"/>
              <a:t> no esta diseñado para contestar todas las preguntas del cliente y trabajador, solo ciertas estarán en el sistema y se espera que sean de beneficio.</a:t>
            </a:r>
          </a:p>
        </p:txBody>
      </p:sp>
    </p:spTree>
    <p:extLst>
      <p:ext uri="{BB962C8B-B14F-4D97-AF65-F5344CB8AC3E}">
        <p14:creationId xmlns:p14="http://schemas.microsoft.com/office/powerpoint/2010/main" val="149557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46E50-5389-4103-9606-528250B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858E1-BED9-4620-8AF6-9D6C06364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8258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593</TotalTime>
  <Words>427</Words>
  <Application>Microsoft Office PowerPoint</Application>
  <PresentationFormat>Presentación en pantalla (16:9)</PresentationFormat>
  <Paragraphs>39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Bangers</vt:lpstr>
      <vt:lpstr>Sniglet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Requerimientos funcionales </vt:lpstr>
      <vt:lpstr>Requerimientos no funcionales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JESUS ANTONIO PACHECO BALAM</cp:lastModifiedBy>
  <cp:revision>21</cp:revision>
  <dcterms:modified xsi:type="dcterms:W3CDTF">2018-03-01T04:26:52Z</dcterms:modified>
</cp:coreProperties>
</file>