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7"/>
  </p:notesMasterIdLst>
  <p:sldIdLst>
    <p:sldId id="275" r:id="rId2"/>
    <p:sldId id="257" r:id="rId3"/>
    <p:sldId id="265" r:id="rId4"/>
    <p:sldId id="272" r:id="rId5"/>
    <p:sldId id="27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EDFC945-A3FC-4EC1-A3BF-A0FA79CC217E}">
  <a:tblStyle styleId="{AEDFC945-A3FC-4EC1-A3BF-A0FA79CC2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02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5545531" y="747349"/>
            <a:ext cx="972227" cy="208195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675649" y="747349"/>
            <a:ext cx="4606456" cy="3654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S</a:t>
            </a:r>
            <a:r>
              <a:rPr lang="es-MX" sz="6000" dirty="0" err="1" smtClean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istema</a:t>
            </a:r>
            <a:r>
              <a:rPr lang="es-MX" sz="6000" dirty="0" smtClean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 SURA-BOT</a:t>
            </a:r>
            <a:endParaRPr sz="6000" dirty="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Integrantes: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Jessica </a:t>
            </a:r>
            <a:r>
              <a:rPr lang="es-MX" sz="2400" dirty="0" err="1">
                <a:solidFill>
                  <a:srgbClr val="FFFFFF"/>
                </a:solidFill>
              </a:rPr>
              <a:t>Sarai</a:t>
            </a:r>
            <a:r>
              <a:rPr lang="es-MX" sz="2400" dirty="0">
                <a:solidFill>
                  <a:srgbClr val="FFFFFF"/>
                </a:solidFill>
              </a:rPr>
              <a:t> </a:t>
            </a:r>
            <a:r>
              <a:rPr lang="es-MX" sz="2400" dirty="0" smtClean="0">
                <a:solidFill>
                  <a:srgbClr val="FFFFFF"/>
                </a:solidFill>
              </a:rPr>
              <a:t>González </a:t>
            </a:r>
            <a:r>
              <a:rPr lang="es-MX" sz="2400" dirty="0">
                <a:solidFill>
                  <a:srgbClr val="FFFFFF"/>
                </a:solidFill>
              </a:rPr>
              <a:t>Bautista</a:t>
            </a:r>
            <a:r>
              <a:rPr lang="en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FFFFFF"/>
                </a:solidFill>
              </a:rPr>
              <a:t>Karina </a:t>
            </a:r>
            <a:r>
              <a:rPr lang="es-MX" sz="2400" dirty="0">
                <a:solidFill>
                  <a:srgbClr val="FFFFFF"/>
                </a:solidFill>
              </a:rPr>
              <a:t>Carmona Vargas.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Jesús </a:t>
            </a:r>
            <a:r>
              <a:rPr lang="es-MX" sz="2400" dirty="0" smtClean="0">
                <a:solidFill>
                  <a:srgbClr val="FFFFFF"/>
                </a:solidFill>
              </a:rPr>
              <a:t>Pacheco Balam.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" name="Shape 231">
            <a:extLst>
              <a:ext uri="{FF2B5EF4-FFF2-40B4-BE49-F238E27FC236}">
                <a16:creationId xmlns:a16="http://schemas.microsoft.com/office/drawing/2014/main" xmlns="" id="{F5247A42-1AFE-4A36-AAE1-7F6BCE80B049}"/>
              </a:ext>
            </a:extLst>
          </p:cNvPr>
          <p:cNvSpPr/>
          <p:nvPr/>
        </p:nvSpPr>
        <p:spPr>
          <a:xfrm>
            <a:off x="7190661" y="489801"/>
            <a:ext cx="1719423" cy="2462768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xmlns="" id="{209B6B1C-7E2D-49B2-8638-207C6D6FB6CF}"/>
              </a:ext>
            </a:extLst>
          </p:cNvPr>
          <p:cNvSpPr/>
          <p:nvPr/>
        </p:nvSpPr>
        <p:spPr>
          <a:xfrm>
            <a:off x="5578626" y="3229924"/>
            <a:ext cx="2899998" cy="176604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57211" y="744811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 smtClean="0"/>
              <a:t>¿En qué consiste?</a:t>
            </a:r>
            <a:endParaRPr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800DF728-4D16-4ED3-9471-E334DA6B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93" y="2858358"/>
            <a:ext cx="1440901" cy="1440901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190625" y="1504950"/>
            <a:ext cx="6334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/>
              <a:t>Como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dice, </a:t>
            </a:r>
            <a:r>
              <a:rPr lang="en-US" dirty="0" err="1"/>
              <a:t>crearemos</a:t>
            </a:r>
            <a:r>
              <a:rPr lang="en-US" dirty="0"/>
              <a:t> un bot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enfocado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plataforma</a:t>
            </a:r>
            <a:r>
              <a:rPr lang="en-US" dirty="0"/>
              <a:t> de Facebook, </a:t>
            </a:r>
            <a:r>
              <a:rPr lang="en-US" dirty="0" err="1"/>
              <a:t>vinculado</a:t>
            </a:r>
            <a:r>
              <a:rPr lang="en-US" dirty="0"/>
              <a:t> con Messenger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Este bot </a:t>
            </a:r>
            <a:r>
              <a:rPr lang="en-US" dirty="0" err="1"/>
              <a:t>ayudará</a:t>
            </a:r>
            <a:r>
              <a:rPr lang="en-US" dirty="0"/>
              <a:t> a las </a:t>
            </a:r>
            <a:r>
              <a:rPr lang="en-US" dirty="0" err="1"/>
              <a:t>nuevas</a:t>
            </a:r>
            <a:r>
              <a:rPr lang="en-US" dirty="0"/>
              <a:t> personas que </a:t>
            </a:r>
            <a:r>
              <a:rPr lang="en-US" dirty="0" err="1"/>
              <a:t>quieran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aceptados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capacitándolos</a:t>
            </a:r>
            <a:r>
              <a:rPr lang="en-US" dirty="0"/>
              <a:t> y para que el jefe de la </a:t>
            </a:r>
            <a:r>
              <a:rPr lang="en-US" dirty="0" err="1"/>
              <a:t>empresa</a:t>
            </a:r>
            <a:r>
              <a:rPr lang="en-US" dirty="0"/>
              <a:t> le sea de mayor </a:t>
            </a:r>
            <a:r>
              <a:rPr lang="en-US" dirty="0" err="1"/>
              <a:t>facilidad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aceptarlos</a:t>
            </a:r>
            <a:r>
              <a:rPr lang="en-US" dirty="0"/>
              <a:t> o no, </a:t>
            </a:r>
            <a:r>
              <a:rPr lang="en-US" dirty="0" err="1"/>
              <a:t>mediante</a:t>
            </a:r>
            <a:r>
              <a:rPr lang="en-US" dirty="0"/>
              <a:t> un mini quiz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realizará</a:t>
            </a:r>
            <a:r>
              <a:rPr lang="en-US" dirty="0"/>
              <a:t>.</a:t>
            </a:r>
          </a:p>
          <a:p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DD3FB0A7-792D-4DFC-8E63-ABEC69D3542E}"/>
              </a:ext>
            </a:extLst>
          </p:cNvPr>
          <p:cNvSpPr/>
          <p:nvPr/>
        </p:nvSpPr>
        <p:spPr>
          <a:xfrm>
            <a:off x="2333375" y="821623"/>
            <a:ext cx="382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dirty="0" smtClean="0">
                <a:latin typeface="Bangers"/>
              </a:rPr>
              <a:t>FUNCIÓN</a:t>
            </a:r>
            <a:endParaRPr lang="es-MX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33450" y="1257300"/>
            <a:ext cx="70770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dará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matricula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nuevo</a:t>
            </a:r>
            <a:r>
              <a:rPr lang="en-US" dirty="0"/>
              <a:t> personal, el </a:t>
            </a:r>
            <a:r>
              <a:rPr lang="en-US" dirty="0" err="1"/>
              <a:t>cual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preguntará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eres</a:t>
            </a:r>
            <a:r>
              <a:rPr lang="en-US" dirty="0"/>
              <a:t> un </a:t>
            </a:r>
            <a:r>
              <a:rPr lang="en-US" dirty="0" err="1"/>
              <a:t>cliente</a:t>
            </a:r>
            <a:r>
              <a:rPr lang="en-US" dirty="0"/>
              <a:t> o personal.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el bot </a:t>
            </a:r>
            <a:r>
              <a:rPr lang="en-US" dirty="0" err="1"/>
              <a:t>interactuará</a:t>
            </a:r>
            <a:r>
              <a:rPr lang="en-US" dirty="0"/>
              <a:t> con la persona y </a:t>
            </a:r>
            <a:r>
              <a:rPr lang="en-US" dirty="0" err="1"/>
              <a:t>responderá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personal, el bot </a:t>
            </a:r>
            <a:r>
              <a:rPr lang="en-US" dirty="0" err="1"/>
              <a:t>automáticamente</a:t>
            </a:r>
            <a:r>
              <a:rPr lang="en-US" dirty="0"/>
              <a:t> </a:t>
            </a:r>
            <a:r>
              <a:rPr lang="en-US" dirty="0" err="1"/>
              <a:t>sabrá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para </a:t>
            </a:r>
            <a:r>
              <a:rPr lang="en-US" dirty="0" err="1"/>
              <a:t>capacitar</a:t>
            </a:r>
            <a:r>
              <a:rPr lang="en-US" dirty="0"/>
              <a:t>. Este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enviará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</a:t>
            </a:r>
            <a:r>
              <a:rPr lang="en-US" dirty="0" err="1"/>
              <a:t>actividades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 y de lo que </a:t>
            </a:r>
            <a:r>
              <a:rPr lang="en-US" dirty="0" err="1"/>
              <a:t>deberas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El bot </a:t>
            </a:r>
            <a:r>
              <a:rPr lang="en-US" dirty="0" err="1"/>
              <a:t>resolverá</a:t>
            </a:r>
            <a:r>
              <a:rPr lang="en-US" dirty="0"/>
              <a:t> las </a:t>
            </a:r>
            <a:r>
              <a:rPr lang="en-US" dirty="0" err="1"/>
              <a:t>dudas</a:t>
            </a:r>
            <a:r>
              <a:rPr lang="en-US" dirty="0"/>
              <a:t> del personal. </a:t>
            </a:r>
            <a:r>
              <a:rPr lang="en-US" dirty="0" err="1"/>
              <a:t>Ya</a:t>
            </a:r>
            <a:r>
              <a:rPr lang="en-US" dirty="0"/>
              <a:t> al </a:t>
            </a:r>
            <a:r>
              <a:rPr lang="en-US" dirty="0" err="1"/>
              <a:t>finalizar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realizará</a:t>
            </a:r>
            <a:r>
              <a:rPr lang="en-US" dirty="0"/>
              <a:t> un mini quiz para que el jefe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capacitado</a:t>
            </a:r>
            <a:r>
              <a:rPr lang="en-US" dirty="0"/>
              <a:t> y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con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puntos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. 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1975" y="771525"/>
            <a:ext cx="786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/>
              <a:t>BENEFICIOS</a:t>
            </a:r>
            <a:endParaRPr lang="es-MX" sz="2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262062" y="1171635"/>
            <a:ext cx="62579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Evitamos</a:t>
            </a:r>
            <a:r>
              <a:rPr lang="en-US" dirty="0"/>
              <a:t> la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gran </a:t>
            </a:r>
            <a:r>
              <a:rPr lang="en-US" dirty="0" err="1"/>
              <a:t>relacion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y </a:t>
            </a:r>
            <a:r>
              <a:rPr lang="en-US" dirty="0" err="1"/>
              <a:t>autómata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tendrán</a:t>
            </a:r>
            <a:r>
              <a:rPr lang="en-US" dirty="0"/>
              <a:t> la </a:t>
            </a:r>
            <a:r>
              <a:rPr lang="en-US" dirty="0" err="1"/>
              <a:t>atención</a:t>
            </a:r>
            <a:r>
              <a:rPr lang="en-US" dirty="0"/>
              <a:t> las 24 horas del </a:t>
            </a:r>
            <a:r>
              <a:rPr lang="en-US" dirty="0" err="1"/>
              <a:t>dia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ir</a:t>
            </a:r>
            <a:r>
              <a:rPr lang="en-US" dirty="0"/>
              <a:t> a la </a:t>
            </a:r>
            <a:r>
              <a:rPr lang="en-US" dirty="0" err="1"/>
              <a:t>empresa</a:t>
            </a:r>
            <a:r>
              <a:rPr lang="en-US" dirty="0"/>
              <a:t> o </a:t>
            </a:r>
            <a:r>
              <a:rPr lang="en-US" dirty="0" err="1"/>
              <a:t>llamar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dudas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no </a:t>
            </a:r>
            <a:r>
              <a:rPr lang="en-US" dirty="0" err="1"/>
              <a:t>tendrá</a:t>
            </a:r>
            <a:r>
              <a:rPr lang="en-US" dirty="0"/>
              <a:t> </a:t>
            </a:r>
            <a:r>
              <a:rPr lang="en-US" dirty="0" err="1"/>
              <a:t>entretanamiento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Respuesta</a:t>
            </a:r>
            <a:r>
              <a:rPr lang="en-US" dirty="0"/>
              <a:t> </a:t>
            </a:r>
            <a:r>
              <a:rPr lang="en-US" dirty="0" err="1"/>
              <a:t>inmediata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al jefe.</a:t>
            </a:r>
          </a:p>
          <a:p>
            <a:pPr marL="114300" indent="0">
              <a:buNone/>
            </a:pPr>
            <a:endParaRPr lang="en-US" dirty="0"/>
          </a:p>
          <a:p>
            <a:endParaRPr lang="es-MX" dirty="0"/>
          </a:p>
        </p:txBody>
      </p:sp>
      <p:pic>
        <p:nvPicPr>
          <p:cNvPr id="8" name="Picture 2" descr="Resultado de imagen para 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12" y="2941350"/>
            <a:ext cx="2796979" cy="14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7"/>
          <a:stretch/>
        </p:blipFill>
        <p:spPr bwMode="auto">
          <a:xfrm>
            <a:off x="1427270" y="828672"/>
            <a:ext cx="6222781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409824" y="228600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Diagrama de Casos de Uso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19278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270</Words>
  <Application>Microsoft Office PowerPoint</Application>
  <PresentationFormat>Presentación en pantalla (16:9)</PresentationFormat>
  <Paragraphs>32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Jachimo template</vt:lpstr>
      <vt:lpstr>Presentación de PowerPoint</vt:lpstr>
      <vt:lpstr>¿En qué consiste?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</dc:creator>
  <cp:lastModifiedBy>NOE</cp:lastModifiedBy>
  <cp:revision>15</cp:revision>
  <dcterms:modified xsi:type="dcterms:W3CDTF">2018-02-23T05:30:16Z</dcterms:modified>
</cp:coreProperties>
</file>