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3"/>
  </p:notesMasterIdLst>
  <p:sldIdLst>
    <p:sldId id="256" r:id="rId2"/>
    <p:sldId id="258" r:id="rId3"/>
    <p:sldId id="265" r:id="rId4"/>
    <p:sldId id="292" r:id="rId5"/>
    <p:sldId id="266" r:id="rId6"/>
    <p:sldId id="264" r:id="rId7"/>
    <p:sldId id="267" r:id="rId8"/>
    <p:sldId id="272" r:id="rId9"/>
    <p:sldId id="277" r:id="rId10"/>
    <p:sldId id="278" r:id="rId11"/>
    <p:sldId id="263" r:id="rId12"/>
  </p:sldIdLst>
  <p:sldSz cx="9144000" cy="5143500" type="screen16x9"/>
  <p:notesSz cx="6858000" cy="9144000"/>
  <p:embeddedFontLst>
    <p:embeddedFont>
      <p:font typeface="Bowlby One" panose="020B0604020202020204" charset="0"/>
      <p:regular r:id="rId14"/>
    </p:embeddedFont>
    <p:embeddedFont>
      <p:font typeface="Didact Gothic" panose="00000500000000000000" pitchFamily="2" charset="0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B48B954-46CD-4EC9-BA68-AE28D8A28489}">
  <a:tblStyle styleId="{6B48B954-46CD-4EC9-BA68-AE28D8A284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600" y="-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1d33be3b9cf_0_349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Google Shape;1120;g1d33be3b9cf_0_349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8" name="Google Shape;2218;g1303be3818b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9" name="Google Shape;2219;g1303be3818b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g1303be3818b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2" name="Google Shape;1442;g1303be3818b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g1003d90df7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5" name="Google Shape;1135;g1003d90df7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1185c551acd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1185c551acd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" name="Google Shape;1832;g1d653e93039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3" name="Google Shape;1833;g1d653e93039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7301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Google Shape;1596;g1303be3818b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7" name="Google Shape;1597;g1303be3818b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g1303be3818b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7" name="Google Shape;1457;g1303be3818b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Google Shape;1689;g1303be3818b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0" name="Google Shape;1690;g1303be3818b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g1d63a94ad47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8" name="Google Shape;1908;g1d63a94ad47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Google Shape;2110;g135c4db7f67_0_16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1" name="Google Shape;2111;g135c4db7f67_0_16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5827521" y="-264430"/>
            <a:ext cx="4357124" cy="5407965"/>
            <a:chOff x="5827521" y="-264430"/>
            <a:chExt cx="4357124" cy="5407965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6664882" y="-264430"/>
              <a:ext cx="2904048" cy="3469327"/>
              <a:chOff x="6664882" y="-264430"/>
              <a:chExt cx="2904048" cy="3469327"/>
            </a:xfrm>
          </p:grpSpPr>
          <p:grpSp>
            <p:nvGrpSpPr>
              <p:cNvPr id="11" name="Google Shape;11;p2"/>
              <p:cNvGrpSpPr/>
              <p:nvPr/>
            </p:nvGrpSpPr>
            <p:grpSpPr>
              <a:xfrm>
                <a:off x="8323025" y="-227418"/>
                <a:ext cx="1054972" cy="1130616"/>
                <a:chOff x="8366125" y="532482"/>
                <a:chExt cx="1054972" cy="1130616"/>
              </a:xfrm>
            </p:grpSpPr>
            <p:sp>
              <p:nvSpPr>
                <p:cNvPr id="12" name="Google Shape;12;p2"/>
                <p:cNvSpPr/>
                <p:nvPr/>
              </p:nvSpPr>
              <p:spPr>
                <a:xfrm>
                  <a:off x="8366125" y="532482"/>
                  <a:ext cx="937772" cy="859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48" h="41126" extrusionOk="0">
                      <a:moveTo>
                        <a:pt x="34440" y="1"/>
                      </a:moveTo>
                      <a:cubicBezTo>
                        <a:pt x="34228" y="1"/>
                        <a:pt x="34014" y="7"/>
                        <a:pt x="33799" y="21"/>
                      </a:cubicBezTo>
                      <a:lnTo>
                        <a:pt x="26104" y="503"/>
                      </a:lnTo>
                      <a:cubicBezTo>
                        <a:pt x="18306" y="1084"/>
                        <a:pt x="12295" y="7613"/>
                        <a:pt x="12357" y="15432"/>
                      </a:cubicBezTo>
                      <a:lnTo>
                        <a:pt x="12401" y="20878"/>
                      </a:lnTo>
                      <a:cubicBezTo>
                        <a:pt x="9405" y="21242"/>
                        <a:pt x="7170" y="23851"/>
                        <a:pt x="7545" y="26841"/>
                      </a:cubicBezTo>
                      <a:lnTo>
                        <a:pt x="7759" y="28546"/>
                      </a:lnTo>
                      <a:cubicBezTo>
                        <a:pt x="8290" y="30722"/>
                        <a:pt x="6561" y="32751"/>
                        <a:pt x="4280" y="32751"/>
                      </a:cubicBezTo>
                      <a:cubicBezTo>
                        <a:pt x="4172" y="32751"/>
                        <a:pt x="4063" y="32747"/>
                        <a:pt x="3952" y="32738"/>
                      </a:cubicBezTo>
                      <a:cubicBezTo>
                        <a:pt x="3823" y="32724"/>
                        <a:pt x="3695" y="32717"/>
                        <a:pt x="3569" y="32717"/>
                      </a:cubicBezTo>
                      <a:cubicBezTo>
                        <a:pt x="1589" y="32717"/>
                        <a:pt x="1" y="34349"/>
                        <a:pt x="210" y="36280"/>
                      </a:cubicBezTo>
                      <a:cubicBezTo>
                        <a:pt x="485" y="38826"/>
                        <a:pt x="2621" y="40836"/>
                        <a:pt x="5292" y="41061"/>
                      </a:cubicBezTo>
                      <a:cubicBezTo>
                        <a:pt x="10046" y="41075"/>
                        <a:pt x="14801" y="41088"/>
                        <a:pt x="19557" y="41103"/>
                      </a:cubicBezTo>
                      <a:cubicBezTo>
                        <a:pt x="22233" y="41110"/>
                        <a:pt x="24906" y="41120"/>
                        <a:pt x="27582" y="41126"/>
                      </a:cubicBezTo>
                      <a:cubicBezTo>
                        <a:pt x="27623" y="41126"/>
                        <a:pt x="27664" y="41126"/>
                        <a:pt x="27705" y="41126"/>
                      </a:cubicBezTo>
                      <a:cubicBezTo>
                        <a:pt x="27970" y="41126"/>
                        <a:pt x="28236" y="41121"/>
                        <a:pt x="28498" y="41083"/>
                      </a:cubicBezTo>
                      <a:cubicBezTo>
                        <a:pt x="31282" y="40674"/>
                        <a:pt x="33788" y="38088"/>
                        <a:pt x="33864" y="35266"/>
                      </a:cubicBezTo>
                      <a:lnTo>
                        <a:pt x="33865" y="35204"/>
                      </a:lnTo>
                      <a:cubicBezTo>
                        <a:pt x="33888" y="34289"/>
                        <a:pt x="33614" y="33390"/>
                        <a:pt x="33078" y="32628"/>
                      </a:cubicBezTo>
                      <a:cubicBezTo>
                        <a:pt x="32686" y="32071"/>
                        <a:pt x="32206" y="31391"/>
                        <a:pt x="31754" y="30750"/>
                      </a:cubicBezTo>
                      <a:lnTo>
                        <a:pt x="43253" y="30114"/>
                      </a:lnTo>
                      <a:lnTo>
                        <a:pt x="44478" y="10707"/>
                      </a:lnTo>
                      <a:cubicBezTo>
                        <a:pt x="44847" y="4872"/>
                        <a:pt x="40199" y="1"/>
                        <a:pt x="3444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" name="Google Shape;13;p2"/>
                <p:cNvSpPr/>
                <p:nvPr/>
              </p:nvSpPr>
              <p:spPr>
                <a:xfrm>
                  <a:off x="8393705" y="1242639"/>
                  <a:ext cx="1027392" cy="4204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34" h="20108" extrusionOk="0">
                      <a:moveTo>
                        <a:pt x="32542" y="1"/>
                      </a:moveTo>
                      <a:cubicBezTo>
                        <a:pt x="32358" y="1"/>
                        <a:pt x="32175" y="5"/>
                        <a:pt x="31990" y="14"/>
                      </a:cubicBezTo>
                      <a:lnTo>
                        <a:pt x="17927" y="683"/>
                      </a:lnTo>
                      <a:cubicBezTo>
                        <a:pt x="13322" y="683"/>
                        <a:pt x="9097" y="3244"/>
                        <a:pt x="6968" y="7329"/>
                      </a:cubicBezTo>
                      <a:lnTo>
                        <a:pt x="1" y="20107"/>
                      </a:lnTo>
                      <a:lnTo>
                        <a:pt x="49133" y="20107"/>
                      </a:lnTo>
                      <a:lnTo>
                        <a:pt x="43024" y="6737"/>
                      </a:lnTo>
                      <a:cubicBezTo>
                        <a:pt x="41141" y="2620"/>
                        <a:pt x="37035" y="1"/>
                        <a:pt x="3254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" name="Google Shape;14;p2"/>
              <p:cNvGrpSpPr/>
              <p:nvPr/>
            </p:nvGrpSpPr>
            <p:grpSpPr>
              <a:xfrm>
                <a:off x="7743983" y="-264430"/>
                <a:ext cx="1055030" cy="1167634"/>
                <a:chOff x="7681846" y="901882"/>
                <a:chExt cx="1055030" cy="1167634"/>
              </a:xfrm>
            </p:grpSpPr>
            <p:sp>
              <p:nvSpPr>
                <p:cNvPr id="15" name="Google Shape;15;p2"/>
                <p:cNvSpPr/>
                <p:nvPr/>
              </p:nvSpPr>
              <p:spPr>
                <a:xfrm>
                  <a:off x="7819030" y="901882"/>
                  <a:ext cx="765709" cy="992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60" h="46202" extrusionOk="0">
                      <a:moveTo>
                        <a:pt x="26483" y="0"/>
                      </a:moveTo>
                      <a:cubicBezTo>
                        <a:pt x="26296" y="0"/>
                        <a:pt x="26107" y="6"/>
                        <a:pt x="25917" y="18"/>
                      </a:cubicBezTo>
                      <a:lnTo>
                        <a:pt x="19129" y="442"/>
                      </a:lnTo>
                      <a:cubicBezTo>
                        <a:pt x="12729" y="919"/>
                        <a:pt x="7695" y="5938"/>
                        <a:pt x="7070" y="12189"/>
                      </a:cubicBezTo>
                      <a:cubicBezTo>
                        <a:pt x="7023" y="12656"/>
                        <a:pt x="1" y="45984"/>
                        <a:pt x="1" y="45984"/>
                      </a:cubicBezTo>
                      <a:lnTo>
                        <a:pt x="34254" y="46201"/>
                      </a:lnTo>
                      <a:lnTo>
                        <a:pt x="35335" y="9443"/>
                      </a:lnTo>
                      <a:cubicBezTo>
                        <a:pt x="35660" y="4297"/>
                        <a:pt x="31561" y="0"/>
                        <a:pt x="2648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" name="Google Shape;16;p2"/>
                <p:cNvSpPr/>
                <p:nvPr/>
              </p:nvSpPr>
              <p:spPr>
                <a:xfrm>
                  <a:off x="7681846" y="1637748"/>
                  <a:ext cx="1055030" cy="4317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34" h="20108" extrusionOk="0">
                      <a:moveTo>
                        <a:pt x="32541" y="1"/>
                      </a:moveTo>
                      <a:cubicBezTo>
                        <a:pt x="32358" y="1"/>
                        <a:pt x="32174" y="5"/>
                        <a:pt x="31990" y="14"/>
                      </a:cubicBezTo>
                      <a:lnTo>
                        <a:pt x="17927" y="683"/>
                      </a:lnTo>
                      <a:cubicBezTo>
                        <a:pt x="13321" y="683"/>
                        <a:pt x="9097" y="3244"/>
                        <a:pt x="6968" y="7329"/>
                      </a:cubicBezTo>
                      <a:lnTo>
                        <a:pt x="0" y="20107"/>
                      </a:lnTo>
                      <a:lnTo>
                        <a:pt x="49133" y="20107"/>
                      </a:lnTo>
                      <a:lnTo>
                        <a:pt x="43022" y="6737"/>
                      </a:lnTo>
                      <a:cubicBezTo>
                        <a:pt x="41141" y="2620"/>
                        <a:pt x="37034" y="1"/>
                        <a:pt x="3254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" name="Google Shape;17;p2"/>
                <p:cNvSpPr/>
                <p:nvPr/>
              </p:nvSpPr>
              <p:spPr>
                <a:xfrm>
                  <a:off x="8017388" y="1048794"/>
                  <a:ext cx="625279" cy="699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20" h="32568" extrusionOk="0">
                      <a:moveTo>
                        <a:pt x="18996" y="0"/>
                      </a:moveTo>
                      <a:cubicBezTo>
                        <a:pt x="18938" y="339"/>
                        <a:pt x="18904" y="687"/>
                        <a:pt x="18904" y="1041"/>
                      </a:cubicBezTo>
                      <a:lnTo>
                        <a:pt x="18904" y="1772"/>
                      </a:lnTo>
                      <a:cubicBezTo>
                        <a:pt x="18904" y="5120"/>
                        <a:pt x="16058" y="7835"/>
                        <a:pt x="12546" y="7835"/>
                      </a:cubicBezTo>
                      <a:cubicBezTo>
                        <a:pt x="12013" y="8022"/>
                        <a:pt x="11527" y="8286"/>
                        <a:pt x="11092" y="8604"/>
                      </a:cubicBezTo>
                      <a:lnTo>
                        <a:pt x="11079" y="10233"/>
                      </a:lnTo>
                      <a:cubicBezTo>
                        <a:pt x="11043" y="14945"/>
                        <a:pt x="8959" y="19396"/>
                        <a:pt x="5398" y="22482"/>
                      </a:cubicBezTo>
                      <a:cubicBezTo>
                        <a:pt x="5373" y="22505"/>
                        <a:pt x="5348" y="22525"/>
                        <a:pt x="5323" y="22547"/>
                      </a:cubicBezTo>
                      <a:cubicBezTo>
                        <a:pt x="5149" y="22700"/>
                        <a:pt x="5009" y="22895"/>
                        <a:pt x="4924" y="23139"/>
                      </a:cubicBezTo>
                      <a:cubicBezTo>
                        <a:pt x="4054" y="25608"/>
                        <a:pt x="2290" y="27659"/>
                        <a:pt x="1" y="28928"/>
                      </a:cubicBezTo>
                      <a:lnTo>
                        <a:pt x="13676" y="32472"/>
                      </a:lnTo>
                      <a:cubicBezTo>
                        <a:pt x="13926" y="32537"/>
                        <a:pt x="14176" y="32568"/>
                        <a:pt x="14420" y="32568"/>
                      </a:cubicBezTo>
                      <a:cubicBezTo>
                        <a:pt x="16058" y="32568"/>
                        <a:pt x="17453" y="31183"/>
                        <a:pt x="17349" y="29448"/>
                      </a:cubicBezTo>
                      <a:lnTo>
                        <a:pt x="17087" y="25109"/>
                      </a:lnTo>
                      <a:cubicBezTo>
                        <a:pt x="16985" y="23793"/>
                        <a:pt x="17535" y="22508"/>
                        <a:pt x="18545" y="21708"/>
                      </a:cubicBezTo>
                      <a:lnTo>
                        <a:pt x="22271" y="22168"/>
                      </a:lnTo>
                      <a:cubicBezTo>
                        <a:pt x="22542" y="22201"/>
                        <a:pt x="22806" y="22218"/>
                        <a:pt x="23062" y="22218"/>
                      </a:cubicBezTo>
                      <a:cubicBezTo>
                        <a:pt x="25517" y="22218"/>
                        <a:pt x="27219" y="20699"/>
                        <a:pt x="26998" y="18089"/>
                      </a:cubicBezTo>
                      <a:cubicBezTo>
                        <a:pt x="26998" y="18089"/>
                        <a:pt x="27072" y="14397"/>
                        <a:pt x="26989" y="13610"/>
                      </a:cubicBezTo>
                      <a:lnTo>
                        <a:pt x="27049" y="13514"/>
                      </a:lnTo>
                      <a:lnTo>
                        <a:pt x="28186" y="12972"/>
                      </a:lnTo>
                      <a:cubicBezTo>
                        <a:pt x="28895" y="12633"/>
                        <a:pt x="29120" y="11729"/>
                        <a:pt x="28649" y="11098"/>
                      </a:cubicBezTo>
                      <a:lnTo>
                        <a:pt x="26612" y="8370"/>
                      </a:lnTo>
                      <a:lnTo>
                        <a:pt x="26114" y="2487"/>
                      </a:lnTo>
                      <a:cubicBezTo>
                        <a:pt x="25448" y="2129"/>
                        <a:pt x="24696" y="1928"/>
                        <a:pt x="23907" y="1928"/>
                      </a:cubicBezTo>
                      <a:cubicBezTo>
                        <a:pt x="23794" y="1928"/>
                        <a:pt x="23680" y="1932"/>
                        <a:pt x="23566" y="1941"/>
                      </a:cubicBezTo>
                      <a:cubicBezTo>
                        <a:pt x="23230" y="1966"/>
                        <a:pt x="23019" y="1980"/>
                        <a:pt x="23019" y="1980"/>
                      </a:cubicBezTo>
                      <a:cubicBezTo>
                        <a:pt x="22912" y="1988"/>
                        <a:pt x="22806" y="1992"/>
                        <a:pt x="22700" y="1992"/>
                      </a:cubicBezTo>
                      <a:cubicBezTo>
                        <a:pt x="21194" y="1992"/>
                        <a:pt x="19836" y="1212"/>
                        <a:pt x="1899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18;p2"/>
                <p:cNvSpPr/>
                <p:nvPr/>
              </p:nvSpPr>
              <p:spPr>
                <a:xfrm>
                  <a:off x="8187166" y="939201"/>
                  <a:ext cx="233191" cy="3954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60" h="18418" extrusionOk="0">
                      <a:moveTo>
                        <a:pt x="7894" y="0"/>
                      </a:moveTo>
                      <a:cubicBezTo>
                        <a:pt x="3329" y="0"/>
                        <a:pt x="0" y="4373"/>
                        <a:pt x="1019" y="8833"/>
                      </a:cubicBezTo>
                      <a:lnTo>
                        <a:pt x="3209" y="18417"/>
                      </a:lnTo>
                      <a:lnTo>
                        <a:pt x="3245" y="7691"/>
                      </a:lnTo>
                      <a:cubicBezTo>
                        <a:pt x="3223" y="3658"/>
                        <a:pt x="6493" y="411"/>
                        <a:pt x="10478" y="411"/>
                      </a:cubicBezTo>
                      <a:cubicBezTo>
                        <a:pt x="10605" y="411"/>
                        <a:pt x="10732" y="414"/>
                        <a:pt x="10859" y="421"/>
                      </a:cubicBezTo>
                      <a:cubicBezTo>
                        <a:pt x="10243" y="210"/>
                        <a:pt x="9588" y="78"/>
                        <a:pt x="8907" y="43"/>
                      </a:cubicBezTo>
                      <a:lnTo>
                        <a:pt x="8285" y="10"/>
                      </a:lnTo>
                      <a:cubicBezTo>
                        <a:pt x="8169" y="3"/>
                        <a:pt x="8054" y="1"/>
                        <a:pt x="7940" y="0"/>
                      </a:cubicBezTo>
                      <a:cubicBezTo>
                        <a:pt x="7924" y="0"/>
                        <a:pt x="7909" y="0"/>
                        <a:pt x="789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" name="Google Shape;19;p2"/>
              <p:cNvGrpSpPr/>
              <p:nvPr/>
            </p:nvGrpSpPr>
            <p:grpSpPr>
              <a:xfrm>
                <a:off x="7146196" y="-86914"/>
                <a:ext cx="1423670" cy="1584564"/>
                <a:chOff x="7261396" y="2212336"/>
                <a:chExt cx="1423670" cy="1584564"/>
              </a:xfrm>
            </p:grpSpPr>
            <p:sp>
              <p:nvSpPr>
                <p:cNvPr id="20" name="Google Shape;20;p2"/>
                <p:cNvSpPr/>
                <p:nvPr/>
              </p:nvSpPr>
              <p:spPr>
                <a:xfrm>
                  <a:off x="7261396" y="3004178"/>
                  <a:ext cx="1423670" cy="7927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302" h="36918" extrusionOk="0">
                      <a:moveTo>
                        <a:pt x="22092" y="0"/>
                      </a:moveTo>
                      <a:cubicBezTo>
                        <a:pt x="19439" y="0"/>
                        <a:pt x="17005" y="1519"/>
                        <a:pt x="15847" y="3928"/>
                      </a:cubicBezTo>
                      <a:lnTo>
                        <a:pt x="1" y="36917"/>
                      </a:lnTo>
                      <a:lnTo>
                        <a:pt x="66301" y="36917"/>
                      </a:lnTo>
                      <a:lnTo>
                        <a:pt x="50857" y="7869"/>
                      </a:lnTo>
                      <a:cubicBezTo>
                        <a:pt x="48614" y="3567"/>
                        <a:pt x="44165" y="870"/>
                        <a:pt x="39314" y="870"/>
                      </a:cubicBezTo>
                      <a:lnTo>
                        <a:pt x="22445" y="9"/>
                      </a:lnTo>
                      <a:cubicBezTo>
                        <a:pt x="22327" y="3"/>
                        <a:pt x="22209" y="0"/>
                        <a:pt x="2209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>
                  <a:off x="7732147" y="2631898"/>
                  <a:ext cx="479116" cy="4929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13" h="22955" extrusionOk="0">
                      <a:moveTo>
                        <a:pt x="8562" y="0"/>
                      </a:moveTo>
                      <a:lnTo>
                        <a:pt x="8542" y="87"/>
                      </a:lnTo>
                      <a:lnTo>
                        <a:pt x="9848" y="5600"/>
                      </a:lnTo>
                      <a:cubicBezTo>
                        <a:pt x="10356" y="9436"/>
                        <a:pt x="10935" y="13804"/>
                        <a:pt x="7551" y="13858"/>
                      </a:cubicBezTo>
                      <a:lnTo>
                        <a:pt x="1856" y="14253"/>
                      </a:lnTo>
                      <a:cubicBezTo>
                        <a:pt x="2179" y="15171"/>
                        <a:pt x="2180" y="16204"/>
                        <a:pt x="1801" y="17163"/>
                      </a:cubicBezTo>
                      <a:lnTo>
                        <a:pt x="465" y="20556"/>
                      </a:lnTo>
                      <a:cubicBezTo>
                        <a:pt x="1" y="21732"/>
                        <a:pt x="890" y="22954"/>
                        <a:pt x="2087" y="22954"/>
                      </a:cubicBezTo>
                      <a:cubicBezTo>
                        <a:pt x="2194" y="22954"/>
                        <a:pt x="2304" y="22944"/>
                        <a:pt x="2415" y="22924"/>
                      </a:cubicBezTo>
                      <a:lnTo>
                        <a:pt x="22312" y="19256"/>
                      </a:lnTo>
                      <a:cubicBezTo>
                        <a:pt x="19902" y="17920"/>
                        <a:pt x="18046" y="15757"/>
                        <a:pt x="17129" y="13159"/>
                      </a:cubicBezTo>
                      <a:cubicBezTo>
                        <a:pt x="16472" y="11301"/>
                        <a:pt x="16183" y="9303"/>
                        <a:pt x="16288" y="7371"/>
                      </a:cubicBezTo>
                      <a:lnTo>
                        <a:pt x="16212" y="6670"/>
                      </a:lnTo>
                      <a:cubicBezTo>
                        <a:pt x="12518" y="6271"/>
                        <a:pt x="9460" y="3613"/>
                        <a:pt x="856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" name="Google Shape;22;p2"/>
                <p:cNvSpPr/>
                <p:nvPr/>
              </p:nvSpPr>
              <p:spPr>
                <a:xfrm>
                  <a:off x="7540295" y="2365882"/>
                  <a:ext cx="325759" cy="395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71" h="18440" extrusionOk="0">
                      <a:moveTo>
                        <a:pt x="11574" y="1"/>
                      </a:moveTo>
                      <a:cubicBezTo>
                        <a:pt x="11552" y="1"/>
                        <a:pt x="11530" y="1"/>
                        <a:pt x="11507" y="2"/>
                      </a:cubicBezTo>
                      <a:lnTo>
                        <a:pt x="5527" y="222"/>
                      </a:lnTo>
                      <a:cubicBezTo>
                        <a:pt x="5474" y="224"/>
                        <a:pt x="5421" y="225"/>
                        <a:pt x="5368" y="225"/>
                      </a:cubicBezTo>
                      <a:cubicBezTo>
                        <a:pt x="5038" y="225"/>
                        <a:pt x="4713" y="186"/>
                        <a:pt x="4398" y="110"/>
                      </a:cubicBezTo>
                      <a:cubicBezTo>
                        <a:pt x="4130" y="722"/>
                        <a:pt x="3952" y="1385"/>
                        <a:pt x="3892" y="2084"/>
                      </a:cubicBezTo>
                      <a:lnTo>
                        <a:pt x="3663" y="4795"/>
                      </a:lnTo>
                      <a:lnTo>
                        <a:pt x="3347" y="8524"/>
                      </a:lnTo>
                      <a:lnTo>
                        <a:pt x="405" y="13691"/>
                      </a:lnTo>
                      <a:cubicBezTo>
                        <a:pt x="0" y="14402"/>
                        <a:pt x="485" y="15288"/>
                        <a:pt x="1304" y="15332"/>
                      </a:cubicBezTo>
                      <a:lnTo>
                        <a:pt x="2765" y="15408"/>
                      </a:lnTo>
                      <a:lnTo>
                        <a:pt x="2827" y="15509"/>
                      </a:lnTo>
                      <a:cubicBezTo>
                        <a:pt x="2858" y="15562"/>
                        <a:pt x="2877" y="15660"/>
                        <a:pt x="2885" y="15790"/>
                      </a:cubicBezTo>
                      <a:lnTo>
                        <a:pt x="3491" y="15763"/>
                      </a:lnTo>
                      <a:cubicBezTo>
                        <a:pt x="3535" y="15761"/>
                        <a:pt x="3580" y="15760"/>
                        <a:pt x="3624" y="15760"/>
                      </a:cubicBezTo>
                      <a:cubicBezTo>
                        <a:pt x="4909" y="15760"/>
                        <a:pt x="6046" y="16611"/>
                        <a:pt x="6400" y="17856"/>
                      </a:cubicBezTo>
                      <a:lnTo>
                        <a:pt x="6566" y="18440"/>
                      </a:lnTo>
                      <a:lnTo>
                        <a:pt x="11739" y="17369"/>
                      </a:lnTo>
                      <a:cubicBezTo>
                        <a:pt x="13340" y="17038"/>
                        <a:pt x="14639" y="15889"/>
                        <a:pt x="15171" y="14360"/>
                      </a:cubicBezTo>
                      <a:lnTo>
                        <a:pt x="14380" y="11798"/>
                      </a:lnTo>
                      <a:cubicBezTo>
                        <a:pt x="13573" y="9177"/>
                        <a:pt x="13364" y="6411"/>
                        <a:pt x="13773" y="3700"/>
                      </a:cubicBezTo>
                      <a:lnTo>
                        <a:pt x="13912" y="2771"/>
                      </a:lnTo>
                      <a:cubicBezTo>
                        <a:pt x="14158" y="1318"/>
                        <a:pt x="13037" y="1"/>
                        <a:pt x="1157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23;p2"/>
                <p:cNvSpPr/>
                <p:nvPr/>
              </p:nvSpPr>
              <p:spPr>
                <a:xfrm>
                  <a:off x="7553565" y="2212336"/>
                  <a:ext cx="693218" cy="733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284" h="34160" extrusionOk="0">
                      <a:moveTo>
                        <a:pt x="10145" y="1"/>
                      </a:moveTo>
                      <a:cubicBezTo>
                        <a:pt x="7952" y="1"/>
                        <a:pt x="6090" y="837"/>
                        <a:pt x="4709" y="2141"/>
                      </a:cubicBezTo>
                      <a:lnTo>
                        <a:pt x="2465" y="2079"/>
                      </a:lnTo>
                      <a:cubicBezTo>
                        <a:pt x="2446" y="2078"/>
                        <a:pt x="2428" y="2078"/>
                        <a:pt x="2409" y="2078"/>
                      </a:cubicBezTo>
                      <a:cubicBezTo>
                        <a:pt x="865" y="2078"/>
                        <a:pt x="0" y="3885"/>
                        <a:pt x="993" y="5088"/>
                      </a:cubicBezTo>
                      <a:lnTo>
                        <a:pt x="1198" y="5415"/>
                      </a:lnTo>
                      <a:cubicBezTo>
                        <a:pt x="1485" y="5869"/>
                        <a:pt x="1851" y="6253"/>
                        <a:pt x="2272" y="6559"/>
                      </a:cubicBezTo>
                      <a:cubicBezTo>
                        <a:pt x="1914" y="8328"/>
                        <a:pt x="2128" y="10226"/>
                        <a:pt x="3044" y="11945"/>
                      </a:cubicBezTo>
                      <a:lnTo>
                        <a:pt x="3273" y="9234"/>
                      </a:lnTo>
                      <a:cubicBezTo>
                        <a:pt x="3332" y="8535"/>
                        <a:pt x="3510" y="7872"/>
                        <a:pt x="3779" y="7259"/>
                      </a:cubicBezTo>
                      <a:cubicBezTo>
                        <a:pt x="4095" y="7334"/>
                        <a:pt x="4422" y="7375"/>
                        <a:pt x="4753" y="7375"/>
                      </a:cubicBezTo>
                      <a:cubicBezTo>
                        <a:pt x="4804" y="7375"/>
                        <a:pt x="4855" y="7374"/>
                        <a:pt x="4907" y="7372"/>
                      </a:cubicBezTo>
                      <a:lnTo>
                        <a:pt x="10888" y="7152"/>
                      </a:lnTo>
                      <a:cubicBezTo>
                        <a:pt x="10911" y="7151"/>
                        <a:pt x="10933" y="7151"/>
                        <a:pt x="10955" y="7151"/>
                      </a:cubicBezTo>
                      <a:cubicBezTo>
                        <a:pt x="12416" y="7151"/>
                        <a:pt x="13539" y="8468"/>
                        <a:pt x="13293" y="9921"/>
                      </a:cubicBezTo>
                      <a:lnTo>
                        <a:pt x="13153" y="10850"/>
                      </a:lnTo>
                      <a:cubicBezTo>
                        <a:pt x="12746" y="13560"/>
                        <a:pt x="12954" y="16327"/>
                        <a:pt x="13761" y="18947"/>
                      </a:cubicBezTo>
                      <a:lnTo>
                        <a:pt x="14551" y="21509"/>
                      </a:lnTo>
                      <a:cubicBezTo>
                        <a:pt x="14019" y="23039"/>
                        <a:pt x="12720" y="24188"/>
                        <a:pt x="11119" y="24518"/>
                      </a:cubicBezTo>
                      <a:lnTo>
                        <a:pt x="5947" y="25590"/>
                      </a:lnTo>
                      <a:lnTo>
                        <a:pt x="5781" y="25006"/>
                      </a:lnTo>
                      <a:cubicBezTo>
                        <a:pt x="5427" y="23761"/>
                        <a:pt x="4290" y="22910"/>
                        <a:pt x="3005" y="22910"/>
                      </a:cubicBezTo>
                      <a:cubicBezTo>
                        <a:pt x="2961" y="22910"/>
                        <a:pt x="2916" y="22911"/>
                        <a:pt x="2872" y="22913"/>
                      </a:cubicBezTo>
                      <a:lnTo>
                        <a:pt x="2265" y="22940"/>
                      </a:lnTo>
                      <a:lnTo>
                        <a:pt x="2184" y="22944"/>
                      </a:lnTo>
                      <a:lnTo>
                        <a:pt x="1295" y="30232"/>
                      </a:lnTo>
                      <a:cubicBezTo>
                        <a:pt x="1038" y="32336"/>
                        <a:pt x="2689" y="34160"/>
                        <a:pt x="4766" y="34160"/>
                      </a:cubicBezTo>
                      <a:cubicBezTo>
                        <a:pt x="4863" y="34160"/>
                        <a:pt x="4960" y="34156"/>
                        <a:pt x="5058" y="34148"/>
                      </a:cubicBezTo>
                      <a:lnTo>
                        <a:pt x="10174" y="33793"/>
                      </a:lnTo>
                      <a:lnTo>
                        <a:pt x="15869" y="33398"/>
                      </a:lnTo>
                      <a:cubicBezTo>
                        <a:pt x="19252" y="33344"/>
                        <a:pt x="18673" y="28976"/>
                        <a:pt x="18165" y="25140"/>
                      </a:cubicBezTo>
                      <a:lnTo>
                        <a:pt x="18116" y="24931"/>
                      </a:lnTo>
                      <a:lnTo>
                        <a:pt x="16859" y="19627"/>
                      </a:lnTo>
                      <a:lnTo>
                        <a:pt x="16879" y="19540"/>
                      </a:lnTo>
                      <a:cubicBezTo>
                        <a:pt x="17777" y="23151"/>
                        <a:pt x="20835" y="25811"/>
                        <a:pt x="24529" y="26210"/>
                      </a:cubicBezTo>
                      <a:cubicBezTo>
                        <a:pt x="24558" y="26212"/>
                        <a:pt x="24585" y="26220"/>
                        <a:pt x="24614" y="26222"/>
                      </a:cubicBezTo>
                      <a:lnTo>
                        <a:pt x="28239" y="19056"/>
                      </a:lnTo>
                      <a:cubicBezTo>
                        <a:pt x="32284" y="11060"/>
                        <a:pt x="27115" y="1378"/>
                        <a:pt x="18199" y="495"/>
                      </a:cubicBezTo>
                      <a:cubicBezTo>
                        <a:pt x="18086" y="483"/>
                        <a:pt x="17974" y="472"/>
                        <a:pt x="17861" y="465"/>
                      </a:cubicBezTo>
                      <a:lnTo>
                        <a:pt x="10712" y="18"/>
                      </a:lnTo>
                      <a:cubicBezTo>
                        <a:pt x="10625" y="13"/>
                        <a:pt x="10538" y="8"/>
                        <a:pt x="10450" y="6"/>
                      </a:cubicBezTo>
                      <a:cubicBezTo>
                        <a:pt x="10348" y="2"/>
                        <a:pt x="10246" y="1"/>
                        <a:pt x="1014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" name="Google Shape;24;p2"/>
              <p:cNvGrpSpPr/>
              <p:nvPr/>
            </p:nvGrpSpPr>
            <p:grpSpPr>
              <a:xfrm flipH="1">
                <a:off x="6841094" y="572104"/>
                <a:ext cx="1406363" cy="1436106"/>
                <a:chOff x="8778282" y="2914404"/>
                <a:chExt cx="1406363" cy="1436106"/>
              </a:xfrm>
            </p:grpSpPr>
            <p:sp>
              <p:nvSpPr>
                <p:cNvPr id="25" name="Google Shape;25;p2"/>
                <p:cNvSpPr/>
                <p:nvPr/>
              </p:nvSpPr>
              <p:spPr>
                <a:xfrm>
                  <a:off x="9199282" y="2914404"/>
                  <a:ext cx="696289" cy="597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27" h="27804" extrusionOk="0">
                      <a:moveTo>
                        <a:pt x="18698" y="654"/>
                      </a:moveTo>
                      <a:cubicBezTo>
                        <a:pt x="19242" y="654"/>
                        <a:pt x="19773" y="772"/>
                        <a:pt x="20261" y="990"/>
                      </a:cubicBezTo>
                      <a:cubicBezTo>
                        <a:pt x="19954" y="1023"/>
                        <a:pt x="19651" y="1075"/>
                        <a:pt x="19355" y="1141"/>
                      </a:cubicBezTo>
                      <a:cubicBezTo>
                        <a:pt x="18968" y="973"/>
                        <a:pt x="18572" y="825"/>
                        <a:pt x="18169" y="691"/>
                      </a:cubicBezTo>
                      <a:cubicBezTo>
                        <a:pt x="18346" y="666"/>
                        <a:pt x="18523" y="654"/>
                        <a:pt x="18698" y="654"/>
                      </a:cubicBezTo>
                      <a:close/>
                      <a:moveTo>
                        <a:pt x="13848" y="1"/>
                      </a:moveTo>
                      <a:cubicBezTo>
                        <a:pt x="6201" y="1"/>
                        <a:pt x="0" y="6200"/>
                        <a:pt x="0" y="13849"/>
                      </a:cubicBezTo>
                      <a:cubicBezTo>
                        <a:pt x="0" y="21242"/>
                        <a:pt x="5795" y="27282"/>
                        <a:pt x="13091" y="27674"/>
                      </a:cubicBezTo>
                      <a:lnTo>
                        <a:pt x="13092" y="27803"/>
                      </a:lnTo>
                      <a:cubicBezTo>
                        <a:pt x="13156" y="27767"/>
                        <a:pt x="13227" y="27726"/>
                        <a:pt x="13306" y="27682"/>
                      </a:cubicBezTo>
                      <a:cubicBezTo>
                        <a:pt x="13486" y="27688"/>
                        <a:pt x="13665" y="27697"/>
                        <a:pt x="13848" y="27697"/>
                      </a:cubicBezTo>
                      <a:cubicBezTo>
                        <a:pt x="21496" y="27697"/>
                        <a:pt x="27696" y="21496"/>
                        <a:pt x="27696" y="13849"/>
                      </a:cubicBezTo>
                      <a:cubicBezTo>
                        <a:pt x="27696" y="11550"/>
                        <a:pt x="27133" y="9384"/>
                        <a:pt x="26142" y="7475"/>
                      </a:cubicBezTo>
                      <a:lnTo>
                        <a:pt x="26142" y="7475"/>
                      </a:lnTo>
                      <a:cubicBezTo>
                        <a:pt x="26399" y="7521"/>
                        <a:pt x="26660" y="7546"/>
                        <a:pt x="26927" y="7546"/>
                      </a:cubicBezTo>
                      <a:cubicBezTo>
                        <a:pt x="27025" y="7546"/>
                        <a:pt x="27124" y="7542"/>
                        <a:pt x="27223" y="7535"/>
                      </a:cubicBezTo>
                      <a:cubicBezTo>
                        <a:pt x="27223" y="7535"/>
                        <a:pt x="27433" y="7520"/>
                        <a:pt x="27769" y="7497"/>
                      </a:cubicBezTo>
                      <a:cubicBezTo>
                        <a:pt x="27883" y="7489"/>
                        <a:pt x="27997" y="7484"/>
                        <a:pt x="28109" y="7484"/>
                      </a:cubicBezTo>
                      <a:cubicBezTo>
                        <a:pt x="28898" y="7484"/>
                        <a:pt x="29650" y="7686"/>
                        <a:pt x="30317" y="8042"/>
                      </a:cubicBezTo>
                      <a:cubicBezTo>
                        <a:pt x="31067" y="8446"/>
                        <a:pt x="31710" y="9047"/>
                        <a:pt x="32176" y="9788"/>
                      </a:cubicBezTo>
                      <a:cubicBezTo>
                        <a:pt x="32343" y="9157"/>
                        <a:pt x="32427" y="8493"/>
                        <a:pt x="32413" y="7812"/>
                      </a:cubicBezTo>
                      <a:lnTo>
                        <a:pt x="32401" y="7190"/>
                      </a:lnTo>
                      <a:cubicBezTo>
                        <a:pt x="32323" y="3222"/>
                        <a:pt x="29075" y="95"/>
                        <a:pt x="25175" y="95"/>
                      </a:cubicBezTo>
                      <a:cubicBezTo>
                        <a:pt x="24984" y="95"/>
                        <a:pt x="24791" y="102"/>
                        <a:pt x="24597" y="118"/>
                      </a:cubicBezTo>
                      <a:lnTo>
                        <a:pt x="18007" y="637"/>
                      </a:lnTo>
                      <a:cubicBezTo>
                        <a:pt x="16694" y="223"/>
                        <a:pt x="15297" y="1"/>
                        <a:pt x="1384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>
                  <a:off x="8778282" y="3622656"/>
                  <a:ext cx="1406363" cy="727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496" h="33897" extrusionOk="0">
                      <a:moveTo>
                        <a:pt x="43378" y="1"/>
                      </a:moveTo>
                      <a:cubicBezTo>
                        <a:pt x="43135" y="1"/>
                        <a:pt x="42890" y="8"/>
                        <a:pt x="42645" y="22"/>
                      </a:cubicBezTo>
                      <a:lnTo>
                        <a:pt x="23900" y="1150"/>
                      </a:lnTo>
                      <a:cubicBezTo>
                        <a:pt x="17760" y="1150"/>
                        <a:pt x="12130" y="5468"/>
                        <a:pt x="9290" y="12354"/>
                      </a:cubicBezTo>
                      <a:lnTo>
                        <a:pt x="1" y="33896"/>
                      </a:lnTo>
                      <a:lnTo>
                        <a:pt x="65496" y="33896"/>
                      </a:lnTo>
                      <a:lnTo>
                        <a:pt x="57352" y="11356"/>
                      </a:lnTo>
                      <a:cubicBezTo>
                        <a:pt x="54843" y="4415"/>
                        <a:pt x="49369" y="1"/>
                        <a:pt x="4337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9289529" y="2986850"/>
                  <a:ext cx="625279" cy="7462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20" h="34753" extrusionOk="0">
                      <a:moveTo>
                        <a:pt x="18162" y="0"/>
                      </a:moveTo>
                      <a:cubicBezTo>
                        <a:pt x="17643" y="823"/>
                        <a:pt x="17342" y="1787"/>
                        <a:pt x="17342" y="2819"/>
                      </a:cubicBezTo>
                      <a:lnTo>
                        <a:pt x="17342" y="3436"/>
                      </a:lnTo>
                      <a:cubicBezTo>
                        <a:pt x="17342" y="6277"/>
                        <a:pt x="14929" y="8578"/>
                        <a:pt x="11952" y="8578"/>
                      </a:cubicBezTo>
                      <a:cubicBezTo>
                        <a:pt x="11643" y="8688"/>
                        <a:pt x="11354" y="8828"/>
                        <a:pt x="11082" y="8990"/>
                      </a:cubicBezTo>
                      <a:lnTo>
                        <a:pt x="11130" y="16950"/>
                      </a:lnTo>
                      <a:cubicBezTo>
                        <a:pt x="11278" y="17125"/>
                        <a:pt x="11418" y="17293"/>
                        <a:pt x="11549" y="17449"/>
                      </a:cubicBezTo>
                      <a:cubicBezTo>
                        <a:pt x="12034" y="18028"/>
                        <a:pt x="12319" y="18737"/>
                        <a:pt x="12360" y="19477"/>
                      </a:cubicBezTo>
                      <a:lnTo>
                        <a:pt x="12362" y="19527"/>
                      </a:lnTo>
                      <a:cubicBezTo>
                        <a:pt x="12464" y="21278"/>
                        <a:pt x="11537" y="22931"/>
                        <a:pt x="9962" y="23823"/>
                      </a:cubicBezTo>
                      <a:cubicBezTo>
                        <a:pt x="9538" y="24063"/>
                        <a:pt x="9152" y="24282"/>
                        <a:pt x="8891" y="24430"/>
                      </a:cubicBezTo>
                      <a:lnTo>
                        <a:pt x="5722" y="19829"/>
                      </a:lnTo>
                      <a:lnTo>
                        <a:pt x="5722" y="19829"/>
                      </a:lnTo>
                      <a:cubicBezTo>
                        <a:pt x="5820" y="21664"/>
                        <a:pt x="5545" y="23559"/>
                        <a:pt x="4924" y="25324"/>
                      </a:cubicBezTo>
                      <a:cubicBezTo>
                        <a:pt x="4054" y="27792"/>
                        <a:pt x="2290" y="29843"/>
                        <a:pt x="1" y="31114"/>
                      </a:cubicBezTo>
                      <a:lnTo>
                        <a:pt x="13676" y="34656"/>
                      </a:lnTo>
                      <a:cubicBezTo>
                        <a:pt x="13927" y="34721"/>
                        <a:pt x="14176" y="34752"/>
                        <a:pt x="14420" y="34752"/>
                      </a:cubicBezTo>
                      <a:cubicBezTo>
                        <a:pt x="16059" y="34752"/>
                        <a:pt x="17453" y="33367"/>
                        <a:pt x="17349" y="31632"/>
                      </a:cubicBezTo>
                      <a:lnTo>
                        <a:pt x="17087" y="27294"/>
                      </a:lnTo>
                      <a:cubicBezTo>
                        <a:pt x="16986" y="25977"/>
                        <a:pt x="17535" y="24693"/>
                        <a:pt x="18546" y="23892"/>
                      </a:cubicBezTo>
                      <a:lnTo>
                        <a:pt x="22271" y="24352"/>
                      </a:lnTo>
                      <a:cubicBezTo>
                        <a:pt x="22523" y="24383"/>
                        <a:pt x="22768" y="24398"/>
                        <a:pt x="23006" y="24398"/>
                      </a:cubicBezTo>
                      <a:cubicBezTo>
                        <a:pt x="25479" y="24398"/>
                        <a:pt x="27142" y="22748"/>
                        <a:pt x="26920" y="20120"/>
                      </a:cubicBezTo>
                      <a:lnTo>
                        <a:pt x="27049" y="15697"/>
                      </a:lnTo>
                      <a:lnTo>
                        <a:pt x="28186" y="15155"/>
                      </a:lnTo>
                      <a:cubicBezTo>
                        <a:pt x="28897" y="14815"/>
                        <a:pt x="29120" y="13910"/>
                        <a:pt x="28649" y="13279"/>
                      </a:cubicBezTo>
                      <a:lnTo>
                        <a:pt x="26612" y="10551"/>
                      </a:lnTo>
                      <a:lnTo>
                        <a:pt x="26114" y="4668"/>
                      </a:lnTo>
                      <a:cubicBezTo>
                        <a:pt x="25448" y="4311"/>
                        <a:pt x="24696" y="4110"/>
                        <a:pt x="23908" y="4110"/>
                      </a:cubicBezTo>
                      <a:cubicBezTo>
                        <a:pt x="23794" y="4110"/>
                        <a:pt x="23680" y="4115"/>
                        <a:pt x="23566" y="4123"/>
                      </a:cubicBezTo>
                      <a:cubicBezTo>
                        <a:pt x="23230" y="4147"/>
                        <a:pt x="23020" y="4161"/>
                        <a:pt x="23020" y="4161"/>
                      </a:cubicBezTo>
                      <a:cubicBezTo>
                        <a:pt x="22913" y="4169"/>
                        <a:pt x="22806" y="4173"/>
                        <a:pt x="22700" y="4173"/>
                      </a:cubicBezTo>
                      <a:cubicBezTo>
                        <a:pt x="20414" y="4173"/>
                        <a:pt x="18466" y="2384"/>
                        <a:pt x="1816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" name="Google Shape;28;p2"/>
              <p:cNvGrpSpPr/>
              <p:nvPr/>
            </p:nvGrpSpPr>
            <p:grpSpPr>
              <a:xfrm>
                <a:off x="8368813" y="255604"/>
                <a:ext cx="1055030" cy="1167613"/>
                <a:chOff x="6540375" y="901904"/>
                <a:chExt cx="1055030" cy="1167613"/>
              </a:xfrm>
            </p:grpSpPr>
            <p:sp>
              <p:nvSpPr>
                <p:cNvPr id="29" name="Google Shape;29;p2"/>
                <p:cNvSpPr/>
                <p:nvPr/>
              </p:nvSpPr>
              <p:spPr>
                <a:xfrm>
                  <a:off x="6692504" y="901904"/>
                  <a:ext cx="849280" cy="7788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52" h="36273" extrusionOk="0">
                      <a:moveTo>
                        <a:pt x="9177" y="0"/>
                      </a:moveTo>
                      <a:cubicBezTo>
                        <a:pt x="4099" y="0"/>
                        <a:pt x="0" y="4297"/>
                        <a:pt x="324" y="9443"/>
                      </a:cubicBezTo>
                      <a:lnTo>
                        <a:pt x="1405" y="26559"/>
                      </a:lnTo>
                      <a:lnTo>
                        <a:pt x="11547" y="27121"/>
                      </a:lnTo>
                      <a:cubicBezTo>
                        <a:pt x="11147" y="27686"/>
                        <a:pt x="10725" y="28286"/>
                        <a:pt x="10379" y="28777"/>
                      </a:cubicBezTo>
                      <a:cubicBezTo>
                        <a:pt x="9906" y="29449"/>
                        <a:pt x="9664" y="30243"/>
                        <a:pt x="9686" y="31048"/>
                      </a:cubicBezTo>
                      <a:lnTo>
                        <a:pt x="9687" y="31103"/>
                      </a:lnTo>
                      <a:cubicBezTo>
                        <a:pt x="9753" y="33592"/>
                        <a:pt x="11964" y="35875"/>
                        <a:pt x="14418" y="36235"/>
                      </a:cubicBezTo>
                      <a:cubicBezTo>
                        <a:pt x="14649" y="36268"/>
                        <a:pt x="14880" y="36272"/>
                        <a:pt x="15111" y="36272"/>
                      </a:cubicBezTo>
                      <a:cubicBezTo>
                        <a:pt x="15150" y="36272"/>
                        <a:pt x="15188" y="36272"/>
                        <a:pt x="15226" y="36272"/>
                      </a:cubicBezTo>
                      <a:cubicBezTo>
                        <a:pt x="17584" y="36267"/>
                        <a:pt x="19945" y="36258"/>
                        <a:pt x="22304" y="36251"/>
                      </a:cubicBezTo>
                      <a:cubicBezTo>
                        <a:pt x="26497" y="36240"/>
                        <a:pt x="30692" y="36227"/>
                        <a:pt x="34885" y="36215"/>
                      </a:cubicBezTo>
                      <a:cubicBezTo>
                        <a:pt x="37241" y="36017"/>
                        <a:pt x="39125" y="34243"/>
                        <a:pt x="39368" y="31999"/>
                      </a:cubicBezTo>
                      <a:cubicBezTo>
                        <a:pt x="39551" y="30292"/>
                        <a:pt x="38151" y="28853"/>
                        <a:pt x="36406" y="28853"/>
                      </a:cubicBezTo>
                      <a:cubicBezTo>
                        <a:pt x="36294" y="28853"/>
                        <a:pt x="36180" y="28859"/>
                        <a:pt x="36066" y="28871"/>
                      </a:cubicBezTo>
                      <a:cubicBezTo>
                        <a:pt x="35969" y="28879"/>
                        <a:pt x="35873" y="28883"/>
                        <a:pt x="35779" y="28883"/>
                      </a:cubicBezTo>
                      <a:cubicBezTo>
                        <a:pt x="33766" y="28883"/>
                        <a:pt x="32240" y="27093"/>
                        <a:pt x="32709" y="25174"/>
                      </a:cubicBezTo>
                      <a:lnTo>
                        <a:pt x="32898" y="23671"/>
                      </a:lnTo>
                      <a:cubicBezTo>
                        <a:pt x="33230" y="21033"/>
                        <a:pt x="31257" y="18732"/>
                        <a:pt x="28616" y="18412"/>
                      </a:cubicBezTo>
                      <a:lnTo>
                        <a:pt x="28654" y="13608"/>
                      </a:lnTo>
                      <a:cubicBezTo>
                        <a:pt x="28709" y="6711"/>
                        <a:pt x="23407" y="955"/>
                        <a:pt x="16530" y="442"/>
                      </a:cubicBezTo>
                      <a:lnTo>
                        <a:pt x="9743" y="18"/>
                      </a:lnTo>
                      <a:cubicBezTo>
                        <a:pt x="9553" y="6"/>
                        <a:pt x="9364" y="0"/>
                        <a:pt x="917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30;p2"/>
                <p:cNvSpPr/>
                <p:nvPr/>
              </p:nvSpPr>
              <p:spPr>
                <a:xfrm>
                  <a:off x="6540375" y="1637748"/>
                  <a:ext cx="1055030" cy="4317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34" h="20108" extrusionOk="0">
                      <a:moveTo>
                        <a:pt x="16591" y="1"/>
                      </a:moveTo>
                      <a:cubicBezTo>
                        <a:pt x="12099" y="1"/>
                        <a:pt x="7993" y="2620"/>
                        <a:pt x="6111" y="6737"/>
                      </a:cubicBezTo>
                      <a:lnTo>
                        <a:pt x="1" y="20107"/>
                      </a:lnTo>
                      <a:lnTo>
                        <a:pt x="49134" y="20107"/>
                      </a:lnTo>
                      <a:lnTo>
                        <a:pt x="42166" y="7329"/>
                      </a:lnTo>
                      <a:cubicBezTo>
                        <a:pt x="40037" y="3244"/>
                        <a:pt x="35812" y="683"/>
                        <a:pt x="31207" y="683"/>
                      </a:cubicBezTo>
                      <a:lnTo>
                        <a:pt x="17143" y="14"/>
                      </a:lnTo>
                      <a:cubicBezTo>
                        <a:pt x="16959" y="5"/>
                        <a:pt x="16775" y="1"/>
                        <a:pt x="1659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31;p2"/>
                <p:cNvSpPr/>
                <p:nvPr/>
              </p:nvSpPr>
              <p:spPr>
                <a:xfrm>
                  <a:off x="6634530" y="1055450"/>
                  <a:ext cx="625322" cy="6926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22" h="32259" extrusionOk="0">
                      <a:moveTo>
                        <a:pt x="4851" y="0"/>
                      </a:moveTo>
                      <a:cubicBezTo>
                        <a:pt x="3989" y="0"/>
                        <a:pt x="3146" y="600"/>
                        <a:pt x="3057" y="1608"/>
                      </a:cubicBezTo>
                      <a:cubicBezTo>
                        <a:pt x="3056" y="1617"/>
                        <a:pt x="3056" y="1628"/>
                        <a:pt x="3055" y="1636"/>
                      </a:cubicBezTo>
                      <a:lnTo>
                        <a:pt x="2509" y="8061"/>
                      </a:lnTo>
                      <a:lnTo>
                        <a:pt x="473" y="10789"/>
                      </a:lnTo>
                      <a:cubicBezTo>
                        <a:pt x="0" y="11420"/>
                        <a:pt x="224" y="12325"/>
                        <a:pt x="937" y="12662"/>
                      </a:cubicBezTo>
                      <a:lnTo>
                        <a:pt x="2074" y="13204"/>
                      </a:lnTo>
                      <a:lnTo>
                        <a:pt x="2133" y="13301"/>
                      </a:lnTo>
                      <a:cubicBezTo>
                        <a:pt x="2075" y="14003"/>
                        <a:pt x="2294" y="17473"/>
                        <a:pt x="2294" y="17473"/>
                      </a:cubicBezTo>
                      <a:cubicBezTo>
                        <a:pt x="2070" y="20120"/>
                        <a:pt x="3680" y="21903"/>
                        <a:pt x="6169" y="21903"/>
                      </a:cubicBezTo>
                      <a:cubicBezTo>
                        <a:pt x="6390" y="21903"/>
                        <a:pt x="6617" y="21888"/>
                        <a:pt x="6852" y="21860"/>
                      </a:cubicBezTo>
                      <a:lnTo>
                        <a:pt x="10577" y="21399"/>
                      </a:lnTo>
                      <a:cubicBezTo>
                        <a:pt x="11588" y="22200"/>
                        <a:pt x="12137" y="23483"/>
                        <a:pt x="12036" y="24801"/>
                      </a:cubicBezTo>
                      <a:lnTo>
                        <a:pt x="11773" y="29139"/>
                      </a:lnTo>
                      <a:cubicBezTo>
                        <a:pt x="11669" y="30875"/>
                        <a:pt x="13064" y="32259"/>
                        <a:pt x="14702" y="32259"/>
                      </a:cubicBezTo>
                      <a:cubicBezTo>
                        <a:pt x="14947" y="32259"/>
                        <a:pt x="15196" y="32228"/>
                        <a:pt x="15447" y="32163"/>
                      </a:cubicBezTo>
                      <a:lnTo>
                        <a:pt x="29121" y="28620"/>
                      </a:lnTo>
                      <a:cubicBezTo>
                        <a:pt x="26954" y="27418"/>
                        <a:pt x="25259" y="25513"/>
                        <a:pt x="24347" y="23219"/>
                      </a:cubicBezTo>
                      <a:cubicBezTo>
                        <a:pt x="22252" y="23226"/>
                        <a:pt x="20158" y="23234"/>
                        <a:pt x="18064" y="23238"/>
                      </a:cubicBezTo>
                      <a:cubicBezTo>
                        <a:pt x="17875" y="23238"/>
                        <a:pt x="17686" y="23235"/>
                        <a:pt x="17498" y="23209"/>
                      </a:cubicBezTo>
                      <a:cubicBezTo>
                        <a:pt x="15342" y="22911"/>
                        <a:pt x="13391" y="20910"/>
                        <a:pt x="13332" y="18726"/>
                      </a:cubicBezTo>
                      <a:lnTo>
                        <a:pt x="13331" y="18678"/>
                      </a:lnTo>
                      <a:cubicBezTo>
                        <a:pt x="13311" y="17974"/>
                        <a:pt x="13524" y="17281"/>
                        <a:pt x="13937" y="16694"/>
                      </a:cubicBezTo>
                      <a:cubicBezTo>
                        <a:pt x="14379" y="16067"/>
                        <a:pt x="14968" y="15231"/>
                        <a:pt x="15419" y="14594"/>
                      </a:cubicBezTo>
                      <a:cubicBezTo>
                        <a:pt x="15862" y="13968"/>
                        <a:pt x="16099" y="13231"/>
                        <a:pt x="16097" y="12463"/>
                      </a:cubicBezTo>
                      <a:lnTo>
                        <a:pt x="16097" y="12399"/>
                      </a:lnTo>
                      <a:cubicBezTo>
                        <a:pt x="16096" y="10497"/>
                        <a:pt x="14769" y="8837"/>
                        <a:pt x="12850" y="8337"/>
                      </a:cubicBezTo>
                      <a:cubicBezTo>
                        <a:pt x="12696" y="8350"/>
                        <a:pt x="12544" y="8357"/>
                        <a:pt x="12393" y="8357"/>
                      </a:cubicBezTo>
                      <a:cubicBezTo>
                        <a:pt x="9771" y="8357"/>
                        <a:pt x="7555" y="6443"/>
                        <a:pt x="7340" y="3904"/>
                      </a:cubicBezTo>
                      <a:cubicBezTo>
                        <a:pt x="7340" y="3904"/>
                        <a:pt x="7321" y="3679"/>
                        <a:pt x="7291" y="3319"/>
                      </a:cubicBezTo>
                      <a:cubicBezTo>
                        <a:pt x="7208" y="2343"/>
                        <a:pt x="6849" y="1455"/>
                        <a:pt x="6290" y="720"/>
                      </a:cubicBezTo>
                      <a:cubicBezTo>
                        <a:pt x="5916" y="226"/>
                        <a:pt x="5380" y="0"/>
                        <a:pt x="485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" name="Google Shape;32;p2"/>
              <p:cNvGrpSpPr/>
              <p:nvPr/>
            </p:nvGrpSpPr>
            <p:grpSpPr>
              <a:xfrm>
                <a:off x="7814083" y="598256"/>
                <a:ext cx="1504020" cy="1599445"/>
                <a:chOff x="7814083" y="598256"/>
                <a:chExt cx="1504020" cy="1599445"/>
              </a:xfrm>
            </p:grpSpPr>
            <p:sp>
              <p:nvSpPr>
                <p:cNvPr id="33" name="Google Shape;33;p2"/>
                <p:cNvSpPr/>
                <p:nvPr/>
              </p:nvSpPr>
              <p:spPr>
                <a:xfrm>
                  <a:off x="8100755" y="598256"/>
                  <a:ext cx="693218" cy="624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284" h="29105" extrusionOk="0">
                      <a:moveTo>
                        <a:pt x="10530" y="1"/>
                      </a:moveTo>
                      <a:cubicBezTo>
                        <a:pt x="7576" y="1"/>
                        <a:pt x="4650" y="1158"/>
                        <a:pt x="2465" y="3393"/>
                      </a:cubicBezTo>
                      <a:cubicBezTo>
                        <a:pt x="2447" y="3393"/>
                        <a:pt x="2428" y="3393"/>
                        <a:pt x="2410" y="3393"/>
                      </a:cubicBezTo>
                      <a:cubicBezTo>
                        <a:pt x="865" y="3393"/>
                        <a:pt x="0" y="5200"/>
                        <a:pt x="994" y="6403"/>
                      </a:cubicBezTo>
                      <a:lnTo>
                        <a:pt x="1200" y="6729"/>
                      </a:lnTo>
                      <a:cubicBezTo>
                        <a:pt x="1487" y="7183"/>
                        <a:pt x="1854" y="7568"/>
                        <a:pt x="2273" y="7874"/>
                      </a:cubicBezTo>
                      <a:cubicBezTo>
                        <a:pt x="1787" y="10281"/>
                        <a:pt x="2350" y="12928"/>
                        <a:pt x="4310" y="15033"/>
                      </a:cubicBezTo>
                      <a:lnTo>
                        <a:pt x="11807" y="23082"/>
                      </a:lnTo>
                      <a:lnTo>
                        <a:pt x="23825" y="29104"/>
                      </a:lnTo>
                      <a:lnTo>
                        <a:pt x="24618" y="27536"/>
                      </a:lnTo>
                      <a:lnTo>
                        <a:pt x="28243" y="20371"/>
                      </a:lnTo>
                      <a:cubicBezTo>
                        <a:pt x="32284" y="12377"/>
                        <a:pt x="27116" y="2693"/>
                        <a:pt x="18198" y="1811"/>
                      </a:cubicBezTo>
                      <a:cubicBezTo>
                        <a:pt x="18086" y="1799"/>
                        <a:pt x="17973" y="1790"/>
                        <a:pt x="17861" y="1781"/>
                      </a:cubicBezTo>
                      <a:lnTo>
                        <a:pt x="16471" y="1693"/>
                      </a:lnTo>
                      <a:cubicBezTo>
                        <a:pt x="14636" y="556"/>
                        <a:pt x="12576" y="1"/>
                        <a:pt x="1053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34;p2"/>
                <p:cNvSpPr/>
                <p:nvPr/>
              </p:nvSpPr>
              <p:spPr>
                <a:xfrm>
                  <a:off x="7814083" y="1391451"/>
                  <a:ext cx="1504020" cy="806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44" h="37548" extrusionOk="0">
                      <a:moveTo>
                        <a:pt x="40187" y="0"/>
                      </a:moveTo>
                      <a:cubicBezTo>
                        <a:pt x="39329" y="0"/>
                        <a:pt x="38467" y="56"/>
                        <a:pt x="37605" y="170"/>
                      </a:cubicBezTo>
                      <a:lnTo>
                        <a:pt x="28688" y="1344"/>
                      </a:lnTo>
                      <a:cubicBezTo>
                        <a:pt x="28499" y="1334"/>
                        <a:pt x="28311" y="1330"/>
                        <a:pt x="28124" y="1330"/>
                      </a:cubicBezTo>
                      <a:cubicBezTo>
                        <a:pt x="24613" y="1330"/>
                        <a:pt x="21359" y="3021"/>
                        <a:pt x="19659" y="5769"/>
                      </a:cubicBezTo>
                      <a:lnTo>
                        <a:pt x="1" y="37547"/>
                      </a:lnTo>
                      <a:lnTo>
                        <a:pt x="70044" y="37547"/>
                      </a:lnTo>
                      <a:lnTo>
                        <a:pt x="56551" y="9033"/>
                      </a:lnTo>
                      <a:cubicBezTo>
                        <a:pt x="56202" y="8443"/>
                        <a:pt x="55780" y="7834"/>
                        <a:pt x="55296" y="7222"/>
                      </a:cubicBezTo>
                      <a:cubicBezTo>
                        <a:pt x="51629" y="2585"/>
                        <a:pt x="46019" y="0"/>
                        <a:pt x="4018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35;p2"/>
                <p:cNvSpPr/>
                <p:nvPr/>
              </p:nvSpPr>
              <p:spPr>
                <a:xfrm>
                  <a:off x="8087485" y="780038"/>
                  <a:ext cx="634727" cy="758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60" h="35343" extrusionOk="0">
                      <a:moveTo>
                        <a:pt x="11574" y="0"/>
                      </a:moveTo>
                      <a:cubicBezTo>
                        <a:pt x="11552" y="0"/>
                        <a:pt x="11530" y="1"/>
                        <a:pt x="11508" y="1"/>
                      </a:cubicBezTo>
                      <a:lnTo>
                        <a:pt x="5526" y="221"/>
                      </a:lnTo>
                      <a:cubicBezTo>
                        <a:pt x="5475" y="223"/>
                        <a:pt x="5423" y="224"/>
                        <a:pt x="5372" y="224"/>
                      </a:cubicBezTo>
                      <a:cubicBezTo>
                        <a:pt x="5040" y="224"/>
                        <a:pt x="4714" y="184"/>
                        <a:pt x="4399" y="110"/>
                      </a:cubicBezTo>
                      <a:cubicBezTo>
                        <a:pt x="4129" y="722"/>
                        <a:pt x="3951" y="1385"/>
                        <a:pt x="3893" y="2083"/>
                      </a:cubicBezTo>
                      <a:lnTo>
                        <a:pt x="3346" y="8525"/>
                      </a:lnTo>
                      <a:lnTo>
                        <a:pt x="404" y="13692"/>
                      </a:lnTo>
                      <a:cubicBezTo>
                        <a:pt x="1" y="14402"/>
                        <a:pt x="486" y="15290"/>
                        <a:pt x="1301" y="15332"/>
                      </a:cubicBezTo>
                      <a:lnTo>
                        <a:pt x="2762" y="15408"/>
                      </a:lnTo>
                      <a:lnTo>
                        <a:pt x="2824" y="15509"/>
                      </a:lnTo>
                      <a:cubicBezTo>
                        <a:pt x="2881" y="16181"/>
                        <a:pt x="2979" y="19354"/>
                        <a:pt x="2979" y="19354"/>
                      </a:cubicBezTo>
                      <a:cubicBezTo>
                        <a:pt x="2908" y="23481"/>
                        <a:pt x="4278" y="24607"/>
                        <a:pt x="6579" y="24607"/>
                      </a:cubicBezTo>
                      <a:cubicBezTo>
                        <a:pt x="6959" y="24607"/>
                        <a:pt x="7364" y="24576"/>
                        <a:pt x="7793" y="24523"/>
                      </a:cubicBezTo>
                      <a:lnTo>
                        <a:pt x="8834" y="24395"/>
                      </a:lnTo>
                      <a:cubicBezTo>
                        <a:pt x="8853" y="24403"/>
                        <a:pt x="8870" y="24412"/>
                        <a:pt x="8888" y="24422"/>
                      </a:cubicBezTo>
                      <a:cubicBezTo>
                        <a:pt x="10649" y="25365"/>
                        <a:pt x="11460" y="27718"/>
                        <a:pt x="10726" y="29577"/>
                      </a:cubicBezTo>
                      <a:lnTo>
                        <a:pt x="9400" y="32944"/>
                      </a:lnTo>
                      <a:cubicBezTo>
                        <a:pt x="8937" y="34119"/>
                        <a:pt x="9826" y="35343"/>
                        <a:pt x="11022" y="35343"/>
                      </a:cubicBezTo>
                      <a:cubicBezTo>
                        <a:pt x="11129" y="35343"/>
                        <a:pt x="11239" y="35333"/>
                        <a:pt x="11350" y="35312"/>
                      </a:cubicBezTo>
                      <a:lnTo>
                        <a:pt x="27896" y="32264"/>
                      </a:lnTo>
                      <a:cubicBezTo>
                        <a:pt x="29078" y="32045"/>
                        <a:pt x="29560" y="30583"/>
                        <a:pt x="28709" y="29735"/>
                      </a:cubicBezTo>
                      <a:cubicBezTo>
                        <a:pt x="27535" y="28561"/>
                        <a:pt x="26623" y="27136"/>
                        <a:pt x="26064" y="25548"/>
                      </a:cubicBezTo>
                      <a:cubicBezTo>
                        <a:pt x="25409" y="23691"/>
                        <a:pt x="25051" y="21062"/>
                        <a:pt x="25155" y="19130"/>
                      </a:cubicBezTo>
                      <a:lnTo>
                        <a:pt x="25148" y="19070"/>
                      </a:lnTo>
                      <a:cubicBezTo>
                        <a:pt x="15268" y="19033"/>
                        <a:pt x="15894" y="12490"/>
                        <a:pt x="15894" y="12490"/>
                      </a:cubicBezTo>
                      <a:cubicBezTo>
                        <a:pt x="15114" y="9960"/>
                        <a:pt x="9900" y="10847"/>
                        <a:pt x="13367" y="4416"/>
                      </a:cubicBezTo>
                      <a:cubicBezTo>
                        <a:pt x="13643" y="3905"/>
                        <a:pt x="13825" y="3346"/>
                        <a:pt x="13912" y="2771"/>
                      </a:cubicBezTo>
                      <a:cubicBezTo>
                        <a:pt x="14159" y="1318"/>
                        <a:pt x="13036" y="0"/>
                        <a:pt x="1157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" name="Google Shape;36;p2"/>
              <p:cNvGrpSpPr/>
              <p:nvPr/>
            </p:nvGrpSpPr>
            <p:grpSpPr>
              <a:xfrm>
                <a:off x="8513900" y="1374620"/>
                <a:ext cx="1055030" cy="1644789"/>
                <a:chOff x="8131675" y="1032245"/>
                <a:chExt cx="1055030" cy="1644789"/>
              </a:xfrm>
            </p:grpSpPr>
            <p:sp>
              <p:nvSpPr>
                <p:cNvPr id="37" name="Google Shape;37;p2"/>
                <p:cNvSpPr/>
                <p:nvPr/>
              </p:nvSpPr>
              <p:spPr>
                <a:xfrm>
                  <a:off x="8268855" y="1032245"/>
                  <a:ext cx="765709" cy="992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60" h="46202" extrusionOk="0">
                      <a:moveTo>
                        <a:pt x="26483" y="0"/>
                      </a:moveTo>
                      <a:cubicBezTo>
                        <a:pt x="26296" y="0"/>
                        <a:pt x="26107" y="6"/>
                        <a:pt x="25917" y="18"/>
                      </a:cubicBezTo>
                      <a:lnTo>
                        <a:pt x="19129" y="442"/>
                      </a:lnTo>
                      <a:cubicBezTo>
                        <a:pt x="12729" y="919"/>
                        <a:pt x="7695" y="5938"/>
                        <a:pt x="7070" y="12189"/>
                      </a:cubicBezTo>
                      <a:cubicBezTo>
                        <a:pt x="7023" y="12656"/>
                        <a:pt x="1" y="45984"/>
                        <a:pt x="1" y="45984"/>
                      </a:cubicBezTo>
                      <a:lnTo>
                        <a:pt x="34254" y="46201"/>
                      </a:lnTo>
                      <a:lnTo>
                        <a:pt x="35335" y="9443"/>
                      </a:lnTo>
                      <a:cubicBezTo>
                        <a:pt x="35660" y="4297"/>
                        <a:pt x="31561" y="0"/>
                        <a:pt x="2648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38;p2"/>
                <p:cNvSpPr/>
                <p:nvPr/>
              </p:nvSpPr>
              <p:spPr>
                <a:xfrm>
                  <a:off x="8131675" y="1768102"/>
                  <a:ext cx="1055030" cy="9089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34" h="20108" extrusionOk="0">
                      <a:moveTo>
                        <a:pt x="32541" y="1"/>
                      </a:moveTo>
                      <a:cubicBezTo>
                        <a:pt x="32358" y="1"/>
                        <a:pt x="32174" y="5"/>
                        <a:pt x="31990" y="14"/>
                      </a:cubicBezTo>
                      <a:lnTo>
                        <a:pt x="17927" y="683"/>
                      </a:lnTo>
                      <a:cubicBezTo>
                        <a:pt x="13321" y="683"/>
                        <a:pt x="9097" y="3244"/>
                        <a:pt x="6968" y="7329"/>
                      </a:cubicBezTo>
                      <a:lnTo>
                        <a:pt x="0" y="20107"/>
                      </a:lnTo>
                      <a:lnTo>
                        <a:pt x="49133" y="20107"/>
                      </a:lnTo>
                      <a:lnTo>
                        <a:pt x="43022" y="6737"/>
                      </a:lnTo>
                      <a:cubicBezTo>
                        <a:pt x="41141" y="2620"/>
                        <a:pt x="37034" y="1"/>
                        <a:pt x="3254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39;p2"/>
                <p:cNvSpPr/>
                <p:nvPr/>
              </p:nvSpPr>
              <p:spPr>
                <a:xfrm>
                  <a:off x="8467213" y="1179156"/>
                  <a:ext cx="625279" cy="699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20" h="32568" extrusionOk="0">
                      <a:moveTo>
                        <a:pt x="18996" y="0"/>
                      </a:moveTo>
                      <a:cubicBezTo>
                        <a:pt x="18938" y="339"/>
                        <a:pt x="18904" y="687"/>
                        <a:pt x="18904" y="1041"/>
                      </a:cubicBezTo>
                      <a:lnTo>
                        <a:pt x="18904" y="1772"/>
                      </a:lnTo>
                      <a:cubicBezTo>
                        <a:pt x="18904" y="5120"/>
                        <a:pt x="16058" y="7835"/>
                        <a:pt x="12546" y="7835"/>
                      </a:cubicBezTo>
                      <a:cubicBezTo>
                        <a:pt x="12013" y="8022"/>
                        <a:pt x="11527" y="8286"/>
                        <a:pt x="11092" y="8604"/>
                      </a:cubicBezTo>
                      <a:lnTo>
                        <a:pt x="11079" y="10233"/>
                      </a:lnTo>
                      <a:cubicBezTo>
                        <a:pt x="11043" y="14945"/>
                        <a:pt x="8959" y="19396"/>
                        <a:pt x="5398" y="22482"/>
                      </a:cubicBezTo>
                      <a:cubicBezTo>
                        <a:pt x="5373" y="22505"/>
                        <a:pt x="5348" y="22525"/>
                        <a:pt x="5323" y="22547"/>
                      </a:cubicBezTo>
                      <a:cubicBezTo>
                        <a:pt x="5149" y="22700"/>
                        <a:pt x="5009" y="22895"/>
                        <a:pt x="4924" y="23139"/>
                      </a:cubicBezTo>
                      <a:cubicBezTo>
                        <a:pt x="4054" y="25608"/>
                        <a:pt x="2290" y="27659"/>
                        <a:pt x="1" y="28928"/>
                      </a:cubicBezTo>
                      <a:lnTo>
                        <a:pt x="13676" y="32472"/>
                      </a:lnTo>
                      <a:cubicBezTo>
                        <a:pt x="13926" y="32537"/>
                        <a:pt x="14176" y="32568"/>
                        <a:pt x="14420" y="32568"/>
                      </a:cubicBezTo>
                      <a:cubicBezTo>
                        <a:pt x="16058" y="32568"/>
                        <a:pt x="17453" y="31183"/>
                        <a:pt x="17349" y="29448"/>
                      </a:cubicBezTo>
                      <a:lnTo>
                        <a:pt x="17087" y="25109"/>
                      </a:lnTo>
                      <a:cubicBezTo>
                        <a:pt x="16985" y="23793"/>
                        <a:pt x="17535" y="22508"/>
                        <a:pt x="18545" y="21708"/>
                      </a:cubicBezTo>
                      <a:lnTo>
                        <a:pt x="22271" y="22168"/>
                      </a:lnTo>
                      <a:cubicBezTo>
                        <a:pt x="22542" y="22201"/>
                        <a:pt x="22806" y="22218"/>
                        <a:pt x="23062" y="22218"/>
                      </a:cubicBezTo>
                      <a:cubicBezTo>
                        <a:pt x="25517" y="22218"/>
                        <a:pt x="27219" y="20699"/>
                        <a:pt x="26998" y="18089"/>
                      </a:cubicBezTo>
                      <a:cubicBezTo>
                        <a:pt x="26998" y="18089"/>
                        <a:pt x="27072" y="14397"/>
                        <a:pt x="26989" y="13610"/>
                      </a:cubicBezTo>
                      <a:lnTo>
                        <a:pt x="27049" y="13514"/>
                      </a:lnTo>
                      <a:lnTo>
                        <a:pt x="28186" y="12972"/>
                      </a:lnTo>
                      <a:cubicBezTo>
                        <a:pt x="28895" y="12633"/>
                        <a:pt x="29120" y="11729"/>
                        <a:pt x="28649" y="11098"/>
                      </a:cubicBezTo>
                      <a:lnTo>
                        <a:pt x="26612" y="8370"/>
                      </a:lnTo>
                      <a:lnTo>
                        <a:pt x="26114" y="2487"/>
                      </a:lnTo>
                      <a:cubicBezTo>
                        <a:pt x="25448" y="2129"/>
                        <a:pt x="24696" y="1928"/>
                        <a:pt x="23907" y="1928"/>
                      </a:cubicBezTo>
                      <a:cubicBezTo>
                        <a:pt x="23794" y="1928"/>
                        <a:pt x="23680" y="1932"/>
                        <a:pt x="23566" y="1941"/>
                      </a:cubicBezTo>
                      <a:cubicBezTo>
                        <a:pt x="23230" y="1966"/>
                        <a:pt x="23019" y="1980"/>
                        <a:pt x="23019" y="1980"/>
                      </a:cubicBezTo>
                      <a:cubicBezTo>
                        <a:pt x="22912" y="1988"/>
                        <a:pt x="22806" y="1992"/>
                        <a:pt x="22700" y="1992"/>
                      </a:cubicBezTo>
                      <a:cubicBezTo>
                        <a:pt x="21194" y="1992"/>
                        <a:pt x="19836" y="1212"/>
                        <a:pt x="1899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40;p2"/>
                <p:cNvSpPr/>
                <p:nvPr/>
              </p:nvSpPr>
              <p:spPr>
                <a:xfrm>
                  <a:off x="8636991" y="1069563"/>
                  <a:ext cx="233191" cy="3954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60" h="18418" extrusionOk="0">
                      <a:moveTo>
                        <a:pt x="7894" y="0"/>
                      </a:moveTo>
                      <a:cubicBezTo>
                        <a:pt x="3329" y="0"/>
                        <a:pt x="0" y="4373"/>
                        <a:pt x="1019" y="8833"/>
                      </a:cubicBezTo>
                      <a:lnTo>
                        <a:pt x="3209" y="18417"/>
                      </a:lnTo>
                      <a:lnTo>
                        <a:pt x="3245" y="7691"/>
                      </a:lnTo>
                      <a:cubicBezTo>
                        <a:pt x="3223" y="3658"/>
                        <a:pt x="6493" y="411"/>
                        <a:pt x="10478" y="411"/>
                      </a:cubicBezTo>
                      <a:cubicBezTo>
                        <a:pt x="10605" y="411"/>
                        <a:pt x="10732" y="414"/>
                        <a:pt x="10859" y="421"/>
                      </a:cubicBezTo>
                      <a:cubicBezTo>
                        <a:pt x="10243" y="210"/>
                        <a:pt x="9588" y="78"/>
                        <a:pt x="8907" y="43"/>
                      </a:cubicBezTo>
                      <a:lnTo>
                        <a:pt x="8285" y="10"/>
                      </a:lnTo>
                      <a:cubicBezTo>
                        <a:pt x="8169" y="3"/>
                        <a:pt x="8054" y="1"/>
                        <a:pt x="7940" y="0"/>
                      </a:cubicBezTo>
                      <a:cubicBezTo>
                        <a:pt x="7924" y="0"/>
                        <a:pt x="7909" y="0"/>
                        <a:pt x="789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1" name="Google Shape;41;p2"/>
              <p:cNvGrpSpPr/>
              <p:nvPr/>
            </p:nvGrpSpPr>
            <p:grpSpPr>
              <a:xfrm>
                <a:off x="6889672" y="1201084"/>
                <a:ext cx="2154143" cy="1979295"/>
                <a:chOff x="7212522" y="1329946"/>
                <a:chExt cx="2154143" cy="1979295"/>
              </a:xfrm>
            </p:grpSpPr>
            <p:sp>
              <p:nvSpPr>
                <p:cNvPr id="42" name="Google Shape;42;p2"/>
                <p:cNvSpPr/>
                <p:nvPr/>
              </p:nvSpPr>
              <p:spPr>
                <a:xfrm>
                  <a:off x="7914226" y="1329946"/>
                  <a:ext cx="868863" cy="9089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64" h="42331" extrusionOk="0">
                      <a:moveTo>
                        <a:pt x="9178" y="0"/>
                      </a:moveTo>
                      <a:cubicBezTo>
                        <a:pt x="4099" y="0"/>
                        <a:pt x="0" y="4297"/>
                        <a:pt x="325" y="9443"/>
                      </a:cubicBezTo>
                      <a:lnTo>
                        <a:pt x="1406" y="26558"/>
                      </a:lnTo>
                      <a:lnTo>
                        <a:pt x="16098" y="27372"/>
                      </a:lnTo>
                      <a:cubicBezTo>
                        <a:pt x="16883" y="28015"/>
                        <a:pt x="17826" y="28405"/>
                        <a:pt x="18732" y="28405"/>
                      </a:cubicBezTo>
                      <a:cubicBezTo>
                        <a:pt x="18749" y="28405"/>
                        <a:pt x="18767" y="28405"/>
                        <a:pt x="18785" y="28405"/>
                      </a:cubicBezTo>
                      <a:cubicBezTo>
                        <a:pt x="18972" y="28402"/>
                        <a:pt x="19154" y="28368"/>
                        <a:pt x="19336" y="28335"/>
                      </a:cubicBezTo>
                      <a:cubicBezTo>
                        <a:pt x="20032" y="29113"/>
                        <a:pt x="20459" y="30174"/>
                        <a:pt x="20474" y="31319"/>
                      </a:cubicBezTo>
                      <a:lnTo>
                        <a:pt x="20475" y="31383"/>
                      </a:lnTo>
                      <a:cubicBezTo>
                        <a:pt x="20485" y="32151"/>
                        <a:pt x="20292" y="32884"/>
                        <a:pt x="19921" y="33504"/>
                      </a:cubicBezTo>
                      <a:cubicBezTo>
                        <a:pt x="19542" y="34136"/>
                        <a:pt x="19050" y="34962"/>
                        <a:pt x="18680" y="35585"/>
                      </a:cubicBezTo>
                      <a:cubicBezTo>
                        <a:pt x="18334" y="36165"/>
                        <a:pt x="18160" y="36854"/>
                        <a:pt x="18185" y="37557"/>
                      </a:cubicBezTo>
                      <a:lnTo>
                        <a:pt x="18186" y="37605"/>
                      </a:lnTo>
                      <a:cubicBezTo>
                        <a:pt x="18262" y="39776"/>
                        <a:pt x="19937" y="41789"/>
                        <a:pt x="21773" y="42131"/>
                      </a:cubicBezTo>
                      <a:cubicBezTo>
                        <a:pt x="21972" y="42167"/>
                        <a:pt x="22174" y="42169"/>
                        <a:pt x="22375" y="42172"/>
                      </a:cubicBezTo>
                      <a:cubicBezTo>
                        <a:pt x="27265" y="42231"/>
                        <a:pt x="32154" y="42279"/>
                        <a:pt x="37045" y="42331"/>
                      </a:cubicBezTo>
                      <a:cubicBezTo>
                        <a:pt x="38799" y="42184"/>
                        <a:pt x="40187" y="40658"/>
                        <a:pt x="40343" y="38702"/>
                      </a:cubicBezTo>
                      <a:cubicBezTo>
                        <a:pt x="40464" y="37209"/>
                        <a:pt x="39385" y="35930"/>
                        <a:pt x="38069" y="35930"/>
                      </a:cubicBezTo>
                      <a:cubicBezTo>
                        <a:pt x="37996" y="35930"/>
                        <a:pt x="37922" y="35934"/>
                        <a:pt x="37847" y="35942"/>
                      </a:cubicBezTo>
                      <a:cubicBezTo>
                        <a:pt x="37785" y="35948"/>
                        <a:pt x="37723" y="35950"/>
                        <a:pt x="37662" y="35950"/>
                      </a:cubicBezTo>
                      <a:cubicBezTo>
                        <a:pt x="36145" y="35950"/>
                        <a:pt x="34971" y="34362"/>
                        <a:pt x="35302" y="32683"/>
                      </a:cubicBezTo>
                      <a:lnTo>
                        <a:pt x="35428" y="31373"/>
                      </a:lnTo>
                      <a:cubicBezTo>
                        <a:pt x="35481" y="30809"/>
                        <a:pt x="35427" y="30261"/>
                        <a:pt x="35291" y="29750"/>
                      </a:cubicBezTo>
                      <a:cubicBezTo>
                        <a:pt x="35962" y="29155"/>
                        <a:pt x="36506" y="28259"/>
                        <a:pt x="36760" y="26851"/>
                      </a:cubicBezTo>
                      <a:cubicBezTo>
                        <a:pt x="37506" y="22707"/>
                        <a:pt x="34725" y="19255"/>
                        <a:pt x="33306" y="19142"/>
                      </a:cubicBezTo>
                      <a:cubicBezTo>
                        <a:pt x="31761" y="19021"/>
                        <a:pt x="30174" y="18235"/>
                        <a:pt x="30165" y="16454"/>
                      </a:cubicBezTo>
                      <a:lnTo>
                        <a:pt x="30026" y="15146"/>
                      </a:lnTo>
                      <a:cubicBezTo>
                        <a:pt x="29904" y="13983"/>
                        <a:pt x="29361" y="12979"/>
                        <a:pt x="28597" y="12280"/>
                      </a:cubicBezTo>
                      <a:cubicBezTo>
                        <a:pt x="28013" y="5986"/>
                        <a:pt x="22962" y="921"/>
                        <a:pt x="16531" y="441"/>
                      </a:cubicBezTo>
                      <a:lnTo>
                        <a:pt x="9744" y="18"/>
                      </a:lnTo>
                      <a:cubicBezTo>
                        <a:pt x="9554" y="6"/>
                        <a:pt x="9365" y="0"/>
                        <a:pt x="91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43;p2"/>
                <p:cNvSpPr/>
                <p:nvPr/>
              </p:nvSpPr>
              <p:spPr>
                <a:xfrm>
                  <a:off x="7212522" y="2065833"/>
                  <a:ext cx="2154143" cy="12434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21" h="57907" extrusionOk="0">
                      <a:moveTo>
                        <a:pt x="33879" y="0"/>
                      </a:moveTo>
                      <a:cubicBezTo>
                        <a:pt x="24704" y="0"/>
                        <a:pt x="16319" y="7543"/>
                        <a:pt x="12477" y="19399"/>
                      </a:cubicBezTo>
                      <a:lnTo>
                        <a:pt x="1" y="57906"/>
                      </a:lnTo>
                      <a:lnTo>
                        <a:pt x="100320" y="57906"/>
                      </a:lnTo>
                      <a:lnTo>
                        <a:pt x="86096" y="21105"/>
                      </a:lnTo>
                      <a:cubicBezTo>
                        <a:pt x="81747" y="9342"/>
                        <a:pt x="73122" y="1966"/>
                        <a:pt x="63717" y="1966"/>
                      </a:cubicBezTo>
                      <a:lnTo>
                        <a:pt x="35003" y="38"/>
                      </a:lnTo>
                      <a:cubicBezTo>
                        <a:pt x="34627" y="13"/>
                        <a:pt x="34252" y="0"/>
                        <a:pt x="3387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44;p2"/>
                <p:cNvSpPr/>
                <p:nvPr/>
              </p:nvSpPr>
              <p:spPr>
                <a:xfrm>
                  <a:off x="7856273" y="1474474"/>
                  <a:ext cx="625301" cy="7017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21" h="32681" extrusionOk="0">
                      <a:moveTo>
                        <a:pt x="3669" y="0"/>
                      </a:moveTo>
                      <a:cubicBezTo>
                        <a:pt x="3630" y="0"/>
                        <a:pt x="3132" y="1149"/>
                        <a:pt x="3053" y="2059"/>
                      </a:cubicBezTo>
                      <a:lnTo>
                        <a:pt x="2509" y="8484"/>
                      </a:lnTo>
                      <a:lnTo>
                        <a:pt x="472" y="11212"/>
                      </a:lnTo>
                      <a:cubicBezTo>
                        <a:pt x="0" y="11843"/>
                        <a:pt x="224" y="12748"/>
                        <a:pt x="937" y="13085"/>
                      </a:cubicBezTo>
                      <a:lnTo>
                        <a:pt x="2074" y="13627"/>
                      </a:lnTo>
                      <a:lnTo>
                        <a:pt x="2133" y="13724"/>
                      </a:lnTo>
                      <a:cubicBezTo>
                        <a:pt x="2264" y="14499"/>
                        <a:pt x="2294" y="17601"/>
                        <a:pt x="2294" y="17601"/>
                      </a:cubicBezTo>
                      <a:cubicBezTo>
                        <a:pt x="2248" y="20244"/>
                        <a:pt x="3741" y="22318"/>
                        <a:pt x="6252" y="22318"/>
                      </a:cubicBezTo>
                      <a:cubicBezTo>
                        <a:pt x="6446" y="22318"/>
                        <a:pt x="6646" y="22306"/>
                        <a:pt x="6852" y="22281"/>
                      </a:cubicBezTo>
                      <a:lnTo>
                        <a:pt x="10577" y="21821"/>
                      </a:lnTo>
                      <a:cubicBezTo>
                        <a:pt x="11588" y="22622"/>
                        <a:pt x="12137" y="23905"/>
                        <a:pt x="12036" y="25222"/>
                      </a:cubicBezTo>
                      <a:lnTo>
                        <a:pt x="11773" y="29561"/>
                      </a:lnTo>
                      <a:cubicBezTo>
                        <a:pt x="11669" y="31296"/>
                        <a:pt x="13064" y="32681"/>
                        <a:pt x="14703" y="32681"/>
                      </a:cubicBezTo>
                      <a:cubicBezTo>
                        <a:pt x="14947" y="32681"/>
                        <a:pt x="15196" y="32650"/>
                        <a:pt x="15447" y="32585"/>
                      </a:cubicBezTo>
                      <a:lnTo>
                        <a:pt x="29121" y="29042"/>
                      </a:lnTo>
                      <a:cubicBezTo>
                        <a:pt x="26833" y="27773"/>
                        <a:pt x="25068" y="25721"/>
                        <a:pt x="24199" y="23253"/>
                      </a:cubicBezTo>
                      <a:cubicBezTo>
                        <a:pt x="23997" y="22677"/>
                        <a:pt x="23835" y="22088"/>
                        <a:pt x="23706" y="21492"/>
                      </a:cubicBezTo>
                      <a:cubicBezTo>
                        <a:pt x="23573" y="21484"/>
                        <a:pt x="23438" y="21479"/>
                        <a:pt x="23302" y="21479"/>
                      </a:cubicBezTo>
                      <a:cubicBezTo>
                        <a:pt x="22911" y="21479"/>
                        <a:pt x="22505" y="21515"/>
                        <a:pt x="22082" y="21596"/>
                      </a:cubicBezTo>
                      <a:cubicBezTo>
                        <a:pt x="21883" y="21635"/>
                        <a:pt x="21685" y="21673"/>
                        <a:pt x="21483" y="21675"/>
                      </a:cubicBezTo>
                      <a:cubicBezTo>
                        <a:pt x="21465" y="21675"/>
                        <a:pt x="21448" y="21675"/>
                        <a:pt x="21430" y="21675"/>
                      </a:cubicBezTo>
                      <a:cubicBezTo>
                        <a:pt x="19577" y="21675"/>
                        <a:pt x="17571" y="20047"/>
                        <a:pt x="17069" y="17955"/>
                      </a:cubicBezTo>
                      <a:lnTo>
                        <a:pt x="17057" y="17908"/>
                      </a:lnTo>
                      <a:cubicBezTo>
                        <a:pt x="16893" y="17223"/>
                        <a:pt x="16925" y="16514"/>
                        <a:pt x="17149" y="15876"/>
                      </a:cubicBezTo>
                      <a:cubicBezTo>
                        <a:pt x="17388" y="15193"/>
                        <a:pt x="17707" y="14284"/>
                        <a:pt x="17952" y="13590"/>
                      </a:cubicBezTo>
                      <a:cubicBezTo>
                        <a:pt x="18192" y="12910"/>
                        <a:pt x="18235" y="12154"/>
                        <a:pt x="18073" y="11403"/>
                      </a:cubicBezTo>
                      <a:lnTo>
                        <a:pt x="18060" y="11340"/>
                      </a:lnTo>
                      <a:cubicBezTo>
                        <a:pt x="17657" y="9481"/>
                        <a:pt x="16193" y="8071"/>
                        <a:pt x="14475" y="7887"/>
                      </a:cubicBezTo>
                      <a:cubicBezTo>
                        <a:pt x="14108" y="7994"/>
                        <a:pt x="13736" y="8046"/>
                        <a:pt x="13368" y="8046"/>
                      </a:cubicBezTo>
                      <a:cubicBezTo>
                        <a:pt x="11413" y="8046"/>
                        <a:pt x="9549" y="6604"/>
                        <a:pt x="8913" y="4427"/>
                      </a:cubicBezTo>
                      <a:cubicBezTo>
                        <a:pt x="8913" y="4427"/>
                        <a:pt x="8850" y="4211"/>
                        <a:pt x="8748" y="3864"/>
                      </a:cubicBezTo>
                      <a:cubicBezTo>
                        <a:pt x="8073" y="1551"/>
                        <a:pt x="6094" y="18"/>
                        <a:pt x="4007" y="18"/>
                      </a:cubicBezTo>
                      <a:cubicBezTo>
                        <a:pt x="3894" y="18"/>
                        <a:pt x="3780" y="23"/>
                        <a:pt x="3667" y="32"/>
                      </a:cubicBezTo>
                      <a:cubicBezTo>
                        <a:pt x="3672" y="10"/>
                        <a:pt x="3672" y="0"/>
                        <a:pt x="366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5" name="Google Shape;45;p2"/>
              <p:cNvGrpSpPr/>
              <p:nvPr/>
            </p:nvGrpSpPr>
            <p:grpSpPr>
              <a:xfrm>
                <a:off x="6664882" y="1620333"/>
                <a:ext cx="1345789" cy="1584564"/>
                <a:chOff x="8359307" y="484983"/>
                <a:chExt cx="1345789" cy="1584564"/>
              </a:xfrm>
            </p:grpSpPr>
            <p:sp>
              <p:nvSpPr>
                <p:cNvPr id="46" name="Google Shape;46;p2"/>
                <p:cNvSpPr/>
                <p:nvPr/>
              </p:nvSpPr>
              <p:spPr>
                <a:xfrm>
                  <a:off x="8634470" y="484983"/>
                  <a:ext cx="704727" cy="596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20" h="27790" extrusionOk="0">
                      <a:moveTo>
                        <a:pt x="10682" y="1"/>
                      </a:moveTo>
                      <a:cubicBezTo>
                        <a:pt x="3674" y="1"/>
                        <a:pt x="1" y="8517"/>
                        <a:pt x="4845" y="13718"/>
                      </a:cubicBezTo>
                      <a:lnTo>
                        <a:pt x="12340" y="21768"/>
                      </a:lnTo>
                      <a:lnTo>
                        <a:pt x="24358" y="27790"/>
                      </a:lnTo>
                      <a:lnTo>
                        <a:pt x="28776" y="19056"/>
                      </a:lnTo>
                      <a:cubicBezTo>
                        <a:pt x="32820" y="11061"/>
                        <a:pt x="27653" y="1378"/>
                        <a:pt x="18735" y="495"/>
                      </a:cubicBezTo>
                      <a:cubicBezTo>
                        <a:pt x="18623" y="483"/>
                        <a:pt x="18510" y="474"/>
                        <a:pt x="18397" y="465"/>
                      </a:cubicBezTo>
                      <a:lnTo>
                        <a:pt x="11249" y="19"/>
                      </a:lnTo>
                      <a:cubicBezTo>
                        <a:pt x="11162" y="13"/>
                        <a:pt x="11074" y="10"/>
                        <a:pt x="10987" y="6"/>
                      </a:cubicBezTo>
                      <a:cubicBezTo>
                        <a:pt x="10884" y="3"/>
                        <a:pt x="10783" y="1"/>
                        <a:pt x="1068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47;p2"/>
                <p:cNvSpPr/>
                <p:nvPr/>
              </p:nvSpPr>
              <p:spPr>
                <a:xfrm>
                  <a:off x="8359307" y="1278500"/>
                  <a:ext cx="1345789" cy="791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675" h="36840" extrusionOk="0">
                      <a:moveTo>
                        <a:pt x="25167" y="0"/>
                      </a:moveTo>
                      <a:cubicBezTo>
                        <a:pt x="22025" y="0"/>
                        <a:pt x="19112" y="1721"/>
                        <a:pt x="17592" y="4516"/>
                      </a:cubicBezTo>
                      <a:lnTo>
                        <a:pt x="1" y="36839"/>
                      </a:lnTo>
                      <a:lnTo>
                        <a:pt x="62675" y="36839"/>
                      </a:lnTo>
                      <a:lnTo>
                        <a:pt x="50600" y="7835"/>
                      </a:lnTo>
                      <a:cubicBezTo>
                        <a:pt x="48358" y="3509"/>
                        <a:pt x="43909" y="797"/>
                        <a:pt x="39058" y="797"/>
                      </a:cubicBezTo>
                      <a:lnTo>
                        <a:pt x="25669" y="15"/>
                      </a:lnTo>
                      <a:cubicBezTo>
                        <a:pt x="25501" y="5"/>
                        <a:pt x="25334" y="0"/>
                        <a:pt x="2516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48;p2"/>
                <p:cNvSpPr/>
                <p:nvPr/>
              </p:nvSpPr>
              <p:spPr>
                <a:xfrm>
                  <a:off x="8632624" y="638486"/>
                  <a:ext cx="670994" cy="758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49" h="35344" extrusionOk="0">
                      <a:moveTo>
                        <a:pt x="11609" y="1"/>
                      </a:moveTo>
                      <a:cubicBezTo>
                        <a:pt x="11586" y="1"/>
                        <a:pt x="11564" y="1"/>
                        <a:pt x="11542" y="2"/>
                      </a:cubicBezTo>
                      <a:lnTo>
                        <a:pt x="5562" y="222"/>
                      </a:lnTo>
                      <a:cubicBezTo>
                        <a:pt x="5510" y="224"/>
                        <a:pt x="5459" y="225"/>
                        <a:pt x="5407" y="225"/>
                      </a:cubicBezTo>
                      <a:cubicBezTo>
                        <a:pt x="5075" y="225"/>
                        <a:pt x="4748" y="184"/>
                        <a:pt x="4433" y="110"/>
                      </a:cubicBezTo>
                      <a:cubicBezTo>
                        <a:pt x="4165" y="723"/>
                        <a:pt x="3986" y="1385"/>
                        <a:pt x="3927" y="2084"/>
                      </a:cubicBezTo>
                      <a:lnTo>
                        <a:pt x="3696" y="4800"/>
                      </a:lnTo>
                      <a:cubicBezTo>
                        <a:pt x="3686" y="4782"/>
                        <a:pt x="3679" y="4763"/>
                        <a:pt x="3668" y="4744"/>
                      </a:cubicBezTo>
                      <a:lnTo>
                        <a:pt x="3347" y="8525"/>
                      </a:lnTo>
                      <a:lnTo>
                        <a:pt x="405" y="13692"/>
                      </a:lnTo>
                      <a:cubicBezTo>
                        <a:pt x="0" y="14403"/>
                        <a:pt x="487" y="15290"/>
                        <a:pt x="1302" y="15332"/>
                      </a:cubicBezTo>
                      <a:lnTo>
                        <a:pt x="2763" y="15409"/>
                      </a:lnTo>
                      <a:lnTo>
                        <a:pt x="2825" y="15510"/>
                      </a:lnTo>
                      <a:cubicBezTo>
                        <a:pt x="2965" y="16220"/>
                        <a:pt x="3052" y="19433"/>
                        <a:pt x="3052" y="19433"/>
                      </a:cubicBezTo>
                      <a:cubicBezTo>
                        <a:pt x="3052" y="22265"/>
                        <a:pt x="4543" y="24562"/>
                        <a:pt x="7190" y="24562"/>
                      </a:cubicBezTo>
                      <a:cubicBezTo>
                        <a:pt x="7385" y="24562"/>
                        <a:pt x="7587" y="24549"/>
                        <a:pt x="7795" y="24523"/>
                      </a:cubicBezTo>
                      <a:lnTo>
                        <a:pt x="8836" y="24394"/>
                      </a:lnTo>
                      <a:cubicBezTo>
                        <a:pt x="8888" y="24422"/>
                        <a:pt x="8940" y="24449"/>
                        <a:pt x="8991" y="24478"/>
                      </a:cubicBezTo>
                      <a:cubicBezTo>
                        <a:pt x="10761" y="25478"/>
                        <a:pt x="11484" y="27661"/>
                        <a:pt x="10739" y="29551"/>
                      </a:cubicBezTo>
                      <a:lnTo>
                        <a:pt x="9402" y="32945"/>
                      </a:lnTo>
                      <a:cubicBezTo>
                        <a:pt x="8939" y="34120"/>
                        <a:pt x="9828" y="35343"/>
                        <a:pt x="11024" y="35343"/>
                      </a:cubicBezTo>
                      <a:cubicBezTo>
                        <a:pt x="11131" y="35343"/>
                        <a:pt x="11241" y="35333"/>
                        <a:pt x="11352" y="35313"/>
                      </a:cubicBezTo>
                      <a:lnTo>
                        <a:pt x="31248" y="31644"/>
                      </a:lnTo>
                      <a:cubicBezTo>
                        <a:pt x="28841" y="30311"/>
                        <a:pt x="26984" y="28148"/>
                        <a:pt x="26067" y="25550"/>
                      </a:cubicBezTo>
                      <a:cubicBezTo>
                        <a:pt x="25413" y="23692"/>
                        <a:pt x="25123" y="21695"/>
                        <a:pt x="25226" y="19763"/>
                      </a:cubicBezTo>
                      <a:lnTo>
                        <a:pt x="25150" y="19071"/>
                      </a:lnTo>
                      <a:cubicBezTo>
                        <a:pt x="15307" y="19018"/>
                        <a:pt x="15928" y="12491"/>
                        <a:pt x="15928" y="12491"/>
                      </a:cubicBezTo>
                      <a:cubicBezTo>
                        <a:pt x="15149" y="9961"/>
                        <a:pt x="9934" y="10848"/>
                        <a:pt x="13402" y="4416"/>
                      </a:cubicBezTo>
                      <a:cubicBezTo>
                        <a:pt x="13678" y="3905"/>
                        <a:pt x="13860" y="3346"/>
                        <a:pt x="13946" y="2771"/>
                      </a:cubicBezTo>
                      <a:cubicBezTo>
                        <a:pt x="14193" y="1318"/>
                        <a:pt x="13071" y="1"/>
                        <a:pt x="1160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9" name="Google Shape;49;p2"/>
              <p:cNvSpPr/>
              <p:nvPr/>
            </p:nvSpPr>
            <p:spPr>
              <a:xfrm>
                <a:off x="8139921" y="1781179"/>
                <a:ext cx="872256" cy="819154"/>
              </a:xfrm>
              <a:custGeom>
                <a:avLst/>
                <a:gdLst/>
                <a:ahLst/>
                <a:cxnLst/>
                <a:rect l="l" t="t" r="r" b="b"/>
                <a:pathLst>
                  <a:path w="40622" h="38149" extrusionOk="0">
                    <a:moveTo>
                      <a:pt x="26056" y="9328"/>
                    </a:moveTo>
                    <a:cubicBezTo>
                      <a:pt x="26632" y="9328"/>
                      <a:pt x="27193" y="9453"/>
                      <a:pt x="27710" y="9685"/>
                    </a:cubicBezTo>
                    <a:cubicBezTo>
                      <a:pt x="27383" y="9719"/>
                      <a:pt x="27063" y="9775"/>
                      <a:pt x="26747" y="9846"/>
                    </a:cubicBezTo>
                    <a:cubicBezTo>
                      <a:pt x="26337" y="9667"/>
                      <a:pt x="25917" y="9509"/>
                      <a:pt x="25488" y="9368"/>
                    </a:cubicBezTo>
                    <a:cubicBezTo>
                      <a:pt x="25678" y="9341"/>
                      <a:pt x="25868" y="9328"/>
                      <a:pt x="26056" y="9328"/>
                    </a:cubicBezTo>
                    <a:close/>
                    <a:moveTo>
                      <a:pt x="8634" y="1"/>
                    </a:moveTo>
                    <a:cubicBezTo>
                      <a:pt x="3866" y="1"/>
                      <a:pt x="1" y="3867"/>
                      <a:pt x="1" y="8634"/>
                    </a:cubicBezTo>
                    <a:cubicBezTo>
                      <a:pt x="1" y="13034"/>
                      <a:pt x="3292" y="16661"/>
                      <a:pt x="7546" y="17197"/>
                    </a:cubicBezTo>
                    <a:cubicBezTo>
                      <a:pt x="6686" y="19066"/>
                      <a:pt x="6202" y="21144"/>
                      <a:pt x="6202" y="23334"/>
                    </a:cubicBezTo>
                    <a:cubicBezTo>
                      <a:pt x="6202" y="31182"/>
                      <a:pt x="12355" y="37594"/>
                      <a:pt x="20099" y="38012"/>
                    </a:cubicBezTo>
                    <a:lnTo>
                      <a:pt x="20100" y="38148"/>
                    </a:lnTo>
                    <a:cubicBezTo>
                      <a:pt x="20168" y="38109"/>
                      <a:pt x="20245" y="38066"/>
                      <a:pt x="20327" y="38019"/>
                    </a:cubicBezTo>
                    <a:cubicBezTo>
                      <a:pt x="20519" y="38026"/>
                      <a:pt x="20708" y="38034"/>
                      <a:pt x="20903" y="38034"/>
                    </a:cubicBezTo>
                    <a:cubicBezTo>
                      <a:pt x="29020" y="38034"/>
                      <a:pt x="35602" y="31452"/>
                      <a:pt x="35602" y="23333"/>
                    </a:cubicBezTo>
                    <a:cubicBezTo>
                      <a:pt x="35602" y="20892"/>
                      <a:pt x="35003" y="18594"/>
                      <a:pt x="33950" y="16567"/>
                    </a:cubicBezTo>
                    <a:lnTo>
                      <a:pt x="33950" y="16567"/>
                    </a:lnTo>
                    <a:cubicBezTo>
                      <a:pt x="34225" y="16617"/>
                      <a:pt x="34505" y="16644"/>
                      <a:pt x="34790" y="16644"/>
                    </a:cubicBezTo>
                    <a:cubicBezTo>
                      <a:pt x="34892" y="16644"/>
                      <a:pt x="34995" y="16640"/>
                      <a:pt x="35098" y="16633"/>
                    </a:cubicBezTo>
                    <a:cubicBezTo>
                      <a:pt x="35098" y="16633"/>
                      <a:pt x="35321" y="16617"/>
                      <a:pt x="35679" y="16591"/>
                    </a:cubicBezTo>
                    <a:cubicBezTo>
                      <a:pt x="35800" y="16582"/>
                      <a:pt x="35921" y="16578"/>
                      <a:pt x="36040" y="16578"/>
                    </a:cubicBezTo>
                    <a:cubicBezTo>
                      <a:pt x="36877" y="16578"/>
                      <a:pt x="37674" y="16792"/>
                      <a:pt x="38382" y="17170"/>
                    </a:cubicBezTo>
                    <a:cubicBezTo>
                      <a:pt x="39178" y="17598"/>
                      <a:pt x="39861" y="18236"/>
                      <a:pt x="40356" y="19023"/>
                    </a:cubicBezTo>
                    <a:cubicBezTo>
                      <a:pt x="40534" y="18352"/>
                      <a:pt x="40621" y="17648"/>
                      <a:pt x="40609" y="16926"/>
                    </a:cubicBezTo>
                    <a:lnTo>
                      <a:pt x="40595" y="16265"/>
                    </a:lnTo>
                    <a:cubicBezTo>
                      <a:pt x="40512" y="12052"/>
                      <a:pt x="37066" y="8734"/>
                      <a:pt x="32927" y="8734"/>
                    </a:cubicBezTo>
                    <a:cubicBezTo>
                      <a:pt x="32723" y="8734"/>
                      <a:pt x="32518" y="8742"/>
                      <a:pt x="32312" y="8758"/>
                    </a:cubicBezTo>
                    <a:lnTo>
                      <a:pt x="25316" y="9310"/>
                    </a:lnTo>
                    <a:cubicBezTo>
                      <a:pt x="23922" y="8872"/>
                      <a:pt x="22439" y="8634"/>
                      <a:pt x="20903" y="8634"/>
                    </a:cubicBezTo>
                    <a:cubicBezTo>
                      <a:pt x="19643" y="8634"/>
                      <a:pt x="18422" y="8794"/>
                      <a:pt x="17257" y="9091"/>
                    </a:cubicBezTo>
                    <a:cubicBezTo>
                      <a:pt x="17264" y="8940"/>
                      <a:pt x="17268" y="8787"/>
                      <a:pt x="17268" y="8634"/>
                    </a:cubicBezTo>
                    <a:cubicBezTo>
                      <a:pt x="17268" y="3866"/>
                      <a:pt x="13401" y="1"/>
                      <a:pt x="86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8368833" y="2043480"/>
                <a:ext cx="658304" cy="792142"/>
              </a:xfrm>
              <a:custGeom>
                <a:avLst/>
                <a:gdLst/>
                <a:ahLst/>
                <a:cxnLst/>
                <a:rect l="l" t="t" r="r" b="b"/>
                <a:pathLst>
                  <a:path w="30658" h="36891" extrusionOk="0">
                    <a:moveTo>
                      <a:pt x="19282" y="0"/>
                    </a:moveTo>
                    <a:cubicBezTo>
                      <a:pt x="18729" y="873"/>
                      <a:pt x="18411" y="1898"/>
                      <a:pt x="18411" y="2991"/>
                    </a:cubicBezTo>
                    <a:lnTo>
                      <a:pt x="18411" y="3648"/>
                    </a:lnTo>
                    <a:cubicBezTo>
                      <a:pt x="18411" y="6663"/>
                      <a:pt x="15849" y="9107"/>
                      <a:pt x="12688" y="9107"/>
                    </a:cubicBezTo>
                    <a:cubicBezTo>
                      <a:pt x="10701" y="9807"/>
                      <a:pt x="9410" y="11622"/>
                      <a:pt x="9436" y="13620"/>
                    </a:cubicBezTo>
                    <a:lnTo>
                      <a:pt x="9846" y="15443"/>
                    </a:lnTo>
                    <a:cubicBezTo>
                      <a:pt x="9996" y="15756"/>
                      <a:pt x="10184" y="16050"/>
                      <a:pt x="10411" y="16321"/>
                    </a:cubicBezTo>
                    <a:cubicBezTo>
                      <a:pt x="10974" y="16989"/>
                      <a:pt x="11708" y="17865"/>
                      <a:pt x="12260" y="18523"/>
                    </a:cubicBezTo>
                    <a:cubicBezTo>
                      <a:pt x="12774" y="19137"/>
                      <a:pt x="13076" y="19889"/>
                      <a:pt x="13121" y="20676"/>
                    </a:cubicBezTo>
                    <a:lnTo>
                      <a:pt x="13123" y="20729"/>
                    </a:lnTo>
                    <a:cubicBezTo>
                      <a:pt x="13228" y="22586"/>
                      <a:pt x="12246" y="24343"/>
                      <a:pt x="10575" y="25289"/>
                    </a:cubicBezTo>
                    <a:cubicBezTo>
                      <a:pt x="10124" y="25544"/>
                      <a:pt x="9715" y="25777"/>
                      <a:pt x="9438" y="25934"/>
                    </a:cubicBezTo>
                    <a:lnTo>
                      <a:pt x="6074" y="21050"/>
                    </a:lnTo>
                    <a:lnTo>
                      <a:pt x="6074" y="21050"/>
                    </a:lnTo>
                    <a:cubicBezTo>
                      <a:pt x="6178" y="22997"/>
                      <a:pt x="5886" y="25010"/>
                      <a:pt x="5226" y="26883"/>
                    </a:cubicBezTo>
                    <a:cubicBezTo>
                      <a:pt x="4303" y="29502"/>
                      <a:pt x="2430" y="31681"/>
                      <a:pt x="1" y="33028"/>
                    </a:cubicBezTo>
                    <a:lnTo>
                      <a:pt x="14518" y="36789"/>
                    </a:lnTo>
                    <a:cubicBezTo>
                      <a:pt x="14785" y="36858"/>
                      <a:pt x="15050" y="36890"/>
                      <a:pt x="15309" y="36890"/>
                    </a:cubicBezTo>
                    <a:cubicBezTo>
                      <a:pt x="17048" y="36890"/>
                      <a:pt x="18528" y="35421"/>
                      <a:pt x="18417" y="33579"/>
                    </a:cubicBezTo>
                    <a:lnTo>
                      <a:pt x="18139" y="28973"/>
                    </a:lnTo>
                    <a:cubicBezTo>
                      <a:pt x="18031" y="27574"/>
                      <a:pt x="18615" y="26213"/>
                      <a:pt x="19688" y="25363"/>
                    </a:cubicBezTo>
                    <a:lnTo>
                      <a:pt x="23643" y="25851"/>
                    </a:lnTo>
                    <a:cubicBezTo>
                      <a:pt x="23911" y="25884"/>
                      <a:pt x="24171" y="25900"/>
                      <a:pt x="24424" y="25900"/>
                    </a:cubicBezTo>
                    <a:cubicBezTo>
                      <a:pt x="27039" y="25900"/>
                      <a:pt x="28801" y="24162"/>
                      <a:pt x="28580" y="21390"/>
                    </a:cubicBezTo>
                    <a:cubicBezTo>
                      <a:pt x="28578" y="21370"/>
                      <a:pt x="28577" y="21348"/>
                      <a:pt x="28578" y="21327"/>
                    </a:cubicBezTo>
                    <a:lnTo>
                      <a:pt x="28702" y="17109"/>
                    </a:lnTo>
                    <a:cubicBezTo>
                      <a:pt x="28711" y="16836"/>
                      <a:pt x="28870" y="16590"/>
                      <a:pt x="29119" y="16472"/>
                    </a:cubicBezTo>
                    <a:cubicBezTo>
                      <a:pt x="30289" y="15910"/>
                      <a:pt x="30657" y="14421"/>
                      <a:pt x="29881" y="13381"/>
                    </a:cubicBezTo>
                    <a:lnTo>
                      <a:pt x="28377" y="11367"/>
                    </a:lnTo>
                    <a:cubicBezTo>
                      <a:pt x="28294" y="11257"/>
                      <a:pt x="28246" y="11127"/>
                      <a:pt x="28234" y="10991"/>
                    </a:cubicBezTo>
                    <a:lnTo>
                      <a:pt x="27727" y="5014"/>
                    </a:lnTo>
                    <a:cubicBezTo>
                      <a:pt x="27726" y="4994"/>
                      <a:pt x="27722" y="4975"/>
                      <a:pt x="27721" y="4955"/>
                    </a:cubicBezTo>
                    <a:cubicBezTo>
                      <a:pt x="27014" y="4576"/>
                      <a:pt x="26217" y="4363"/>
                      <a:pt x="25380" y="4363"/>
                    </a:cubicBezTo>
                    <a:cubicBezTo>
                      <a:pt x="25260" y="4363"/>
                      <a:pt x="25139" y="4367"/>
                      <a:pt x="25018" y="4376"/>
                    </a:cubicBezTo>
                    <a:cubicBezTo>
                      <a:pt x="24660" y="4402"/>
                      <a:pt x="24437" y="4418"/>
                      <a:pt x="24437" y="4418"/>
                    </a:cubicBezTo>
                    <a:cubicBezTo>
                      <a:pt x="24323" y="4426"/>
                      <a:pt x="24210" y="4430"/>
                      <a:pt x="24098" y="4430"/>
                    </a:cubicBezTo>
                    <a:cubicBezTo>
                      <a:pt x="21672" y="4430"/>
                      <a:pt x="19603" y="2530"/>
                      <a:pt x="192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" name="Google Shape;51;p2"/>
            <p:cNvGrpSpPr/>
            <p:nvPr/>
          </p:nvGrpSpPr>
          <p:grpSpPr>
            <a:xfrm>
              <a:off x="6240346" y="2776145"/>
              <a:ext cx="1055030" cy="1167634"/>
              <a:chOff x="7681846" y="901882"/>
              <a:chExt cx="1055030" cy="1167634"/>
            </a:xfrm>
          </p:grpSpPr>
          <p:sp>
            <p:nvSpPr>
              <p:cNvPr id="52" name="Google Shape;52;p2"/>
              <p:cNvSpPr/>
              <p:nvPr/>
            </p:nvSpPr>
            <p:spPr>
              <a:xfrm>
                <a:off x="7819030" y="901882"/>
                <a:ext cx="765709" cy="992072"/>
              </a:xfrm>
              <a:custGeom>
                <a:avLst/>
                <a:gdLst/>
                <a:ahLst/>
                <a:cxnLst/>
                <a:rect l="l" t="t" r="r" b="b"/>
                <a:pathLst>
                  <a:path w="35660" h="46202" extrusionOk="0">
                    <a:moveTo>
                      <a:pt x="26483" y="0"/>
                    </a:moveTo>
                    <a:cubicBezTo>
                      <a:pt x="26296" y="0"/>
                      <a:pt x="26107" y="6"/>
                      <a:pt x="25917" y="18"/>
                    </a:cubicBezTo>
                    <a:lnTo>
                      <a:pt x="19129" y="442"/>
                    </a:lnTo>
                    <a:cubicBezTo>
                      <a:pt x="12729" y="919"/>
                      <a:pt x="7695" y="5938"/>
                      <a:pt x="7070" y="12189"/>
                    </a:cubicBezTo>
                    <a:cubicBezTo>
                      <a:pt x="7023" y="12656"/>
                      <a:pt x="1" y="45984"/>
                      <a:pt x="1" y="45984"/>
                    </a:cubicBezTo>
                    <a:lnTo>
                      <a:pt x="34254" y="46201"/>
                    </a:lnTo>
                    <a:lnTo>
                      <a:pt x="35335" y="9443"/>
                    </a:lnTo>
                    <a:cubicBezTo>
                      <a:pt x="35660" y="4297"/>
                      <a:pt x="31561" y="0"/>
                      <a:pt x="264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681846" y="1637748"/>
                <a:ext cx="1055030" cy="431769"/>
              </a:xfrm>
              <a:custGeom>
                <a:avLst/>
                <a:gdLst/>
                <a:ahLst/>
                <a:cxnLst/>
                <a:rect l="l" t="t" r="r" b="b"/>
                <a:pathLst>
                  <a:path w="49134" h="20108" extrusionOk="0">
                    <a:moveTo>
                      <a:pt x="32541" y="1"/>
                    </a:moveTo>
                    <a:cubicBezTo>
                      <a:pt x="32358" y="1"/>
                      <a:pt x="32174" y="5"/>
                      <a:pt x="31990" y="14"/>
                    </a:cubicBezTo>
                    <a:lnTo>
                      <a:pt x="17927" y="683"/>
                    </a:lnTo>
                    <a:cubicBezTo>
                      <a:pt x="13321" y="683"/>
                      <a:pt x="9097" y="3244"/>
                      <a:pt x="6968" y="7329"/>
                    </a:cubicBezTo>
                    <a:lnTo>
                      <a:pt x="0" y="20107"/>
                    </a:lnTo>
                    <a:lnTo>
                      <a:pt x="49133" y="20107"/>
                    </a:lnTo>
                    <a:lnTo>
                      <a:pt x="43022" y="6737"/>
                    </a:lnTo>
                    <a:cubicBezTo>
                      <a:pt x="41141" y="2620"/>
                      <a:pt x="37034" y="1"/>
                      <a:pt x="325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8017388" y="1048794"/>
                <a:ext cx="625279" cy="699316"/>
              </a:xfrm>
              <a:custGeom>
                <a:avLst/>
                <a:gdLst/>
                <a:ahLst/>
                <a:cxnLst/>
                <a:rect l="l" t="t" r="r" b="b"/>
                <a:pathLst>
                  <a:path w="29120" h="32568" extrusionOk="0">
                    <a:moveTo>
                      <a:pt x="18996" y="0"/>
                    </a:moveTo>
                    <a:cubicBezTo>
                      <a:pt x="18938" y="339"/>
                      <a:pt x="18904" y="687"/>
                      <a:pt x="18904" y="1041"/>
                    </a:cubicBezTo>
                    <a:lnTo>
                      <a:pt x="18904" y="1772"/>
                    </a:lnTo>
                    <a:cubicBezTo>
                      <a:pt x="18904" y="5120"/>
                      <a:pt x="16058" y="7835"/>
                      <a:pt x="12546" y="7835"/>
                    </a:cubicBezTo>
                    <a:cubicBezTo>
                      <a:pt x="12013" y="8022"/>
                      <a:pt x="11527" y="8286"/>
                      <a:pt x="11092" y="8604"/>
                    </a:cubicBezTo>
                    <a:lnTo>
                      <a:pt x="11079" y="10233"/>
                    </a:lnTo>
                    <a:cubicBezTo>
                      <a:pt x="11043" y="14945"/>
                      <a:pt x="8959" y="19396"/>
                      <a:pt x="5398" y="22482"/>
                    </a:cubicBezTo>
                    <a:cubicBezTo>
                      <a:pt x="5373" y="22505"/>
                      <a:pt x="5348" y="22525"/>
                      <a:pt x="5323" y="22547"/>
                    </a:cubicBezTo>
                    <a:cubicBezTo>
                      <a:pt x="5149" y="22700"/>
                      <a:pt x="5009" y="22895"/>
                      <a:pt x="4924" y="23139"/>
                    </a:cubicBezTo>
                    <a:cubicBezTo>
                      <a:pt x="4054" y="25608"/>
                      <a:pt x="2290" y="27659"/>
                      <a:pt x="1" y="28928"/>
                    </a:cubicBezTo>
                    <a:lnTo>
                      <a:pt x="13676" y="32472"/>
                    </a:lnTo>
                    <a:cubicBezTo>
                      <a:pt x="13926" y="32537"/>
                      <a:pt x="14176" y="32568"/>
                      <a:pt x="14420" y="32568"/>
                    </a:cubicBezTo>
                    <a:cubicBezTo>
                      <a:pt x="16058" y="32568"/>
                      <a:pt x="17453" y="31183"/>
                      <a:pt x="17349" y="29448"/>
                    </a:cubicBezTo>
                    <a:lnTo>
                      <a:pt x="17087" y="25109"/>
                    </a:lnTo>
                    <a:cubicBezTo>
                      <a:pt x="16985" y="23793"/>
                      <a:pt x="17535" y="22508"/>
                      <a:pt x="18545" y="21708"/>
                    </a:cubicBezTo>
                    <a:lnTo>
                      <a:pt x="22271" y="22168"/>
                    </a:lnTo>
                    <a:cubicBezTo>
                      <a:pt x="22542" y="22201"/>
                      <a:pt x="22806" y="22218"/>
                      <a:pt x="23062" y="22218"/>
                    </a:cubicBezTo>
                    <a:cubicBezTo>
                      <a:pt x="25517" y="22218"/>
                      <a:pt x="27219" y="20699"/>
                      <a:pt x="26998" y="18089"/>
                    </a:cubicBezTo>
                    <a:cubicBezTo>
                      <a:pt x="26998" y="18089"/>
                      <a:pt x="27072" y="14397"/>
                      <a:pt x="26989" y="13610"/>
                    </a:cubicBezTo>
                    <a:lnTo>
                      <a:pt x="27049" y="13514"/>
                    </a:lnTo>
                    <a:lnTo>
                      <a:pt x="28186" y="12972"/>
                    </a:lnTo>
                    <a:cubicBezTo>
                      <a:pt x="28895" y="12633"/>
                      <a:pt x="29120" y="11729"/>
                      <a:pt x="28649" y="11098"/>
                    </a:cubicBezTo>
                    <a:lnTo>
                      <a:pt x="26612" y="8370"/>
                    </a:lnTo>
                    <a:lnTo>
                      <a:pt x="26114" y="2487"/>
                    </a:lnTo>
                    <a:cubicBezTo>
                      <a:pt x="25448" y="2129"/>
                      <a:pt x="24696" y="1928"/>
                      <a:pt x="23907" y="1928"/>
                    </a:cubicBezTo>
                    <a:cubicBezTo>
                      <a:pt x="23794" y="1928"/>
                      <a:pt x="23680" y="1932"/>
                      <a:pt x="23566" y="1941"/>
                    </a:cubicBezTo>
                    <a:cubicBezTo>
                      <a:pt x="23230" y="1966"/>
                      <a:pt x="23019" y="1980"/>
                      <a:pt x="23019" y="1980"/>
                    </a:cubicBezTo>
                    <a:cubicBezTo>
                      <a:pt x="22912" y="1988"/>
                      <a:pt x="22806" y="1992"/>
                      <a:pt x="22700" y="1992"/>
                    </a:cubicBezTo>
                    <a:cubicBezTo>
                      <a:pt x="21194" y="1992"/>
                      <a:pt x="19836" y="1212"/>
                      <a:pt x="189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8187166" y="939201"/>
                <a:ext cx="233191" cy="395481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8418" extrusionOk="0">
                    <a:moveTo>
                      <a:pt x="7894" y="0"/>
                    </a:moveTo>
                    <a:cubicBezTo>
                      <a:pt x="3329" y="0"/>
                      <a:pt x="0" y="4373"/>
                      <a:pt x="1019" y="8833"/>
                    </a:cubicBezTo>
                    <a:lnTo>
                      <a:pt x="3209" y="18417"/>
                    </a:lnTo>
                    <a:lnTo>
                      <a:pt x="3245" y="7691"/>
                    </a:lnTo>
                    <a:cubicBezTo>
                      <a:pt x="3223" y="3658"/>
                      <a:pt x="6493" y="411"/>
                      <a:pt x="10478" y="411"/>
                    </a:cubicBezTo>
                    <a:cubicBezTo>
                      <a:pt x="10605" y="411"/>
                      <a:pt x="10732" y="414"/>
                      <a:pt x="10859" y="421"/>
                    </a:cubicBezTo>
                    <a:cubicBezTo>
                      <a:pt x="10243" y="210"/>
                      <a:pt x="9588" y="78"/>
                      <a:pt x="8907" y="43"/>
                    </a:cubicBezTo>
                    <a:lnTo>
                      <a:pt x="8285" y="10"/>
                    </a:lnTo>
                    <a:cubicBezTo>
                      <a:pt x="8169" y="3"/>
                      <a:pt x="8054" y="1"/>
                      <a:pt x="7940" y="0"/>
                    </a:cubicBezTo>
                    <a:cubicBezTo>
                      <a:pt x="7924" y="0"/>
                      <a:pt x="7909" y="0"/>
                      <a:pt x="78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" name="Google Shape;56;p2"/>
            <p:cNvSpPr/>
            <p:nvPr/>
          </p:nvSpPr>
          <p:spPr>
            <a:xfrm>
              <a:off x="7826237" y="2718387"/>
              <a:ext cx="1492876" cy="772645"/>
            </a:xfrm>
            <a:custGeom>
              <a:avLst/>
              <a:gdLst/>
              <a:ahLst/>
              <a:cxnLst/>
              <a:rect l="l" t="t" r="r" b="b"/>
              <a:pathLst>
                <a:path w="69525" h="35983" extrusionOk="0">
                  <a:moveTo>
                    <a:pt x="46046" y="0"/>
                  </a:moveTo>
                  <a:cubicBezTo>
                    <a:pt x="45788" y="0"/>
                    <a:pt x="45528" y="8"/>
                    <a:pt x="45267" y="24"/>
                  </a:cubicBezTo>
                  <a:lnTo>
                    <a:pt x="25368" y="1220"/>
                  </a:lnTo>
                  <a:cubicBezTo>
                    <a:pt x="18849" y="1220"/>
                    <a:pt x="12872" y="5804"/>
                    <a:pt x="9858" y="13115"/>
                  </a:cubicBezTo>
                  <a:lnTo>
                    <a:pt x="0" y="35983"/>
                  </a:lnTo>
                  <a:lnTo>
                    <a:pt x="69525" y="35983"/>
                  </a:lnTo>
                  <a:lnTo>
                    <a:pt x="60878" y="12056"/>
                  </a:lnTo>
                  <a:cubicBezTo>
                    <a:pt x="58216" y="4686"/>
                    <a:pt x="52405" y="0"/>
                    <a:pt x="460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8568866" y="2310377"/>
              <a:ext cx="1009" cy="18445"/>
            </a:xfrm>
            <a:custGeom>
              <a:avLst/>
              <a:gdLst/>
              <a:ahLst/>
              <a:cxnLst/>
              <a:rect l="l" t="t" r="r" b="b"/>
              <a:pathLst>
                <a:path w="47" h="859" extrusionOk="0">
                  <a:moveTo>
                    <a:pt x="41" y="1"/>
                  </a:moveTo>
                  <a:cubicBezTo>
                    <a:pt x="19" y="202"/>
                    <a:pt x="4" y="397"/>
                    <a:pt x="2" y="578"/>
                  </a:cubicBezTo>
                  <a:cubicBezTo>
                    <a:pt x="0" y="636"/>
                    <a:pt x="9" y="692"/>
                    <a:pt x="21" y="750"/>
                  </a:cubicBezTo>
                  <a:lnTo>
                    <a:pt x="46" y="858"/>
                  </a:lnTo>
                  <a:lnTo>
                    <a:pt x="41" y="1"/>
                  </a:lnTo>
                  <a:close/>
                  <a:moveTo>
                    <a:pt x="46" y="858"/>
                  </a:moveTo>
                  <a:lnTo>
                    <a:pt x="46" y="858"/>
                  </a:lnTo>
                  <a:lnTo>
                    <a:pt x="46" y="858"/>
                  </a:lnTo>
                  <a:close/>
                </a:path>
              </a:pathLst>
            </a:custGeom>
            <a:solidFill>
              <a:srgbClr val="F7F7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" name="Google Shape;58;p2"/>
            <p:cNvGrpSpPr/>
            <p:nvPr/>
          </p:nvGrpSpPr>
          <p:grpSpPr>
            <a:xfrm>
              <a:off x="7261396" y="2212336"/>
              <a:ext cx="1423670" cy="1584564"/>
              <a:chOff x="7261396" y="2212336"/>
              <a:chExt cx="1423670" cy="1584564"/>
            </a:xfrm>
          </p:grpSpPr>
          <p:sp>
            <p:nvSpPr>
              <p:cNvPr id="59" name="Google Shape;59;p2"/>
              <p:cNvSpPr/>
              <p:nvPr/>
            </p:nvSpPr>
            <p:spPr>
              <a:xfrm>
                <a:off x="7261396" y="3004178"/>
                <a:ext cx="1423670" cy="792722"/>
              </a:xfrm>
              <a:custGeom>
                <a:avLst/>
                <a:gdLst/>
                <a:ahLst/>
                <a:cxnLst/>
                <a:rect l="l" t="t" r="r" b="b"/>
                <a:pathLst>
                  <a:path w="66302" h="36918" extrusionOk="0">
                    <a:moveTo>
                      <a:pt x="22092" y="0"/>
                    </a:moveTo>
                    <a:cubicBezTo>
                      <a:pt x="19439" y="0"/>
                      <a:pt x="17005" y="1519"/>
                      <a:pt x="15847" y="3928"/>
                    </a:cubicBezTo>
                    <a:lnTo>
                      <a:pt x="1" y="36917"/>
                    </a:lnTo>
                    <a:lnTo>
                      <a:pt x="66301" y="36917"/>
                    </a:lnTo>
                    <a:lnTo>
                      <a:pt x="50857" y="7869"/>
                    </a:lnTo>
                    <a:cubicBezTo>
                      <a:pt x="48614" y="3567"/>
                      <a:pt x="44165" y="870"/>
                      <a:pt x="39314" y="870"/>
                    </a:cubicBezTo>
                    <a:lnTo>
                      <a:pt x="22445" y="9"/>
                    </a:lnTo>
                    <a:cubicBezTo>
                      <a:pt x="22327" y="3"/>
                      <a:pt x="22209" y="0"/>
                      <a:pt x="220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7732147" y="2631898"/>
                <a:ext cx="479116" cy="492901"/>
              </a:xfrm>
              <a:custGeom>
                <a:avLst/>
                <a:gdLst/>
                <a:ahLst/>
                <a:cxnLst/>
                <a:rect l="l" t="t" r="r" b="b"/>
                <a:pathLst>
                  <a:path w="22313" h="22955" extrusionOk="0">
                    <a:moveTo>
                      <a:pt x="8562" y="0"/>
                    </a:moveTo>
                    <a:lnTo>
                      <a:pt x="8542" y="87"/>
                    </a:lnTo>
                    <a:lnTo>
                      <a:pt x="9848" y="5600"/>
                    </a:lnTo>
                    <a:cubicBezTo>
                      <a:pt x="10356" y="9436"/>
                      <a:pt x="10935" y="13804"/>
                      <a:pt x="7551" y="13858"/>
                    </a:cubicBezTo>
                    <a:lnTo>
                      <a:pt x="1856" y="14253"/>
                    </a:lnTo>
                    <a:cubicBezTo>
                      <a:pt x="2179" y="15171"/>
                      <a:pt x="2180" y="16204"/>
                      <a:pt x="1801" y="17163"/>
                    </a:cubicBezTo>
                    <a:lnTo>
                      <a:pt x="465" y="20556"/>
                    </a:lnTo>
                    <a:cubicBezTo>
                      <a:pt x="1" y="21732"/>
                      <a:pt x="890" y="22954"/>
                      <a:pt x="2087" y="22954"/>
                    </a:cubicBezTo>
                    <a:cubicBezTo>
                      <a:pt x="2194" y="22954"/>
                      <a:pt x="2304" y="22944"/>
                      <a:pt x="2415" y="22924"/>
                    </a:cubicBezTo>
                    <a:lnTo>
                      <a:pt x="22312" y="19256"/>
                    </a:lnTo>
                    <a:cubicBezTo>
                      <a:pt x="19902" y="17920"/>
                      <a:pt x="18046" y="15757"/>
                      <a:pt x="17129" y="13159"/>
                    </a:cubicBezTo>
                    <a:cubicBezTo>
                      <a:pt x="16472" y="11301"/>
                      <a:pt x="16183" y="9303"/>
                      <a:pt x="16288" y="7371"/>
                    </a:cubicBezTo>
                    <a:lnTo>
                      <a:pt x="16212" y="6670"/>
                    </a:lnTo>
                    <a:cubicBezTo>
                      <a:pt x="12518" y="6271"/>
                      <a:pt x="9460" y="3613"/>
                      <a:pt x="85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7540295" y="2365882"/>
                <a:ext cx="325759" cy="395953"/>
              </a:xfrm>
              <a:custGeom>
                <a:avLst/>
                <a:gdLst/>
                <a:ahLst/>
                <a:cxnLst/>
                <a:rect l="l" t="t" r="r" b="b"/>
                <a:pathLst>
                  <a:path w="15171" h="18440" extrusionOk="0">
                    <a:moveTo>
                      <a:pt x="11574" y="1"/>
                    </a:moveTo>
                    <a:cubicBezTo>
                      <a:pt x="11552" y="1"/>
                      <a:pt x="11530" y="1"/>
                      <a:pt x="11507" y="2"/>
                    </a:cubicBezTo>
                    <a:lnTo>
                      <a:pt x="5527" y="222"/>
                    </a:lnTo>
                    <a:cubicBezTo>
                      <a:pt x="5474" y="224"/>
                      <a:pt x="5421" y="225"/>
                      <a:pt x="5368" y="225"/>
                    </a:cubicBezTo>
                    <a:cubicBezTo>
                      <a:pt x="5038" y="225"/>
                      <a:pt x="4713" y="186"/>
                      <a:pt x="4398" y="110"/>
                    </a:cubicBezTo>
                    <a:cubicBezTo>
                      <a:pt x="4130" y="722"/>
                      <a:pt x="3952" y="1385"/>
                      <a:pt x="3892" y="2084"/>
                    </a:cubicBezTo>
                    <a:lnTo>
                      <a:pt x="3663" y="4795"/>
                    </a:lnTo>
                    <a:lnTo>
                      <a:pt x="3347" y="8524"/>
                    </a:lnTo>
                    <a:lnTo>
                      <a:pt x="405" y="13691"/>
                    </a:lnTo>
                    <a:cubicBezTo>
                      <a:pt x="0" y="14402"/>
                      <a:pt x="485" y="15288"/>
                      <a:pt x="1304" y="15332"/>
                    </a:cubicBezTo>
                    <a:lnTo>
                      <a:pt x="2765" y="15408"/>
                    </a:lnTo>
                    <a:lnTo>
                      <a:pt x="2827" y="15509"/>
                    </a:lnTo>
                    <a:cubicBezTo>
                      <a:pt x="2858" y="15562"/>
                      <a:pt x="2877" y="15660"/>
                      <a:pt x="2885" y="15790"/>
                    </a:cubicBezTo>
                    <a:lnTo>
                      <a:pt x="3491" y="15763"/>
                    </a:lnTo>
                    <a:cubicBezTo>
                      <a:pt x="3535" y="15761"/>
                      <a:pt x="3580" y="15760"/>
                      <a:pt x="3624" y="15760"/>
                    </a:cubicBezTo>
                    <a:cubicBezTo>
                      <a:pt x="4909" y="15760"/>
                      <a:pt x="6046" y="16611"/>
                      <a:pt x="6400" y="17856"/>
                    </a:cubicBezTo>
                    <a:lnTo>
                      <a:pt x="6566" y="18440"/>
                    </a:lnTo>
                    <a:lnTo>
                      <a:pt x="11739" y="17369"/>
                    </a:lnTo>
                    <a:cubicBezTo>
                      <a:pt x="13340" y="17038"/>
                      <a:pt x="14639" y="15889"/>
                      <a:pt x="15171" y="14360"/>
                    </a:cubicBezTo>
                    <a:lnTo>
                      <a:pt x="14380" y="11798"/>
                    </a:lnTo>
                    <a:cubicBezTo>
                      <a:pt x="13573" y="9177"/>
                      <a:pt x="13364" y="6411"/>
                      <a:pt x="13773" y="3700"/>
                    </a:cubicBezTo>
                    <a:lnTo>
                      <a:pt x="13912" y="2771"/>
                    </a:lnTo>
                    <a:cubicBezTo>
                      <a:pt x="14158" y="1318"/>
                      <a:pt x="13037" y="1"/>
                      <a:pt x="1157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7553565" y="2212336"/>
                <a:ext cx="693218" cy="733501"/>
              </a:xfrm>
              <a:custGeom>
                <a:avLst/>
                <a:gdLst/>
                <a:ahLst/>
                <a:cxnLst/>
                <a:rect l="l" t="t" r="r" b="b"/>
                <a:pathLst>
                  <a:path w="32284" h="34160" extrusionOk="0">
                    <a:moveTo>
                      <a:pt x="10145" y="1"/>
                    </a:moveTo>
                    <a:cubicBezTo>
                      <a:pt x="7952" y="1"/>
                      <a:pt x="6090" y="837"/>
                      <a:pt x="4709" y="2141"/>
                    </a:cubicBezTo>
                    <a:lnTo>
                      <a:pt x="2465" y="2079"/>
                    </a:lnTo>
                    <a:cubicBezTo>
                      <a:pt x="2446" y="2078"/>
                      <a:pt x="2428" y="2078"/>
                      <a:pt x="2409" y="2078"/>
                    </a:cubicBezTo>
                    <a:cubicBezTo>
                      <a:pt x="865" y="2078"/>
                      <a:pt x="0" y="3885"/>
                      <a:pt x="993" y="5088"/>
                    </a:cubicBezTo>
                    <a:lnTo>
                      <a:pt x="1198" y="5415"/>
                    </a:lnTo>
                    <a:cubicBezTo>
                      <a:pt x="1485" y="5869"/>
                      <a:pt x="1851" y="6253"/>
                      <a:pt x="2272" y="6559"/>
                    </a:cubicBezTo>
                    <a:cubicBezTo>
                      <a:pt x="1914" y="8328"/>
                      <a:pt x="2128" y="10226"/>
                      <a:pt x="3044" y="11945"/>
                    </a:cubicBezTo>
                    <a:lnTo>
                      <a:pt x="3273" y="9234"/>
                    </a:lnTo>
                    <a:cubicBezTo>
                      <a:pt x="3332" y="8535"/>
                      <a:pt x="3510" y="7872"/>
                      <a:pt x="3779" y="7259"/>
                    </a:cubicBezTo>
                    <a:cubicBezTo>
                      <a:pt x="4095" y="7334"/>
                      <a:pt x="4422" y="7375"/>
                      <a:pt x="4753" y="7375"/>
                    </a:cubicBezTo>
                    <a:cubicBezTo>
                      <a:pt x="4804" y="7375"/>
                      <a:pt x="4855" y="7374"/>
                      <a:pt x="4907" y="7372"/>
                    </a:cubicBezTo>
                    <a:lnTo>
                      <a:pt x="10888" y="7152"/>
                    </a:lnTo>
                    <a:cubicBezTo>
                      <a:pt x="10911" y="7151"/>
                      <a:pt x="10933" y="7151"/>
                      <a:pt x="10955" y="7151"/>
                    </a:cubicBezTo>
                    <a:cubicBezTo>
                      <a:pt x="12416" y="7151"/>
                      <a:pt x="13539" y="8468"/>
                      <a:pt x="13293" y="9921"/>
                    </a:cubicBezTo>
                    <a:lnTo>
                      <a:pt x="13153" y="10850"/>
                    </a:lnTo>
                    <a:cubicBezTo>
                      <a:pt x="12746" y="13560"/>
                      <a:pt x="12954" y="16327"/>
                      <a:pt x="13761" y="18947"/>
                    </a:cubicBezTo>
                    <a:lnTo>
                      <a:pt x="14551" y="21509"/>
                    </a:lnTo>
                    <a:cubicBezTo>
                      <a:pt x="14019" y="23039"/>
                      <a:pt x="12720" y="24188"/>
                      <a:pt x="11119" y="24518"/>
                    </a:cubicBezTo>
                    <a:lnTo>
                      <a:pt x="5947" y="25590"/>
                    </a:lnTo>
                    <a:lnTo>
                      <a:pt x="5781" y="25006"/>
                    </a:lnTo>
                    <a:cubicBezTo>
                      <a:pt x="5427" y="23761"/>
                      <a:pt x="4290" y="22910"/>
                      <a:pt x="3005" y="22910"/>
                    </a:cubicBezTo>
                    <a:cubicBezTo>
                      <a:pt x="2961" y="22910"/>
                      <a:pt x="2916" y="22911"/>
                      <a:pt x="2872" y="22913"/>
                    </a:cubicBezTo>
                    <a:lnTo>
                      <a:pt x="2265" y="22940"/>
                    </a:lnTo>
                    <a:lnTo>
                      <a:pt x="2184" y="22944"/>
                    </a:lnTo>
                    <a:lnTo>
                      <a:pt x="1295" y="30232"/>
                    </a:lnTo>
                    <a:cubicBezTo>
                      <a:pt x="1038" y="32336"/>
                      <a:pt x="2689" y="34160"/>
                      <a:pt x="4766" y="34160"/>
                    </a:cubicBezTo>
                    <a:cubicBezTo>
                      <a:pt x="4863" y="34160"/>
                      <a:pt x="4960" y="34156"/>
                      <a:pt x="5058" y="34148"/>
                    </a:cubicBezTo>
                    <a:lnTo>
                      <a:pt x="10174" y="33793"/>
                    </a:lnTo>
                    <a:lnTo>
                      <a:pt x="15869" y="33398"/>
                    </a:lnTo>
                    <a:cubicBezTo>
                      <a:pt x="19252" y="33344"/>
                      <a:pt x="18673" y="28976"/>
                      <a:pt x="18165" y="25140"/>
                    </a:cubicBezTo>
                    <a:lnTo>
                      <a:pt x="18116" y="24931"/>
                    </a:lnTo>
                    <a:lnTo>
                      <a:pt x="16859" y="19627"/>
                    </a:lnTo>
                    <a:lnTo>
                      <a:pt x="16879" y="19540"/>
                    </a:lnTo>
                    <a:cubicBezTo>
                      <a:pt x="17777" y="23151"/>
                      <a:pt x="20835" y="25811"/>
                      <a:pt x="24529" y="26210"/>
                    </a:cubicBezTo>
                    <a:cubicBezTo>
                      <a:pt x="24558" y="26212"/>
                      <a:pt x="24585" y="26220"/>
                      <a:pt x="24614" y="26222"/>
                    </a:cubicBezTo>
                    <a:lnTo>
                      <a:pt x="28239" y="19056"/>
                    </a:lnTo>
                    <a:cubicBezTo>
                      <a:pt x="32284" y="11060"/>
                      <a:pt x="27115" y="1378"/>
                      <a:pt x="18199" y="495"/>
                    </a:cubicBezTo>
                    <a:cubicBezTo>
                      <a:pt x="18086" y="483"/>
                      <a:pt x="17974" y="472"/>
                      <a:pt x="17861" y="465"/>
                    </a:cubicBezTo>
                    <a:lnTo>
                      <a:pt x="10712" y="18"/>
                    </a:lnTo>
                    <a:cubicBezTo>
                      <a:pt x="10625" y="13"/>
                      <a:pt x="10538" y="8"/>
                      <a:pt x="10450" y="6"/>
                    </a:cubicBezTo>
                    <a:cubicBezTo>
                      <a:pt x="10348" y="2"/>
                      <a:pt x="10246" y="1"/>
                      <a:pt x="101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" name="Google Shape;63;p2"/>
            <p:cNvSpPr/>
            <p:nvPr/>
          </p:nvSpPr>
          <p:spPr>
            <a:xfrm>
              <a:off x="6939360" y="2951615"/>
              <a:ext cx="693583" cy="830642"/>
            </a:xfrm>
            <a:custGeom>
              <a:avLst/>
              <a:gdLst/>
              <a:ahLst/>
              <a:cxnLst/>
              <a:rect l="l" t="t" r="r" b="b"/>
              <a:pathLst>
                <a:path w="32301" h="38684" extrusionOk="0">
                  <a:moveTo>
                    <a:pt x="21975" y="0"/>
                  </a:moveTo>
                  <a:cubicBezTo>
                    <a:pt x="21764" y="0"/>
                    <a:pt x="21552" y="7"/>
                    <a:pt x="21338" y="20"/>
                  </a:cubicBezTo>
                  <a:lnTo>
                    <a:pt x="13702" y="497"/>
                  </a:lnTo>
                  <a:cubicBezTo>
                    <a:pt x="5965" y="1074"/>
                    <a:pt x="0" y="7552"/>
                    <a:pt x="62" y="15310"/>
                  </a:cubicBezTo>
                  <a:lnTo>
                    <a:pt x="192" y="31571"/>
                  </a:lnTo>
                  <a:lnTo>
                    <a:pt x="31801" y="38683"/>
                  </a:lnTo>
                  <a:lnTo>
                    <a:pt x="31935" y="10624"/>
                  </a:lnTo>
                  <a:cubicBezTo>
                    <a:pt x="32301" y="4834"/>
                    <a:pt x="27689" y="0"/>
                    <a:pt x="219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429165" y="3685999"/>
              <a:ext cx="1623772" cy="825403"/>
            </a:xfrm>
            <a:custGeom>
              <a:avLst/>
              <a:gdLst/>
              <a:ahLst/>
              <a:cxnLst/>
              <a:rect l="l" t="t" r="r" b="b"/>
              <a:pathLst>
                <a:path w="75621" h="38440" extrusionOk="0">
                  <a:moveTo>
                    <a:pt x="50083" y="1"/>
                  </a:moveTo>
                  <a:cubicBezTo>
                    <a:pt x="49802" y="1"/>
                    <a:pt x="49519" y="9"/>
                    <a:pt x="49236" y="26"/>
                  </a:cubicBezTo>
                  <a:lnTo>
                    <a:pt x="27593" y="1305"/>
                  </a:lnTo>
                  <a:cubicBezTo>
                    <a:pt x="20503" y="1305"/>
                    <a:pt x="14001" y="6201"/>
                    <a:pt x="10724" y="14009"/>
                  </a:cubicBezTo>
                  <a:lnTo>
                    <a:pt x="0" y="38439"/>
                  </a:lnTo>
                  <a:lnTo>
                    <a:pt x="75621" y="38439"/>
                  </a:lnTo>
                  <a:lnTo>
                    <a:pt x="66217" y="12877"/>
                  </a:lnTo>
                  <a:cubicBezTo>
                    <a:pt x="63321" y="5008"/>
                    <a:pt x="56999" y="1"/>
                    <a:pt x="500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049060" y="3035656"/>
              <a:ext cx="626997" cy="762338"/>
            </a:xfrm>
            <a:custGeom>
              <a:avLst/>
              <a:gdLst/>
              <a:ahLst/>
              <a:cxnLst/>
              <a:rect l="l" t="t" r="r" b="b"/>
              <a:pathLst>
                <a:path w="29200" h="35503" extrusionOk="0">
                  <a:moveTo>
                    <a:pt x="17609" y="0"/>
                  </a:moveTo>
                  <a:cubicBezTo>
                    <a:pt x="17056" y="875"/>
                    <a:pt x="16738" y="1898"/>
                    <a:pt x="16738" y="2992"/>
                  </a:cubicBezTo>
                  <a:lnTo>
                    <a:pt x="16738" y="3649"/>
                  </a:lnTo>
                  <a:cubicBezTo>
                    <a:pt x="16738" y="6643"/>
                    <a:pt x="14210" y="9073"/>
                    <a:pt x="11078" y="9105"/>
                  </a:cubicBezTo>
                  <a:lnTo>
                    <a:pt x="11109" y="14205"/>
                  </a:lnTo>
                  <a:cubicBezTo>
                    <a:pt x="10818" y="17489"/>
                    <a:pt x="9592" y="20617"/>
                    <a:pt x="7573" y="23193"/>
                  </a:cubicBezTo>
                  <a:lnTo>
                    <a:pt x="5721" y="20504"/>
                  </a:lnTo>
                  <a:lnTo>
                    <a:pt x="5721" y="20504"/>
                  </a:lnTo>
                  <a:cubicBezTo>
                    <a:pt x="5820" y="22339"/>
                    <a:pt x="5545" y="24235"/>
                    <a:pt x="4923" y="25999"/>
                  </a:cubicBezTo>
                  <a:cubicBezTo>
                    <a:pt x="4053" y="28467"/>
                    <a:pt x="2289" y="30518"/>
                    <a:pt x="1" y="31789"/>
                  </a:cubicBezTo>
                  <a:lnTo>
                    <a:pt x="144" y="31826"/>
                  </a:lnTo>
                  <a:cubicBezTo>
                    <a:pt x="123" y="31838"/>
                    <a:pt x="102" y="31851"/>
                    <a:pt x="80" y="31864"/>
                  </a:cubicBezTo>
                  <a:lnTo>
                    <a:pt x="13755" y="35406"/>
                  </a:lnTo>
                  <a:cubicBezTo>
                    <a:pt x="14006" y="35471"/>
                    <a:pt x="14255" y="35502"/>
                    <a:pt x="14500" y="35502"/>
                  </a:cubicBezTo>
                  <a:cubicBezTo>
                    <a:pt x="16138" y="35502"/>
                    <a:pt x="17532" y="34118"/>
                    <a:pt x="17428" y="32383"/>
                  </a:cubicBezTo>
                  <a:lnTo>
                    <a:pt x="17166" y="28045"/>
                  </a:lnTo>
                  <a:cubicBezTo>
                    <a:pt x="17064" y="26728"/>
                    <a:pt x="17614" y="25443"/>
                    <a:pt x="18625" y="24643"/>
                  </a:cubicBezTo>
                  <a:lnTo>
                    <a:pt x="22350" y="25103"/>
                  </a:lnTo>
                  <a:cubicBezTo>
                    <a:pt x="22621" y="25137"/>
                    <a:pt x="22885" y="25153"/>
                    <a:pt x="23141" y="25153"/>
                  </a:cubicBezTo>
                  <a:cubicBezTo>
                    <a:pt x="25596" y="25153"/>
                    <a:pt x="27298" y="23635"/>
                    <a:pt x="27077" y="21024"/>
                  </a:cubicBezTo>
                  <a:cubicBezTo>
                    <a:pt x="27077" y="21024"/>
                    <a:pt x="27151" y="17333"/>
                    <a:pt x="27068" y="16545"/>
                  </a:cubicBezTo>
                  <a:lnTo>
                    <a:pt x="27128" y="16449"/>
                  </a:lnTo>
                  <a:lnTo>
                    <a:pt x="28265" y="15908"/>
                  </a:lnTo>
                  <a:cubicBezTo>
                    <a:pt x="28977" y="15566"/>
                    <a:pt x="29200" y="14661"/>
                    <a:pt x="28729" y="14030"/>
                  </a:cubicBezTo>
                  <a:lnTo>
                    <a:pt x="26692" y="11302"/>
                  </a:lnTo>
                  <a:lnTo>
                    <a:pt x="26315" y="6851"/>
                  </a:lnTo>
                  <a:cubicBezTo>
                    <a:pt x="26290" y="6851"/>
                    <a:pt x="26267" y="6849"/>
                    <a:pt x="26242" y="6849"/>
                  </a:cubicBezTo>
                  <a:lnTo>
                    <a:pt x="26612" y="11197"/>
                  </a:lnTo>
                  <a:cubicBezTo>
                    <a:pt x="26586" y="11131"/>
                    <a:pt x="26569" y="11062"/>
                    <a:pt x="26562" y="10992"/>
                  </a:cubicBezTo>
                  <a:lnTo>
                    <a:pt x="26055" y="5015"/>
                  </a:lnTo>
                  <a:cubicBezTo>
                    <a:pt x="26054" y="4995"/>
                    <a:pt x="26049" y="4975"/>
                    <a:pt x="26048" y="4955"/>
                  </a:cubicBezTo>
                  <a:cubicBezTo>
                    <a:pt x="25341" y="4575"/>
                    <a:pt x="24542" y="4363"/>
                    <a:pt x="23705" y="4363"/>
                  </a:cubicBezTo>
                  <a:cubicBezTo>
                    <a:pt x="23586" y="4363"/>
                    <a:pt x="23466" y="4368"/>
                    <a:pt x="23346" y="4376"/>
                  </a:cubicBezTo>
                  <a:cubicBezTo>
                    <a:pt x="22988" y="4403"/>
                    <a:pt x="22764" y="4418"/>
                    <a:pt x="22764" y="4418"/>
                  </a:cubicBezTo>
                  <a:cubicBezTo>
                    <a:pt x="22651" y="4426"/>
                    <a:pt x="22538" y="4430"/>
                    <a:pt x="22426" y="4430"/>
                  </a:cubicBezTo>
                  <a:cubicBezTo>
                    <a:pt x="20000" y="4430"/>
                    <a:pt x="17930" y="2531"/>
                    <a:pt x="176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011553" y="2211133"/>
              <a:ext cx="704749" cy="596721"/>
            </a:xfrm>
            <a:custGeom>
              <a:avLst/>
              <a:gdLst/>
              <a:ahLst/>
              <a:cxnLst/>
              <a:rect l="l" t="t" r="r" b="b"/>
              <a:pathLst>
                <a:path w="32821" h="27790" extrusionOk="0">
                  <a:moveTo>
                    <a:pt x="22139" y="0"/>
                  </a:moveTo>
                  <a:cubicBezTo>
                    <a:pt x="22038" y="0"/>
                    <a:pt x="21936" y="2"/>
                    <a:pt x="21834" y="6"/>
                  </a:cubicBezTo>
                  <a:cubicBezTo>
                    <a:pt x="21748" y="10"/>
                    <a:pt x="21659" y="13"/>
                    <a:pt x="21572" y="18"/>
                  </a:cubicBezTo>
                  <a:lnTo>
                    <a:pt x="14423" y="465"/>
                  </a:lnTo>
                  <a:cubicBezTo>
                    <a:pt x="14311" y="474"/>
                    <a:pt x="14198" y="482"/>
                    <a:pt x="14086" y="495"/>
                  </a:cubicBezTo>
                  <a:cubicBezTo>
                    <a:pt x="5168" y="1377"/>
                    <a:pt x="0" y="11061"/>
                    <a:pt x="4046" y="19057"/>
                  </a:cubicBezTo>
                  <a:lnTo>
                    <a:pt x="8463" y="27789"/>
                  </a:lnTo>
                  <a:lnTo>
                    <a:pt x="20482" y="21767"/>
                  </a:lnTo>
                  <a:lnTo>
                    <a:pt x="27976" y="13718"/>
                  </a:lnTo>
                  <a:cubicBezTo>
                    <a:pt x="32820" y="8517"/>
                    <a:pt x="29147" y="0"/>
                    <a:pt x="221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645693" y="3004608"/>
              <a:ext cx="1345810" cy="791047"/>
            </a:xfrm>
            <a:custGeom>
              <a:avLst/>
              <a:gdLst/>
              <a:ahLst/>
              <a:cxnLst/>
              <a:rect l="l" t="t" r="r" b="b"/>
              <a:pathLst>
                <a:path w="62676" h="36840" extrusionOk="0">
                  <a:moveTo>
                    <a:pt x="37507" y="1"/>
                  </a:moveTo>
                  <a:cubicBezTo>
                    <a:pt x="37340" y="1"/>
                    <a:pt x="37173" y="5"/>
                    <a:pt x="37005" y="15"/>
                  </a:cubicBezTo>
                  <a:lnTo>
                    <a:pt x="23616" y="798"/>
                  </a:lnTo>
                  <a:cubicBezTo>
                    <a:pt x="18766" y="798"/>
                    <a:pt x="14317" y="3510"/>
                    <a:pt x="12074" y="7836"/>
                  </a:cubicBezTo>
                  <a:lnTo>
                    <a:pt x="0" y="36840"/>
                  </a:lnTo>
                  <a:lnTo>
                    <a:pt x="62676" y="36840"/>
                  </a:lnTo>
                  <a:lnTo>
                    <a:pt x="45084" y="4516"/>
                  </a:lnTo>
                  <a:cubicBezTo>
                    <a:pt x="43563" y="1721"/>
                    <a:pt x="40650" y="1"/>
                    <a:pt x="375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047132" y="2364636"/>
              <a:ext cx="670994" cy="758903"/>
            </a:xfrm>
            <a:custGeom>
              <a:avLst/>
              <a:gdLst/>
              <a:ahLst/>
              <a:cxnLst/>
              <a:rect l="l" t="t" r="r" b="b"/>
              <a:pathLst>
                <a:path w="31249" h="35343" extrusionOk="0">
                  <a:moveTo>
                    <a:pt x="19641" y="0"/>
                  </a:moveTo>
                  <a:cubicBezTo>
                    <a:pt x="18179" y="0"/>
                    <a:pt x="17056" y="1318"/>
                    <a:pt x="17303" y="2771"/>
                  </a:cubicBezTo>
                  <a:cubicBezTo>
                    <a:pt x="17390" y="3346"/>
                    <a:pt x="17572" y="3905"/>
                    <a:pt x="17848" y="4416"/>
                  </a:cubicBezTo>
                  <a:cubicBezTo>
                    <a:pt x="21315" y="10847"/>
                    <a:pt x="16101" y="9960"/>
                    <a:pt x="15321" y="12490"/>
                  </a:cubicBezTo>
                  <a:cubicBezTo>
                    <a:pt x="15321" y="12490"/>
                    <a:pt x="15942" y="19016"/>
                    <a:pt x="6099" y="19070"/>
                  </a:cubicBezTo>
                  <a:lnTo>
                    <a:pt x="6024" y="19762"/>
                  </a:lnTo>
                  <a:cubicBezTo>
                    <a:pt x="6126" y="21695"/>
                    <a:pt x="5837" y="23692"/>
                    <a:pt x="5182" y="25549"/>
                  </a:cubicBezTo>
                  <a:cubicBezTo>
                    <a:pt x="4266" y="28148"/>
                    <a:pt x="2407" y="30308"/>
                    <a:pt x="1" y="31645"/>
                  </a:cubicBezTo>
                  <a:lnTo>
                    <a:pt x="19898" y="35312"/>
                  </a:lnTo>
                  <a:cubicBezTo>
                    <a:pt x="20009" y="35333"/>
                    <a:pt x="20119" y="35343"/>
                    <a:pt x="20226" y="35343"/>
                  </a:cubicBezTo>
                  <a:cubicBezTo>
                    <a:pt x="21421" y="35343"/>
                    <a:pt x="22310" y="34119"/>
                    <a:pt x="21847" y="32944"/>
                  </a:cubicBezTo>
                  <a:lnTo>
                    <a:pt x="20510" y="29551"/>
                  </a:lnTo>
                  <a:cubicBezTo>
                    <a:pt x="19766" y="27661"/>
                    <a:pt x="20489" y="25477"/>
                    <a:pt x="22258" y="24478"/>
                  </a:cubicBezTo>
                  <a:cubicBezTo>
                    <a:pt x="22309" y="24449"/>
                    <a:pt x="22361" y="24422"/>
                    <a:pt x="22413" y="24395"/>
                  </a:cubicBezTo>
                  <a:lnTo>
                    <a:pt x="23455" y="24523"/>
                  </a:lnTo>
                  <a:cubicBezTo>
                    <a:pt x="23663" y="24549"/>
                    <a:pt x="23865" y="24561"/>
                    <a:pt x="24061" y="24561"/>
                  </a:cubicBezTo>
                  <a:cubicBezTo>
                    <a:pt x="26707" y="24561"/>
                    <a:pt x="28198" y="22266"/>
                    <a:pt x="28198" y="19432"/>
                  </a:cubicBezTo>
                  <a:cubicBezTo>
                    <a:pt x="28198" y="19432"/>
                    <a:pt x="28285" y="16219"/>
                    <a:pt x="28424" y="15510"/>
                  </a:cubicBezTo>
                  <a:lnTo>
                    <a:pt x="28486" y="15409"/>
                  </a:lnTo>
                  <a:lnTo>
                    <a:pt x="29947" y="15332"/>
                  </a:lnTo>
                  <a:cubicBezTo>
                    <a:pt x="30764" y="15290"/>
                    <a:pt x="31249" y="14402"/>
                    <a:pt x="30844" y="13692"/>
                  </a:cubicBezTo>
                  <a:lnTo>
                    <a:pt x="27902" y="8525"/>
                  </a:lnTo>
                  <a:lnTo>
                    <a:pt x="27582" y="4743"/>
                  </a:lnTo>
                  <a:cubicBezTo>
                    <a:pt x="27572" y="4762"/>
                    <a:pt x="27563" y="4781"/>
                    <a:pt x="27553" y="4800"/>
                  </a:cubicBezTo>
                  <a:lnTo>
                    <a:pt x="27322" y="2083"/>
                  </a:lnTo>
                  <a:cubicBezTo>
                    <a:pt x="27264" y="1384"/>
                    <a:pt x="27086" y="722"/>
                    <a:pt x="26816" y="110"/>
                  </a:cubicBezTo>
                  <a:cubicBezTo>
                    <a:pt x="26501" y="184"/>
                    <a:pt x="26175" y="224"/>
                    <a:pt x="25843" y="224"/>
                  </a:cubicBezTo>
                  <a:cubicBezTo>
                    <a:pt x="25792" y="224"/>
                    <a:pt x="25740" y="223"/>
                    <a:pt x="25689" y="221"/>
                  </a:cubicBezTo>
                  <a:lnTo>
                    <a:pt x="19707" y="1"/>
                  </a:lnTo>
                  <a:cubicBezTo>
                    <a:pt x="19685" y="1"/>
                    <a:pt x="19663" y="0"/>
                    <a:pt x="196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" name="Google Shape;69;p2"/>
            <p:cNvGrpSpPr/>
            <p:nvPr/>
          </p:nvGrpSpPr>
          <p:grpSpPr>
            <a:xfrm>
              <a:off x="8778282" y="2914404"/>
              <a:ext cx="1406363" cy="1436106"/>
              <a:chOff x="8778282" y="2914404"/>
              <a:chExt cx="1406363" cy="1436106"/>
            </a:xfrm>
          </p:grpSpPr>
          <p:sp>
            <p:nvSpPr>
              <p:cNvPr id="70" name="Google Shape;70;p2"/>
              <p:cNvSpPr/>
              <p:nvPr/>
            </p:nvSpPr>
            <p:spPr>
              <a:xfrm>
                <a:off x="9199282" y="2914404"/>
                <a:ext cx="696289" cy="597021"/>
              </a:xfrm>
              <a:custGeom>
                <a:avLst/>
                <a:gdLst/>
                <a:ahLst/>
                <a:cxnLst/>
                <a:rect l="l" t="t" r="r" b="b"/>
                <a:pathLst>
                  <a:path w="32427" h="27804" extrusionOk="0">
                    <a:moveTo>
                      <a:pt x="18698" y="654"/>
                    </a:moveTo>
                    <a:cubicBezTo>
                      <a:pt x="19242" y="654"/>
                      <a:pt x="19773" y="772"/>
                      <a:pt x="20261" y="990"/>
                    </a:cubicBezTo>
                    <a:cubicBezTo>
                      <a:pt x="19954" y="1023"/>
                      <a:pt x="19651" y="1075"/>
                      <a:pt x="19355" y="1141"/>
                    </a:cubicBezTo>
                    <a:cubicBezTo>
                      <a:pt x="18968" y="973"/>
                      <a:pt x="18572" y="825"/>
                      <a:pt x="18169" y="691"/>
                    </a:cubicBezTo>
                    <a:cubicBezTo>
                      <a:pt x="18346" y="666"/>
                      <a:pt x="18523" y="654"/>
                      <a:pt x="18698" y="654"/>
                    </a:cubicBezTo>
                    <a:close/>
                    <a:moveTo>
                      <a:pt x="13848" y="1"/>
                    </a:moveTo>
                    <a:cubicBezTo>
                      <a:pt x="6201" y="1"/>
                      <a:pt x="0" y="6200"/>
                      <a:pt x="0" y="13849"/>
                    </a:cubicBezTo>
                    <a:cubicBezTo>
                      <a:pt x="0" y="21242"/>
                      <a:pt x="5795" y="27282"/>
                      <a:pt x="13091" y="27674"/>
                    </a:cubicBezTo>
                    <a:lnTo>
                      <a:pt x="13092" y="27803"/>
                    </a:lnTo>
                    <a:cubicBezTo>
                      <a:pt x="13156" y="27767"/>
                      <a:pt x="13227" y="27726"/>
                      <a:pt x="13306" y="27682"/>
                    </a:cubicBezTo>
                    <a:cubicBezTo>
                      <a:pt x="13486" y="27688"/>
                      <a:pt x="13665" y="27697"/>
                      <a:pt x="13848" y="27697"/>
                    </a:cubicBezTo>
                    <a:cubicBezTo>
                      <a:pt x="21496" y="27697"/>
                      <a:pt x="27696" y="21496"/>
                      <a:pt x="27696" y="13849"/>
                    </a:cubicBezTo>
                    <a:cubicBezTo>
                      <a:pt x="27696" y="11550"/>
                      <a:pt x="27133" y="9384"/>
                      <a:pt x="26142" y="7475"/>
                    </a:cubicBezTo>
                    <a:lnTo>
                      <a:pt x="26142" y="7475"/>
                    </a:lnTo>
                    <a:cubicBezTo>
                      <a:pt x="26399" y="7521"/>
                      <a:pt x="26660" y="7546"/>
                      <a:pt x="26927" y="7546"/>
                    </a:cubicBezTo>
                    <a:cubicBezTo>
                      <a:pt x="27025" y="7546"/>
                      <a:pt x="27124" y="7542"/>
                      <a:pt x="27223" y="7535"/>
                    </a:cubicBezTo>
                    <a:cubicBezTo>
                      <a:pt x="27223" y="7535"/>
                      <a:pt x="27433" y="7520"/>
                      <a:pt x="27769" y="7497"/>
                    </a:cubicBezTo>
                    <a:cubicBezTo>
                      <a:pt x="27883" y="7489"/>
                      <a:pt x="27997" y="7484"/>
                      <a:pt x="28109" y="7484"/>
                    </a:cubicBezTo>
                    <a:cubicBezTo>
                      <a:pt x="28898" y="7484"/>
                      <a:pt x="29650" y="7686"/>
                      <a:pt x="30317" y="8042"/>
                    </a:cubicBezTo>
                    <a:cubicBezTo>
                      <a:pt x="31067" y="8446"/>
                      <a:pt x="31710" y="9047"/>
                      <a:pt x="32176" y="9788"/>
                    </a:cubicBezTo>
                    <a:cubicBezTo>
                      <a:pt x="32343" y="9157"/>
                      <a:pt x="32427" y="8493"/>
                      <a:pt x="32413" y="7812"/>
                    </a:cubicBezTo>
                    <a:lnTo>
                      <a:pt x="32401" y="7190"/>
                    </a:lnTo>
                    <a:cubicBezTo>
                      <a:pt x="32323" y="3222"/>
                      <a:pt x="29075" y="95"/>
                      <a:pt x="25175" y="95"/>
                    </a:cubicBezTo>
                    <a:cubicBezTo>
                      <a:pt x="24984" y="95"/>
                      <a:pt x="24791" y="102"/>
                      <a:pt x="24597" y="118"/>
                    </a:cubicBezTo>
                    <a:lnTo>
                      <a:pt x="18007" y="637"/>
                    </a:lnTo>
                    <a:cubicBezTo>
                      <a:pt x="16694" y="223"/>
                      <a:pt x="15297" y="1"/>
                      <a:pt x="138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8778282" y="3622656"/>
                <a:ext cx="1406363" cy="727853"/>
              </a:xfrm>
              <a:custGeom>
                <a:avLst/>
                <a:gdLst/>
                <a:ahLst/>
                <a:cxnLst/>
                <a:rect l="l" t="t" r="r" b="b"/>
                <a:pathLst>
                  <a:path w="65496" h="33897" extrusionOk="0">
                    <a:moveTo>
                      <a:pt x="43378" y="1"/>
                    </a:moveTo>
                    <a:cubicBezTo>
                      <a:pt x="43135" y="1"/>
                      <a:pt x="42890" y="8"/>
                      <a:pt x="42645" y="22"/>
                    </a:cubicBezTo>
                    <a:lnTo>
                      <a:pt x="23900" y="1150"/>
                    </a:lnTo>
                    <a:cubicBezTo>
                      <a:pt x="17760" y="1150"/>
                      <a:pt x="12130" y="5468"/>
                      <a:pt x="9290" y="12354"/>
                    </a:cubicBezTo>
                    <a:lnTo>
                      <a:pt x="1" y="33896"/>
                    </a:lnTo>
                    <a:lnTo>
                      <a:pt x="65496" y="33896"/>
                    </a:lnTo>
                    <a:lnTo>
                      <a:pt x="57352" y="11356"/>
                    </a:lnTo>
                    <a:cubicBezTo>
                      <a:pt x="54843" y="4415"/>
                      <a:pt x="49369" y="1"/>
                      <a:pt x="433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9289529" y="2986850"/>
                <a:ext cx="625279" cy="746234"/>
              </a:xfrm>
              <a:custGeom>
                <a:avLst/>
                <a:gdLst/>
                <a:ahLst/>
                <a:cxnLst/>
                <a:rect l="l" t="t" r="r" b="b"/>
                <a:pathLst>
                  <a:path w="29120" h="34753" extrusionOk="0">
                    <a:moveTo>
                      <a:pt x="18162" y="0"/>
                    </a:moveTo>
                    <a:cubicBezTo>
                      <a:pt x="17643" y="823"/>
                      <a:pt x="17342" y="1787"/>
                      <a:pt x="17342" y="2819"/>
                    </a:cubicBezTo>
                    <a:lnTo>
                      <a:pt x="17342" y="3436"/>
                    </a:lnTo>
                    <a:cubicBezTo>
                      <a:pt x="17342" y="6277"/>
                      <a:pt x="14929" y="8578"/>
                      <a:pt x="11952" y="8578"/>
                    </a:cubicBezTo>
                    <a:cubicBezTo>
                      <a:pt x="11643" y="8688"/>
                      <a:pt x="11354" y="8828"/>
                      <a:pt x="11082" y="8990"/>
                    </a:cubicBezTo>
                    <a:lnTo>
                      <a:pt x="11130" y="16950"/>
                    </a:lnTo>
                    <a:cubicBezTo>
                      <a:pt x="11278" y="17125"/>
                      <a:pt x="11418" y="17293"/>
                      <a:pt x="11549" y="17449"/>
                    </a:cubicBezTo>
                    <a:cubicBezTo>
                      <a:pt x="12034" y="18028"/>
                      <a:pt x="12319" y="18737"/>
                      <a:pt x="12360" y="19477"/>
                    </a:cubicBezTo>
                    <a:lnTo>
                      <a:pt x="12362" y="19527"/>
                    </a:lnTo>
                    <a:cubicBezTo>
                      <a:pt x="12464" y="21278"/>
                      <a:pt x="11537" y="22931"/>
                      <a:pt x="9962" y="23823"/>
                    </a:cubicBezTo>
                    <a:cubicBezTo>
                      <a:pt x="9538" y="24063"/>
                      <a:pt x="9152" y="24282"/>
                      <a:pt x="8891" y="24430"/>
                    </a:cubicBezTo>
                    <a:lnTo>
                      <a:pt x="5722" y="19829"/>
                    </a:lnTo>
                    <a:lnTo>
                      <a:pt x="5722" y="19829"/>
                    </a:lnTo>
                    <a:cubicBezTo>
                      <a:pt x="5820" y="21664"/>
                      <a:pt x="5545" y="23559"/>
                      <a:pt x="4924" y="25324"/>
                    </a:cubicBezTo>
                    <a:cubicBezTo>
                      <a:pt x="4054" y="27792"/>
                      <a:pt x="2290" y="29843"/>
                      <a:pt x="1" y="31114"/>
                    </a:cubicBezTo>
                    <a:lnTo>
                      <a:pt x="13676" y="34656"/>
                    </a:lnTo>
                    <a:cubicBezTo>
                      <a:pt x="13927" y="34721"/>
                      <a:pt x="14176" y="34752"/>
                      <a:pt x="14420" y="34752"/>
                    </a:cubicBezTo>
                    <a:cubicBezTo>
                      <a:pt x="16059" y="34752"/>
                      <a:pt x="17453" y="33367"/>
                      <a:pt x="17349" y="31632"/>
                    </a:cubicBezTo>
                    <a:lnTo>
                      <a:pt x="17087" y="27294"/>
                    </a:lnTo>
                    <a:cubicBezTo>
                      <a:pt x="16986" y="25977"/>
                      <a:pt x="17535" y="24693"/>
                      <a:pt x="18546" y="23892"/>
                    </a:cubicBezTo>
                    <a:lnTo>
                      <a:pt x="22271" y="24352"/>
                    </a:lnTo>
                    <a:cubicBezTo>
                      <a:pt x="22523" y="24383"/>
                      <a:pt x="22768" y="24398"/>
                      <a:pt x="23006" y="24398"/>
                    </a:cubicBezTo>
                    <a:cubicBezTo>
                      <a:pt x="25479" y="24398"/>
                      <a:pt x="27142" y="22748"/>
                      <a:pt x="26920" y="20120"/>
                    </a:cubicBezTo>
                    <a:lnTo>
                      <a:pt x="27049" y="15697"/>
                    </a:lnTo>
                    <a:lnTo>
                      <a:pt x="28186" y="15155"/>
                    </a:lnTo>
                    <a:cubicBezTo>
                      <a:pt x="28897" y="14815"/>
                      <a:pt x="29120" y="13910"/>
                      <a:pt x="28649" y="13279"/>
                    </a:cubicBezTo>
                    <a:lnTo>
                      <a:pt x="26612" y="10551"/>
                    </a:lnTo>
                    <a:lnTo>
                      <a:pt x="26114" y="4668"/>
                    </a:lnTo>
                    <a:cubicBezTo>
                      <a:pt x="25448" y="4311"/>
                      <a:pt x="24696" y="4110"/>
                      <a:pt x="23908" y="4110"/>
                    </a:cubicBezTo>
                    <a:cubicBezTo>
                      <a:pt x="23794" y="4110"/>
                      <a:pt x="23680" y="4115"/>
                      <a:pt x="23566" y="4123"/>
                    </a:cubicBezTo>
                    <a:cubicBezTo>
                      <a:pt x="23230" y="4147"/>
                      <a:pt x="23020" y="4161"/>
                      <a:pt x="23020" y="4161"/>
                    </a:cubicBezTo>
                    <a:cubicBezTo>
                      <a:pt x="22913" y="4169"/>
                      <a:pt x="22806" y="4173"/>
                      <a:pt x="22700" y="4173"/>
                    </a:cubicBezTo>
                    <a:cubicBezTo>
                      <a:pt x="20414" y="4173"/>
                      <a:pt x="18466" y="2384"/>
                      <a:pt x="181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3" name="Google Shape;73;p2"/>
            <p:cNvSpPr/>
            <p:nvPr/>
          </p:nvSpPr>
          <p:spPr>
            <a:xfrm>
              <a:off x="8131676" y="2958271"/>
              <a:ext cx="868863" cy="908952"/>
            </a:xfrm>
            <a:custGeom>
              <a:avLst/>
              <a:gdLst/>
              <a:ahLst/>
              <a:cxnLst/>
              <a:rect l="l" t="t" r="r" b="b"/>
              <a:pathLst>
                <a:path w="40464" h="42331" extrusionOk="0">
                  <a:moveTo>
                    <a:pt x="9178" y="0"/>
                  </a:moveTo>
                  <a:cubicBezTo>
                    <a:pt x="4099" y="0"/>
                    <a:pt x="0" y="4297"/>
                    <a:pt x="325" y="9443"/>
                  </a:cubicBezTo>
                  <a:lnTo>
                    <a:pt x="1406" y="26558"/>
                  </a:lnTo>
                  <a:lnTo>
                    <a:pt x="16098" y="27372"/>
                  </a:lnTo>
                  <a:cubicBezTo>
                    <a:pt x="16883" y="28015"/>
                    <a:pt x="17826" y="28405"/>
                    <a:pt x="18732" y="28405"/>
                  </a:cubicBezTo>
                  <a:cubicBezTo>
                    <a:pt x="18749" y="28405"/>
                    <a:pt x="18767" y="28405"/>
                    <a:pt x="18785" y="28405"/>
                  </a:cubicBezTo>
                  <a:cubicBezTo>
                    <a:pt x="18972" y="28402"/>
                    <a:pt x="19154" y="28368"/>
                    <a:pt x="19336" y="28335"/>
                  </a:cubicBezTo>
                  <a:cubicBezTo>
                    <a:pt x="20032" y="29113"/>
                    <a:pt x="20459" y="30174"/>
                    <a:pt x="20474" y="31319"/>
                  </a:cubicBezTo>
                  <a:lnTo>
                    <a:pt x="20475" y="31383"/>
                  </a:lnTo>
                  <a:cubicBezTo>
                    <a:pt x="20485" y="32151"/>
                    <a:pt x="20292" y="32884"/>
                    <a:pt x="19921" y="33504"/>
                  </a:cubicBezTo>
                  <a:cubicBezTo>
                    <a:pt x="19542" y="34136"/>
                    <a:pt x="19050" y="34962"/>
                    <a:pt x="18680" y="35585"/>
                  </a:cubicBezTo>
                  <a:cubicBezTo>
                    <a:pt x="18334" y="36165"/>
                    <a:pt x="18160" y="36854"/>
                    <a:pt x="18185" y="37557"/>
                  </a:cubicBezTo>
                  <a:lnTo>
                    <a:pt x="18186" y="37605"/>
                  </a:lnTo>
                  <a:cubicBezTo>
                    <a:pt x="18262" y="39776"/>
                    <a:pt x="19937" y="41789"/>
                    <a:pt x="21773" y="42131"/>
                  </a:cubicBezTo>
                  <a:cubicBezTo>
                    <a:pt x="21972" y="42167"/>
                    <a:pt x="22174" y="42169"/>
                    <a:pt x="22375" y="42172"/>
                  </a:cubicBezTo>
                  <a:cubicBezTo>
                    <a:pt x="27265" y="42231"/>
                    <a:pt x="32154" y="42279"/>
                    <a:pt x="37045" y="42331"/>
                  </a:cubicBezTo>
                  <a:cubicBezTo>
                    <a:pt x="38799" y="42184"/>
                    <a:pt x="40187" y="40658"/>
                    <a:pt x="40343" y="38702"/>
                  </a:cubicBezTo>
                  <a:cubicBezTo>
                    <a:pt x="40464" y="37209"/>
                    <a:pt x="39385" y="35930"/>
                    <a:pt x="38069" y="35930"/>
                  </a:cubicBezTo>
                  <a:cubicBezTo>
                    <a:pt x="37996" y="35930"/>
                    <a:pt x="37922" y="35934"/>
                    <a:pt x="37847" y="35942"/>
                  </a:cubicBezTo>
                  <a:cubicBezTo>
                    <a:pt x="37785" y="35948"/>
                    <a:pt x="37723" y="35950"/>
                    <a:pt x="37662" y="35950"/>
                  </a:cubicBezTo>
                  <a:cubicBezTo>
                    <a:pt x="36145" y="35950"/>
                    <a:pt x="34971" y="34362"/>
                    <a:pt x="35302" y="32683"/>
                  </a:cubicBezTo>
                  <a:lnTo>
                    <a:pt x="35428" y="31373"/>
                  </a:lnTo>
                  <a:cubicBezTo>
                    <a:pt x="35481" y="30809"/>
                    <a:pt x="35427" y="30261"/>
                    <a:pt x="35291" y="29750"/>
                  </a:cubicBezTo>
                  <a:cubicBezTo>
                    <a:pt x="35962" y="29155"/>
                    <a:pt x="36506" y="28259"/>
                    <a:pt x="36760" y="26851"/>
                  </a:cubicBezTo>
                  <a:cubicBezTo>
                    <a:pt x="37506" y="22707"/>
                    <a:pt x="34725" y="19255"/>
                    <a:pt x="33306" y="19142"/>
                  </a:cubicBezTo>
                  <a:cubicBezTo>
                    <a:pt x="31761" y="19021"/>
                    <a:pt x="30174" y="18235"/>
                    <a:pt x="30165" y="16454"/>
                  </a:cubicBezTo>
                  <a:lnTo>
                    <a:pt x="30026" y="15146"/>
                  </a:lnTo>
                  <a:cubicBezTo>
                    <a:pt x="29904" y="13983"/>
                    <a:pt x="29361" y="12979"/>
                    <a:pt x="28597" y="12280"/>
                  </a:cubicBezTo>
                  <a:cubicBezTo>
                    <a:pt x="28013" y="5986"/>
                    <a:pt x="22962" y="921"/>
                    <a:pt x="16531" y="441"/>
                  </a:cubicBezTo>
                  <a:lnTo>
                    <a:pt x="9744" y="18"/>
                  </a:lnTo>
                  <a:cubicBezTo>
                    <a:pt x="9554" y="6"/>
                    <a:pt x="9365" y="0"/>
                    <a:pt x="9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7429972" y="3694158"/>
              <a:ext cx="2154143" cy="1243408"/>
            </a:xfrm>
            <a:custGeom>
              <a:avLst/>
              <a:gdLst/>
              <a:ahLst/>
              <a:cxnLst/>
              <a:rect l="l" t="t" r="r" b="b"/>
              <a:pathLst>
                <a:path w="100321" h="57907" extrusionOk="0">
                  <a:moveTo>
                    <a:pt x="33879" y="0"/>
                  </a:moveTo>
                  <a:cubicBezTo>
                    <a:pt x="24704" y="0"/>
                    <a:pt x="16319" y="7543"/>
                    <a:pt x="12477" y="19399"/>
                  </a:cubicBezTo>
                  <a:lnTo>
                    <a:pt x="1" y="57906"/>
                  </a:lnTo>
                  <a:lnTo>
                    <a:pt x="100320" y="57906"/>
                  </a:lnTo>
                  <a:lnTo>
                    <a:pt x="86096" y="21105"/>
                  </a:lnTo>
                  <a:cubicBezTo>
                    <a:pt x="81747" y="9342"/>
                    <a:pt x="73122" y="1966"/>
                    <a:pt x="63717" y="1966"/>
                  </a:cubicBezTo>
                  <a:lnTo>
                    <a:pt x="35003" y="38"/>
                  </a:lnTo>
                  <a:cubicBezTo>
                    <a:pt x="34627" y="13"/>
                    <a:pt x="34252" y="0"/>
                    <a:pt x="338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8073723" y="3102799"/>
              <a:ext cx="625301" cy="701743"/>
            </a:xfrm>
            <a:custGeom>
              <a:avLst/>
              <a:gdLst/>
              <a:ahLst/>
              <a:cxnLst/>
              <a:rect l="l" t="t" r="r" b="b"/>
              <a:pathLst>
                <a:path w="29121" h="32681" extrusionOk="0">
                  <a:moveTo>
                    <a:pt x="3669" y="0"/>
                  </a:moveTo>
                  <a:cubicBezTo>
                    <a:pt x="3630" y="0"/>
                    <a:pt x="3132" y="1149"/>
                    <a:pt x="3053" y="2059"/>
                  </a:cubicBezTo>
                  <a:lnTo>
                    <a:pt x="2509" y="8484"/>
                  </a:lnTo>
                  <a:lnTo>
                    <a:pt x="472" y="11212"/>
                  </a:lnTo>
                  <a:cubicBezTo>
                    <a:pt x="0" y="11843"/>
                    <a:pt x="224" y="12748"/>
                    <a:pt x="937" y="13085"/>
                  </a:cubicBezTo>
                  <a:lnTo>
                    <a:pt x="2074" y="13627"/>
                  </a:lnTo>
                  <a:lnTo>
                    <a:pt x="2133" y="13724"/>
                  </a:lnTo>
                  <a:cubicBezTo>
                    <a:pt x="2264" y="14499"/>
                    <a:pt x="2294" y="17601"/>
                    <a:pt x="2294" y="17601"/>
                  </a:cubicBezTo>
                  <a:cubicBezTo>
                    <a:pt x="2248" y="20244"/>
                    <a:pt x="3741" y="22318"/>
                    <a:pt x="6252" y="22318"/>
                  </a:cubicBezTo>
                  <a:cubicBezTo>
                    <a:pt x="6446" y="22318"/>
                    <a:pt x="6646" y="22306"/>
                    <a:pt x="6852" y="22281"/>
                  </a:cubicBezTo>
                  <a:lnTo>
                    <a:pt x="10577" y="21821"/>
                  </a:lnTo>
                  <a:cubicBezTo>
                    <a:pt x="11588" y="22622"/>
                    <a:pt x="12137" y="23905"/>
                    <a:pt x="12036" y="25222"/>
                  </a:cubicBezTo>
                  <a:lnTo>
                    <a:pt x="11773" y="29561"/>
                  </a:lnTo>
                  <a:cubicBezTo>
                    <a:pt x="11669" y="31296"/>
                    <a:pt x="13064" y="32681"/>
                    <a:pt x="14703" y="32681"/>
                  </a:cubicBezTo>
                  <a:cubicBezTo>
                    <a:pt x="14947" y="32681"/>
                    <a:pt x="15196" y="32650"/>
                    <a:pt x="15447" y="32585"/>
                  </a:cubicBezTo>
                  <a:lnTo>
                    <a:pt x="29121" y="29042"/>
                  </a:lnTo>
                  <a:cubicBezTo>
                    <a:pt x="26833" y="27773"/>
                    <a:pt x="25068" y="25721"/>
                    <a:pt x="24199" y="23253"/>
                  </a:cubicBezTo>
                  <a:cubicBezTo>
                    <a:pt x="23997" y="22677"/>
                    <a:pt x="23835" y="22088"/>
                    <a:pt x="23706" y="21492"/>
                  </a:cubicBezTo>
                  <a:cubicBezTo>
                    <a:pt x="23573" y="21484"/>
                    <a:pt x="23438" y="21479"/>
                    <a:pt x="23302" y="21479"/>
                  </a:cubicBezTo>
                  <a:cubicBezTo>
                    <a:pt x="22911" y="21479"/>
                    <a:pt x="22505" y="21515"/>
                    <a:pt x="22082" y="21596"/>
                  </a:cubicBezTo>
                  <a:cubicBezTo>
                    <a:pt x="21883" y="21635"/>
                    <a:pt x="21685" y="21673"/>
                    <a:pt x="21483" y="21675"/>
                  </a:cubicBezTo>
                  <a:cubicBezTo>
                    <a:pt x="21465" y="21675"/>
                    <a:pt x="21448" y="21675"/>
                    <a:pt x="21430" y="21675"/>
                  </a:cubicBezTo>
                  <a:cubicBezTo>
                    <a:pt x="19577" y="21675"/>
                    <a:pt x="17571" y="20047"/>
                    <a:pt x="17069" y="17955"/>
                  </a:cubicBezTo>
                  <a:lnTo>
                    <a:pt x="17057" y="17908"/>
                  </a:lnTo>
                  <a:cubicBezTo>
                    <a:pt x="16893" y="17223"/>
                    <a:pt x="16925" y="16514"/>
                    <a:pt x="17149" y="15876"/>
                  </a:cubicBezTo>
                  <a:cubicBezTo>
                    <a:pt x="17388" y="15193"/>
                    <a:pt x="17707" y="14284"/>
                    <a:pt x="17952" y="13590"/>
                  </a:cubicBezTo>
                  <a:cubicBezTo>
                    <a:pt x="18192" y="12910"/>
                    <a:pt x="18235" y="12154"/>
                    <a:pt x="18073" y="11403"/>
                  </a:cubicBezTo>
                  <a:lnTo>
                    <a:pt x="18060" y="11340"/>
                  </a:lnTo>
                  <a:cubicBezTo>
                    <a:pt x="17657" y="9481"/>
                    <a:pt x="16193" y="8071"/>
                    <a:pt x="14475" y="7887"/>
                  </a:cubicBezTo>
                  <a:cubicBezTo>
                    <a:pt x="14108" y="7994"/>
                    <a:pt x="13736" y="8046"/>
                    <a:pt x="13368" y="8046"/>
                  </a:cubicBezTo>
                  <a:cubicBezTo>
                    <a:pt x="11413" y="8046"/>
                    <a:pt x="9549" y="6604"/>
                    <a:pt x="8913" y="4427"/>
                  </a:cubicBezTo>
                  <a:cubicBezTo>
                    <a:pt x="8913" y="4427"/>
                    <a:pt x="8850" y="4211"/>
                    <a:pt x="8748" y="3864"/>
                  </a:cubicBezTo>
                  <a:cubicBezTo>
                    <a:pt x="8073" y="1551"/>
                    <a:pt x="6094" y="18"/>
                    <a:pt x="4007" y="18"/>
                  </a:cubicBezTo>
                  <a:cubicBezTo>
                    <a:pt x="3894" y="18"/>
                    <a:pt x="3780" y="23"/>
                    <a:pt x="3667" y="32"/>
                  </a:cubicBezTo>
                  <a:cubicBezTo>
                    <a:pt x="3672" y="10"/>
                    <a:pt x="3672" y="0"/>
                    <a:pt x="36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8323034" y="2961213"/>
              <a:ext cx="6012" cy="172"/>
            </a:xfrm>
            <a:custGeom>
              <a:avLst/>
              <a:gdLst/>
              <a:ahLst/>
              <a:cxnLst/>
              <a:rect l="l" t="t" r="r" b="b"/>
              <a:pathLst>
                <a:path w="280" h="8" extrusionOk="0">
                  <a:moveTo>
                    <a:pt x="279" y="1"/>
                  </a:moveTo>
                  <a:lnTo>
                    <a:pt x="279" y="1"/>
                  </a:lnTo>
                  <a:cubicBezTo>
                    <a:pt x="190" y="2"/>
                    <a:pt x="100" y="4"/>
                    <a:pt x="10" y="7"/>
                  </a:cubicBezTo>
                  <a:lnTo>
                    <a:pt x="10" y="7"/>
                  </a:lnTo>
                  <a:cubicBezTo>
                    <a:pt x="98" y="4"/>
                    <a:pt x="184" y="4"/>
                    <a:pt x="270" y="3"/>
                  </a:cubicBezTo>
                  <a:lnTo>
                    <a:pt x="279" y="1"/>
                  </a:lnTo>
                  <a:close/>
                  <a:moveTo>
                    <a:pt x="10" y="7"/>
                  </a:moveTo>
                  <a:cubicBezTo>
                    <a:pt x="7" y="7"/>
                    <a:pt x="4" y="7"/>
                    <a:pt x="1" y="7"/>
                  </a:cubicBezTo>
                  <a:cubicBezTo>
                    <a:pt x="4" y="7"/>
                    <a:pt x="7" y="7"/>
                    <a:pt x="10" y="7"/>
                  </a:cubicBezTo>
                  <a:close/>
                </a:path>
              </a:pathLst>
            </a:custGeom>
            <a:solidFill>
              <a:srgbClr val="F05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951620" y="4350813"/>
              <a:ext cx="1423670" cy="792700"/>
            </a:xfrm>
            <a:custGeom>
              <a:avLst/>
              <a:gdLst/>
              <a:ahLst/>
              <a:cxnLst/>
              <a:rect l="l" t="t" r="r" b="b"/>
              <a:pathLst>
                <a:path w="66302" h="36917" extrusionOk="0">
                  <a:moveTo>
                    <a:pt x="44210" y="0"/>
                  </a:moveTo>
                  <a:cubicBezTo>
                    <a:pt x="44093" y="0"/>
                    <a:pt x="43975" y="3"/>
                    <a:pt x="43856" y="9"/>
                  </a:cubicBezTo>
                  <a:lnTo>
                    <a:pt x="26987" y="870"/>
                  </a:lnTo>
                  <a:cubicBezTo>
                    <a:pt x="22137" y="870"/>
                    <a:pt x="17688" y="3567"/>
                    <a:pt x="15445" y="7869"/>
                  </a:cubicBezTo>
                  <a:lnTo>
                    <a:pt x="1" y="36916"/>
                  </a:lnTo>
                  <a:lnTo>
                    <a:pt x="66301" y="36916"/>
                  </a:lnTo>
                  <a:lnTo>
                    <a:pt x="50454" y="3929"/>
                  </a:lnTo>
                  <a:cubicBezTo>
                    <a:pt x="49297" y="1519"/>
                    <a:pt x="46863" y="0"/>
                    <a:pt x="44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425399" y="3978532"/>
              <a:ext cx="479116" cy="492901"/>
            </a:xfrm>
            <a:custGeom>
              <a:avLst/>
              <a:gdLst/>
              <a:ahLst/>
              <a:cxnLst/>
              <a:rect l="l" t="t" r="r" b="b"/>
              <a:pathLst>
                <a:path w="22313" h="22955" extrusionOk="0">
                  <a:moveTo>
                    <a:pt x="13752" y="0"/>
                  </a:moveTo>
                  <a:cubicBezTo>
                    <a:pt x="12853" y="3613"/>
                    <a:pt x="9795" y="6272"/>
                    <a:pt x="6101" y="6670"/>
                  </a:cubicBezTo>
                  <a:lnTo>
                    <a:pt x="6025" y="7372"/>
                  </a:lnTo>
                  <a:cubicBezTo>
                    <a:pt x="6129" y="9303"/>
                    <a:pt x="5840" y="11301"/>
                    <a:pt x="5184" y="13159"/>
                  </a:cubicBezTo>
                  <a:cubicBezTo>
                    <a:pt x="4267" y="15757"/>
                    <a:pt x="2411" y="17920"/>
                    <a:pt x="1" y="19256"/>
                  </a:cubicBezTo>
                  <a:lnTo>
                    <a:pt x="19898" y="22924"/>
                  </a:lnTo>
                  <a:cubicBezTo>
                    <a:pt x="20009" y="22944"/>
                    <a:pt x="20119" y="22954"/>
                    <a:pt x="20226" y="22954"/>
                  </a:cubicBezTo>
                  <a:cubicBezTo>
                    <a:pt x="21422" y="22954"/>
                    <a:pt x="22312" y="21732"/>
                    <a:pt x="21848" y="20556"/>
                  </a:cubicBezTo>
                  <a:lnTo>
                    <a:pt x="20511" y="17164"/>
                  </a:lnTo>
                  <a:cubicBezTo>
                    <a:pt x="20133" y="16204"/>
                    <a:pt x="20134" y="15171"/>
                    <a:pt x="20457" y="14253"/>
                  </a:cubicBezTo>
                  <a:lnTo>
                    <a:pt x="14761" y="13858"/>
                  </a:lnTo>
                  <a:cubicBezTo>
                    <a:pt x="11379" y="13805"/>
                    <a:pt x="11958" y="9436"/>
                    <a:pt x="12465" y="5600"/>
                  </a:cubicBezTo>
                  <a:lnTo>
                    <a:pt x="13771" y="87"/>
                  </a:lnTo>
                  <a:lnTo>
                    <a:pt x="137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7770582" y="3712495"/>
              <a:ext cx="325781" cy="395953"/>
            </a:xfrm>
            <a:custGeom>
              <a:avLst/>
              <a:gdLst/>
              <a:ahLst/>
              <a:cxnLst/>
              <a:rect l="l" t="t" r="r" b="b"/>
              <a:pathLst>
                <a:path w="15172" h="18440" extrusionOk="0">
                  <a:moveTo>
                    <a:pt x="3598" y="1"/>
                  </a:moveTo>
                  <a:cubicBezTo>
                    <a:pt x="2134" y="1"/>
                    <a:pt x="1013" y="1318"/>
                    <a:pt x="1260" y="2771"/>
                  </a:cubicBezTo>
                  <a:lnTo>
                    <a:pt x="1399" y="3700"/>
                  </a:lnTo>
                  <a:cubicBezTo>
                    <a:pt x="1808" y="6411"/>
                    <a:pt x="1599" y="9177"/>
                    <a:pt x="792" y="11798"/>
                  </a:cubicBezTo>
                  <a:lnTo>
                    <a:pt x="1" y="14360"/>
                  </a:lnTo>
                  <a:cubicBezTo>
                    <a:pt x="533" y="15889"/>
                    <a:pt x="1832" y="17038"/>
                    <a:pt x="3433" y="17369"/>
                  </a:cubicBezTo>
                  <a:lnTo>
                    <a:pt x="8606" y="18440"/>
                  </a:lnTo>
                  <a:lnTo>
                    <a:pt x="8772" y="17857"/>
                  </a:lnTo>
                  <a:cubicBezTo>
                    <a:pt x="9126" y="16611"/>
                    <a:pt x="10263" y="15760"/>
                    <a:pt x="11547" y="15760"/>
                  </a:cubicBezTo>
                  <a:cubicBezTo>
                    <a:pt x="11592" y="15760"/>
                    <a:pt x="11636" y="15761"/>
                    <a:pt x="11681" y="15763"/>
                  </a:cubicBezTo>
                  <a:lnTo>
                    <a:pt x="12287" y="15790"/>
                  </a:lnTo>
                  <a:cubicBezTo>
                    <a:pt x="12295" y="15660"/>
                    <a:pt x="12313" y="15562"/>
                    <a:pt x="12345" y="15509"/>
                  </a:cubicBezTo>
                  <a:lnTo>
                    <a:pt x="12407" y="15408"/>
                  </a:lnTo>
                  <a:lnTo>
                    <a:pt x="13868" y="15331"/>
                  </a:lnTo>
                  <a:cubicBezTo>
                    <a:pt x="14687" y="15289"/>
                    <a:pt x="15172" y="14402"/>
                    <a:pt x="14768" y="13691"/>
                  </a:cubicBezTo>
                  <a:lnTo>
                    <a:pt x="11825" y="8524"/>
                  </a:lnTo>
                  <a:lnTo>
                    <a:pt x="11509" y="4795"/>
                  </a:lnTo>
                  <a:lnTo>
                    <a:pt x="11280" y="2084"/>
                  </a:lnTo>
                  <a:cubicBezTo>
                    <a:pt x="11220" y="1385"/>
                    <a:pt x="11042" y="723"/>
                    <a:pt x="10774" y="110"/>
                  </a:cubicBezTo>
                  <a:cubicBezTo>
                    <a:pt x="10459" y="186"/>
                    <a:pt x="10134" y="225"/>
                    <a:pt x="9804" y="225"/>
                  </a:cubicBezTo>
                  <a:cubicBezTo>
                    <a:pt x="9751" y="225"/>
                    <a:pt x="9698" y="224"/>
                    <a:pt x="9645" y="222"/>
                  </a:cubicBezTo>
                  <a:lnTo>
                    <a:pt x="3665" y="2"/>
                  </a:lnTo>
                  <a:cubicBezTo>
                    <a:pt x="3642" y="1"/>
                    <a:pt x="3620" y="1"/>
                    <a:pt x="35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7389884" y="3558971"/>
              <a:ext cx="693218" cy="733501"/>
            </a:xfrm>
            <a:custGeom>
              <a:avLst/>
              <a:gdLst/>
              <a:ahLst/>
              <a:cxnLst/>
              <a:rect l="l" t="t" r="r" b="b"/>
              <a:pathLst>
                <a:path w="32284" h="34160" extrusionOk="0">
                  <a:moveTo>
                    <a:pt x="22135" y="1"/>
                  </a:moveTo>
                  <a:cubicBezTo>
                    <a:pt x="22036" y="1"/>
                    <a:pt x="21935" y="3"/>
                    <a:pt x="21834" y="6"/>
                  </a:cubicBezTo>
                  <a:cubicBezTo>
                    <a:pt x="21746" y="9"/>
                    <a:pt x="21660" y="14"/>
                    <a:pt x="21572" y="20"/>
                  </a:cubicBezTo>
                  <a:lnTo>
                    <a:pt x="14423" y="465"/>
                  </a:lnTo>
                  <a:cubicBezTo>
                    <a:pt x="14310" y="473"/>
                    <a:pt x="14198" y="483"/>
                    <a:pt x="14086" y="495"/>
                  </a:cubicBezTo>
                  <a:cubicBezTo>
                    <a:pt x="5169" y="1378"/>
                    <a:pt x="0" y="11062"/>
                    <a:pt x="4046" y="19057"/>
                  </a:cubicBezTo>
                  <a:lnTo>
                    <a:pt x="7671" y="26222"/>
                  </a:lnTo>
                  <a:cubicBezTo>
                    <a:pt x="7699" y="26220"/>
                    <a:pt x="7726" y="26214"/>
                    <a:pt x="7755" y="26210"/>
                  </a:cubicBezTo>
                  <a:cubicBezTo>
                    <a:pt x="11449" y="25812"/>
                    <a:pt x="14507" y="23152"/>
                    <a:pt x="15406" y="19540"/>
                  </a:cubicBezTo>
                  <a:lnTo>
                    <a:pt x="15425" y="19627"/>
                  </a:lnTo>
                  <a:lnTo>
                    <a:pt x="14168" y="24931"/>
                  </a:lnTo>
                  <a:lnTo>
                    <a:pt x="14119" y="25140"/>
                  </a:lnTo>
                  <a:cubicBezTo>
                    <a:pt x="13612" y="28976"/>
                    <a:pt x="13033" y="33345"/>
                    <a:pt x="16415" y="33398"/>
                  </a:cubicBezTo>
                  <a:lnTo>
                    <a:pt x="22110" y="33793"/>
                  </a:lnTo>
                  <a:lnTo>
                    <a:pt x="27226" y="34148"/>
                  </a:lnTo>
                  <a:cubicBezTo>
                    <a:pt x="27324" y="34156"/>
                    <a:pt x="27422" y="34160"/>
                    <a:pt x="27519" y="34160"/>
                  </a:cubicBezTo>
                  <a:cubicBezTo>
                    <a:pt x="29595" y="34160"/>
                    <a:pt x="31246" y="32336"/>
                    <a:pt x="30989" y="30232"/>
                  </a:cubicBezTo>
                  <a:lnTo>
                    <a:pt x="30101" y="22944"/>
                  </a:lnTo>
                  <a:lnTo>
                    <a:pt x="30020" y="22940"/>
                  </a:lnTo>
                  <a:lnTo>
                    <a:pt x="29413" y="22913"/>
                  </a:lnTo>
                  <a:cubicBezTo>
                    <a:pt x="29369" y="22911"/>
                    <a:pt x="29324" y="22910"/>
                    <a:pt x="29280" y="22910"/>
                  </a:cubicBezTo>
                  <a:cubicBezTo>
                    <a:pt x="27996" y="22910"/>
                    <a:pt x="26859" y="23761"/>
                    <a:pt x="26505" y="25007"/>
                  </a:cubicBezTo>
                  <a:lnTo>
                    <a:pt x="26339" y="25590"/>
                  </a:lnTo>
                  <a:lnTo>
                    <a:pt x="21166" y="24519"/>
                  </a:lnTo>
                  <a:cubicBezTo>
                    <a:pt x="19565" y="24188"/>
                    <a:pt x="18266" y="23039"/>
                    <a:pt x="17734" y="21510"/>
                  </a:cubicBezTo>
                  <a:lnTo>
                    <a:pt x="18525" y="18948"/>
                  </a:lnTo>
                  <a:cubicBezTo>
                    <a:pt x="19331" y="16327"/>
                    <a:pt x="19539" y="13561"/>
                    <a:pt x="19132" y="10850"/>
                  </a:cubicBezTo>
                  <a:lnTo>
                    <a:pt x="18992" y="9921"/>
                  </a:lnTo>
                  <a:cubicBezTo>
                    <a:pt x="18746" y="8468"/>
                    <a:pt x="19869" y="7151"/>
                    <a:pt x="21330" y="7151"/>
                  </a:cubicBezTo>
                  <a:cubicBezTo>
                    <a:pt x="21352" y="7151"/>
                    <a:pt x="21374" y="7151"/>
                    <a:pt x="21397" y="7152"/>
                  </a:cubicBezTo>
                  <a:lnTo>
                    <a:pt x="27378" y="7372"/>
                  </a:lnTo>
                  <a:cubicBezTo>
                    <a:pt x="27430" y="7374"/>
                    <a:pt x="27481" y="7375"/>
                    <a:pt x="27532" y="7375"/>
                  </a:cubicBezTo>
                  <a:cubicBezTo>
                    <a:pt x="27864" y="7375"/>
                    <a:pt x="28191" y="7334"/>
                    <a:pt x="28506" y="7260"/>
                  </a:cubicBezTo>
                  <a:cubicBezTo>
                    <a:pt x="28775" y="7873"/>
                    <a:pt x="28953" y="8535"/>
                    <a:pt x="29012" y="9234"/>
                  </a:cubicBezTo>
                  <a:lnTo>
                    <a:pt x="29241" y="11945"/>
                  </a:lnTo>
                  <a:cubicBezTo>
                    <a:pt x="30157" y="10227"/>
                    <a:pt x="30371" y="8330"/>
                    <a:pt x="30013" y="6560"/>
                  </a:cubicBezTo>
                  <a:cubicBezTo>
                    <a:pt x="30434" y="6254"/>
                    <a:pt x="30800" y="5869"/>
                    <a:pt x="31087" y="5415"/>
                  </a:cubicBezTo>
                  <a:lnTo>
                    <a:pt x="31293" y="5089"/>
                  </a:lnTo>
                  <a:cubicBezTo>
                    <a:pt x="32284" y="3886"/>
                    <a:pt x="31420" y="2079"/>
                    <a:pt x="29876" y="2079"/>
                  </a:cubicBezTo>
                  <a:cubicBezTo>
                    <a:pt x="29857" y="2079"/>
                    <a:pt x="29838" y="2079"/>
                    <a:pt x="29819" y="2080"/>
                  </a:cubicBezTo>
                  <a:lnTo>
                    <a:pt x="27575" y="2142"/>
                  </a:lnTo>
                  <a:cubicBezTo>
                    <a:pt x="26193" y="836"/>
                    <a:pt x="24330" y="1"/>
                    <a:pt x="221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1" name="Google Shape;81;p2"/>
            <p:cNvGrpSpPr/>
            <p:nvPr/>
          </p:nvGrpSpPr>
          <p:grpSpPr>
            <a:xfrm>
              <a:off x="8507907" y="3558971"/>
              <a:ext cx="1345789" cy="1584564"/>
              <a:chOff x="8507907" y="3558971"/>
              <a:chExt cx="1345789" cy="1584564"/>
            </a:xfrm>
          </p:grpSpPr>
          <p:sp>
            <p:nvSpPr>
              <p:cNvPr id="82" name="Google Shape;82;p2"/>
              <p:cNvSpPr/>
              <p:nvPr/>
            </p:nvSpPr>
            <p:spPr>
              <a:xfrm>
                <a:off x="8783070" y="3558971"/>
                <a:ext cx="704727" cy="596721"/>
              </a:xfrm>
              <a:custGeom>
                <a:avLst/>
                <a:gdLst/>
                <a:ahLst/>
                <a:cxnLst/>
                <a:rect l="l" t="t" r="r" b="b"/>
                <a:pathLst>
                  <a:path w="32820" h="27790" extrusionOk="0">
                    <a:moveTo>
                      <a:pt x="10682" y="1"/>
                    </a:moveTo>
                    <a:cubicBezTo>
                      <a:pt x="3674" y="1"/>
                      <a:pt x="1" y="8517"/>
                      <a:pt x="4845" y="13718"/>
                    </a:cubicBezTo>
                    <a:lnTo>
                      <a:pt x="12340" y="21768"/>
                    </a:lnTo>
                    <a:lnTo>
                      <a:pt x="24358" y="27790"/>
                    </a:lnTo>
                    <a:lnTo>
                      <a:pt x="28776" y="19056"/>
                    </a:lnTo>
                    <a:cubicBezTo>
                      <a:pt x="32820" y="11061"/>
                      <a:pt x="27653" y="1378"/>
                      <a:pt x="18735" y="495"/>
                    </a:cubicBezTo>
                    <a:cubicBezTo>
                      <a:pt x="18623" y="483"/>
                      <a:pt x="18510" y="474"/>
                      <a:pt x="18397" y="465"/>
                    </a:cubicBezTo>
                    <a:lnTo>
                      <a:pt x="11249" y="19"/>
                    </a:lnTo>
                    <a:cubicBezTo>
                      <a:pt x="11162" y="13"/>
                      <a:pt x="11074" y="10"/>
                      <a:pt x="10987" y="6"/>
                    </a:cubicBezTo>
                    <a:cubicBezTo>
                      <a:pt x="10884" y="3"/>
                      <a:pt x="10783" y="1"/>
                      <a:pt x="106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8507907" y="4352488"/>
                <a:ext cx="1345789" cy="791047"/>
              </a:xfrm>
              <a:custGeom>
                <a:avLst/>
                <a:gdLst/>
                <a:ahLst/>
                <a:cxnLst/>
                <a:rect l="l" t="t" r="r" b="b"/>
                <a:pathLst>
                  <a:path w="62675" h="36840" extrusionOk="0">
                    <a:moveTo>
                      <a:pt x="25167" y="0"/>
                    </a:moveTo>
                    <a:cubicBezTo>
                      <a:pt x="22025" y="0"/>
                      <a:pt x="19112" y="1721"/>
                      <a:pt x="17592" y="4516"/>
                    </a:cubicBezTo>
                    <a:lnTo>
                      <a:pt x="1" y="36839"/>
                    </a:lnTo>
                    <a:lnTo>
                      <a:pt x="62675" y="36839"/>
                    </a:lnTo>
                    <a:lnTo>
                      <a:pt x="50600" y="7835"/>
                    </a:lnTo>
                    <a:cubicBezTo>
                      <a:pt x="48358" y="3509"/>
                      <a:pt x="43909" y="797"/>
                      <a:pt x="39058" y="797"/>
                    </a:cubicBezTo>
                    <a:lnTo>
                      <a:pt x="25669" y="15"/>
                    </a:lnTo>
                    <a:cubicBezTo>
                      <a:pt x="25501" y="5"/>
                      <a:pt x="25334" y="0"/>
                      <a:pt x="2516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8781224" y="3712474"/>
                <a:ext cx="670994" cy="758924"/>
              </a:xfrm>
              <a:custGeom>
                <a:avLst/>
                <a:gdLst/>
                <a:ahLst/>
                <a:cxnLst/>
                <a:rect l="l" t="t" r="r" b="b"/>
                <a:pathLst>
                  <a:path w="31249" h="35344" extrusionOk="0">
                    <a:moveTo>
                      <a:pt x="11609" y="1"/>
                    </a:moveTo>
                    <a:cubicBezTo>
                      <a:pt x="11586" y="1"/>
                      <a:pt x="11564" y="1"/>
                      <a:pt x="11542" y="2"/>
                    </a:cubicBezTo>
                    <a:lnTo>
                      <a:pt x="5562" y="222"/>
                    </a:lnTo>
                    <a:cubicBezTo>
                      <a:pt x="5510" y="224"/>
                      <a:pt x="5459" y="225"/>
                      <a:pt x="5407" y="225"/>
                    </a:cubicBezTo>
                    <a:cubicBezTo>
                      <a:pt x="5075" y="225"/>
                      <a:pt x="4748" y="184"/>
                      <a:pt x="4433" y="110"/>
                    </a:cubicBezTo>
                    <a:cubicBezTo>
                      <a:pt x="4165" y="723"/>
                      <a:pt x="3986" y="1385"/>
                      <a:pt x="3927" y="2084"/>
                    </a:cubicBezTo>
                    <a:lnTo>
                      <a:pt x="3696" y="4800"/>
                    </a:lnTo>
                    <a:cubicBezTo>
                      <a:pt x="3686" y="4782"/>
                      <a:pt x="3679" y="4763"/>
                      <a:pt x="3668" y="4744"/>
                    </a:cubicBezTo>
                    <a:lnTo>
                      <a:pt x="3347" y="8525"/>
                    </a:lnTo>
                    <a:lnTo>
                      <a:pt x="405" y="13692"/>
                    </a:lnTo>
                    <a:cubicBezTo>
                      <a:pt x="0" y="14403"/>
                      <a:pt x="487" y="15290"/>
                      <a:pt x="1302" y="15332"/>
                    </a:cubicBezTo>
                    <a:lnTo>
                      <a:pt x="2763" y="15409"/>
                    </a:lnTo>
                    <a:lnTo>
                      <a:pt x="2825" y="15510"/>
                    </a:lnTo>
                    <a:cubicBezTo>
                      <a:pt x="2965" y="16220"/>
                      <a:pt x="3052" y="19433"/>
                      <a:pt x="3052" y="19433"/>
                    </a:cubicBezTo>
                    <a:cubicBezTo>
                      <a:pt x="3052" y="22265"/>
                      <a:pt x="4543" y="24562"/>
                      <a:pt x="7190" y="24562"/>
                    </a:cubicBezTo>
                    <a:cubicBezTo>
                      <a:pt x="7385" y="24562"/>
                      <a:pt x="7587" y="24549"/>
                      <a:pt x="7795" y="24523"/>
                    </a:cubicBezTo>
                    <a:lnTo>
                      <a:pt x="8836" y="24394"/>
                    </a:lnTo>
                    <a:cubicBezTo>
                      <a:pt x="8888" y="24422"/>
                      <a:pt x="8940" y="24449"/>
                      <a:pt x="8991" y="24478"/>
                    </a:cubicBezTo>
                    <a:cubicBezTo>
                      <a:pt x="10761" y="25478"/>
                      <a:pt x="11484" y="27661"/>
                      <a:pt x="10739" y="29551"/>
                    </a:cubicBezTo>
                    <a:lnTo>
                      <a:pt x="9402" y="32945"/>
                    </a:lnTo>
                    <a:cubicBezTo>
                      <a:pt x="8939" y="34120"/>
                      <a:pt x="9828" y="35343"/>
                      <a:pt x="11024" y="35343"/>
                    </a:cubicBezTo>
                    <a:cubicBezTo>
                      <a:pt x="11131" y="35343"/>
                      <a:pt x="11241" y="35333"/>
                      <a:pt x="11352" y="35313"/>
                    </a:cubicBezTo>
                    <a:lnTo>
                      <a:pt x="31248" y="31644"/>
                    </a:lnTo>
                    <a:cubicBezTo>
                      <a:pt x="28841" y="30311"/>
                      <a:pt x="26984" y="28148"/>
                      <a:pt x="26067" y="25550"/>
                    </a:cubicBezTo>
                    <a:cubicBezTo>
                      <a:pt x="25413" y="23692"/>
                      <a:pt x="25123" y="21695"/>
                      <a:pt x="25226" y="19763"/>
                    </a:cubicBezTo>
                    <a:lnTo>
                      <a:pt x="25150" y="19071"/>
                    </a:lnTo>
                    <a:cubicBezTo>
                      <a:pt x="15307" y="19018"/>
                      <a:pt x="15928" y="12491"/>
                      <a:pt x="15928" y="12491"/>
                    </a:cubicBezTo>
                    <a:cubicBezTo>
                      <a:pt x="15149" y="9961"/>
                      <a:pt x="9934" y="10848"/>
                      <a:pt x="13402" y="4416"/>
                    </a:cubicBezTo>
                    <a:cubicBezTo>
                      <a:pt x="13678" y="3905"/>
                      <a:pt x="13860" y="3346"/>
                      <a:pt x="13946" y="2771"/>
                    </a:cubicBezTo>
                    <a:cubicBezTo>
                      <a:pt x="14193" y="1318"/>
                      <a:pt x="13071" y="1"/>
                      <a:pt x="1160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5" name="Google Shape;85;p2"/>
            <p:cNvSpPr/>
            <p:nvPr/>
          </p:nvSpPr>
          <p:spPr>
            <a:xfrm>
              <a:off x="6114193" y="3542931"/>
              <a:ext cx="693218" cy="624957"/>
            </a:xfrm>
            <a:custGeom>
              <a:avLst/>
              <a:gdLst/>
              <a:ahLst/>
              <a:cxnLst/>
              <a:rect l="l" t="t" r="r" b="b"/>
              <a:pathLst>
                <a:path w="32284" h="29105" extrusionOk="0">
                  <a:moveTo>
                    <a:pt x="10530" y="1"/>
                  </a:moveTo>
                  <a:cubicBezTo>
                    <a:pt x="7576" y="1"/>
                    <a:pt x="4650" y="1158"/>
                    <a:pt x="2465" y="3393"/>
                  </a:cubicBezTo>
                  <a:cubicBezTo>
                    <a:pt x="2447" y="3393"/>
                    <a:pt x="2428" y="3393"/>
                    <a:pt x="2410" y="3393"/>
                  </a:cubicBezTo>
                  <a:cubicBezTo>
                    <a:pt x="865" y="3393"/>
                    <a:pt x="0" y="5200"/>
                    <a:pt x="994" y="6403"/>
                  </a:cubicBezTo>
                  <a:lnTo>
                    <a:pt x="1200" y="6729"/>
                  </a:lnTo>
                  <a:cubicBezTo>
                    <a:pt x="1487" y="7183"/>
                    <a:pt x="1854" y="7568"/>
                    <a:pt x="2273" y="7874"/>
                  </a:cubicBezTo>
                  <a:cubicBezTo>
                    <a:pt x="1787" y="10281"/>
                    <a:pt x="2350" y="12928"/>
                    <a:pt x="4310" y="15033"/>
                  </a:cubicBezTo>
                  <a:lnTo>
                    <a:pt x="11807" y="23082"/>
                  </a:lnTo>
                  <a:lnTo>
                    <a:pt x="23825" y="29104"/>
                  </a:lnTo>
                  <a:lnTo>
                    <a:pt x="24618" y="27536"/>
                  </a:lnTo>
                  <a:lnTo>
                    <a:pt x="28243" y="20371"/>
                  </a:lnTo>
                  <a:cubicBezTo>
                    <a:pt x="32284" y="12377"/>
                    <a:pt x="27116" y="2693"/>
                    <a:pt x="18198" y="1811"/>
                  </a:cubicBezTo>
                  <a:cubicBezTo>
                    <a:pt x="18086" y="1799"/>
                    <a:pt x="17973" y="1790"/>
                    <a:pt x="17861" y="1781"/>
                  </a:cubicBezTo>
                  <a:lnTo>
                    <a:pt x="16471" y="1693"/>
                  </a:lnTo>
                  <a:cubicBezTo>
                    <a:pt x="14636" y="556"/>
                    <a:pt x="12576" y="1"/>
                    <a:pt x="105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827521" y="4336126"/>
              <a:ext cx="1504020" cy="806249"/>
            </a:xfrm>
            <a:custGeom>
              <a:avLst/>
              <a:gdLst/>
              <a:ahLst/>
              <a:cxnLst/>
              <a:rect l="l" t="t" r="r" b="b"/>
              <a:pathLst>
                <a:path w="70044" h="37548" extrusionOk="0">
                  <a:moveTo>
                    <a:pt x="40187" y="0"/>
                  </a:moveTo>
                  <a:cubicBezTo>
                    <a:pt x="39329" y="0"/>
                    <a:pt x="38467" y="56"/>
                    <a:pt x="37605" y="170"/>
                  </a:cubicBezTo>
                  <a:lnTo>
                    <a:pt x="28688" y="1344"/>
                  </a:lnTo>
                  <a:cubicBezTo>
                    <a:pt x="28499" y="1334"/>
                    <a:pt x="28311" y="1330"/>
                    <a:pt x="28124" y="1330"/>
                  </a:cubicBezTo>
                  <a:cubicBezTo>
                    <a:pt x="24613" y="1330"/>
                    <a:pt x="21359" y="3021"/>
                    <a:pt x="19659" y="5769"/>
                  </a:cubicBezTo>
                  <a:lnTo>
                    <a:pt x="1" y="37547"/>
                  </a:lnTo>
                  <a:lnTo>
                    <a:pt x="70044" y="37547"/>
                  </a:lnTo>
                  <a:lnTo>
                    <a:pt x="56551" y="9033"/>
                  </a:lnTo>
                  <a:cubicBezTo>
                    <a:pt x="56202" y="8443"/>
                    <a:pt x="55780" y="7834"/>
                    <a:pt x="55296" y="7222"/>
                  </a:cubicBezTo>
                  <a:cubicBezTo>
                    <a:pt x="51629" y="2585"/>
                    <a:pt x="46019" y="0"/>
                    <a:pt x="401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6100923" y="3724713"/>
              <a:ext cx="634727" cy="758903"/>
            </a:xfrm>
            <a:custGeom>
              <a:avLst/>
              <a:gdLst/>
              <a:ahLst/>
              <a:cxnLst/>
              <a:rect l="l" t="t" r="r" b="b"/>
              <a:pathLst>
                <a:path w="29560" h="35343" extrusionOk="0">
                  <a:moveTo>
                    <a:pt x="11574" y="0"/>
                  </a:moveTo>
                  <a:cubicBezTo>
                    <a:pt x="11552" y="0"/>
                    <a:pt x="11530" y="1"/>
                    <a:pt x="11508" y="1"/>
                  </a:cubicBezTo>
                  <a:lnTo>
                    <a:pt x="5526" y="221"/>
                  </a:lnTo>
                  <a:cubicBezTo>
                    <a:pt x="5475" y="223"/>
                    <a:pt x="5423" y="224"/>
                    <a:pt x="5372" y="224"/>
                  </a:cubicBezTo>
                  <a:cubicBezTo>
                    <a:pt x="5040" y="224"/>
                    <a:pt x="4714" y="184"/>
                    <a:pt x="4399" y="110"/>
                  </a:cubicBezTo>
                  <a:cubicBezTo>
                    <a:pt x="4129" y="722"/>
                    <a:pt x="3951" y="1385"/>
                    <a:pt x="3893" y="2083"/>
                  </a:cubicBezTo>
                  <a:lnTo>
                    <a:pt x="3346" y="8525"/>
                  </a:lnTo>
                  <a:lnTo>
                    <a:pt x="404" y="13692"/>
                  </a:lnTo>
                  <a:cubicBezTo>
                    <a:pt x="1" y="14402"/>
                    <a:pt x="486" y="15290"/>
                    <a:pt x="1301" y="15332"/>
                  </a:cubicBezTo>
                  <a:lnTo>
                    <a:pt x="2762" y="15408"/>
                  </a:lnTo>
                  <a:lnTo>
                    <a:pt x="2824" y="15509"/>
                  </a:lnTo>
                  <a:cubicBezTo>
                    <a:pt x="2881" y="16181"/>
                    <a:pt x="2979" y="19354"/>
                    <a:pt x="2979" y="19354"/>
                  </a:cubicBezTo>
                  <a:cubicBezTo>
                    <a:pt x="2908" y="23481"/>
                    <a:pt x="4278" y="24607"/>
                    <a:pt x="6579" y="24607"/>
                  </a:cubicBezTo>
                  <a:cubicBezTo>
                    <a:pt x="6959" y="24607"/>
                    <a:pt x="7364" y="24576"/>
                    <a:pt x="7793" y="24523"/>
                  </a:cubicBezTo>
                  <a:lnTo>
                    <a:pt x="8834" y="24395"/>
                  </a:lnTo>
                  <a:cubicBezTo>
                    <a:pt x="8853" y="24403"/>
                    <a:pt x="8870" y="24412"/>
                    <a:pt x="8888" y="24422"/>
                  </a:cubicBezTo>
                  <a:cubicBezTo>
                    <a:pt x="10649" y="25365"/>
                    <a:pt x="11460" y="27718"/>
                    <a:pt x="10726" y="29577"/>
                  </a:cubicBezTo>
                  <a:lnTo>
                    <a:pt x="9400" y="32944"/>
                  </a:lnTo>
                  <a:cubicBezTo>
                    <a:pt x="8937" y="34119"/>
                    <a:pt x="9826" y="35343"/>
                    <a:pt x="11022" y="35343"/>
                  </a:cubicBezTo>
                  <a:cubicBezTo>
                    <a:pt x="11129" y="35343"/>
                    <a:pt x="11239" y="35333"/>
                    <a:pt x="11350" y="35312"/>
                  </a:cubicBezTo>
                  <a:lnTo>
                    <a:pt x="27896" y="32264"/>
                  </a:lnTo>
                  <a:cubicBezTo>
                    <a:pt x="29078" y="32045"/>
                    <a:pt x="29560" y="30583"/>
                    <a:pt x="28709" y="29735"/>
                  </a:cubicBezTo>
                  <a:cubicBezTo>
                    <a:pt x="27535" y="28561"/>
                    <a:pt x="26623" y="27136"/>
                    <a:pt x="26064" y="25548"/>
                  </a:cubicBezTo>
                  <a:cubicBezTo>
                    <a:pt x="25409" y="23691"/>
                    <a:pt x="25051" y="21062"/>
                    <a:pt x="25155" y="19130"/>
                  </a:cubicBezTo>
                  <a:lnTo>
                    <a:pt x="25148" y="19070"/>
                  </a:lnTo>
                  <a:cubicBezTo>
                    <a:pt x="15268" y="19033"/>
                    <a:pt x="15894" y="12490"/>
                    <a:pt x="15894" y="12490"/>
                  </a:cubicBezTo>
                  <a:cubicBezTo>
                    <a:pt x="15114" y="9960"/>
                    <a:pt x="9900" y="10847"/>
                    <a:pt x="13367" y="4416"/>
                  </a:cubicBezTo>
                  <a:cubicBezTo>
                    <a:pt x="13643" y="3905"/>
                    <a:pt x="13825" y="3346"/>
                    <a:pt x="13912" y="2771"/>
                  </a:cubicBezTo>
                  <a:cubicBezTo>
                    <a:pt x="14159" y="1318"/>
                    <a:pt x="13036" y="0"/>
                    <a:pt x="115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6841104" y="3975891"/>
              <a:ext cx="849280" cy="778872"/>
            </a:xfrm>
            <a:custGeom>
              <a:avLst/>
              <a:gdLst/>
              <a:ahLst/>
              <a:cxnLst/>
              <a:rect l="l" t="t" r="r" b="b"/>
              <a:pathLst>
                <a:path w="39552" h="36273" extrusionOk="0">
                  <a:moveTo>
                    <a:pt x="9177" y="0"/>
                  </a:moveTo>
                  <a:cubicBezTo>
                    <a:pt x="4099" y="0"/>
                    <a:pt x="0" y="4297"/>
                    <a:pt x="324" y="9443"/>
                  </a:cubicBezTo>
                  <a:lnTo>
                    <a:pt x="1405" y="26559"/>
                  </a:lnTo>
                  <a:lnTo>
                    <a:pt x="11547" y="27121"/>
                  </a:lnTo>
                  <a:cubicBezTo>
                    <a:pt x="11147" y="27686"/>
                    <a:pt x="10725" y="28286"/>
                    <a:pt x="10379" y="28777"/>
                  </a:cubicBezTo>
                  <a:cubicBezTo>
                    <a:pt x="9906" y="29449"/>
                    <a:pt x="9664" y="30243"/>
                    <a:pt x="9686" y="31048"/>
                  </a:cubicBezTo>
                  <a:lnTo>
                    <a:pt x="9687" y="31103"/>
                  </a:lnTo>
                  <a:cubicBezTo>
                    <a:pt x="9753" y="33592"/>
                    <a:pt x="11964" y="35875"/>
                    <a:pt x="14418" y="36235"/>
                  </a:cubicBezTo>
                  <a:cubicBezTo>
                    <a:pt x="14649" y="36268"/>
                    <a:pt x="14880" y="36272"/>
                    <a:pt x="15111" y="36272"/>
                  </a:cubicBezTo>
                  <a:cubicBezTo>
                    <a:pt x="15150" y="36272"/>
                    <a:pt x="15188" y="36272"/>
                    <a:pt x="15226" y="36272"/>
                  </a:cubicBezTo>
                  <a:cubicBezTo>
                    <a:pt x="17584" y="36267"/>
                    <a:pt x="19945" y="36258"/>
                    <a:pt x="22304" y="36251"/>
                  </a:cubicBezTo>
                  <a:cubicBezTo>
                    <a:pt x="26497" y="36240"/>
                    <a:pt x="30692" y="36227"/>
                    <a:pt x="34885" y="36215"/>
                  </a:cubicBezTo>
                  <a:cubicBezTo>
                    <a:pt x="37241" y="36017"/>
                    <a:pt x="39125" y="34243"/>
                    <a:pt x="39368" y="31999"/>
                  </a:cubicBezTo>
                  <a:cubicBezTo>
                    <a:pt x="39551" y="30292"/>
                    <a:pt x="38151" y="28853"/>
                    <a:pt x="36406" y="28853"/>
                  </a:cubicBezTo>
                  <a:cubicBezTo>
                    <a:pt x="36294" y="28853"/>
                    <a:pt x="36180" y="28859"/>
                    <a:pt x="36066" y="28871"/>
                  </a:cubicBezTo>
                  <a:cubicBezTo>
                    <a:pt x="35969" y="28879"/>
                    <a:pt x="35873" y="28883"/>
                    <a:pt x="35779" y="28883"/>
                  </a:cubicBezTo>
                  <a:cubicBezTo>
                    <a:pt x="33766" y="28883"/>
                    <a:pt x="32240" y="27093"/>
                    <a:pt x="32709" y="25174"/>
                  </a:cubicBezTo>
                  <a:lnTo>
                    <a:pt x="32898" y="23671"/>
                  </a:lnTo>
                  <a:cubicBezTo>
                    <a:pt x="33230" y="21033"/>
                    <a:pt x="31257" y="18732"/>
                    <a:pt x="28616" y="18412"/>
                  </a:cubicBezTo>
                  <a:lnTo>
                    <a:pt x="28654" y="13608"/>
                  </a:lnTo>
                  <a:cubicBezTo>
                    <a:pt x="28709" y="6711"/>
                    <a:pt x="23407" y="955"/>
                    <a:pt x="16530" y="442"/>
                  </a:cubicBezTo>
                  <a:lnTo>
                    <a:pt x="9743" y="18"/>
                  </a:lnTo>
                  <a:cubicBezTo>
                    <a:pt x="9553" y="6"/>
                    <a:pt x="9364" y="0"/>
                    <a:pt x="91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6688975" y="4711735"/>
              <a:ext cx="1055030" cy="431769"/>
            </a:xfrm>
            <a:custGeom>
              <a:avLst/>
              <a:gdLst/>
              <a:ahLst/>
              <a:cxnLst/>
              <a:rect l="l" t="t" r="r" b="b"/>
              <a:pathLst>
                <a:path w="49134" h="20108" extrusionOk="0">
                  <a:moveTo>
                    <a:pt x="16591" y="1"/>
                  </a:moveTo>
                  <a:cubicBezTo>
                    <a:pt x="12099" y="1"/>
                    <a:pt x="7993" y="2620"/>
                    <a:pt x="6111" y="6737"/>
                  </a:cubicBezTo>
                  <a:lnTo>
                    <a:pt x="1" y="20107"/>
                  </a:lnTo>
                  <a:lnTo>
                    <a:pt x="49134" y="20107"/>
                  </a:lnTo>
                  <a:lnTo>
                    <a:pt x="42166" y="7329"/>
                  </a:lnTo>
                  <a:cubicBezTo>
                    <a:pt x="40037" y="3244"/>
                    <a:pt x="35812" y="683"/>
                    <a:pt x="31207" y="683"/>
                  </a:cubicBezTo>
                  <a:lnTo>
                    <a:pt x="17143" y="14"/>
                  </a:lnTo>
                  <a:cubicBezTo>
                    <a:pt x="16959" y="5"/>
                    <a:pt x="16775" y="1"/>
                    <a:pt x="165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6783130" y="4129437"/>
              <a:ext cx="625322" cy="692681"/>
            </a:xfrm>
            <a:custGeom>
              <a:avLst/>
              <a:gdLst/>
              <a:ahLst/>
              <a:cxnLst/>
              <a:rect l="l" t="t" r="r" b="b"/>
              <a:pathLst>
                <a:path w="29122" h="32259" extrusionOk="0">
                  <a:moveTo>
                    <a:pt x="4851" y="0"/>
                  </a:moveTo>
                  <a:cubicBezTo>
                    <a:pt x="3989" y="0"/>
                    <a:pt x="3146" y="600"/>
                    <a:pt x="3057" y="1608"/>
                  </a:cubicBezTo>
                  <a:cubicBezTo>
                    <a:pt x="3056" y="1617"/>
                    <a:pt x="3056" y="1628"/>
                    <a:pt x="3055" y="1636"/>
                  </a:cubicBezTo>
                  <a:lnTo>
                    <a:pt x="2509" y="8061"/>
                  </a:lnTo>
                  <a:lnTo>
                    <a:pt x="473" y="10789"/>
                  </a:lnTo>
                  <a:cubicBezTo>
                    <a:pt x="0" y="11420"/>
                    <a:pt x="224" y="12325"/>
                    <a:pt x="937" y="12662"/>
                  </a:cubicBezTo>
                  <a:lnTo>
                    <a:pt x="2074" y="13204"/>
                  </a:lnTo>
                  <a:lnTo>
                    <a:pt x="2133" y="13301"/>
                  </a:lnTo>
                  <a:cubicBezTo>
                    <a:pt x="2075" y="14003"/>
                    <a:pt x="2294" y="17473"/>
                    <a:pt x="2294" y="17473"/>
                  </a:cubicBezTo>
                  <a:cubicBezTo>
                    <a:pt x="2070" y="20120"/>
                    <a:pt x="3680" y="21903"/>
                    <a:pt x="6169" y="21903"/>
                  </a:cubicBezTo>
                  <a:cubicBezTo>
                    <a:pt x="6390" y="21903"/>
                    <a:pt x="6617" y="21888"/>
                    <a:pt x="6852" y="21860"/>
                  </a:cubicBezTo>
                  <a:lnTo>
                    <a:pt x="10577" y="21399"/>
                  </a:lnTo>
                  <a:cubicBezTo>
                    <a:pt x="11588" y="22200"/>
                    <a:pt x="12137" y="23483"/>
                    <a:pt x="12036" y="24801"/>
                  </a:cubicBezTo>
                  <a:lnTo>
                    <a:pt x="11773" y="29139"/>
                  </a:lnTo>
                  <a:cubicBezTo>
                    <a:pt x="11669" y="30875"/>
                    <a:pt x="13064" y="32259"/>
                    <a:pt x="14702" y="32259"/>
                  </a:cubicBezTo>
                  <a:cubicBezTo>
                    <a:pt x="14947" y="32259"/>
                    <a:pt x="15196" y="32228"/>
                    <a:pt x="15447" y="32163"/>
                  </a:cubicBezTo>
                  <a:lnTo>
                    <a:pt x="29121" y="28620"/>
                  </a:lnTo>
                  <a:cubicBezTo>
                    <a:pt x="26954" y="27418"/>
                    <a:pt x="25259" y="25513"/>
                    <a:pt x="24347" y="23219"/>
                  </a:cubicBezTo>
                  <a:cubicBezTo>
                    <a:pt x="22252" y="23226"/>
                    <a:pt x="20158" y="23234"/>
                    <a:pt x="18064" y="23238"/>
                  </a:cubicBezTo>
                  <a:cubicBezTo>
                    <a:pt x="17875" y="23238"/>
                    <a:pt x="17686" y="23235"/>
                    <a:pt x="17498" y="23209"/>
                  </a:cubicBezTo>
                  <a:cubicBezTo>
                    <a:pt x="15342" y="22911"/>
                    <a:pt x="13391" y="20910"/>
                    <a:pt x="13332" y="18726"/>
                  </a:cubicBezTo>
                  <a:lnTo>
                    <a:pt x="13331" y="18678"/>
                  </a:lnTo>
                  <a:cubicBezTo>
                    <a:pt x="13311" y="17974"/>
                    <a:pt x="13524" y="17281"/>
                    <a:pt x="13937" y="16694"/>
                  </a:cubicBezTo>
                  <a:cubicBezTo>
                    <a:pt x="14379" y="16067"/>
                    <a:pt x="14968" y="15231"/>
                    <a:pt x="15419" y="14594"/>
                  </a:cubicBezTo>
                  <a:cubicBezTo>
                    <a:pt x="15862" y="13968"/>
                    <a:pt x="16099" y="13231"/>
                    <a:pt x="16097" y="12463"/>
                  </a:cubicBezTo>
                  <a:lnTo>
                    <a:pt x="16097" y="12399"/>
                  </a:lnTo>
                  <a:cubicBezTo>
                    <a:pt x="16096" y="10497"/>
                    <a:pt x="14769" y="8837"/>
                    <a:pt x="12850" y="8337"/>
                  </a:cubicBezTo>
                  <a:cubicBezTo>
                    <a:pt x="12696" y="8350"/>
                    <a:pt x="12544" y="8357"/>
                    <a:pt x="12393" y="8357"/>
                  </a:cubicBezTo>
                  <a:cubicBezTo>
                    <a:pt x="9771" y="8357"/>
                    <a:pt x="7555" y="6443"/>
                    <a:pt x="7340" y="3904"/>
                  </a:cubicBezTo>
                  <a:cubicBezTo>
                    <a:pt x="7340" y="3904"/>
                    <a:pt x="7321" y="3679"/>
                    <a:pt x="7291" y="3319"/>
                  </a:cubicBezTo>
                  <a:cubicBezTo>
                    <a:pt x="7208" y="2343"/>
                    <a:pt x="6849" y="1455"/>
                    <a:pt x="6290" y="720"/>
                  </a:cubicBezTo>
                  <a:cubicBezTo>
                    <a:pt x="5916" y="226"/>
                    <a:pt x="5380" y="0"/>
                    <a:pt x="48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7065443" y="3991265"/>
              <a:ext cx="6893" cy="1009"/>
            </a:xfrm>
            <a:custGeom>
              <a:avLst/>
              <a:gdLst/>
              <a:ahLst/>
              <a:cxnLst/>
              <a:rect l="l" t="t" r="r" b="b"/>
              <a:pathLst>
                <a:path w="321" h="47" extrusionOk="0">
                  <a:moveTo>
                    <a:pt x="0" y="1"/>
                  </a:moveTo>
                  <a:lnTo>
                    <a:pt x="0" y="1"/>
                  </a:lnTo>
                  <a:cubicBezTo>
                    <a:pt x="50" y="8"/>
                    <a:pt x="101" y="15"/>
                    <a:pt x="151" y="22"/>
                  </a:cubicBezTo>
                  <a:lnTo>
                    <a:pt x="151" y="22"/>
                  </a:lnTo>
                  <a:cubicBezTo>
                    <a:pt x="101" y="14"/>
                    <a:pt x="50" y="7"/>
                    <a:pt x="0" y="1"/>
                  </a:cubicBezTo>
                  <a:close/>
                  <a:moveTo>
                    <a:pt x="151" y="22"/>
                  </a:moveTo>
                  <a:cubicBezTo>
                    <a:pt x="204" y="30"/>
                    <a:pt x="256" y="39"/>
                    <a:pt x="309" y="47"/>
                  </a:cubicBezTo>
                  <a:lnTo>
                    <a:pt x="320" y="47"/>
                  </a:lnTo>
                  <a:cubicBezTo>
                    <a:pt x="264" y="39"/>
                    <a:pt x="207" y="30"/>
                    <a:pt x="151" y="22"/>
                  </a:cubicBezTo>
                  <a:close/>
                </a:path>
              </a:pathLst>
            </a:custGeom>
            <a:solidFill>
              <a:srgbClr val="2E2E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9052887" y="3982462"/>
              <a:ext cx="962999" cy="883078"/>
            </a:xfrm>
            <a:custGeom>
              <a:avLst/>
              <a:gdLst/>
              <a:ahLst/>
              <a:cxnLst/>
              <a:rect l="l" t="t" r="r" b="b"/>
              <a:pathLst>
                <a:path w="44848" h="41126" extrusionOk="0">
                  <a:moveTo>
                    <a:pt x="34440" y="1"/>
                  </a:moveTo>
                  <a:cubicBezTo>
                    <a:pt x="34228" y="1"/>
                    <a:pt x="34014" y="7"/>
                    <a:pt x="33799" y="21"/>
                  </a:cubicBezTo>
                  <a:lnTo>
                    <a:pt x="26104" y="503"/>
                  </a:lnTo>
                  <a:cubicBezTo>
                    <a:pt x="18306" y="1084"/>
                    <a:pt x="12295" y="7613"/>
                    <a:pt x="12357" y="15432"/>
                  </a:cubicBezTo>
                  <a:lnTo>
                    <a:pt x="12401" y="20878"/>
                  </a:lnTo>
                  <a:cubicBezTo>
                    <a:pt x="9405" y="21242"/>
                    <a:pt x="7170" y="23851"/>
                    <a:pt x="7545" y="26841"/>
                  </a:cubicBezTo>
                  <a:lnTo>
                    <a:pt x="7759" y="28546"/>
                  </a:lnTo>
                  <a:cubicBezTo>
                    <a:pt x="8290" y="30722"/>
                    <a:pt x="6561" y="32751"/>
                    <a:pt x="4280" y="32751"/>
                  </a:cubicBezTo>
                  <a:cubicBezTo>
                    <a:pt x="4172" y="32751"/>
                    <a:pt x="4063" y="32747"/>
                    <a:pt x="3952" y="32738"/>
                  </a:cubicBezTo>
                  <a:cubicBezTo>
                    <a:pt x="3823" y="32724"/>
                    <a:pt x="3695" y="32717"/>
                    <a:pt x="3569" y="32717"/>
                  </a:cubicBezTo>
                  <a:cubicBezTo>
                    <a:pt x="1589" y="32717"/>
                    <a:pt x="1" y="34349"/>
                    <a:pt x="210" y="36280"/>
                  </a:cubicBezTo>
                  <a:cubicBezTo>
                    <a:pt x="485" y="38826"/>
                    <a:pt x="2621" y="40836"/>
                    <a:pt x="5292" y="41061"/>
                  </a:cubicBezTo>
                  <a:cubicBezTo>
                    <a:pt x="10046" y="41075"/>
                    <a:pt x="14801" y="41088"/>
                    <a:pt x="19557" y="41103"/>
                  </a:cubicBezTo>
                  <a:cubicBezTo>
                    <a:pt x="22233" y="41110"/>
                    <a:pt x="24906" y="41120"/>
                    <a:pt x="27582" y="41126"/>
                  </a:cubicBezTo>
                  <a:cubicBezTo>
                    <a:pt x="27623" y="41126"/>
                    <a:pt x="27664" y="41126"/>
                    <a:pt x="27705" y="41126"/>
                  </a:cubicBezTo>
                  <a:cubicBezTo>
                    <a:pt x="27970" y="41126"/>
                    <a:pt x="28236" y="41121"/>
                    <a:pt x="28498" y="41083"/>
                  </a:cubicBezTo>
                  <a:cubicBezTo>
                    <a:pt x="31282" y="40674"/>
                    <a:pt x="33788" y="38088"/>
                    <a:pt x="33864" y="35266"/>
                  </a:cubicBezTo>
                  <a:lnTo>
                    <a:pt x="33865" y="35204"/>
                  </a:lnTo>
                  <a:cubicBezTo>
                    <a:pt x="33888" y="34289"/>
                    <a:pt x="33614" y="33390"/>
                    <a:pt x="33078" y="32628"/>
                  </a:cubicBezTo>
                  <a:cubicBezTo>
                    <a:pt x="32686" y="32071"/>
                    <a:pt x="32206" y="31391"/>
                    <a:pt x="31754" y="30750"/>
                  </a:cubicBezTo>
                  <a:lnTo>
                    <a:pt x="43253" y="30114"/>
                  </a:lnTo>
                  <a:lnTo>
                    <a:pt x="44478" y="10707"/>
                  </a:lnTo>
                  <a:cubicBezTo>
                    <a:pt x="44847" y="4872"/>
                    <a:pt x="40199" y="1"/>
                    <a:pt x="344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9081208" y="4711735"/>
              <a:ext cx="1055030" cy="431769"/>
            </a:xfrm>
            <a:custGeom>
              <a:avLst/>
              <a:gdLst/>
              <a:ahLst/>
              <a:cxnLst/>
              <a:rect l="l" t="t" r="r" b="b"/>
              <a:pathLst>
                <a:path w="49134" h="20108" extrusionOk="0">
                  <a:moveTo>
                    <a:pt x="32542" y="1"/>
                  </a:moveTo>
                  <a:cubicBezTo>
                    <a:pt x="32358" y="1"/>
                    <a:pt x="32175" y="5"/>
                    <a:pt x="31990" y="14"/>
                  </a:cubicBezTo>
                  <a:lnTo>
                    <a:pt x="17927" y="683"/>
                  </a:lnTo>
                  <a:cubicBezTo>
                    <a:pt x="13322" y="683"/>
                    <a:pt x="9097" y="3244"/>
                    <a:pt x="6968" y="7329"/>
                  </a:cubicBezTo>
                  <a:lnTo>
                    <a:pt x="1" y="20107"/>
                  </a:lnTo>
                  <a:lnTo>
                    <a:pt x="49133" y="20107"/>
                  </a:lnTo>
                  <a:lnTo>
                    <a:pt x="43024" y="6737"/>
                  </a:lnTo>
                  <a:cubicBezTo>
                    <a:pt x="41141" y="2620"/>
                    <a:pt x="37035" y="1"/>
                    <a:pt x="325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7967630" y="3975870"/>
              <a:ext cx="765709" cy="992072"/>
            </a:xfrm>
            <a:custGeom>
              <a:avLst/>
              <a:gdLst/>
              <a:ahLst/>
              <a:cxnLst/>
              <a:rect l="l" t="t" r="r" b="b"/>
              <a:pathLst>
                <a:path w="35660" h="46202" extrusionOk="0">
                  <a:moveTo>
                    <a:pt x="26483" y="0"/>
                  </a:moveTo>
                  <a:cubicBezTo>
                    <a:pt x="26296" y="0"/>
                    <a:pt x="26107" y="6"/>
                    <a:pt x="25917" y="18"/>
                  </a:cubicBezTo>
                  <a:lnTo>
                    <a:pt x="19129" y="442"/>
                  </a:lnTo>
                  <a:cubicBezTo>
                    <a:pt x="12729" y="919"/>
                    <a:pt x="7695" y="5938"/>
                    <a:pt x="7070" y="12189"/>
                  </a:cubicBezTo>
                  <a:cubicBezTo>
                    <a:pt x="7023" y="12656"/>
                    <a:pt x="1" y="45984"/>
                    <a:pt x="1" y="45984"/>
                  </a:cubicBezTo>
                  <a:lnTo>
                    <a:pt x="34254" y="46201"/>
                  </a:lnTo>
                  <a:lnTo>
                    <a:pt x="35335" y="9443"/>
                  </a:lnTo>
                  <a:cubicBezTo>
                    <a:pt x="35660" y="4297"/>
                    <a:pt x="31561" y="0"/>
                    <a:pt x="264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7830446" y="4711735"/>
              <a:ext cx="1055030" cy="431769"/>
            </a:xfrm>
            <a:custGeom>
              <a:avLst/>
              <a:gdLst/>
              <a:ahLst/>
              <a:cxnLst/>
              <a:rect l="l" t="t" r="r" b="b"/>
              <a:pathLst>
                <a:path w="49134" h="20108" extrusionOk="0">
                  <a:moveTo>
                    <a:pt x="32541" y="1"/>
                  </a:moveTo>
                  <a:cubicBezTo>
                    <a:pt x="32358" y="1"/>
                    <a:pt x="32174" y="5"/>
                    <a:pt x="31990" y="14"/>
                  </a:cubicBezTo>
                  <a:lnTo>
                    <a:pt x="17927" y="683"/>
                  </a:lnTo>
                  <a:cubicBezTo>
                    <a:pt x="13321" y="683"/>
                    <a:pt x="9097" y="3244"/>
                    <a:pt x="6968" y="7329"/>
                  </a:cubicBezTo>
                  <a:lnTo>
                    <a:pt x="0" y="20107"/>
                  </a:lnTo>
                  <a:lnTo>
                    <a:pt x="49133" y="20107"/>
                  </a:lnTo>
                  <a:lnTo>
                    <a:pt x="43022" y="6737"/>
                  </a:lnTo>
                  <a:cubicBezTo>
                    <a:pt x="41141" y="2620"/>
                    <a:pt x="37034" y="1"/>
                    <a:pt x="32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8165988" y="4122781"/>
              <a:ext cx="625279" cy="699316"/>
            </a:xfrm>
            <a:custGeom>
              <a:avLst/>
              <a:gdLst/>
              <a:ahLst/>
              <a:cxnLst/>
              <a:rect l="l" t="t" r="r" b="b"/>
              <a:pathLst>
                <a:path w="29120" h="32568" extrusionOk="0">
                  <a:moveTo>
                    <a:pt x="18996" y="0"/>
                  </a:moveTo>
                  <a:cubicBezTo>
                    <a:pt x="18938" y="339"/>
                    <a:pt x="18904" y="687"/>
                    <a:pt x="18904" y="1041"/>
                  </a:cubicBezTo>
                  <a:lnTo>
                    <a:pt x="18904" y="1772"/>
                  </a:lnTo>
                  <a:cubicBezTo>
                    <a:pt x="18904" y="5120"/>
                    <a:pt x="16058" y="7835"/>
                    <a:pt x="12546" y="7835"/>
                  </a:cubicBezTo>
                  <a:cubicBezTo>
                    <a:pt x="12013" y="8022"/>
                    <a:pt x="11527" y="8286"/>
                    <a:pt x="11092" y="8604"/>
                  </a:cubicBezTo>
                  <a:lnTo>
                    <a:pt x="11079" y="10233"/>
                  </a:lnTo>
                  <a:cubicBezTo>
                    <a:pt x="11043" y="14945"/>
                    <a:pt x="8959" y="19396"/>
                    <a:pt x="5398" y="22482"/>
                  </a:cubicBezTo>
                  <a:cubicBezTo>
                    <a:pt x="5373" y="22505"/>
                    <a:pt x="5348" y="22525"/>
                    <a:pt x="5323" y="22547"/>
                  </a:cubicBezTo>
                  <a:cubicBezTo>
                    <a:pt x="5149" y="22700"/>
                    <a:pt x="5009" y="22895"/>
                    <a:pt x="4924" y="23139"/>
                  </a:cubicBezTo>
                  <a:cubicBezTo>
                    <a:pt x="4054" y="25608"/>
                    <a:pt x="2290" y="27659"/>
                    <a:pt x="1" y="28928"/>
                  </a:cubicBezTo>
                  <a:lnTo>
                    <a:pt x="13676" y="32472"/>
                  </a:lnTo>
                  <a:cubicBezTo>
                    <a:pt x="13926" y="32537"/>
                    <a:pt x="14176" y="32568"/>
                    <a:pt x="14420" y="32568"/>
                  </a:cubicBezTo>
                  <a:cubicBezTo>
                    <a:pt x="16058" y="32568"/>
                    <a:pt x="17453" y="31183"/>
                    <a:pt x="17349" y="29448"/>
                  </a:cubicBezTo>
                  <a:lnTo>
                    <a:pt x="17087" y="25109"/>
                  </a:lnTo>
                  <a:cubicBezTo>
                    <a:pt x="16985" y="23793"/>
                    <a:pt x="17535" y="22508"/>
                    <a:pt x="18545" y="21708"/>
                  </a:cubicBezTo>
                  <a:lnTo>
                    <a:pt x="22271" y="22168"/>
                  </a:lnTo>
                  <a:cubicBezTo>
                    <a:pt x="22542" y="22201"/>
                    <a:pt x="22806" y="22218"/>
                    <a:pt x="23062" y="22218"/>
                  </a:cubicBezTo>
                  <a:cubicBezTo>
                    <a:pt x="25517" y="22218"/>
                    <a:pt x="27219" y="20699"/>
                    <a:pt x="26998" y="18089"/>
                  </a:cubicBezTo>
                  <a:cubicBezTo>
                    <a:pt x="26998" y="18089"/>
                    <a:pt x="27072" y="14397"/>
                    <a:pt x="26989" y="13610"/>
                  </a:cubicBezTo>
                  <a:lnTo>
                    <a:pt x="27049" y="13514"/>
                  </a:lnTo>
                  <a:lnTo>
                    <a:pt x="28186" y="12972"/>
                  </a:lnTo>
                  <a:cubicBezTo>
                    <a:pt x="28895" y="12633"/>
                    <a:pt x="29120" y="11729"/>
                    <a:pt x="28649" y="11098"/>
                  </a:cubicBezTo>
                  <a:lnTo>
                    <a:pt x="26612" y="8370"/>
                  </a:lnTo>
                  <a:lnTo>
                    <a:pt x="26114" y="2487"/>
                  </a:lnTo>
                  <a:cubicBezTo>
                    <a:pt x="25448" y="2129"/>
                    <a:pt x="24696" y="1928"/>
                    <a:pt x="23907" y="1928"/>
                  </a:cubicBezTo>
                  <a:cubicBezTo>
                    <a:pt x="23794" y="1928"/>
                    <a:pt x="23680" y="1932"/>
                    <a:pt x="23566" y="1941"/>
                  </a:cubicBezTo>
                  <a:cubicBezTo>
                    <a:pt x="23230" y="1966"/>
                    <a:pt x="23019" y="1980"/>
                    <a:pt x="23019" y="1980"/>
                  </a:cubicBezTo>
                  <a:cubicBezTo>
                    <a:pt x="22912" y="1988"/>
                    <a:pt x="22806" y="1992"/>
                    <a:pt x="22700" y="1992"/>
                  </a:cubicBezTo>
                  <a:cubicBezTo>
                    <a:pt x="21194" y="1992"/>
                    <a:pt x="19836" y="1212"/>
                    <a:pt x="189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8335766" y="4013188"/>
              <a:ext cx="233191" cy="395481"/>
            </a:xfrm>
            <a:custGeom>
              <a:avLst/>
              <a:gdLst/>
              <a:ahLst/>
              <a:cxnLst/>
              <a:rect l="l" t="t" r="r" b="b"/>
              <a:pathLst>
                <a:path w="10860" h="18418" extrusionOk="0">
                  <a:moveTo>
                    <a:pt x="7894" y="0"/>
                  </a:moveTo>
                  <a:cubicBezTo>
                    <a:pt x="3329" y="0"/>
                    <a:pt x="0" y="4373"/>
                    <a:pt x="1019" y="8833"/>
                  </a:cubicBezTo>
                  <a:lnTo>
                    <a:pt x="3209" y="18417"/>
                  </a:lnTo>
                  <a:lnTo>
                    <a:pt x="3245" y="7691"/>
                  </a:lnTo>
                  <a:cubicBezTo>
                    <a:pt x="3223" y="3658"/>
                    <a:pt x="6493" y="411"/>
                    <a:pt x="10478" y="411"/>
                  </a:cubicBezTo>
                  <a:cubicBezTo>
                    <a:pt x="10605" y="411"/>
                    <a:pt x="10732" y="414"/>
                    <a:pt x="10859" y="421"/>
                  </a:cubicBezTo>
                  <a:cubicBezTo>
                    <a:pt x="10243" y="210"/>
                    <a:pt x="9588" y="78"/>
                    <a:pt x="8907" y="43"/>
                  </a:cubicBezTo>
                  <a:lnTo>
                    <a:pt x="8285" y="10"/>
                  </a:lnTo>
                  <a:cubicBezTo>
                    <a:pt x="8169" y="3"/>
                    <a:pt x="8054" y="1"/>
                    <a:pt x="7940" y="0"/>
                  </a:cubicBezTo>
                  <a:cubicBezTo>
                    <a:pt x="7924" y="0"/>
                    <a:pt x="7909" y="0"/>
                    <a:pt x="78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" name="Google Shape;98;p2"/>
          <p:cNvSpPr txBox="1">
            <a:spLocks noGrp="1"/>
          </p:cNvSpPr>
          <p:nvPr>
            <p:ph type="subTitle" idx="1"/>
          </p:nvPr>
        </p:nvSpPr>
        <p:spPr>
          <a:xfrm rot="-517">
            <a:off x="720250" y="3355425"/>
            <a:ext cx="39933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9" name="Google Shape;99;p2"/>
          <p:cNvSpPr txBox="1">
            <a:spLocks noGrp="1"/>
          </p:cNvSpPr>
          <p:nvPr>
            <p:ph type="ctrTitle"/>
          </p:nvPr>
        </p:nvSpPr>
        <p:spPr>
          <a:xfrm>
            <a:off x="713350" y="539500"/>
            <a:ext cx="5268900" cy="281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23"/>
          <p:cNvSpPr txBox="1">
            <a:spLocks noGrp="1"/>
          </p:cNvSpPr>
          <p:nvPr>
            <p:ph type="title"/>
          </p:nvPr>
        </p:nvSpPr>
        <p:spPr>
          <a:xfrm>
            <a:off x="1673250" y="1840460"/>
            <a:ext cx="23733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71" name="Google Shape;871;p23"/>
          <p:cNvSpPr txBox="1">
            <a:spLocks noGrp="1"/>
          </p:cNvSpPr>
          <p:nvPr>
            <p:ph type="subTitle" idx="1"/>
          </p:nvPr>
        </p:nvSpPr>
        <p:spPr>
          <a:xfrm>
            <a:off x="1673247" y="2200471"/>
            <a:ext cx="2373300" cy="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2" name="Google Shape;872;p23"/>
          <p:cNvSpPr txBox="1">
            <a:spLocks noGrp="1"/>
          </p:cNvSpPr>
          <p:nvPr>
            <p:ph type="title" idx="2"/>
          </p:nvPr>
        </p:nvSpPr>
        <p:spPr>
          <a:xfrm>
            <a:off x="6050699" y="1840460"/>
            <a:ext cx="23733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73" name="Google Shape;873;p23"/>
          <p:cNvSpPr txBox="1">
            <a:spLocks noGrp="1"/>
          </p:cNvSpPr>
          <p:nvPr>
            <p:ph type="subTitle" idx="3"/>
          </p:nvPr>
        </p:nvSpPr>
        <p:spPr>
          <a:xfrm>
            <a:off x="6050695" y="2200471"/>
            <a:ext cx="2373300" cy="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4" name="Google Shape;874;p23"/>
          <p:cNvSpPr txBox="1">
            <a:spLocks noGrp="1"/>
          </p:cNvSpPr>
          <p:nvPr>
            <p:ph type="title" idx="4"/>
          </p:nvPr>
        </p:nvSpPr>
        <p:spPr>
          <a:xfrm>
            <a:off x="1673225" y="3326235"/>
            <a:ext cx="23733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75" name="Google Shape;875;p23"/>
          <p:cNvSpPr txBox="1">
            <a:spLocks noGrp="1"/>
          </p:cNvSpPr>
          <p:nvPr>
            <p:ph type="subTitle" idx="5"/>
          </p:nvPr>
        </p:nvSpPr>
        <p:spPr>
          <a:xfrm>
            <a:off x="1673247" y="3686396"/>
            <a:ext cx="2373300" cy="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6" name="Google Shape;876;p23"/>
          <p:cNvSpPr txBox="1">
            <a:spLocks noGrp="1"/>
          </p:cNvSpPr>
          <p:nvPr>
            <p:ph type="title" idx="6"/>
          </p:nvPr>
        </p:nvSpPr>
        <p:spPr>
          <a:xfrm>
            <a:off x="6050674" y="3326235"/>
            <a:ext cx="23733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77" name="Google Shape;877;p23"/>
          <p:cNvSpPr txBox="1">
            <a:spLocks noGrp="1"/>
          </p:cNvSpPr>
          <p:nvPr>
            <p:ph type="subTitle" idx="7"/>
          </p:nvPr>
        </p:nvSpPr>
        <p:spPr>
          <a:xfrm>
            <a:off x="6050695" y="3686396"/>
            <a:ext cx="2373300" cy="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8" name="Google Shape;878;p23"/>
          <p:cNvSpPr txBox="1">
            <a:spLocks noGrp="1"/>
          </p:cNvSpPr>
          <p:nvPr>
            <p:ph type="title" idx="8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grpSp>
        <p:nvGrpSpPr>
          <p:cNvPr id="879" name="Google Shape;879;p23"/>
          <p:cNvGrpSpPr/>
          <p:nvPr/>
        </p:nvGrpSpPr>
        <p:grpSpPr>
          <a:xfrm>
            <a:off x="-276341" y="3870561"/>
            <a:ext cx="1148351" cy="1278129"/>
            <a:chOff x="2553725" y="2433575"/>
            <a:chExt cx="1657550" cy="1844875"/>
          </a:xfrm>
        </p:grpSpPr>
        <p:sp>
          <p:nvSpPr>
            <p:cNvPr id="880" name="Google Shape;880;p23"/>
            <p:cNvSpPr/>
            <p:nvPr/>
          </p:nvSpPr>
          <p:spPr>
            <a:xfrm>
              <a:off x="2553725" y="3355525"/>
              <a:ext cx="1657550" cy="922925"/>
            </a:xfrm>
            <a:custGeom>
              <a:avLst/>
              <a:gdLst/>
              <a:ahLst/>
              <a:cxnLst/>
              <a:rect l="l" t="t" r="r" b="b"/>
              <a:pathLst>
                <a:path w="66302" h="36917" extrusionOk="0">
                  <a:moveTo>
                    <a:pt x="44210" y="0"/>
                  </a:moveTo>
                  <a:cubicBezTo>
                    <a:pt x="44093" y="0"/>
                    <a:pt x="43975" y="3"/>
                    <a:pt x="43856" y="9"/>
                  </a:cubicBezTo>
                  <a:lnTo>
                    <a:pt x="26987" y="870"/>
                  </a:lnTo>
                  <a:cubicBezTo>
                    <a:pt x="22137" y="870"/>
                    <a:pt x="17688" y="3567"/>
                    <a:pt x="15445" y="7869"/>
                  </a:cubicBezTo>
                  <a:lnTo>
                    <a:pt x="1" y="36916"/>
                  </a:lnTo>
                  <a:lnTo>
                    <a:pt x="66301" y="36916"/>
                  </a:lnTo>
                  <a:lnTo>
                    <a:pt x="50454" y="3929"/>
                  </a:lnTo>
                  <a:cubicBezTo>
                    <a:pt x="49297" y="1519"/>
                    <a:pt x="46863" y="0"/>
                    <a:pt x="44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3"/>
            <p:cNvSpPr/>
            <p:nvPr/>
          </p:nvSpPr>
          <p:spPr>
            <a:xfrm>
              <a:off x="3105350" y="2922075"/>
              <a:ext cx="557825" cy="573875"/>
            </a:xfrm>
            <a:custGeom>
              <a:avLst/>
              <a:gdLst/>
              <a:ahLst/>
              <a:cxnLst/>
              <a:rect l="l" t="t" r="r" b="b"/>
              <a:pathLst>
                <a:path w="22313" h="22955" extrusionOk="0">
                  <a:moveTo>
                    <a:pt x="13752" y="0"/>
                  </a:moveTo>
                  <a:cubicBezTo>
                    <a:pt x="12853" y="3613"/>
                    <a:pt x="9795" y="6272"/>
                    <a:pt x="6101" y="6670"/>
                  </a:cubicBezTo>
                  <a:lnTo>
                    <a:pt x="6025" y="7372"/>
                  </a:lnTo>
                  <a:cubicBezTo>
                    <a:pt x="6129" y="9303"/>
                    <a:pt x="5840" y="11301"/>
                    <a:pt x="5184" y="13159"/>
                  </a:cubicBezTo>
                  <a:cubicBezTo>
                    <a:pt x="4267" y="15757"/>
                    <a:pt x="2411" y="17920"/>
                    <a:pt x="1" y="19256"/>
                  </a:cubicBezTo>
                  <a:lnTo>
                    <a:pt x="19898" y="22924"/>
                  </a:lnTo>
                  <a:cubicBezTo>
                    <a:pt x="20009" y="22944"/>
                    <a:pt x="20119" y="22954"/>
                    <a:pt x="20226" y="22954"/>
                  </a:cubicBezTo>
                  <a:cubicBezTo>
                    <a:pt x="21422" y="22954"/>
                    <a:pt x="22312" y="21732"/>
                    <a:pt x="21848" y="20556"/>
                  </a:cubicBezTo>
                  <a:lnTo>
                    <a:pt x="20511" y="17164"/>
                  </a:lnTo>
                  <a:cubicBezTo>
                    <a:pt x="20133" y="16204"/>
                    <a:pt x="20134" y="15171"/>
                    <a:pt x="20457" y="14253"/>
                  </a:cubicBezTo>
                  <a:lnTo>
                    <a:pt x="14761" y="13858"/>
                  </a:lnTo>
                  <a:cubicBezTo>
                    <a:pt x="11379" y="13805"/>
                    <a:pt x="11958" y="9436"/>
                    <a:pt x="12465" y="5600"/>
                  </a:cubicBezTo>
                  <a:lnTo>
                    <a:pt x="13771" y="87"/>
                  </a:lnTo>
                  <a:lnTo>
                    <a:pt x="137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3"/>
            <p:cNvSpPr/>
            <p:nvPr/>
          </p:nvSpPr>
          <p:spPr>
            <a:xfrm>
              <a:off x="3507250" y="2612325"/>
              <a:ext cx="379300" cy="461000"/>
            </a:xfrm>
            <a:custGeom>
              <a:avLst/>
              <a:gdLst/>
              <a:ahLst/>
              <a:cxnLst/>
              <a:rect l="l" t="t" r="r" b="b"/>
              <a:pathLst>
                <a:path w="15172" h="18440" extrusionOk="0">
                  <a:moveTo>
                    <a:pt x="3598" y="1"/>
                  </a:moveTo>
                  <a:cubicBezTo>
                    <a:pt x="2134" y="1"/>
                    <a:pt x="1013" y="1318"/>
                    <a:pt x="1260" y="2771"/>
                  </a:cubicBezTo>
                  <a:lnTo>
                    <a:pt x="1399" y="3700"/>
                  </a:lnTo>
                  <a:cubicBezTo>
                    <a:pt x="1808" y="6411"/>
                    <a:pt x="1599" y="9177"/>
                    <a:pt x="792" y="11798"/>
                  </a:cubicBezTo>
                  <a:lnTo>
                    <a:pt x="1" y="14360"/>
                  </a:lnTo>
                  <a:cubicBezTo>
                    <a:pt x="533" y="15889"/>
                    <a:pt x="1832" y="17038"/>
                    <a:pt x="3433" y="17369"/>
                  </a:cubicBezTo>
                  <a:lnTo>
                    <a:pt x="8606" y="18440"/>
                  </a:lnTo>
                  <a:lnTo>
                    <a:pt x="8772" y="17857"/>
                  </a:lnTo>
                  <a:cubicBezTo>
                    <a:pt x="9126" y="16611"/>
                    <a:pt x="10263" y="15760"/>
                    <a:pt x="11547" y="15760"/>
                  </a:cubicBezTo>
                  <a:cubicBezTo>
                    <a:pt x="11592" y="15760"/>
                    <a:pt x="11636" y="15761"/>
                    <a:pt x="11681" y="15763"/>
                  </a:cubicBezTo>
                  <a:lnTo>
                    <a:pt x="12287" y="15790"/>
                  </a:lnTo>
                  <a:cubicBezTo>
                    <a:pt x="12295" y="15660"/>
                    <a:pt x="12313" y="15562"/>
                    <a:pt x="12345" y="15509"/>
                  </a:cubicBezTo>
                  <a:lnTo>
                    <a:pt x="12407" y="15408"/>
                  </a:lnTo>
                  <a:lnTo>
                    <a:pt x="13868" y="15331"/>
                  </a:lnTo>
                  <a:cubicBezTo>
                    <a:pt x="14687" y="15289"/>
                    <a:pt x="15172" y="14402"/>
                    <a:pt x="14768" y="13691"/>
                  </a:cubicBezTo>
                  <a:lnTo>
                    <a:pt x="11825" y="8524"/>
                  </a:lnTo>
                  <a:lnTo>
                    <a:pt x="11509" y="4795"/>
                  </a:lnTo>
                  <a:lnTo>
                    <a:pt x="11280" y="2084"/>
                  </a:lnTo>
                  <a:cubicBezTo>
                    <a:pt x="11220" y="1385"/>
                    <a:pt x="11042" y="723"/>
                    <a:pt x="10774" y="110"/>
                  </a:cubicBezTo>
                  <a:cubicBezTo>
                    <a:pt x="10459" y="186"/>
                    <a:pt x="10134" y="225"/>
                    <a:pt x="9804" y="225"/>
                  </a:cubicBezTo>
                  <a:cubicBezTo>
                    <a:pt x="9751" y="225"/>
                    <a:pt x="9698" y="224"/>
                    <a:pt x="9645" y="222"/>
                  </a:cubicBezTo>
                  <a:lnTo>
                    <a:pt x="3665" y="2"/>
                  </a:lnTo>
                  <a:cubicBezTo>
                    <a:pt x="3642" y="1"/>
                    <a:pt x="3620" y="1"/>
                    <a:pt x="35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23"/>
            <p:cNvSpPr/>
            <p:nvPr/>
          </p:nvSpPr>
          <p:spPr>
            <a:xfrm>
              <a:off x="3064000" y="2433575"/>
              <a:ext cx="807100" cy="854000"/>
            </a:xfrm>
            <a:custGeom>
              <a:avLst/>
              <a:gdLst/>
              <a:ahLst/>
              <a:cxnLst/>
              <a:rect l="l" t="t" r="r" b="b"/>
              <a:pathLst>
                <a:path w="32284" h="34160" extrusionOk="0">
                  <a:moveTo>
                    <a:pt x="22135" y="1"/>
                  </a:moveTo>
                  <a:cubicBezTo>
                    <a:pt x="22036" y="1"/>
                    <a:pt x="21935" y="3"/>
                    <a:pt x="21834" y="6"/>
                  </a:cubicBezTo>
                  <a:cubicBezTo>
                    <a:pt x="21746" y="9"/>
                    <a:pt x="21660" y="14"/>
                    <a:pt x="21572" y="20"/>
                  </a:cubicBezTo>
                  <a:lnTo>
                    <a:pt x="14423" y="465"/>
                  </a:lnTo>
                  <a:cubicBezTo>
                    <a:pt x="14310" y="473"/>
                    <a:pt x="14198" y="483"/>
                    <a:pt x="14086" y="495"/>
                  </a:cubicBezTo>
                  <a:cubicBezTo>
                    <a:pt x="5169" y="1378"/>
                    <a:pt x="0" y="11062"/>
                    <a:pt x="4046" y="19057"/>
                  </a:cubicBezTo>
                  <a:lnTo>
                    <a:pt x="7671" y="26222"/>
                  </a:lnTo>
                  <a:cubicBezTo>
                    <a:pt x="7699" y="26220"/>
                    <a:pt x="7726" y="26214"/>
                    <a:pt x="7755" y="26210"/>
                  </a:cubicBezTo>
                  <a:cubicBezTo>
                    <a:pt x="11449" y="25812"/>
                    <a:pt x="14507" y="23152"/>
                    <a:pt x="15406" y="19540"/>
                  </a:cubicBezTo>
                  <a:lnTo>
                    <a:pt x="15425" y="19627"/>
                  </a:lnTo>
                  <a:lnTo>
                    <a:pt x="14168" y="24931"/>
                  </a:lnTo>
                  <a:lnTo>
                    <a:pt x="14119" y="25140"/>
                  </a:lnTo>
                  <a:cubicBezTo>
                    <a:pt x="13612" y="28976"/>
                    <a:pt x="13033" y="33345"/>
                    <a:pt x="16415" y="33398"/>
                  </a:cubicBezTo>
                  <a:lnTo>
                    <a:pt x="22110" y="33793"/>
                  </a:lnTo>
                  <a:lnTo>
                    <a:pt x="27226" y="34148"/>
                  </a:lnTo>
                  <a:cubicBezTo>
                    <a:pt x="27324" y="34156"/>
                    <a:pt x="27422" y="34160"/>
                    <a:pt x="27519" y="34160"/>
                  </a:cubicBezTo>
                  <a:cubicBezTo>
                    <a:pt x="29595" y="34160"/>
                    <a:pt x="31246" y="32336"/>
                    <a:pt x="30989" y="30232"/>
                  </a:cubicBezTo>
                  <a:lnTo>
                    <a:pt x="30101" y="22944"/>
                  </a:lnTo>
                  <a:lnTo>
                    <a:pt x="30020" y="22940"/>
                  </a:lnTo>
                  <a:lnTo>
                    <a:pt x="29413" y="22913"/>
                  </a:lnTo>
                  <a:cubicBezTo>
                    <a:pt x="29369" y="22911"/>
                    <a:pt x="29324" y="22910"/>
                    <a:pt x="29280" y="22910"/>
                  </a:cubicBezTo>
                  <a:cubicBezTo>
                    <a:pt x="27996" y="22910"/>
                    <a:pt x="26859" y="23761"/>
                    <a:pt x="26505" y="25007"/>
                  </a:cubicBezTo>
                  <a:lnTo>
                    <a:pt x="26339" y="25590"/>
                  </a:lnTo>
                  <a:lnTo>
                    <a:pt x="21166" y="24519"/>
                  </a:lnTo>
                  <a:cubicBezTo>
                    <a:pt x="19565" y="24188"/>
                    <a:pt x="18266" y="23039"/>
                    <a:pt x="17734" y="21510"/>
                  </a:cubicBezTo>
                  <a:lnTo>
                    <a:pt x="18525" y="18948"/>
                  </a:lnTo>
                  <a:cubicBezTo>
                    <a:pt x="19331" y="16327"/>
                    <a:pt x="19539" y="13561"/>
                    <a:pt x="19132" y="10850"/>
                  </a:cubicBezTo>
                  <a:lnTo>
                    <a:pt x="18992" y="9921"/>
                  </a:lnTo>
                  <a:cubicBezTo>
                    <a:pt x="18746" y="8468"/>
                    <a:pt x="19869" y="7151"/>
                    <a:pt x="21330" y="7151"/>
                  </a:cubicBezTo>
                  <a:cubicBezTo>
                    <a:pt x="21352" y="7151"/>
                    <a:pt x="21374" y="7151"/>
                    <a:pt x="21397" y="7152"/>
                  </a:cubicBezTo>
                  <a:lnTo>
                    <a:pt x="27378" y="7372"/>
                  </a:lnTo>
                  <a:cubicBezTo>
                    <a:pt x="27430" y="7374"/>
                    <a:pt x="27481" y="7375"/>
                    <a:pt x="27532" y="7375"/>
                  </a:cubicBezTo>
                  <a:cubicBezTo>
                    <a:pt x="27864" y="7375"/>
                    <a:pt x="28191" y="7334"/>
                    <a:pt x="28506" y="7260"/>
                  </a:cubicBezTo>
                  <a:cubicBezTo>
                    <a:pt x="28775" y="7873"/>
                    <a:pt x="28953" y="8535"/>
                    <a:pt x="29012" y="9234"/>
                  </a:cubicBezTo>
                  <a:lnTo>
                    <a:pt x="29241" y="11945"/>
                  </a:lnTo>
                  <a:cubicBezTo>
                    <a:pt x="30157" y="10227"/>
                    <a:pt x="30371" y="8330"/>
                    <a:pt x="30013" y="6560"/>
                  </a:cubicBezTo>
                  <a:cubicBezTo>
                    <a:pt x="30434" y="6254"/>
                    <a:pt x="30800" y="5869"/>
                    <a:pt x="31087" y="5415"/>
                  </a:cubicBezTo>
                  <a:lnTo>
                    <a:pt x="31293" y="5089"/>
                  </a:lnTo>
                  <a:cubicBezTo>
                    <a:pt x="32284" y="3886"/>
                    <a:pt x="31420" y="2079"/>
                    <a:pt x="29876" y="2079"/>
                  </a:cubicBezTo>
                  <a:cubicBezTo>
                    <a:pt x="29857" y="2079"/>
                    <a:pt x="29838" y="2079"/>
                    <a:pt x="29819" y="2080"/>
                  </a:cubicBezTo>
                  <a:lnTo>
                    <a:pt x="27575" y="2142"/>
                  </a:lnTo>
                  <a:cubicBezTo>
                    <a:pt x="26193" y="836"/>
                    <a:pt x="24330" y="1"/>
                    <a:pt x="221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4" name="Google Shape;884;p23"/>
          <p:cNvGrpSpPr/>
          <p:nvPr/>
        </p:nvGrpSpPr>
        <p:grpSpPr>
          <a:xfrm>
            <a:off x="333120" y="4542529"/>
            <a:ext cx="538877" cy="596402"/>
            <a:chOff x="3576950" y="2918975"/>
            <a:chExt cx="1228350" cy="1359475"/>
          </a:xfrm>
        </p:grpSpPr>
        <p:sp>
          <p:nvSpPr>
            <p:cNvPr id="885" name="Google Shape;885;p23"/>
            <p:cNvSpPr/>
            <p:nvPr/>
          </p:nvSpPr>
          <p:spPr>
            <a:xfrm>
              <a:off x="3736675" y="2918975"/>
              <a:ext cx="891500" cy="1155050"/>
            </a:xfrm>
            <a:custGeom>
              <a:avLst/>
              <a:gdLst/>
              <a:ahLst/>
              <a:cxnLst/>
              <a:rect l="l" t="t" r="r" b="b"/>
              <a:pathLst>
                <a:path w="35660" h="46202" extrusionOk="0">
                  <a:moveTo>
                    <a:pt x="26483" y="0"/>
                  </a:moveTo>
                  <a:cubicBezTo>
                    <a:pt x="26296" y="0"/>
                    <a:pt x="26107" y="6"/>
                    <a:pt x="25917" y="18"/>
                  </a:cubicBezTo>
                  <a:lnTo>
                    <a:pt x="19129" y="442"/>
                  </a:lnTo>
                  <a:cubicBezTo>
                    <a:pt x="12729" y="919"/>
                    <a:pt x="7695" y="5938"/>
                    <a:pt x="7070" y="12189"/>
                  </a:cubicBezTo>
                  <a:cubicBezTo>
                    <a:pt x="7023" y="12656"/>
                    <a:pt x="1" y="45984"/>
                    <a:pt x="1" y="45984"/>
                  </a:cubicBezTo>
                  <a:lnTo>
                    <a:pt x="34254" y="46201"/>
                  </a:lnTo>
                  <a:lnTo>
                    <a:pt x="35335" y="9443"/>
                  </a:lnTo>
                  <a:cubicBezTo>
                    <a:pt x="35660" y="4297"/>
                    <a:pt x="31561" y="0"/>
                    <a:pt x="264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3"/>
            <p:cNvSpPr/>
            <p:nvPr/>
          </p:nvSpPr>
          <p:spPr>
            <a:xfrm>
              <a:off x="3576950" y="3775750"/>
              <a:ext cx="1228350" cy="502700"/>
            </a:xfrm>
            <a:custGeom>
              <a:avLst/>
              <a:gdLst/>
              <a:ahLst/>
              <a:cxnLst/>
              <a:rect l="l" t="t" r="r" b="b"/>
              <a:pathLst>
                <a:path w="49134" h="20108" extrusionOk="0">
                  <a:moveTo>
                    <a:pt x="32541" y="1"/>
                  </a:moveTo>
                  <a:cubicBezTo>
                    <a:pt x="32358" y="1"/>
                    <a:pt x="32174" y="5"/>
                    <a:pt x="31990" y="14"/>
                  </a:cubicBezTo>
                  <a:lnTo>
                    <a:pt x="17927" y="683"/>
                  </a:lnTo>
                  <a:cubicBezTo>
                    <a:pt x="13321" y="683"/>
                    <a:pt x="9097" y="3244"/>
                    <a:pt x="6968" y="7329"/>
                  </a:cubicBezTo>
                  <a:lnTo>
                    <a:pt x="0" y="20107"/>
                  </a:lnTo>
                  <a:lnTo>
                    <a:pt x="49133" y="20107"/>
                  </a:lnTo>
                  <a:lnTo>
                    <a:pt x="43022" y="6737"/>
                  </a:lnTo>
                  <a:cubicBezTo>
                    <a:pt x="41141" y="2620"/>
                    <a:pt x="37034" y="1"/>
                    <a:pt x="32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3"/>
            <p:cNvSpPr/>
            <p:nvPr/>
          </p:nvSpPr>
          <p:spPr>
            <a:xfrm>
              <a:off x="3967625" y="3090025"/>
              <a:ext cx="728000" cy="814200"/>
            </a:xfrm>
            <a:custGeom>
              <a:avLst/>
              <a:gdLst/>
              <a:ahLst/>
              <a:cxnLst/>
              <a:rect l="l" t="t" r="r" b="b"/>
              <a:pathLst>
                <a:path w="29120" h="32568" extrusionOk="0">
                  <a:moveTo>
                    <a:pt x="18996" y="0"/>
                  </a:moveTo>
                  <a:cubicBezTo>
                    <a:pt x="18938" y="339"/>
                    <a:pt x="18904" y="687"/>
                    <a:pt x="18904" y="1041"/>
                  </a:cubicBezTo>
                  <a:lnTo>
                    <a:pt x="18904" y="1772"/>
                  </a:lnTo>
                  <a:cubicBezTo>
                    <a:pt x="18904" y="5120"/>
                    <a:pt x="16058" y="7835"/>
                    <a:pt x="12546" y="7835"/>
                  </a:cubicBezTo>
                  <a:cubicBezTo>
                    <a:pt x="12013" y="8022"/>
                    <a:pt x="11527" y="8286"/>
                    <a:pt x="11092" y="8604"/>
                  </a:cubicBezTo>
                  <a:lnTo>
                    <a:pt x="11079" y="10233"/>
                  </a:lnTo>
                  <a:cubicBezTo>
                    <a:pt x="11043" y="14945"/>
                    <a:pt x="8959" y="19396"/>
                    <a:pt x="5398" y="22482"/>
                  </a:cubicBezTo>
                  <a:cubicBezTo>
                    <a:pt x="5373" y="22505"/>
                    <a:pt x="5348" y="22525"/>
                    <a:pt x="5323" y="22547"/>
                  </a:cubicBezTo>
                  <a:cubicBezTo>
                    <a:pt x="5149" y="22700"/>
                    <a:pt x="5009" y="22895"/>
                    <a:pt x="4924" y="23139"/>
                  </a:cubicBezTo>
                  <a:cubicBezTo>
                    <a:pt x="4054" y="25608"/>
                    <a:pt x="2290" y="27659"/>
                    <a:pt x="1" y="28928"/>
                  </a:cubicBezTo>
                  <a:lnTo>
                    <a:pt x="13676" y="32472"/>
                  </a:lnTo>
                  <a:cubicBezTo>
                    <a:pt x="13926" y="32537"/>
                    <a:pt x="14176" y="32568"/>
                    <a:pt x="14420" y="32568"/>
                  </a:cubicBezTo>
                  <a:cubicBezTo>
                    <a:pt x="16058" y="32568"/>
                    <a:pt x="17453" y="31183"/>
                    <a:pt x="17349" y="29448"/>
                  </a:cubicBezTo>
                  <a:lnTo>
                    <a:pt x="17087" y="25109"/>
                  </a:lnTo>
                  <a:cubicBezTo>
                    <a:pt x="16985" y="23793"/>
                    <a:pt x="17535" y="22508"/>
                    <a:pt x="18545" y="21708"/>
                  </a:cubicBezTo>
                  <a:lnTo>
                    <a:pt x="22271" y="22168"/>
                  </a:lnTo>
                  <a:cubicBezTo>
                    <a:pt x="22542" y="22201"/>
                    <a:pt x="22806" y="22218"/>
                    <a:pt x="23062" y="22218"/>
                  </a:cubicBezTo>
                  <a:cubicBezTo>
                    <a:pt x="25517" y="22218"/>
                    <a:pt x="27219" y="20699"/>
                    <a:pt x="26998" y="18089"/>
                  </a:cubicBezTo>
                  <a:cubicBezTo>
                    <a:pt x="26998" y="18089"/>
                    <a:pt x="27072" y="14397"/>
                    <a:pt x="26989" y="13610"/>
                  </a:cubicBezTo>
                  <a:lnTo>
                    <a:pt x="27049" y="13514"/>
                  </a:lnTo>
                  <a:lnTo>
                    <a:pt x="28186" y="12972"/>
                  </a:lnTo>
                  <a:cubicBezTo>
                    <a:pt x="28895" y="12633"/>
                    <a:pt x="29120" y="11729"/>
                    <a:pt x="28649" y="11098"/>
                  </a:cubicBezTo>
                  <a:lnTo>
                    <a:pt x="26612" y="8370"/>
                  </a:lnTo>
                  <a:lnTo>
                    <a:pt x="26114" y="2487"/>
                  </a:lnTo>
                  <a:cubicBezTo>
                    <a:pt x="25448" y="2129"/>
                    <a:pt x="24696" y="1928"/>
                    <a:pt x="23907" y="1928"/>
                  </a:cubicBezTo>
                  <a:cubicBezTo>
                    <a:pt x="23794" y="1928"/>
                    <a:pt x="23680" y="1932"/>
                    <a:pt x="23566" y="1941"/>
                  </a:cubicBezTo>
                  <a:cubicBezTo>
                    <a:pt x="23230" y="1966"/>
                    <a:pt x="23019" y="1980"/>
                    <a:pt x="23019" y="1980"/>
                  </a:cubicBezTo>
                  <a:cubicBezTo>
                    <a:pt x="22912" y="1988"/>
                    <a:pt x="22806" y="1992"/>
                    <a:pt x="22700" y="1992"/>
                  </a:cubicBezTo>
                  <a:cubicBezTo>
                    <a:pt x="21194" y="1992"/>
                    <a:pt x="19836" y="1212"/>
                    <a:pt x="189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3"/>
            <p:cNvSpPr/>
            <p:nvPr/>
          </p:nvSpPr>
          <p:spPr>
            <a:xfrm>
              <a:off x="4165300" y="2962425"/>
              <a:ext cx="271500" cy="460450"/>
            </a:xfrm>
            <a:custGeom>
              <a:avLst/>
              <a:gdLst/>
              <a:ahLst/>
              <a:cxnLst/>
              <a:rect l="l" t="t" r="r" b="b"/>
              <a:pathLst>
                <a:path w="10860" h="18418" extrusionOk="0">
                  <a:moveTo>
                    <a:pt x="7894" y="0"/>
                  </a:moveTo>
                  <a:cubicBezTo>
                    <a:pt x="3329" y="0"/>
                    <a:pt x="0" y="4373"/>
                    <a:pt x="1019" y="8833"/>
                  </a:cubicBezTo>
                  <a:lnTo>
                    <a:pt x="3209" y="18417"/>
                  </a:lnTo>
                  <a:lnTo>
                    <a:pt x="3245" y="7691"/>
                  </a:lnTo>
                  <a:cubicBezTo>
                    <a:pt x="3223" y="3658"/>
                    <a:pt x="6493" y="411"/>
                    <a:pt x="10478" y="411"/>
                  </a:cubicBezTo>
                  <a:cubicBezTo>
                    <a:pt x="10605" y="411"/>
                    <a:pt x="10732" y="414"/>
                    <a:pt x="10859" y="421"/>
                  </a:cubicBezTo>
                  <a:cubicBezTo>
                    <a:pt x="10243" y="210"/>
                    <a:pt x="9588" y="78"/>
                    <a:pt x="8907" y="43"/>
                  </a:cubicBezTo>
                  <a:lnTo>
                    <a:pt x="8285" y="10"/>
                  </a:lnTo>
                  <a:cubicBezTo>
                    <a:pt x="8169" y="3"/>
                    <a:pt x="8054" y="1"/>
                    <a:pt x="7940" y="0"/>
                  </a:cubicBezTo>
                  <a:cubicBezTo>
                    <a:pt x="7924" y="0"/>
                    <a:pt x="7909" y="0"/>
                    <a:pt x="78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9" name="Google Shape;889;p23"/>
          <p:cNvGrpSpPr/>
          <p:nvPr/>
        </p:nvGrpSpPr>
        <p:grpSpPr>
          <a:xfrm flipH="1">
            <a:off x="8087893" y="4047896"/>
            <a:ext cx="1148305" cy="1103069"/>
            <a:chOff x="1945425" y="1726425"/>
            <a:chExt cx="1890525" cy="1816050"/>
          </a:xfrm>
        </p:grpSpPr>
        <p:sp>
          <p:nvSpPr>
            <p:cNvPr id="890" name="Google Shape;890;p23"/>
            <p:cNvSpPr/>
            <p:nvPr/>
          </p:nvSpPr>
          <p:spPr>
            <a:xfrm>
              <a:off x="2539450" y="1726425"/>
              <a:ext cx="807525" cy="967100"/>
            </a:xfrm>
            <a:custGeom>
              <a:avLst/>
              <a:gdLst/>
              <a:ahLst/>
              <a:cxnLst/>
              <a:rect l="l" t="t" r="r" b="b"/>
              <a:pathLst>
                <a:path w="32301" h="38684" extrusionOk="0">
                  <a:moveTo>
                    <a:pt x="21975" y="0"/>
                  </a:moveTo>
                  <a:cubicBezTo>
                    <a:pt x="21764" y="0"/>
                    <a:pt x="21552" y="7"/>
                    <a:pt x="21338" y="20"/>
                  </a:cubicBezTo>
                  <a:lnTo>
                    <a:pt x="13702" y="497"/>
                  </a:lnTo>
                  <a:cubicBezTo>
                    <a:pt x="5965" y="1074"/>
                    <a:pt x="0" y="7552"/>
                    <a:pt x="62" y="15310"/>
                  </a:cubicBezTo>
                  <a:lnTo>
                    <a:pt x="192" y="31571"/>
                  </a:lnTo>
                  <a:lnTo>
                    <a:pt x="31801" y="38683"/>
                  </a:lnTo>
                  <a:lnTo>
                    <a:pt x="31935" y="10624"/>
                  </a:lnTo>
                  <a:cubicBezTo>
                    <a:pt x="32301" y="4834"/>
                    <a:pt x="27689" y="0"/>
                    <a:pt x="219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3"/>
            <p:cNvSpPr/>
            <p:nvPr/>
          </p:nvSpPr>
          <p:spPr>
            <a:xfrm>
              <a:off x="1945425" y="2581475"/>
              <a:ext cx="1890525" cy="961000"/>
            </a:xfrm>
            <a:custGeom>
              <a:avLst/>
              <a:gdLst/>
              <a:ahLst/>
              <a:cxnLst/>
              <a:rect l="l" t="t" r="r" b="b"/>
              <a:pathLst>
                <a:path w="75621" h="38440" extrusionOk="0">
                  <a:moveTo>
                    <a:pt x="50083" y="1"/>
                  </a:moveTo>
                  <a:cubicBezTo>
                    <a:pt x="49802" y="1"/>
                    <a:pt x="49519" y="9"/>
                    <a:pt x="49236" y="26"/>
                  </a:cubicBezTo>
                  <a:lnTo>
                    <a:pt x="27593" y="1305"/>
                  </a:lnTo>
                  <a:cubicBezTo>
                    <a:pt x="20503" y="1305"/>
                    <a:pt x="14001" y="6201"/>
                    <a:pt x="10724" y="14009"/>
                  </a:cubicBezTo>
                  <a:lnTo>
                    <a:pt x="0" y="38439"/>
                  </a:lnTo>
                  <a:lnTo>
                    <a:pt x="75621" y="38439"/>
                  </a:lnTo>
                  <a:lnTo>
                    <a:pt x="66217" y="12877"/>
                  </a:lnTo>
                  <a:cubicBezTo>
                    <a:pt x="63321" y="5008"/>
                    <a:pt x="56999" y="1"/>
                    <a:pt x="500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3"/>
            <p:cNvSpPr/>
            <p:nvPr/>
          </p:nvSpPr>
          <p:spPr>
            <a:xfrm>
              <a:off x="2667175" y="1824275"/>
              <a:ext cx="730000" cy="887575"/>
            </a:xfrm>
            <a:custGeom>
              <a:avLst/>
              <a:gdLst/>
              <a:ahLst/>
              <a:cxnLst/>
              <a:rect l="l" t="t" r="r" b="b"/>
              <a:pathLst>
                <a:path w="29200" h="35503" extrusionOk="0">
                  <a:moveTo>
                    <a:pt x="17609" y="0"/>
                  </a:moveTo>
                  <a:cubicBezTo>
                    <a:pt x="17056" y="875"/>
                    <a:pt x="16738" y="1898"/>
                    <a:pt x="16738" y="2992"/>
                  </a:cubicBezTo>
                  <a:lnTo>
                    <a:pt x="16738" y="3649"/>
                  </a:lnTo>
                  <a:cubicBezTo>
                    <a:pt x="16738" y="6643"/>
                    <a:pt x="14210" y="9073"/>
                    <a:pt x="11078" y="9105"/>
                  </a:cubicBezTo>
                  <a:lnTo>
                    <a:pt x="11109" y="14205"/>
                  </a:lnTo>
                  <a:cubicBezTo>
                    <a:pt x="10818" y="17489"/>
                    <a:pt x="9592" y="20617"/>
                    <a:pt x="7573" y="23193"/>
                  </a:cubicBezTo>
                  <a:lnTo>
                    <a:pt x="5721" y="20504"/>
                  </a:lnTo>
                  <a:lnTo>
                    <a:pt x="5721" y="20504"/>
                  </a:lnTo>
                  <a:cubicBezTo>
                    <a:pt x="5820" y="22339"/>
                    <a:pt x="5545" y="24235"/>
                    <a:pt x="4923" y="25999"/>
                  </a:cubicBezTo>
                  <a:cubicBezTo>
                    <a:pt x="4053" y="28467"/>
                    <a:pt x="2289" y="30518"/>
                    <a:pt x="1" y="31789"/>
                  </a:cubicBezTo>
                  <a:lnTo>
                    <a:pt x="144" y="31826"/>
                  </a:lnTo>
                  <a:cubicBezTo>
                    <a:pt x="123" y="31838"/>
                    <a:pt x="102" y="31851"/>
                    <a:pt x="80" y="31864"/>
                  </a:cubicBezTo>
                  <a:lnTo>
                    <a:pt x="13755" y="35406"/>
                  </a:lnTo>
                  <a:cubicBezTo>
                    <a:pt x="14006" y="35471"/>
                    <a:pt x="14255" y="35502"/>
                    <a:pt x="14500" y="35502"/>
                  </a:cubicBezTo>
                  <a:cubicBezTo>
                    <a:pt x="16138" y="35502"/>
                    <a:pt x="17532" y="34118"/>
                    <a:pt x="17428" y="32383"/>
                  </a:cubicBezTo>
                  <a:lnTo>
                    <a:pt x="17166" y="28045"/>
                  </a:lnTo>
                  <a:cubicBezTo>
                    <a:pt x="17064" y="26728"/>
                    <a:pt x="17614" y="25443"/>
                    <a:pt x="18625" y="24643"/>
                  </a:cubicBezTo>
                  <a:lnTo>
                    <a:pt x="22350" y="25103"/>
                  </a:lnTo>
                  <a:cubicBezTo>
                    <a:pt x="22621" y="25137"/>
                    <a:pt x="22885" y="25153"/>
                    <a:pt x="23141" y="25153"/>
                  </a:cubicBezTo>
                  <a:cubicBezTo>
                    <a:pt x="25596" y="25153"/>
                    <a:pt x="27298" y="23635"/>
                    <a:pt x="27077" y="21024"/>
                  </a:cubicBezTo>
                  <a:cubicBezTo>
                    <a:pt x="27077" y="21024"/>
                    <a:pt x="27151" y="17333"/>
                    <a:pt x="27068" y="16545"/>
                  </a:cubicBezTo>
                  <a:lnTo>
                    <a:pt x="27128" y="16449"/>
                  </a:lnTo>
                  <a:lnTo>
                    <a:pt x="28265" y="15908"/>
                  </a:lnTo>
                  <a:cubicBezTo>
                    <a:pt x="28977" y="15566"/>
                    <a:pt x="29200" y="14661"/>
                    <a:pt x="28729" y="14030"/>
                  </a:cubicBezTo>
                  <a:lnTo>
                    <a:pt x="26692" y="11302"/>
                  </a:lnTo>
                  <a:lnTo>
                    <a:pt x="26315" y="6851"/>
                  </a:lnTo>
                  <a:cubicBezTo>
                    <a:pt x="26290" y="6851"/>
                    <a:pt x="26267" y="6849"/>
                    <a:pt x="26242" y="6849"/>
                  </a:cubicBezTo>
                  <a:lnTo>
                    <a:pt x="26612" y="11197"/>
                  </a:lnTo>
                  <a:cubicBezTo>
                    <a:pt x="26586" y="11131"/>
                    <a:pt x="26569" y="11062"/>
                    <a:pt x="26562" y="10992"/>
                  </a:cubicBezTo>
                  <a:lnTo>
                    <a:pt x="26055" y="5015"/>
                  </a:lnTo>
                  <a:cubicBezTo>
                    <a:pt x="26054" y="4995"/>
                    <a:pt x="26049" y="4975"/>
                    <a:pt x="26048" y="4955"/>
                  </a:cubicBezTo>
                  <a:cubicBezTo>
                    <a:pt x="25341" y="4575"/>
                    <a:pt x="24542" y="4363"/>
                    <a:pt x="23705" y="4363"/>
                  </a:cubicBezTo>
                  <a:cubicBezTo>
                    <a:pt x="23586" y="4363"/>
                    <a:pt x="23466" y="4368"/>
                    <a:pt x="23346" y="4376"/>
                  </a:cubicBezTo>
                  <a:cubicBezTo>
                    <a:pt x="22988" y="4403"/>
                    <a:pt x="22764" y="4418"/>
                    <a:pt x="22764" y="4418"/>
                  </a:cubicBezTo>
                  <a:cubicBezTo>
                    <a:pt x="22651" y="4426"/>
                    <a:pt x="22538" y="4430"/>
                    <a:pt x="22426" y="4430"/>
                  </a:cubicBezTo>
                  <a:cubicBezTo>
                    <a:pt x="20000" y="4430"/>
                    <a:pt x="17930" y="2531"/>
                    <a:pt x="176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3" name="Google Shape;893;p23"/>
          <p:cNvGrpSpPr/>
          <p:nvPr/>
        </p:nvGrpSpPr>
        <p:grpSpPr>
          <a:xfrm>
            <a:off x="7766348" y="4578126"/>
            <a:ext cx="486515" cy="572841"/>
            <a:chOff x="4365725" y="2602738"/>
            <a:chExt cx="1566875" cy="1844900"/>
          </a:xfrm>
        </p:grpSpPr>
        <p:sp>
          <p:nvSpPr>
            <p:cNvPr id="894" name="Google Shape;894;p23"/>
            <p:cNvSpPr/>
            <p:nvPr/>
          </p:nvSpPr>
          <p:spPr>
            <a:xfrm>
              <a:off x="4686100" y="2602738"/>
              <a:ext cx="820500" cy="694750"/>
            </a:xfrm>
            <a:custGeom>
              <a:avLst/>
              <a:gdLst/>
              <a:ahLst/>
              <a:cxnLst/>
              <a:rect l="l" t="t" r="r" b="b"/>
              <a:pathLst>
                <a:path w="32820" h="27790" extrusionOk="0">
                  <a:moveTo>
                    <a:pt x="10682" y="1"/>
                  </a:moveTo>
                  <a:cubicBezTo>
                    <a:pt x="3674" y="1"/>
                    <a:pt x="1" y="8517"/>
                    <a:pt x="4845" y="13718"/>
                  </a:cubicBezTo>
                  <a:lnTo>
                    <a:pt x="12340" y="21768"/>
                  </a:lnTo>
                  <a:lnTo>
                    <a:pt x="24358" y="27790"/>
                  </a:lnTo>
                  <a:lnTo>
                    <a:pt x="28776" y="19056"/>
                  </a:lnTo>
                  <a:cubicBezTo>
                    <a:pt x="32820" y="11061"/>
                    <a:pt x="27653" y="1378"/>
                    <a:pt x="18735" y="495"/>
                  </a:cubicBezTo>
                  <a:cubicBezTo>
                    <a:pt x="18623" y="483"/>
                    <a:pt x="18510" y="474"/>
                    <a:pt x="18397" y="465"/>
                  </a:cubicBezTo>
                  <a:lnTo>
                    <a:pt x="11249" y="19"/>
                  </a:lnTo>
                  <a:cubicBezTo>
                    <a:pt x="11162" y="13"/>
                    <a:pt x="11074" y="10"/>
                    <a:pt x="10987" y="6"/>
                  </a:cubicBezTo>
                  <a:cubicBezTo>
                    <a:pt x="10884" y="3"/>
                    <a:pt x="10783" y="1"/>
                    <a:pt x="10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3"/>
            <p:cNvSpPr/>
            <p:nvPr/>
          </p:nvSpPr>
          <p:spPr>
            <a:xfrm>
              <a:off x="4365725" y="3526638"/>
              <a:ext cx="1566875" cy="921000"/>
            </a:xfrm>
            <a:custGeom>
              <a:avLst/>
              <a:gdLst/>
              <a:ahLst/>
              <a:cxnLst/>
              <a:rect l="l" t="t" r="r" b="b"/>
              <a:pathLst>
                <a:path w="62675" h="36840" extrusionOk="0">
                  <a:moveTo>
                    <a:pt x="25167" y="0"/>
                  </a:moveTo>
                  <a:cubicBezTo>
                    <a:pt x="22025" y="0"/>
                    <a:pt x="19112" y="1721"/>
                    <a:pt x="17592" y="4516"/>
                  </a:cubicBezTo>
                  <a:lnTo>
                    <a:pt x="1" y="36839"/>
                  </a:lnTo>
                  <a:lnTo>
                    <a:pt x="62675" y="36839"/>
                  </a:lnTo>
                  <a:lnTo>
                    <a:pt x="50600" y="7835"/>
                  </a:lnTo>
                  <a:cubicBezTo>
                    <a:pt x="48358" y="3509"/>
                    <a:pt x="43909" y="797"/>
                    <a:pt x="39058" y="797"/>
                  </a:cubicBezTo>
                  <a:lnTo>
                    <a:pt x="25669" y="15"/>
                  </a:lnTo>
                  <a:cubicBezTo>
                    <a:pt x="25501" y="5"/>
                    <a:pt x="25334" y="0"/>
                    <a:pt x="25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3"/>
            <p:cNvSpPr/>
            <p:nvPr/>
          </p:nvSpPr>
          <p:spPr>
            <a:xfrm>
              <a:off x="4683950" y="2781463"/>
              <a:ext cx="781225" cy="883600"/>
            </a:xfrm>
            <a:custGeom>
              <a:avLst/>
              <a:gdLst/>
              <a:ahLst/>
              <a:cxnLst/>
              <a:rect l="l" t="t" r="r" b="b"/>
              <a:pathLst>
                <a:path w="31249" h="35344" extrusionOk="0">
                  <a:moveTo>
                    <a:pt x="11609" y="1"/>
                  </a:moveTo>
                  <a:cubicBezTo>
                    <a:pt x="11586" y="1"/>
                    <a:pt x="11564" y="1"/>
                    <a:pt x="11542" y="2"/>
                  </a:cubicBezTo>
                  <a:lnTo>
                    <a:pt x="5562" y="222"/>
                  </a:lnTo>
                  <a:cubicBezTo>
                    <a:pt x="5510" y="224"/>
                    <a:pt x="5459" y="225"/>
                    <a:pt x="5407" y="225"/>
                  </a:cubicBezTo>
                  <a:cubicBezTo>
                    <a:pt x="5075" y="225"/>
                    <a:pt x="4748" y="184"/>
                    <a:pt x="4433" y="110"/>
                  </a:cubicBezTo>
                  <a:cubicBezTo>
                    <a:pt x="4165" y="723"/>
                    <a:pt x="3986" y="1385"/>
                    <a:pt x="3927" y="2084"/>
                  </a:cubicBezTo>
                  <a:lnTo>
                    <a:pt x="3696" y="4800"/>
                  </a:lnTo>
                  <a:cubicBezTo>
                    <a:pt x="3686" y="4782"/>
                    <a:pt x="3679" y="4763"/>
                    <a:pt x="3668" y="4744"/>
                  </a:cubicBezTo>
                  <a:lnTo>
                    <a:pt x="3347" y="8525"/>
                  </a:lnTo>
                  <a:lnTo>
                    <a:pt x="405" y="13692"/>
                  </a:lnTo>
                  <a:cubicBezTo>
                    <a:pt x="0" y="14403"/>
                    <a:pt x="487" y="15290"/>
                    <a:pt x="1302" y="15332"/>
                  </a:cubicBezTo>
                  <a:lnTo>
                    <a:pt x="2763" y="15409"/>
                  </a:lnTo>
                  <a:lnTo>
                    <a:pt x="2825" y="15510"/>
                  </a:lnTo>
                  <a:cubicBezTo>
                    <a:pt x="2965" y="16220"/>
                    <a:pt x="3052" y="19433"/>
                    <a:pt x="3052" y="19433"/>
                  </a:cubicBezTo>
                  <a:cubicBezTo>
                    <a:pt x="3052" y="22265"/>
                    <a:pt x="4543" y="24562"/>
                    <a:pt x="7190" y="24562"/>
                  </a:cubicBezTo>
                  <a:cubicBezTo>
                    <a:pt x="7385" y="24562"/>
                    <a:pt x="7587" y="24549"/>
                    <a:pt x="7795" y="24523"/>
                  </a:cubicBezTo>
                  <a:lnTo>
                    <a:pt x="8836" y="24394"/>
                  </a:lnTo>
                  <a:cubicBezTo>
                    <a:pt x="8888" y="24422"/>
                    <a:pt x="8940" y="24449"/>
                    <a:pt x="8991" y="24478"/>
                  </a:cubicBezTo>
                  <a:cubicBezTo>
                    <a:pt x="10761" y="25478"/>
                    <a:pt x="11484" y="27661"/>
                    <a:pt x="10739" y="29551"/>
                  </a:cubicBezTo>
                  <a:lnTo>
                    <a:pt x="9402" y="32945"/>
                  </a:lnTo>
                  <a:cubicBezTo>
                    <a:pt x="8939" y="34120"/>
                    <a:pt x="9828" y="35343"/>
                    <a:pt x="11024" y="35343"/>
                  </a:cubicBezTo>
                  <a:cubicBezTo>
                    <a:pt x="11131" y="35343"/>
                    <a:pt x="11241" y="35333"/>
                    <a:pt x="11352" y="35313"/>
                  </a:cubicBezTo>
                  <a:lnTo>
                    <a:pt x="31248" y="31644"/>
                  </a:lnTo>
                  <a:cubicBezTo>
                    <a:pt x="28841" y="30311"/>
                    <a:pt x="26984" y="28148"/>
                    <a:pt x="26067" y="25550"/>
                  </a:cubicBezTo>
                  <a:cubicBezTo>
                    <a:pt x="25413" y="23692"/>
                    <a:pt x="25123" y="21695"/>
                    <a:pt x="25226" y="19763"/>
                  </a:cubicBezTo>
                  <a:lnTo>
                    <a:pt x="25150" y="19071"/>
                  </a:lnTo>
                  <a:cubicBezTo>
                    <a:pt x="15307" y="19018"/>
                    <a:pt x="15928" y="12491"/>
                    <a:pt x="15928" y="12491"/>
                  </a:cubicBezTo>
                  <a:cubicBezTo>
                    <a:pt x="15149" y="9961"/>
                    <a:pt x="9934" y="10848"/>
                    <a:pt x="13402" y="4416"/>
                  </a:cubicBezTo>
                  <a:cubicBezTo>
                    <a:pt x="13678" y="3905"/>
                    <a:pt x="13860" y="3346"/>
                    <a:pt x="13946" y="2771"/>
                  </a:cubicBezTo>
                  <a:cubicBezTo>
                    <a:pt x="14193" y="1318"/>
                    <a:pt x="13071" y="1"/>
                    <a:pt x="116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7" name="Google Shape;897;p23"/>
          <p:cNvGrpSpPr/>
          <p:nvPr/>
        </p:nvGrpSpPr>
        <p:grpSpPr>
          <a:xfrm>
            <a:off x="881221" y="4542526"/>
            <a:ext cx="538877" cy="596391"/>
            <a:chOff x="2247925" y="2919000"/>
            <a:chExt cx="1228350" cy="1359450"/>
          </a:xfrm>
        </p:grpSpPr>
        <p:sp>
          <p:nvSpPr>
            <p:cNvPr id="898" name="Google Shape;898;p23"/>
            <p:cNvSpPr/>
            <p:nvPr/>
          </p:nvSpPr>
          <p:spPr>
            <a:xfrm>
              <a:off x="2425050" y="2919000"/>
              <a:ext cx="988800" cy="906825"/>
            </a:xfrm>
            <a:custGeom>
              <a:avLst/>
              <a:gdLst/>
              <a:ahLst/>
              <a:cxnLst/>
              <a:rect l="l" t="t" r="r" b="b"/>
              <a:pathLst>
                <a:path w="39552" h="36273" extrusionOk="0">
                  <a:moveTo>
                    <a:pt x="9177" y="0"/>
                  </a:moveTo>
                  <a:cubicBezTo>
                    <a:pt x="4099" y="0"/>
                    <a:pt x="0" y="4297"/>
                    <a:pt x="324" y="9443"/>
                  </a:cubicBezTo>
                  <a:lnTo>
                    <a:pt x="1405" y="26559"/>
                  </a:lnTo>
                  <a:lnTo>
                    <a:pt x="11547" y="27121"/>
                  </a:lnTo>
                  <a:cubicBezTo>
                    <a:pt x="11147" y="27686"/>
                    <a:pt x="10725" y="28286"/>
                    <a:pt x="10379" y="28777"/>
                  </a:cubicBezTo>
                  <a:cubicBezTo>
                    <a:pt x="9906" y="29449"/>
                    <a:pt x="9664" y="30243"/>
                    <a:pt x="9686" y="31048"/>
                  </a:cubicBezTo>
                  <a:lnTo>
                    <a:pt x="9687" y="31103"/>
                  </a:lnTo>
                  <a:cubicBezTo>
                    <a:pt x="9753" y="33592"/>
                    <a:pt x="11964" y="35875"/>
                    <a:pt x="14418" y="36235"/>
                  </a:cubicBezTo>
                  <a:cubicBezTo>
                    <a:pt x="14649" y="36268"/>
                    <a:pt x="14880" y="36272"/>
                    <a:pt x="15111" y="36272"/>
                  </a:cubicBezTo>
                  <a:cubicBezTo>
                    <a:pt x="15150" y="36272"/>
                    <a:pt x="15188" y="36272"/>
                    <a:pt x="15226" y="36272"/>
                  </a:cubicBezTo>
                  <a:cubicBezTo>
                    <a:pt x="17584" y="36267"/>
                    <a:pt x="19945" y="36258"/>
                    <a:pt x="22304" y="36251"/>
                  </a:cubicBezTo>
                  <a:cubicBezTo>
                    <a:pt x="26497" y="36240"/>
                    <a:pt x="30692" y="36227"/>
                    <a:pt x="34885" y="36215"/>
                  </a:cubicBezTo>
                  <a:cubicBezTo>
                    <a:pt x="37241" y="36017"/>
                    <a:pt x="39125" y="34243"/>
                    <a:pt x="39368" y="31999"/>
                  </a:cubicBezTo>
                  <a:cubicBezTo>
                    <a:pt x="39551" y="30292"/>
                    <a:pt x="38151" y="28853"/>
                    <a:pt x="36406" y="28853"/>
                  </a:cubicBezTo>
                  <a:cubicBezTo>
                    <a:pt x="36294" y="28853"/>
                    <a:pt x="36180" y="28859"/>
                    <a:pt x="36066" y="28871"/>
                  </a:cubicBezTo>
                  <a:cubicBezTo>
                    <a:pt x="35969" y="28879"/>
                    <a:pt x="35873" y="28883"/>
                    <a:pt x="35779" y="28883"/>
                  </a:cubicBezTo>
                  <a:cubicBezTo>
                    <a:pt x="33766" y="28883"/>
                    <a:pt x="32240" y="27093"/>
                    <a:pt x="32709" y="25174"/>
                  </a:cubicBezTo>
                  <a:lnTo>
                    <a:pt x="32898" y="23671"/>
                  </a:lnTo>
                  <a:cubicBezTo>
                    <a:pt x="33230" y="21033"/>
                    <a:pt x="31257" y="18732"/>
                    <a:pt x="28616" y="18412"/>
                  </a:cubicBezTo>
                  <a:lnTo>
                    <a:pt x="28654" y="13608"/>
                  </a:lnTo>
                  <a:cubicBezTo>
                    <a:pt x="28709" y="6711"/>
                    <a:pt x="23407" y="955"/>
                    <a:pt x="16530" y="442"/>
                  </a:cubicBezTo>
                  <a:lnTo>
                    <a:pt x="9743" y="18"/>
                  </a:lnTo>
                  <a:cubicBezTo>
                    <a:pt x="9553" y="6"/>
                    <a:pt x="9364" y="0"/>
                    <a:pt x="91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3"/>
            <p:cNvSpPr/>
            <p:nvPr/>
          </p:nvSpPr>
          <p:spPr>
            <a:xfrm>
              <a:off x="2247925" y="3775750"/>
              <a:ext cx="1228350" cy="502700"/>
            </a:xfrm>
            <a:custGeom>
              <a:avLst/>
              <a:gdLst/>
              <a:ahLst/>
              <a:cxnLst/>
              <a:rect l="l" t="t" r="r" b="b"/>
              <a:pathLst>
                <a:path w="49134" h="20108" extrusionOk="0">
                  <a:moveTo>
                    <a:pt x="16591" y="1"/>
                  </a:moveTo>
                  <a:cubicBezTo>
                    <a:pt x="12099" y="1"/>
                    <a:pt x="7993" y="2620"/>
                    <a:pt x="6111" y="6737"/>
                  </a:cubicBezTo>
                  <a:lnTo>
                    <a:pt x="1" y="20107"/>
                  </a:lnTo>
                  <a:lnTo>
                    <a:pt x="49134" y="20107"/>
                  </a:lnTo>
                  <a:lnTo>
                    <a:pt x="42166" y="7329"/>
                  </a:lnTo>
                  <a:cubicBezTo>
                    <a:pt x="40037" y="3244"/>
                    <a:pt x="35812" y="683"/>
                    <a:pt x="31207" y="683"/>
                  </a:cubicBezTo>
                  <a:lnTo>
                    <a:pt x="17143" y="14"/>
                  </a:lnTo>
                  <a:cubicBezTo>
                    <a:pt x="16959" y="5"/>
                    <a:pt x="16775" y="1"/>
                    <a:pt x="165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3"/>
            <p:cNvSpPr/>
            <p:nvPr/>
          </p:nvSpPr>
          <p:spPr>
            <a:xfrm>
              <a:off x="2357550" y="3097775"/>
              <a:ext cx="728050" cy="806475"/>
            </a:xfrm>
            <a:custGeom>
              <a:avLst/>
              <a:gdLst/>
              <a:ahLst/>
              <a:cxnLst/>
              <a:rect l="l" t="t" r="r" b="b"/>
              <a:pathLst>
                <a:path w="29122" h="32259" extrusionOk="0">
                  <a:moveTo>
                    <a:pt x="4851" y="0"/>
                  </a:moveTo>
                  <a:cubicBezTo>
                    <a:pt x="3989" y="0"/>
                    <a:pt x="3146" y="600"/>
                    <a:pt x="3057" y="1608"/>
                  </a:cubicBezTo>
                  <a:cubicBezTo>
                    <a:pt x="3056" y="1617"/>
                    <a:pt x="3056" y="1628"/>
                    <a:pt x="3055" y="1636"/>
                  </a:cubicBezTo>
                  <a:lnTo>
                    <a:pt x="2509" y="8061"/>
                  </a:lnTo>
                  <a:lnTo>
                    <a:pt x="473" y="10789"/>
                  </a:lnTo>
                  <a:cubicBezTo>
                    <a:pt x="0" y="11420"/>
                    <a:pt x="224" y="12325"/>
                    <a:pt x="937" y="12662"/>
                  </a:cubicBezTo>
                  <a:lnTo>
                    <a:pt x="2074" y="13204"/>
                  </a:lnTo>
                  <a:lnTo>
                    <a:pt x="2133" y="13301"/>
                  </a:lnTo>
                  <a:cubicBezTo>
                    <a:pt x="2075" y="14003"/>
                    <a:pt x="2294" y="17473"/>
                    <a:pt x="2294" y="17473"/>
                  </a:cubicBezTo>
                  <a:cubicBezTo>
                    <a:pt x="2070" y="20120"/>
                    <a:pt x="3680" y="21903"/>
                    <a:pt x="6169" y="21903"/>
                  </a:cubicBezTo>
                  <a:cubicBezTo>
                    <a:pt x="6390" y="21903"/>
                    <a:pt x="6617" y="21888"/>
                    <a:pt x="6852" y="21860"/>
                  </a:cubicBezTo>
                  <a:lnTo>
                    <a:pt x="10577" y="21399"/>
                  </a:lnTo>
                  <a:cubicBezTo>
                    <a:pt x="11588" y="22200"/>
                    <a:pt x="12137" y="23483"/>
                    <a:pt x="12036" y="24801"/>
                  </a:cubicBezTo>
                  <a:lnTo>
                    <a:pt x="11773" y="29139"/>
                  </a:lnTo>
                  <a:cubicBezTo>
                    <a:pt x="11669" y="30875"/>
                    <a:pt x="13064" y="32259"/>
                    <a:pt x="14702" y="32259"/>
                  </a:cubicBezTo>
                  <a:cubicBezTo>
                    <a:pt x="14947" y="32259"/>
                    <a:pt x="15196" y="32228"/>
                    <a:pt x="15447" y="32163"/>
                  </a:cubicBezTo>
                  <a:lnTo>
                    <a:pt x="29121" y="28620"/>
                  </a:lnTo>
                  <a:cubicBezTo>
                    <a:pt x="26954" y="27418"/>
                    <a:pt x="25259" y="25513"/>
                    <a:pt x="24347" y="23219"/>
                  </a:cubicBezTo>
                  <a:cubicBezTo>
                    <a:pt x="22252" y="23226"/>
                    <a:pt x="20158" y="23234"/>
                    <a:pt x="18064" y="23238"/>
                  </a:cubicBezTo>
                  <a:cubicBezTo>
                    <a:pt x="17875" y="23238"/>
                    <a:pt x="17686" y="23235"/>
                    <a:pt x="17498" y="23209"/>
                  </a:cubicBezTo>
                  <a:cubicBezTo>
                    <a:pt x="15342" y="22911"/>
                    <a:pt x="13391" y="20910"/>
                    <a:pt x="13332" y="18726"/>
                  </a:cubicBezTo>
                  <a:lnTo>
                    <a:pt x="13331" y="18678"/>
                  </a:lnTo>
                  <a:cubicBezTo>
                    <a:pt x="13311" y="17974"/>
                    <a:pt x="13524" y="17281"/>
                    <a:pt x="13937" y="16694"/>
                  </a:cubicBezTo>
                  <a:cubicBezTo>
                    <a:pt x="14379" y="16067"/>
                    <a:pt x="14968" y="15231"/>
                    <a:pt x="15419" y="14594"/>
                  </a:cubicBezTo>
                  <a:cubicBezTo>
                    <a:pt x="15862" y="13968"/>
                    <a:pt x="16099" y="13231"/>
                    <a:pt x="16097" y="12463"/>
                  </a:cubicBezTo>
                  <a:lnTo>
                    <a:pt x="16097" y="12399"/>
                  </a:lnTo>
                  <a:cubicBezTo>
                    <a:pt x="16096" y="10497"/>
                    <a:pt x="14769" y="8837"/>
                    <a:pt x="12850" y="8337"/>
                  </a:cubicBezTo>
                  <a:cubicBezTo>
                    <a:pt x="12696" y="8350"/>
                    <a:pt x="12544" y="8357"/>
                    <a:pt x="12393" y="8357"/>
                  </a:cubicBezTo>
                  <a:cubicBezTo>
                    <a:pt x="9771" y="8357"/>
                    <a:pt x="7555" y="6443"/>
                    <a:pt x="7340" y="3904"/>
                  </a:cubicBezTo>
                  <a:cubicBezTo>
                    <a:pt x="7340" y="3904"/>
                    <a:pt x="7321" y="3679"/>
                    <a:pt x="7291" y="3319"/>
                  </a:cubicBezTo>
                  <a:cubicBezTo>
                    <a:pt x="7208" y="2343"/>
                    <a:pt x="6849" y="1455"/>
                    <a:pt x="6290" y="720"/>
                  </a:cubicBezTo>
                  <a:cubicBezTo>
                    <a:pt x="5916" y="226"/>
                    <a:pt x="5380" y="0"/>
                    <a:pt x="48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1" name="Google Shape;901;p23"/>
          <p:cNvGrpSpPr/>
          <p:nvPr/>
        </p:nvGrpSpPr>
        <p:grpSpPr>
          <a:xfrm>
            <a:off x="7279862" y="4599417"/>
            <a:ext cx="486501" cy="557218"/>
            <a:chOff x="-667337" y="387425"/>
            <a:chExt cx="1738125" cy="1990775"/>
          </a:xfrm>
        </p:grpSpPr>
        <p:sp>
          <p:nvSpPr>
            <p:cNvPr id="902" name="Google Shape;902;p23"/>
            <p:cNvSpPr/>
            <p:nvPr/>
          </p:nvSpPr>
          <p:spPr>
            <a:xfrm>
              <a:off x="-306050" y="387425"/>
              <a:ext cx="1015550" cy="953725"/>
            </a:xfrm>
            <a:custGeom>
              <a:avLst/>
              <a:gdLst/>
              <a:ahLst/>
              <a:cxnLst/>
              <a:rect l="l" t="t" r="r" b="b"/>
              <a:pathLst>
                <a:path w="40622" h="38149" extrusionOk="0">
                  <a:moveTo>
                    <a:pt x="26056" y="9328"/>
                  </a:moveTo>
                  <a:cubicBezTo>
                    <a:pt x="26632" y="9328"/>
                    <a:pt x="27193" y="9453"/>
                    <a:pt x="27710" y="9685"/>
                  </a:cubicBezTo>
                  <a:cubicBezTo>
                    <a:pt x="27383" y="9719"/>
                    <a:pt x="27063" y="9775"/>
                    <a:pt x="26747" y="9846"/>
                  </a:cubicBezTo>
                  <a:cubicBezTo>
                    <a:pt x="26337" y="9667"/>
                    <a:pt x="25917" y="9509"/>
                    <a:pt x="25488" y="9368"/>
                  </a:cubicBezTo>
                  <a:cubicBezTo>
                    <a:pt x="25678" y="9341"/>
                    <a:pt x="25868" y="9328"/>
                    <a:pt x="26056" y="9328"/>
                  </a:cubicBezTo>
                  <a:close/>
                  <a:moveTo>
                    <a:pt x="8634" y="1"/>
                  </a:moveTo>
                  <a:cubicBezTo>
                    <a:pt x="3866" y="1"/>
                    <a:pt x="1" y="3867"/>
                    <a:pt x="1" y="8634"/>
                  </a:cubicBezTo>
                  <a:cubicBezTo>
                    <a:pt x="1" y="13034"/>
                    <a:pt x="3292" y="16661"/>
                    <a:pt x="7546" y="17197"/>
                  </a:cubicBezTo>
                  <a:cubicBezTo>
                    <a:pt x="6686" y="19066"/>
                    <a:pt x="6202" y="21144"/>
                    <a:pt x="6202" y="23334"/>
                  </a:cubicBezTo>
                  <a:cubicBezTo>
                    <a:pt x="6202" y="31182"/>
                    <a:pt x="12355" y="37594"/>
                    <a:pt x="20099" y="38012"/>
                  </a:cubicBezTo>
                  <a:lnTo>
                    <a:pt x="20100" y="38148"/>
                  </a:lnTo>
                  <a:cubicBezTo>
                    <a:pt x="20168" y="38109"/>
                    <a:pt x="20245" y="38066"/>
                    <a:pt x="20327" y="38019"/>
                  </a:cubicBezTo>
                  <a:cubicBezTo>
                    <a:pt x="20519" y="38026"/>
                    <a:pt x="20708" y="38034"/>
                    <a:pt x="20903" y="38034"/>
                  </a:cubicBezTo>
                  <a:cubicBezTo>
                    <a:pt x="29020" y="38034"/>
                    <a:pt x="35602" y="31452"/>
                    <a:pt x="35602" y="23333"/>
                  </a:cubicBezTo>
                  <a:cubicBezTo>
                    <a:pt x="35602" y="20892"/>
                    <a:pt x="35003" y="18594"/>
                    <a:pt x="33950" y="16567"/>
                  </a:cubicBezTo>
                  <a:lnTo>
                    <a:pt x="33950" y="16567"/>
                  </a:lnTo>
                  <a:cubicBezTo>
                    <a:pt x="34225" y="16617"/>
                    <a:pt x="34505" y="16644"/>
                    <a:pt x="34790" y="16644"/>
                  </a:cubicBezTo>
                  <a:cubicBezTo>
                    <a:pt x="34892" y="16644"/>
                    <a:pt x="34995" y="16640"/>
                    <a:pt x="35098" y="16633"/>
                  </a:cubicBezTo>
                  <a:cubicBezTo>
                    <a:pt x="35098" y="16633"/>
                    <a:pt x="35321" y="16617"/>
                    <a:pt x="35679" y="16591"/>
                  </a:cubicBezTo>
                  <a:cubicBezTo>
                    <a:pt x="35800" y="16582"/>
                    <a:pt x="35921" y="16578"/>
                    <a:pt x="36040" y="16578"/>
                  </a:cubicBezTo>
                  <a:cubicBezTo>
                    <a:pt x="36877" y="16578"/>
                    <a:pt x="37674" y="16792"/>
                    <a:pt x="38382" y="17170"/>
                  </a:cubicBezTo>
                  <a:cubicBezTo>
                    <a:pt x="39178" y="17598"/>
                    <a:pt x="39861" y="18236"/>
                    <a:pt x="40356" y="19023"/>
                  </a:cubicBezTo>
                  <a:cubicBezTo>
                    <a:pt x="40534" y="18352"/>
                    <a:pt x="40621" y="17648"/>
                    <a:pt x="40609" y="16926"/>
                  </a:cubicBezTo>
                  <a:lnTo>
                    <a:pt x="40595" y="16265"/>
                  </a:lnTo>
                  <a:cubicBezTo>
                    <a:pt x="40512" y="12052"/>
                    <a:pt x="37066" y="8734"/>
                    <a:pt x="32927" y="8734"/>
                  </a:cubicBezTo>
                  <a:cubicBezTo>
                    <a:pt x="32723" y="8734"/>
                    <a:pt x="32518" y="8742"/>
                    <a:pt x="32312" y="8758"/>
                  </a:cubicBezTo>
                  <a:lnTo>
                    <a:pt x="25316" y="9310"/>
                  </a:lnTo>
                  <a:cubicBezTo>
                    <a:pt x="23922" y="8872"/>
                    <a:pt x="22439" y="8634"/>
                    <a:pt x="20903" y="8634"/>
                  </a:cubicBezTo>
                  <a:cubicBezTo>
                    <a:pt x="19643" y="8634"/>
                    <a:pt x="18422" y="8794"/>
                    <a:pt x="17257" y="9091"/>
                  </a:cubicBezTo>
                  <a:cubicBezTo>
                    <a:pt x="17264" y="8940"/>
                    <a:pt x="17268" y="8787"/>
                    <a:pt x="17268" y="8634"/>
                  </a:cubicBezTo>
                  <a:cubicBezTo>
                    <a:pt x="17268" y="3866"/>
                    <a:pt x="13401" y="1"/>
                    <a:pt x="86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3"/>
            <p:cNvSpPr/>
            <p:nvPr/>
          </p:nvSpPr>
          <p:spPr>
            <a:xfrm>
              <a:off x="-667337" y="1478625"/>
              <a:ext cx="1738125" cy="899575"/>
            </a:xfrm>
            <a:custGeom>
              <a:avLst/>
              <a:gdLst/>
              <a:ahLst/>
              <a:cxnLst/>
              <a:rect l="l" t="t" r="r" b="b"/>
              <a:pathLst>
                <a:path w="69525" h="35983" extrusionOk="0">
                  <a:moveTo>
                    <a:pt x="46046" y="0"/>
                  </a:moveTo>
                  <a:cubicBezTo>
                    <a:pt x="45788" y="0"/>
                    <a:pt x="45528" y="8"/>
                    <a:pt x="45267" y="24"/>
                  </a:cubicBezTo>
                  <a:lnTo>
                    <a:pt x="25368" y="1220"/>
                  </a:lnTo>
                  <a:cubicBezTo>
                    <a:pt x="18849" y="1220"/>
                    <a:pt x="12872" y="5804"/>
                    <a:pt x="9858" y="13115"/>
                  </a:cubicBezTo>
                  <a:lnTo>
                    <a:pt x="0" y="35983"/>
                  </a:lnTo>
                  <a:lnTo>
                    <a:pt x="69525" y="35983"/>
                  </a:lnTo>
                  <a:lnTo>
                    <a:pt x="60878" y="12056"/>
                  </a:lnTo>
                  <a:cubicBezTo>
                    <a:pt x="58216" y="4686"/>
                    <a:pt x="52405" y="0"/>
                    <a:pt x="460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3"/>
            <p:cNvSpPr/>
            <p:nvPr/>
          </p:nvSpPr>
          <p:spPr>
            <a:xfrm>
              <a:off x="-35587" y="684224"/>
              <a:ext cx="766450" cy="922275"/>
            </a:xfrm>
            <a:custGeom>
              <a:avLst/>
              <a:gdLst/>
              <a:ahLst/>
              <a:cxnLst/>
              <a:rect l="l" t="t" r="r" b="b"/>
              <a:pathLst>
                <a:path w="30658" h="36891" extrusionOk="0">
                  <a:moveTo>
                    <a:pt x="19282" y="0"/>
                  </a:moveTo>
                  <a:cubicBezTo>
                    <a:pt x="18729" y="873"/>
                    <a:pt x="18411" y="1898"/>
                    <a:pt x="18411" y="2991"/>
                  </a:cubicBezTo>
                  <a:lnTo>
                    <a:pt x="18411" y="3648"/>
                  </a:lnTo>
                  <a:cubicBezTo>
                    <a:pt x="18411" y="6663"/>
                    <a:pt x="15849" y="9107"/>
                    <a:pt x="12688" y="9107"/>
                  </a:cubicBezTo>
                  <a:cubicBezTo>
                    <a:pt x="10701" y="9807"/>
                    <a:pt x="9410" y="11622"/>
                    <a:pt x="9436" y="13620"/>
                  </a:cubicBezTo>
                  <a:lnTo>
                    <a:pt x="9846" y="15443"/>
                  </a:lnTo>
                  <a:cubicBezTo>
                    <a:pt x="9996" y="15756"/>
                    <a:pt x="10184" y="16050"/>
                    <a:pt x="10411" y="16321"/>
                  </a:cubicBezTo>
                  <a:cubicBezTo>
                    <a:pt x="10974" y="16989"/>
                    <a:pt x="11708" y="17865"/>
                    <a:pt x="12260" y="18523"/>
                  </a:cubicBezTo>
                  <a:cubicBezTo>
                    <a:pt x="12774" y="19137"/>
                    <a:pt x="13076" y="19889"/>
                    <a:pt x="13121" y="20676"/>
                  </a:cubicBezTo>
                  <a:lnTo>
                    <a:pt x="13123" y="20729"/>
                  </a:lnTo>
                  <a:cubicBezTo>
                    <a:pt x="13228" y="22586"/>
                    <a:pt x="12246" y="24343"/>
                    <a:pt x="10575" y="25289"/>
                  </a:cubicBezTo>
                  <a:cubicBezTo>
                    <a:pt x="10124" y="25544"/>
                    <a:pt x="9715" y="25777"/>
                    <a:pt x="9438" y="25934"/>
                  </a:cubicBezTo>
                  <a:lnTo>
                    <a:pt x="6074" y="21050"/>
                  </a:lnTo>
                  <a:lnTo>
                    <a:pt x="6074" y="21050"/>
                  </a:lnTo>
                  <a:cubicBezTo>
                    <a:pt x="6178" y="22997"/>
                    <a:pt x="5886" y="25010"/>
                    <a:pt x="5226" y="26883"/>
                  </a:cubicBezTo>
                  <a:cubicBezTo>
                    <a:pt x="4303" y="29502"/>
                    <a:pt x="2430" y="31681"/>
                    <a:pt x="1" y="33028"/>
                  </a:cubicBezTo>
                  <a:lnTo>
                    <a:pt x="14518" y="36789"/>
                  </a:lnTo>
                  <a:cubicBezTo>
                    <a:pt x="14785" y="36858"/>
                    <a:pt x="15050" y="36890"/>
                    <a:pt x="15309" y="36890"/>
                  </a:cubicBezTo>
                  <a:cubicBezTo>
                    <a:pt x="17048" y="36890"/>
                    <a:pt x="18528" y="35421"/>
                    <a:pt x="18417" y="33579"/>
                  </a:cubicBezTo>
                  <a:lnTo>
                    <a:pt x="18139" y="28973"/>
                  </a:lnTo>
                  <a:cubicBezTo>
                    <a:pt x="18031" y="27574"/>
                    <a:pt x="18615" y="26213"/>
                    <a:pt x="19688" y="25363"/>
                  </a:cubicBezTo>
                  <a:lnTo>
                    <a:pt x="23643" y="25851"/>
                  </a:lnTo>
                  <a:cubicBezTo>
                    <a:pt x="23911" y="25884"/>
                    <a:pt x="24171" y="25900"/>
                    <a:pt x="24424" y="25900"/>
                  </a:cubicBezTo>
                  <a:cubicBezTo>
                    <a:pt x="27039" y="25900"/>
                    <a:pt x="28801" y="24162"/>
                    <a:pt x="28580" y="21390"/>
                  </a:cubicBezTo>
                  <a:cubicBezTo>
                    <a:pt x="28578" y="21370"/>
                    <a:pt x="28577" y="21348"/>
                    <a:pt x="28578" y="21327"/>
                  </a:cubicBezTo>
                  <a:lnTo>
                    <a:pt x="28702" y="17109"/>
                  </a:lnTo>
                  <a:cubicBezTo>
                    <a:pt x="28711" y="16836"/>
                    <a:pt x="28870" y="16590"/>
                    <a:pt x="29119" y="16472"/>
                  </a:cubicBezTo>
                  <a:cubicBezTo>
                    <a:pt x="30289" y="15910"/>
                    <a:pt x="30657" y="14421"/>
                    <a:pt x="29881" y="13381"/>
                  </a:cubicBezTo>
                  <a:lnTo>
                    <a:pt x="28377" y="11367"/>
                  </a:lnTo>
                  <a:cubicBezTo>
                    <a:pt x="28294" y="11257"/>
                    <a:pt x="28246" y="11127"/>
                    <a:pt x="28234" y="10991"/>
                  </a:cubicBezTo>
                  <a:lnTo>
                    <a:pt x="27727" y="5014"/>
                  </a:lnTo>
                  <a:cubicBezTo>
                    <a:pt x="27726" y="4994"/>
                    <a:pt x="27722" y="4975"/>
                    <a:pt x="27721" y="4955"/>
                  </a:cubicBezTo>
                  <a:cubicBezTo>
                    <a:pt x="27014" y="4576"/>
                    <a:pt x="26217" y="4363"/>
                    <a:pt x="25380" y="4363"/>
                  </a:cubicBezTo>
                  <a:cubicBezTo>
                    <a:pt x="25260" y="4363"/>
                    <a:pt x="25139" y="4367"/>
                    <a:pt x="25018" y="4376"/>
                  </a:cubicBezTo>
                  <a:cubicBezTo>
                    <a:pt x="24660" y="4402"/>
                    <a:pt x="24437" y="4418"/>
                    <a:pt x="24437" y="4418"/>
                  </a:cubicBezTo>
                  <a:cubicBezTo>
                    <a:pt x="24323" y="4426"/>
                    <a:pt x="24210" y="4430"/>
                    <a:pt x="24098" y="4430"/>
                  </a:cubicBezTo>
                  <a:cubicBezTo>
                    <a:pt x="21672" y="4430"/>
                    <a:pt x="19603" y="2530"/>
                    <a:pt x="192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BLANK_1_1_1_1_1_3"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24"/>
          <p:cNvSpPr txBox="1">
            <a:spLocks noGrp="1"/>
          </p:cNvSpPr>
          <p:nvPr>
            <p:ph type="title"/>
          </p:nvPr>
        </p:nvSpPr>
        <p:spPr>
          <a:xfrm>
            <a:off x="720000" y="1958324"/>
            <a:ext cx="23055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07" name="Google Shape;907;p24"/>
          <p:cNvSpPr txBox="1">
            <a:spLocks noGrp="1"/>
          </p:cNvSpPr>
          <p:nvPr>
            <p:ph type="subTitle" idx="1"/>
          </p:nvPr>
        </p:nvSpPr>
        <p:spPr>
          <a:xfrm>
            <a:off x="720000" y="2256989"/>
            <a:ext cx="23055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8" name="Google Shape;908;p24"/>
          <p:cNvSpPr txBox="1">
            <a:spLocks noGrp="1"/>
          </p:cNvSpPr>
          <p:nvPr>
            <p:ph type="title" idx="2"/>
          </p:nvPr>
        </p:nvSpPr>
        <p:spPr>
          <a:xfrm>
            <a:off x="3419273" y="1958324"/>
            <a:ext cx="23055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09" name="Google Shape;909;p24"/>
          <p:cNvSpPr txBox="1">
            <a:spLocks noGrp="1"/>
          </p:cNvSpPr>
          <p:nvPr>
            <p:ph type="subTitle" idx="3"/>
          </p:nvPr>
        </p:nvSpPr>
        <p:spPr>
          <a:xfrm>
            <a:off x="3419273" y="2256989"/>
            <a:ext cx="23055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0" name="Google Shape;910;p24"/>
          <p:cNvSpPr txBox="1">
            <a:spLocks noGrp="1"/>
          </p:cNvSpPr>
          <p:nvPr>
            <p:ph type="title" idx="4"/>
          </p:nvPr>
        </p:nvSpPr>
        <p:spPr>
          <a:xfrm>
            <a:off x="2069619" y="3654550"/>
            <a:ext cx="23055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1" name="Google Shape;911;p24"/>
          <p:cNvSpPr txBox="1">
            <a:spLocks noGrp="1"/>
          </p:cNvSpPr>
          <p:nvPr>
            <p:ph type="subTitle" idx="5"/>
          </p:nvPr>
        </p:nvSpPr>
        <p:spPr>
          <a:xfrm>
            <a:off x="2069619" y="3953400"/>
            <a:ext cx="23055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2" name="Google Shape;912;p24"/>
          <p:cNvSpPr txBox="1">
            <a:spLocks noGrp="1"/>
          </p:cNvSpPr>
          <p:nvPr>
            <p:ph type="title" idx="6"/>
          </p:nvPr>
        </p:nvSpPr>
        <p:spPr>
          <a:xfrm>
            <a:off x="4768893" y="3654550"/>
            <a:ext cx="23055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3" name="Google Shape;913;p24"/>
          <p:cNvSpPr txBox="1">
            <a:spLocks noGrp="1"/>
          </p:cNvSpPr>
          <p:nvPr>
            <p:ph type="subTitle" idx="7"/>
          </p:nvPr>
        </p:nvSpPr>
        <p:spPr>
          <a:xfrm>
            <a:off x="4768893" y="3953400"/>
            <a:ext cx="23055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4" name="Google Shape;914;p24"/>
          <p:cNvSpPr txBox="1">
            <a:spLocks noGrp="1"/>
          </p:cNvSpPr>
          <p:nvPr>
            <p:ph type="title" idx="8"/>
          </p:nvPr>
        </p:nvSpPr>
        <p:spPr>
          <a:xfrm>
            <a:off x="6118550" y="1958324"/>
            <a:ext cx="23055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5" name="Google Shape;915;p24"/>
          <p:cNvSpPr txBox="1">
            <a:spLocks noGrp="1"/>
          </p:cNvSpPr>
          <p:nvPr>
            <p:ph type="subTitle" idx="9"/>
          </p:nvPr>
        </p:nvSpPr>
        <p:spPr>
          <a:xfrm>
            <a:off x="6118550" y="2256989"/>
            <a:ext cx="23055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6" name="Google Shape;916;p24"/>
          <p:cNvSpPr txBox="1">
            <a:spLocks noGrp="1"/>
          </p:cNvSpPr>
          <p:nvPr>
            <p:ph type="title" idx="13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25"/>
          <p:cNvSpPr txBox="1">
            <a:spLocks noGrp="1"/>
          </p:cNvSpPr>
          <p:nvPr>
            <p:ph type="title"/>
          </p:nvPr>
        </p:nvSpPr>
        <p:spPr>
          <a:xfrm>
            <a:off x="720000" y="1915829"/>
            <a:ext cx="2305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9" name="Google Shape;919;p25"/>
          <p:cNvSpPr txBox="1">
            <a:spLocks noGrp="1"/>
          </p:cNvSpPr>
          <p:nvPr>
            <p:ph type="subTitle" idx="1"/>
          </p:nvPr>
        </p:nvSpPr>
        <p:spPr>
          <a:xfrm>
            <a:off x="720000" y="2217319"/>
            <a:ext cx="23055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0" name="Google Shape;920;p25"/>
          <p:cNvSpPr txBox="1">
            <a:spLocks noGrp="1"/>
          </p:cNvSpPr>
          <p:nvPr>
            <p:ph type="title" idx="2"/>
          </p:nvPr>
        </p:nvSpPr>
        <p:spPr>
          <a:xfrm>
            <a:off x="3419273" y="1915829"/>
            <a:ext cx="2305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21" name="Google Shape;921;p25"/>
          <p:cNvSpPr txBox="1">
            <a:spLocks noGrp="1"/>
          </p:cNvSpPr>
          <p:nvPr>
            <p:ph type="subTitle" idx="3"/>
          </p:nvPr>
        </p:nvSpPr>
        <p:spPr>
          <a:xfrm>
            <a:off x="3419273" y="2217319"/>
            <a:ext cx="23055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2" name="Google Shape;922;p25"/>
          <p:cNvSpPr txBox="1">
            <a:spLocks noGrp="1"/>
          </p:cNvSpPr>
          <p:nvPr>
            <p:ph type="title" idx="4"/>
          </p:nvPr>
        </p:nvSpPr>
        <p:spPr>
          <a:xfrm>
            <a:off x="720000" y="3667575"/>
            <a:ext cx="2305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23" name="Google Shape;923;p25"/>
          <p:cNvSpPr txBox="1">
            <a:spLocks noGrp="1"/>
          </p:cNvSpPr>
          <p:nvPr>
            <p:ph type="subTitle" idx="5"/>
          </p:nvPr>
        </p:nvSpPr>
        <p:spPr>
          <a:xfrm>
            <a:off x="720000" y="3969000"/>
            <a:ext cx="23055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4" name="Google Shape;924;p25"/>
          <p:cNvSpPr txBox="1">
            <a:spLocks noGrp="1"/>
          </p:cNvSpPr>
          <p:nvPr>
            <p:ph type="title" idx="6"/>
          </p:nvPr>
        </p:nvSpPr>
        <p:spPr>
          <a:xfrm>
            <a:off x="3419273" y="3667575"/>
            <a:ext cx="2305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25" name="Google Shape;925;p25"/>
          <p:cNvSpPr txBox="1">
            <a:spLocks noGrp="1"/>
          </p:cNvSpPr>
          <p:nvPr>
            <p:ph type="subTitle" idx="7"/>
          </p:nvPr>
        </p:nvSpPr>
        <p:spPr>
          <a:xfrm>
            <a:off x="3419273" y="3969000"/>
            <a:ext cx="23055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6" name="Google Shape;926;p25"/>
          <p:cNvSpPr txBox="1">
            <a:spLocks noGrp="1"/>
          </p:cNvSpPr>
          <p:nvPr>
            <p:ph type="title" idx="8"/>
          </p:nvPr>
        </p:nvSpPr>
        <p:spPr>
          <a:xfrm>
            <a:off x="6118550" y="1915829"/>
            <a:ext cx="2305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27" name="Google Shape;927;p25"/>
          <p:cNvSpPr txBox="1">
            <a:spLocks noGrp="1"/>
          </p:cNvSpPr>
          <p:nvPr>
            <p:ph type="subTitle" idx="9"/>
          </p:nvPr>
        </p:nvSpPr>
        <p:spPr>
          <a:xfrm>
            <a:off x="6118550" y="2217319"/>
            <a:ext cx="23055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8" name="Google Shape;928;p25"/>
          <p:cNvSpPr txBox="1">
            <a:spLocks noGrp="1"/>
          </p:cNvSpPr>
          <p:nvPr>
            <p:ph type="title" idx="13"/>
          </p:nvPr>
        </p:nvSpPr>
        <p:spPr>
          <a:xfrm>
            <a:off x="6118550" y="3667575"/>
            <a:ext cx="2305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29" name="Google Shape;929;p25"/>
          <p:cNvSpPr txBox="1">
            <a:spLocks noGrp="1"/>
          </p:cNvSpPr>
          <p:nvPr>
            <p:ph type="subTitle" idx="14"/>
          </p:nvPr>
        </p:nvSpPr>
        <p:spPr>
          <a:xfrm>
            <a:off x="6118550" y="3969000"/>
            <a:ext cx="23055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0" name="Google Shape;930;p25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grpSp>
        <p:nvGrpSpPr>
          <p:cNvPr id="931" name="Google Shape;931;p25"/>
          <p:cNvGrpSpPr/>
          <p:nvPr/>
        </p:nvGrpSpPr>
        <p:grpSpPr>
          <a:xfrm>
            <a:off x="-133325" y="4103669"/>
            <a:ext cx="968309" cy="1061802"/>
            <a:chOff x="-667320" y="387425"/>
            <a:chExt cx="1738125" cy="1905945"/>
          </a:xfrm>
        </p:grpSpPr>
        <p:sp>
          <p:nvSpPr>
            <p:cNvPr id="932" name="Google Shape;932;p25"/>
            <p:cNvSpPr/>
            <p:nvPr/>
          </p:nvSpPr>
          <p:spPr>
            <a:xfrm>
              <a:off x="-306050" y="387425"/>
              <a:ext cx="1015550" cy="953725"/>
            </a:xfrm>
            <a:custGeom>
              <a:avLst/>
              <a:gdLst/>
              <a:ahLst/>
              <a:cxnLst/>
              <a:rect l="l" t="t" r="r" b="b"/>
              <a:pathLst>
                <a:path w="40622" h="38149" extrusionOk="0">
                  <a:moveTo>
                    <a:pt x="26056" y="9328"/>
                  </a:moveTo>
                  <a:cubicBezTo>
                    <a:pt x="26632" y="9328"/>
                    <a:pt x="27193" y="9453"/>
                    <a:pt x="27710" y="9685"/>
                  </a:cubicBezTo>
                  <a:cubicBezTo>
                    <a:pt x="27383" y="9719"/>
                    <a:pt x="27063" y="9775"/>
                    <a:pt x="26747" y="9846"/>
                  </a:cubicBezTo>
                  <a:cubicBezTo>
                    <a:pt x="26337" y="9667"/>
                    <a:pt x="25917" y="9509"/>
                    <a:pt x="25488" y="9368"/>
                  </a:cubicBezTo>
                  <a:cubicBezTo>
                    <a:pt x="25678" y="9341"/>
                    <a:pt x="25868" y="9328"/>
                    <a:pt x="26056" y="9328"/>
                  </a:cubicBezTo>
                  <a:close/>
                  <a:moveTo>
                    <a:pt x="8634" y="1"/>
                  </a:moveTo>
                  <a:cubicBezTo>
                    <a:pt x="3866" y="1"/>
                    <a:pt x="1" y="3867"/>
                    <a:pt x="1" y="8634"/>
                  </a:cubicBezTo>
                  <a:cubicBezTo>
                    <a:pt x="1" y="13034"/>
                    <a:pt x="3292" y="16661"/>
                    <a:pt x="7546" y="17197"/>
                  </a:cubicBezTo>
                  <a:cubicBezTo>
                    <a:pt x="6686" y="19066"/>
                    <a:pt x="6202" y="21144"/>
                    <a:pt x="6202" y="23334"/>
                  </a:cubicBezTo>
                  <a:cubicBezTo>
                    <a:pt x="6202" y="31182"/>
                    <a:pt x="12355" y="37594"/>
                    <a:pt x="20099" y="38012"/>
                  </a:cubicBezTo>
                  <a:lnTo>
                    <a:pt x="20100" y="38148"/>
                  </a:lnTo>
                  <a:cubicBezTo>
                    <a:pt x="20168" y="38109"/>
                    <a:pt x="20245" y="38066"/>
                    <a:pt x="20327" y="38019"/>
                  </a:cubicBezTo>
                  <a:cubicBezTo>
                    <a:pt x="20519" y="38026"/>
                    <a:pt x="20708" y="38034"/>
                    <a:pt x="20903" y="38034"/>
                  </a:cubicBezTo>
                  <a:cubicBezTo>
                    <a:pt x="29020" y="38034"/>
                    <a:pt x="35602" y="31452"/>
                    <a:pt x="35602" y="23333"/>
                  </a:cubicBezTo>
                  <a:cubicBezTo>
                    <a:pt x="35602" y="20892"/>
                    <a:pt x="35003" y="18594"/>
                    <a:pt x="33950" y="16567"/>
                  </a:cubicBezTo>
                  <a:lnTo>
                    <a:pt x="33950" y="16567"/>
                  </a:lnTo>
                  <a:cubicBezTo>
                    <a:pt x="34225" y="16617"/>
                    <a:pt x="34505" y="16644"/>
                    <a:pt x="34790" y="16644"/>
                  </a:cubicBezTo>
                  <a:cubicBezTo>
                    <a:pt x="34892" y="16644"/>
                    <a:pt x="34995" y="16640"/>
                    <a:pt x="35098" y="16633"/>
                  </a:cubicBezTo>
                  <a:cubicBezTo>
                    <a:pt x="35098" y="16633"/>
                    <a:pt x="35321" y="16617"/>
                    <a:pt x="35679" y="16591"/>
                  </a:cubicBezTo>
                  <a:cubicBezTo>
                    <a:pt x="35800" y="16582"/>
                    <a:pt x="35921" y="16578"/>
                    <a:pt x="36040" y="16578"/>
                  </a:cubicBezTo>
                  <a:cubicBezTo>
                    <a:pt x="36877" y="16578"/>
                    <a:pt x="37674" y="16792"/>
                    <a:pt x="38382" y="17170"/>
                  </a:cubicBezTo>
                  <a:cubicBezTo>
                    <a:pt x="39178" y="17598"/>
                    <a:pt x="39861" y="18236"/>
                    <a:pt x="40356" y="19023"/>
                  </a:cubicBezTo>
                  <a:cubicBezTo>
                    <a:pt x="40534" y="18352"/>
                    <a:pt x="40621" y="17648"/>
                    <a:pt x="40609" y="16926"/>
                  </a:cubicBezTo>
                  <a:lnTo>
                    <a:pt x="40595" y="16265"/>
                  </a:lnTo>
                  <a:cubicBezTo>
                    <a:pt x="40512" y="12052"/>
                    <a:pt x="37066" y="8734"/>
                    <a:pt x="32927" y="8734"/>
                  </a:cubicBezTo>
                  <a:cubicBezTo>
                    <a:pt x="32723" y="8734"/>
                    <a:pt x="32518" y="8742"/>
                    <a:pt x="32312" y="8758"/>
                  </a:cubicBezTo>
                  <a:lnTo>
                    <a:pt x="25316" y="9310"/>
                  </a:lnTo>
                  <a:cubicBezTo>
                    <a:pt x="23922" y="8872"/>
                    <a:pt x="22439" y="8634"/>
                    <a:pt x="20903" y="8634"/>
                  </a:cubicBezTo>
                  <a:cubicBezTo>
                    <a:pt x="19643" y="8634"/>
                    <a:pt x="18422" y="8794"/>
                    <a:pt x="17257" y="9091"/>
                  </a:cubicBezTo>
                  <a:cubicBezTo>
                    <a:pt x="17264" y="8940"/>
                    <a:pt x="17268" y="8787"/>
                    <a:pt x="17268" y="8634"/>
                  </a:cubicBezTo>
                  <a:cubicBezTo>
                    <a:pt x="17268" y="3866"/>
                    <a:pt x="13401" y="1"/>
                    <a:pt x="86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5"/>
            <p:cNvSpPr/>
            <p:nvPr/>
          </p:nvSpPr>
          <p:spPr>
            <a:xfrm>
              <a:off x="-667320" y="1478625"/>
              <a:ext cx="1738125" cy="814745"/>
            </a:xfrm>
            <a:custGeom>
              <a:avLst/>
              <a:gdLst/>
              <a:ahLst/>
              <a:cxnLst/>
              <a:rect l="l" t="t" r="r" b="b"/>
              <a:pathLst>
                <a:path w="69525" h="35983" extrusionOk="0">
                  <a:moveTo>
                    <a:pt x="46046" y="0"/>
                  </a:moveTo>
                  <a:cubicBezTo>
                    <a:pt x="45788" y="0"/>
                    <a:pt x="45528" y="8"/>
                    <a:pt x="45267" y="24"/>
                  </a:cubicBezTo>
                  <a:lnTo>
                    <a:pt x="25368" y="1220"/>
                  </a:lnTo>
                  <a:cubicBezTo>
                    <a:pt x="18849" y="1220"/>
                    <a:pt x="12872" y="5804"/>
                    <a:pt x="9858" y="13115"/>
                  </a:cubicBezTo>
                  <a:lnTo>
                    <a:pt x="0" y="35983"/>
                  </a:lnTo>
                  <a:lnTo>
                    <a:pt x="69525" y="35983"/>
                  </a:lnTo>
                  <a:lnTo>
                    <a:pt x="60878" y="12056"/>
                  </a:lnTo>
                  <a:cubicBezTo>
                    <a:pt x="58216" y="4686"/>
                    <a:pt x="52405" y="0"/>
                    <a:pt x="460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5"/>
            <p:cNvSpPr/>
            <p:nvPr/>
          </p:nvSpPr>
          <p:spPr>
            <a:xfrm>
              <a:off x="-35587" y="684224"/>
              <a:ext cx="766450" cy="922275"/>
            </a:xfrm>
            <a:custGeom>
              <a:avLst/>
              <a:gdLst/>
              <a:ahLst/>
              <a:cxnLst/>
              <a:rect l="l" t="t" r="r" b="b"/>
              <a:pathLst>
                <a:path w="30658" h="36891" extrusionOk="0">
                  <a:moveTo>
                    <a:pt x="19282" y="0"/>
                  </a:moveTo>
                  <a:cubicBezTo>
                    <a:pt x="18729" y="873"/>
                    <a:pt x="18411" y="1898"/>
                    <a:pt x="18411" y="2991"/>
                  </a:cubicBezTo>
                  <a:lnTo>
                    <a:pt x="18411" y="3648"/>
                  </a:lnTo>
                  <a:cubicBezTo>
                    <a:pt x="18411" y="6663"/>
                    <a:pt x="15849" y="9107"/>
                    <a:pt x="12688" y="9107"/>
                  </a:cubicBezTo>
                  <a:cubicBezTo>
                    <a:pt x="10701" y="9807"/>
                    <a:pt x="9410" y="11622"/>
                    <a:pt x="9436" y="13620"/>
                  </a:cubicBezTo>
                  <a:lnTo>
                    <a:pt x="9846" y="15443"/>
                  </a:lnTo>
                  <a:cubicBezTo>
                    <a:pt x="9996" y="15756"/>
                    <a:pt x="10184" y="16050"/>
                    <a:pt x="10411" y="16321"/>
                  </a:cubicBezTo>
                  <a:cubicBezTo>
                    <a:pt x="10974" y="16989"/>
                    <a:pt x="11708" y="17865"/>
                    <a:pt x="12260" y="18523"/>
                  </a:cubicBezTo>
                  <a:cubicBezTo>
                    <a:pt x="12774" y="19137"/>
                    <a:pt x="13076" y="19889"/>
                    <a:pt x="13121" y="20676"/>
                  </a:cubicBezTo>
                  <a:lnTo>
                    <a:pt x="13123" y="20729"/>
                  </a:lnTo>
                  <a:cubicBezTo>
                    <a:pt x="13228" y="22586"/>
                    <a:pt x="12246" y="24343"/>
                    <a:pt x="10575" y="25289"/>
                  </a:cubicBezTo>
                  <a:cubicBezTo>
                    <a:pt x="10124" y="25544"/>
                    <a:pt x="9715" y="25777"/>
                    <a:pt x="9438" y="25934"/>
                  </a:cubicBezTo>
                  <a:lnTo>
                    <a:pt x="6074" y="21050"/>
                  </a:lnTo>
                  <a:lnTo>
                    <a:pt x="6074" y="21050"/>
                  </a:lnTo>
                  <a:cubicBezTo>
                    <a:pt x="6178" y="22997"/>
                    <a:pt x="5886" y="25010"/>
                    <a:pt x="5226" y="26883"/>
                  </a:cubicBezTo>
                  <a:cubicBezTo>
                    <a:pt x="4303" y="29502"/>
                    <a:pt x="2430" y="31681"/>
                    <a:pt x="1" y="33028"/>
                  </a:cubicBezTo>
                  <a:lnTo>
                    <a:pt x="14518" y="36789"/>
                  </a:lnTo>
                  <a:cubicBezTo>
                    <a:pt x="14785" y="36858"/>
                    <a:pt x="15050" y="36890"/>
                    <a:pt x="15309" y="36890"/>
                  </a:cubicBezTo>
                  <a:cubicBezTo>
                    <a:pt x="17048" y="36890"/>
                    <a:pt x="18528" y="35421"/>
                    <a:pt x="18417" y="33579"/>
                  </a:cubicBezTo>
                  <a:lnTo>
                    <a:pt x="18139" y="28973"/>
                  </a:lnTo>
                  <a:cubicBezTo>
                    <a:pt x="18031" y="27574"/>
                    <a:pt x="18615" y="26213"/>
                    <a:pt x="19688" y="25363"/>
                  </a:cubicBezTo>
                  <a:lnTo>
                    <a:pt x="23643" y="25851"/>
                  </a:lnTo>
                  <a:cubicBezTo>
                    <a:pt x="23911" y="25884"/>
                    <a:pt x="24171" y="25900"/>
                    <a:pt x="24424" y="25900"/>
                  </a:cubicBezTo>
                  <a:cubicBezTo>
                    <a:pt x="27039" y="25900"/>
                    <a:pt x="28801" y="24162"/>
                    <a:pt x="28580" y="21390"/>
                  </a:cubicBezTo>
                  <a:cubicBezTo>
                    <a:pt x="28578" y="21370"/>
                    <a:pt x="28577" y="21348"/>
                    <a:pt x="28578" y="21327"/>
                  </a:cubicBezTo>
                  <a:lnTo>
                    <a:pt x="28702" y="17109"/>
                  </a:lnTo>
                  <a:cubicBezTo>
                    <a:pt x="28711" y="16836"/>
                    <a:pt x="28870" y="16590"/>
                    <a:pt x="29119" y="16472"/>
                  </a:cubicBezTo>
                  <a:cubicBezTo>
                    <a:pt x="30289" y="15910"/>
                    <a:pt x="30657" y="14421"/>
                    <a:pt x="29881" y="13381"/>
                  </a:cubicBezTo>
                  <a:lnTo>
                    <a:pt x="28377" y="11367"/>
                  </a:lnTo>
                  <a:cubicBezTo>
                    <a:pt x="28294" y="11257"/>
                    <a:pt x="28246" y="11127"/>
                    <a:pt x="28234" y="10991"/>
                  </a:cubicBezTo>
                  <a:lnTo>
                    <a:pt x="27727" y="5014"/>
                  </a:lnTo>
                  <a:cubicBezTo>
                    <a:pt x="27726" y="4994"/>
                    <a:pt x="27722" y="4975"/>
                    <a:pt x="27721" y="4955"/>
                  </a:cubicBezTo>
                  <a:cubicBezTo>
                    <a:pt x="27014" y="4576"/>
                    <a:pt x="26217" y="4363"/>
                    <a:pt x="25380" y="4363"/>
                  </a:cubicBezTo>
                  <a:cubicBezTo>
                    <a:pt x="25260" y="4363"/>
                    <a:pt x="25139" y="4367"/>
                    <a:pt x="25018" y="4376"/>
                  </a:cubicBezTo>
                  <a:cubicBezTo>
                    <a:pt x="24660" y="4402"/>
                    <a:pt x="24437" y="4418"/>
                    <a:pt x="24437" y="4418"/>
                  </a:cubicBezTo>
                  <a:cubicBezTo>
                    <a:pt x="24323" y="4426"/>
                    <a:pt x="24210" y="4430"/>
                    <a:pt x="24098" y="4430"/>
                  </a:cubicBezTo>
                  <a:cubicBezTo>
                    <a:pt x="21672" y="4430"/>
                    <a:pt x="19603" y="2530"/>
                    <a:pt x="192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5" name="Google Shape;935;p25"/>
          <p:cNvGrpSpPr/>
          <p:nvPr/>
        </p:nvGrpSpPr>
        <p:grpSpPr>
          <a:xfrm>
            <a:off x="8339797" y="4275875"/>
            <a:ext cx="804201" cy="890032"/>
            <a:chOff x="2247925" y="2919000"/>
            <a:chExt cx="1228350" cy="1359450"/>
          </a:xfrm>
        </p:grpSpPr>
        <p:sp>
          <p:nvSpPr>
            <p:cNvPr id="936" name="Google Shape;936;p25"/>
            <p:cNvSpPr/>
            <p:nvPr/>
          </p:nvSpPr>
          <p:spPr>
            <a:xfrm>
              <a:off x="2425050" y="2919000"/>
              <a:ext cx="988800" cy="906825"/>
            </a:xfrm>
            <a:custGeom>
              <a:avLst/>
              <a:gdLst/>
              <a:ahLst/>
              <a:cxnLst/>
              <a:rect l="l" t="t" r="r" b="b"/>
              <a:pathLst>
                <a:path w="39552" h="36273" extrusionOk="0">
                  <a:moveTo>
                    <a:pt x="9177" y="0"/>
                  </a:moveTo>
                  <a:cubicBezTo>
                    <a:pt x="4099" y="0"/>
                    <a:pt x="0" y="4297"/>
                    <a:pt x="324" y="9443"/>
                  </a:cubicBezTo>
                  <a:lnTo>
                    <a:pt x="1405" y="26559"/>
                  </a:lnTo>
                  <a:lnTo>
                    <a:pt x="11547" y="27121"/>
                  </a:lnTo>
                  <a:cubicBezTo>
                    <a:pt x="11147" y="27686"/>
                    <a:pt x="10725" y="28286"/>
                    <a:pt x="10379" y="28777"/>
                  </a:cubicBezTo>
                  <a:cubicBezTo>
                    <a:pt x="9906" y="29449"/>
                    <a:pt x="9664" y="30243"/>
                    <a:pt x="9686" y="31048"/>
                  </a:cubicBezTo>
                  <a:lnTo>
                    <a:pt x="9687" y="31103"/>
                  </a:lnTo>
                  <a:cubicBezTo>
                    <a:pt x="9753" y="33592"/>
                    <a:pt x="11964" y="35875"/>
                    <a:pt x="14418" y="36235"/>
                  </a:cubicBezTo>
                  <a:cubicBezTo>
                    <a:pt x="14649" y="36268"/>
                    <a:pt x="14880" y="36272"/>
                    <a:pt x="15111" y="36272"/>
                  </a:cubicBezTo>
                  <a:cubicBezTo>
                    <a:pt x="15150" y="36272"/>
                    <a:pt x="15188" y="36272"/>
                    <a:pt x="15226" y="36272"/>
                  </a:cubicBezTo>
                  <a:cubicBezTo>
                    <a:pt x="17584" y="36267"/>
                    <a:pt x="19945" y="36258"/>
                    <a:pt x="22304" y="36251"/>
                  </a:cubicBezTo>
                  <a:cubicBezTo>
                    <a:pt x="26497" y="36240"/>
                    <a:pt x="30692" y="36227"/>
                    <a:pt x="34885" y="36215"/>
                  </a:cubicBezTo>
                  <a:cubicBezTo>
                    <a:pt x="37241" y="36017"/>
                    <a:pt x="39125" y="34243"/>
                    <a:pt x="39368" y="31999"/>
                  </a:cubicBezTo>
                  <a:cubicBezTo>
                    <a:pt x="39551" y="30292"/>
                    <a:pt x="38151" y="28853"/>
                    <a:pt x="36406" y="28853"/>
                  </a:cubicBezTo>
                  <a:cubicBezTo>
                    <a:pt x="36294" y="28853"/>
                    <a:pt x="36180" y="28859"/>
                    <a:pt x="36066" y="28871"/>
                  </a:cubicBezTo>
                  <a:cubicBezTo>
                    <a:pt x="35969" y="28879"/>
                    <a:pt x="35873" y="28883"/>
                    <a:pt x="35779" y="28883"/>
                  </a:cubicBezTo>
                  <a:cubicBezTo>
                    <a:pt x="33766" y="28883"/>
                    <a:pt x="32240" y="27093"/>
                    <a:pt x="32709" y="25174"/>
                  </a:cubicBezTo>
                  <a:lnTo>
                    <a:pt x="32898" y="23671"/>
                  </a:lnTo>
                  <a:cubicBezTo>
                    <a:pt x="33230" y="21033"/>
                    <a:pt x="31257" y="18732"/>
                    <a:pt x="28616" y="18412"/>
                  </a:cubicBezTo>
                  <a:lnTo>
                    <a:pt x="28654" y="13608"/>
                  </a:lnTo>
                  <a:cubicBezTo>
                    <a:pt x="28709" y="6711"/>
                    <a:pt x="23407" y="955"/>
                    <a:pt x="16530" y="442"/>
                  </a:cubicBezTo>
                  <a:lnTo>
                    <a:pt x="9743" y="18"/>
                  </a:lnTo>
                  <a:cubicBezTo>
                    <a:pt x="9553" y="6"/>
                    <a:pt x="9364" y="0"/>
                    <a:pt x="91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5"/>
            <p:cNvSpPr/>
            <p:nvPr/>
          </p:nvSpPr>
          <p:spPr>
            <a:xfrm>
              <a:off x="2247925" y="3775750"/>
              <a:ext cx="1228350" cy="502700"/>
            </a:xfrm>
            <a:custGeom>
              <a:avLst/>
              <a:gdLst/>
              <a:ahLst/>
              <a:cxnLst/>
              <a:rect l="l" t="t" r="r" b="b"/>
              <a:pathLst>
                <a:path w="49134" h="20108" extrusionOk="0">
                  <a:moveTo>
                    <a:pt x="16591" y="1"/>
                  </a:moveTo>
                  <a:cubicBezTo>
                    <a:pt x="12099" y="1"/>
                    <a:pt x="7993" y="2620"/>
                    <a:pt x="6111" y="6737"/>
                  </a:cubicBezTo>
                  <a:lnTo>
                    <a:pt x="1" y="20107"/>
                  </a:lnTo>
                  <a:lnTo>
                    <a:pt x="49134" y="20107"/>
                  </a:lnTo>
                  <a:lnTo>
                    <a:pt x="42166" y="7329"/>
                  </a:lnTo>
                  <a:cubicBezTo>
                    <a:pt x="40037" y="3244"/>
                    <a:pt x="35812" y="683"/>
                    <a:pt x="31207" y="683"/>
                  </a:cubicBezTo>
                  <a:lnTo>
                    <a:pt x="17143" y="14"/>
                  </a:lnTo>
                  <a:cubicBezTo>
                    <a:pt x="16959" y="5"/>
                    <a:pt x="16775" y="1"/>
                    <a:pt x="165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5"/>
            <p:cNvSpPr/>
            <p:nvPr/>
          </p:nvSpPr>
          <p:spPr>
            <a:xfrm>
              <a:off x="2357550" y="3097775"/>
              <a:ext cx="728050" cy="806475"/>
            </a:xfrm>
            <a:custGeom>
              <a:avLst/>
              <a:gdLst/>
              <a:ahLst/>
              <a:cxnLst/>
              <a:rect l="l" t="t" r="r" b="b"/>
              <a:pathLst>
                <a:path w="29122" h="32259" extrusionOk="0">
                  <a:moveTo>
                    <a:pt x="4851" y="0"/>
                  </a:moveTo>
                  <a:cubicBezTo>
                    <a:pt x="3989" y="0"/>
                    <a:pt x="3146" y="600"/>
                    <a:pt x="3057" y="1608"/>
                  </a:cubicBezTo>
                  <a:cubicBezTo>
                    <a:pt x="3056" y="1617"/>
                    <a:pt x="3056" y="1628"/>
                    <a:pt x="3055" y="1636"/>
                  </a:cubicBezTo>
                  <a:lnTo>
                    <a:pt x="2509" y="8061"/>
                  </a:lnTo>
                  <a:lnTo>
                    <a:pt x="473" y="10789"/>
                  </a:lnTo>
                  <a:cubicBezTo>
                    <a:pt x="0" y="11420"/>
                    <a:pt x="224" y="12325"/>
                    <a:pt x="937" y="12662"/>
                  </a:cubicBezTo>
                  <a:lnTo>
                    <a:pt x="2074" y="13204"/>
                  </a:lnTo>
                  <a:lnTo>
                    <a:pt x="2133" y="13301"/>
                  </a:lnTo>
                  <a:cubicBezTo>
                    <a:pt x="2075" y="14003"/>
                    <a:pt x="2294" y="17473"/>
                    <a:pt x="2294" y="17473"/>
                  </a:cubicBezTo>
                  <a:cubicBezTo>
                    <a:pt x="2070" y="20120"/>
                    <a:pt x="3680" y="21903"/>
                    <a:pt x="6169" y="21903"/>
                  </a:cubicBezTo>
                  <a:cubicBezTo>
                    <a:pt x="6390" y="21903"/>
                    <a:pt x="6617" y="21888"/>
                    <a:pt x="6852" y="21860"/>
                  </a:cubicBezTo>
                  <a:lnTo>
                    <a:pt x="10577" y="21399"/>
                  </a:lnTo>
                  <a:cubicBezTo>
                    <a:pt x="11588" y="22200"/>
                    <a:pt x="12137" y="23483"/>
                    <a:pt x="12036" y="24801"/>
                  </a:cubicBezTo>
                  <a:lnTo>
                    <a:pt x="11773" y="29139"/>
                  </a:lnTo>
                  <a:cubicBezTo>
                    <a:pt x="11669" y="30875"/>
                    <a:pt x="13064" y="32259"/>
                    <a:pt x="14702" y="32259"/>
                  </a:cubicBezTo>
                  <a:cubicBezTo>
                    <a:pt x="14947" y="32259"/>
                    <a:pt x="15196" y="32228"/>
                    <a:pt x="15447" y="32163"/>
                  </a:cubicBezTo>
                  <a:lnTo>
                    <a:pt x="29121" y="28620"/>
                  </a:lnTo>
                  <a:cubicBezTo>
                    <a:pt x="26954" y="27418"/>
                    <a:pt x="25259" y="25513"/>
                    <a:pt x="24347" y="23219"/>
                  </a:cubicBezTo>
                  <a:cubicBezTo>
                    <a:pt x="22252" y="23226"/>
                    <a:pt x="20158" y="23234"/>
                    <a:pt x="18064" y="23238"/>
                  </a:cubicBezTo>
                  <a:cubicBezTo>
                    <a:pt x="17875" y="23238"/>
                    <a:pt x="17686" y="23235"/>
                    <a:pt x="17498" y="23209"/>
                  </a:cubicBezTo>
                  <a:cubicBezTo>
                    <a:pt x="15342" y="22911"/>
                    <a:pt x="13391" y="20910"/>
                    <a:pt x="13332" y="18726"/>
                  </a:cubicBezTo>
                  <a:lnTo>
                    <a:pt x="13331" y="18678"/>
                  </a:lnTo>
                  <a:cubicBezTo>
                    <a:pt x="13311" y="17974"/>
                    <a:pt x="13524" y="17281"/>
                    <a:pt x="13937" y="16694"/>
                  </a:cubicBezTo>
                  <a:cubicBezTo>
                    <a:pt x="14379" y="16067"/>
                    <a:pt x="14968" y="15231"/>
                    <a:pt x="15419" y="14594"/>
                  </a:cubicBezTo>
                  <a:cubicBezTo>
                    <a:pt x="15862" y="13968"/>
                    <a:pt x="16099" y="13231"/>
                    <a:pt x="16097" y="12463"/>
                  </a:cubicBezTo>
                  <a:lnTo>
                    <a:pt x="16097" y="12399"/>
                  </a:lnTo>
                  <a:cubicBezTo>
                    <a:pt x="16096" y="10497"/>
                    <a:pt x="14769" y="8837"/>
                    <a:pt x="12850" y="8337"/>
                  </a:cubicBezTo>
                  <a:cubicBezTo>
                    <a:pt x="12696" y="8350"/>
                    <a:pt x="12544" y="8357"/>
                    <a:pt x="12393" y="8357"/>
                  </a:cubicBezTo>
                  <a:cubicBezTo>
                    <a:pt x="9771" y="8357"/>
                    <a:pt x="7555" y="6443"/>
                    <a:pt x="7340" y="3904"/>
                  </a:cubicBezTo>
                  <a:cubicBezTo>
                    <a:pt x="7340" y="3904"/>
                    <a:pt x="7321" y="3679"/>
                    <a:pt x="7291" y="3319"/>
                  </a:cubicBezTo>
                  <a:cubicBezTo>
                    <a:pt x="7208" y="2343"/>
                    <a:pt x="6849" y="1455"/>
                    <a:pt x="6290" y="720"/>
                  </a:cubicBezTo>
                  <a:cubicBezTo>
                    <a:pt x="5916" y="226"/>
                    <a:pt x="5380" y="0"/>
                    <a:pt x="48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9" name="Google Shape;939;p25"/>
          <p:cNvGrpSpPr/>
          <p:nvPr/>
        </p:nvGrpSpPr>
        <p:grpSpPr>
          <a:xfrm>
            <a:off x="7485658" y="4632077"/>
            <a:ext cx="473396" cy="526903"/>
            <a:chOff x="2914400" y="865675"/>
            <a:chExt cx="1657550" cy="1844900"/>
          </a:xfrm>
        </p:grpSpPr>
        <p:sp>
          <p:nvSpPr>
            <p:cNvPr id="940" name="Google Shape;940;p25"/>
            <p:cNvSpPr/>
            <p:nvPr/>
          </p:nvSpPr>
          <p:spPr>
            <a:xfrm>
              <a:off x="2914400" y="1787625"/>
              <a:ext cx="1657550" cy="922950"/>
            </a:xfrm>
            <a:custGeom>
              <a:avLst/>
              <a:gdLst/>
              <a:ahLst/>
              <a:cxnLst/>
              <a:rect l="l" t="t" r="r" b="b"/>
              <a:pathLst>
                <a:path w="66302" h="36918" extrusionOk="0">
                  <a:moveTo>
                    <a:pt x="22092" y="0"/>
                  </a:moveTo>
                  <a:cubicBezTo>
                    <a:pt x="19439" y="0"/>
                    <a:pt x="17005" y="1519"/>
                    <a:pt x="15847" y="3928"/>
                  </a:cubicBezTo>
                  <a:lnTo>
                    <a:pt x="1" y="36917"/>
                  </a:lnTo>
                  <a:lnTo>
                    <a:pt x="66301" y="36917"/>
                  </a:lnTo>
                  <a:lnTo>
                    <a:pt x="50857" y="7869"/>
                  </a:lnTo>
                  <a:cubicBezTo>
                    <a:pt x="48614" y="3567"/>
                    <a:pt x="44165" y="870"/>
                    <a:pt x="39314" y="870"/>
                  </a:cubicBezTo>
                  <a:lnTo>
                    <a:pt x="22445" y="9"/>
                  </a:lnTo>
                  <a:cubicBezTo>
                    <a:pt x="22327" y="3"/>
                    <a:pt x="22209" y="0"/>
                    <a:pt x="220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5"/>
            <p:cNvSpPr/>
            <p:nvPr/>
          </p:nvSpPr>
          <p:spPr>
            <a:xfrm>
              <a:off x="3462500" y="1354175"/>
              <a:ext cx="557825" cy="573875"/>
            </a:xfrm>
            <a:custGeom>
              <a:avLst/>
              <a:gdLst/>
              <a:ahLst/>
              <a:cxnLst/>
              <a:rect l="l" t="t" r="r" b="b"/>
              <a:pathLst>
                <a:path w="22313" h="22955" extrusionOk="0">
                  <a:moveTo>
                    <a:pt x="8562" y="0"/>
                  </a:moveTo>
                  <a:lnTo>
                    <a:pt x="8542" y="87"/>
                  </a:lnTo>
                  <a:lnTo>
                    <a:pt x="9848" y="5600"/>
                  </a:lnTo>
                  <a:cubicBezTo>
                    <a:pt x="10356" y="9436"/>
                    <a:pt x="10935" y="13804"/>
                    <a:pt x="7551" y="13858"/>
                  </a:cubicBezTo>
                  <a:lnTo>
                    <a:pt x="1856" y="14253"/>
                  </a:lnTo>
                  <a:cubicBezTo>
                    <a:pt x="2179" y="15171"/>
                    <a:pt x="2180" y="16204"/>
                    <a:pt x="1801" y="17163"/>
                  </a:cubicBezTo>
                  <a:lnTo>
                    <a:pt x="465" y="20556"/>
                  </a:lnTo>
                  <a:cubicBezTo>
                    <a:pt x="1" y="21732"/>
                    <a:pt x="890" y="22954"/>
                    <a:pt x="2087" y="22954"/>
                  </a:cubicBezTo>
                  <a:cubicBezTo>
                    <a:pt x="2194" y="22954"/>
                    <a:pt x="2304" y="22944"/>
                    <a:pt x="2415" y="22924"/>
                  </a:cubicBezTo>
                  <a:lnTo>
                    <a:pt x="22312" y="19256"/>
                  </a:lnTo>
                  <a:cubicBezTo>
                    <a:pt x="19902" y="17920"/>
                    <a:pt x="18046" y="15757"/>
                    <a:pt x="17129" y="13159"/>
                  </a:cubicBezTo>
                  <a:cubicBezTo>
                    <a:pt x="16472" y="11301"/>
                    <a:pt x="16183" y="9303"/>
                    <a:pt x="16288" y="7371"/>
                  </a:cubicBezTo>
                  <a:lnTo>
                    <a:pt x="16212" y="6670"/>
                  </a:lnTo>
                  <a:cubicBezTo>
                    <a:pt x="12518" y="6271"/>
                    <a:pt x="9460" y="3613"/>
                    <a:pt x="85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5"/>
            <p:cNvSpPr/>
            <p:nvPr/>
          </p:nvSpPr>
          <p:spPr>
            <a:xfrm>
              <a:off x="3239125" y="1044450"/>
              <a:ext cx="379275" cy="461000"/>
            </a:xfrm>
            <a:custGeom>
              <a:avLst/>
              <a:gdLst/>
              <a:ahLst/>
              <a:cxnLst/>
              <a:rect l="l" t="t" r="r" b="b"/>
              <a:pathLst>
                <a:path w="15171" h="18440" extrusionOk="0">
                  <a:moveTo>
                    <a:pt x="11574" y="1"/>
                  </a:moveTo>
                  <a:cubicBezTo>
                    <a:pt x="11552" y="1"/>
                    <a:pt x="11530" y="1"/>
                    <a:pt x="11507" y="2"/>
                  </a:cubicBezTo>
                  <a:lnTo>
                    <a:pt x="5527" y="222"/>
                  </a:lnTo>
                  <a:cubicBezTo>
                    <a:pt x="5474" y="224"/>
                    <a:pt x="5421" y="225"/>
                    <a:pt x="5368" y="225"/>
                  </a:cubicBezTo>
                  <a:cubicBezTo>
                    <a:pt x="5038" y="225"/>
                    <a:pt x="4713" y="186"/>
                    <a:pt x="4398" y="110"/>
                  </a:cubicBezTo>
                  <a:cubicBezTo>
                    <a:pt x="4130" y="722"/>
                    <a:pt x="3952" y="1385"/>
                    <a:pt x="3892" y="2084"/>
                  </a:cubicBezTo>
                  <a:lnTo>
                    <a:pt x="3663" y="4795"/>
                  </a:lnTo>
                  <a:lnTo>
                    <a:pt x="3347" y="8524"/>
                  </a:lnTo>
                  <a:lnTo>
                    <a:pt x="405" y="13691"/>
                  </a:lnTo>
                  <a:cubicBezTo>
                    <a:pt x="0" y="14402"/>
                    <a:pt x="485" y="15288"/>
                    <a:pt x="1304" y="15332"/>
                  </a:cubicBezTo>
                  <a:lnTo>
                    <a:pt x="2765" y="15408"/>
                  </a:lnTo>
                  <a:lnTo>
                    <a:pt x="2827" y="15509"/>
                  </a:lnTo>
                  <a:cubicBezTo>
                    <a:pt x="2858" y="15562"/>
                    <a:pt x="2877" y="15660"/>
                    <a:pt x="2885" y="15790"/>
                  </a:cubicBezTo>
                  <a:lnTo>
                    <a:pt x="3491" y="15763"/>
                  </a:lnTo>
                  <a:cubicBezTo>
                    <a:pt x="3535" y="15761"/>
                    <a:pt x="3580" y="15760"/>
                    <a:pt x="3624" y="15760"/>
                  </a:cubicBezTo>
                  <a:cubicBezTo>
                    <a:pt x="4909" y="15760"/>
                    <a:pt x="6046" y="16611"/>
                    <a:pt x="6400" y="17856"/>
                  </a:cubicBezTo>
                  <a:lnTo>
                    <a:pt x="6566" y="18440"/>
                  </a:lnTo>
                  <a:lnTo>
                    <a:pt x="11739" y="17369"/>
                  </a:lnTo>
                  <a:cubicBezTo>
                    <a:pt x="13340" y="17038"/>
                    <a:pt x="14639" y="15889"/>
                    <a:pt x="15171" y="14360"/>
                  </a:cubicBezTo>
                  <a:lnTo>
                    <a:pt x="14380" y="11798"/>
                  </a:lnTo>
                  <a:cubicBezTo>
                    <a:pt x="13573" y="9177"/>
                    <a:pt x="13364" y="6411"/>
                    <a:pt x="13773" y="3700"/>
                  </a:cubicBezTo>
                  <a:lnTo>
                    <a:pt x="13912" y="2771"/>
                  </a:lnTo>
                  <a:cubicBezTo>
                    <a:pt x="14158" y="1318"/>
                    <a:pt x="13037" y="1"/>
                    <a:pt x="115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5"/>
            <p:cNvSpPr/>
            <p:nvPr/>
          </p:nvSpPr>
          <p:spPr>
            <a:xfrm>
              <a:off x="3254575" y="865675"/>
              <a:ext cx="807100" cy="854000"/>
            </a:xfrm>
            <a:custGeom>
              <a:avLst/>
              <a:gdLst/>
              <a:ahLst/>
              <a:cxnLst/>
              <a:rect l="l" t="t" r="r" b="b"/>
              <a:pathLst>
                <a:path w="32284" h="34160" extrusionOk="0">
                  <a:moveTo>
                    <a:pt x="10145" y="1"/>
                  </a:moveTo>
                  <a:cubicBezTo>
                    <a:pt x="7952" y="1"/>
                    <a:pt x="6090" y="837"/>
                    <a:pt x="4709" y="2141"/>
                  </a:cubicBezTo>
                  <a:lnTo>
                    <a:pt x="2465" y="2079"/>
                  </a:lnTo>
                  <a:cubicBezTo>
                    <a:pt x="2446" y="2078"/>
                    <a:pt x="2428" y="2078"/>
                    <a:pt x="2409" y="2078"/>
                  </a:cubicBezTo>
                  <a:cubicBezTo>
                    <a:pt x="865" y="2078"/>
                    <a:pt x="0" y="3885"/>
                    <a:pt x="993" y="5088"/>
                  </a:cubicBezTo>
                  <a:lnTo>
                    <a:pt x="1198" y="5415"/>
                  </a:lnTo>
                  <a:cubicBezTo>
                    <a:pt x="1485" y="5869"/>
                    <a:pt x="1851" y="6253"/>
                    <a:pt x="2272" y="6559"/>
                  </a:cubicBezTo>
                  <a:cubicBezTo>
                    <a:pt x="1914" y="8328"/>
                    <a:pt x="2128" y="10226"/>
                    <a:pt x="3044" y="11945"/>
                  </a:cubicBezTo>
                  <a:lnTo>
                    <a:pt x="3273" y="9234"/>
                  </a:lnTo>
                  <a:cubicBezTo>
                    <a:pt x="3332" y="8535"/>
                    <a:pt x="3510" y="7872"/>
                    <a:pt x="3779" y="7259"/>
                  </a:cubicBezTo>
                  <a:cubicBezTo>
                    <a:pt x="4095" y="7334"/>
                    <a:pt x="4422" y="7375"/>
                    <a:pt x="4753" y="7375"/>
                  </a:cubicBezTo>
                  <a:cubicBezTo>
                    <a:pt x="4804" y="7375"/>
                    <a:pt x="4855" y="7374"/>
                    <a:pt x="4907" y="7372"/>
                  </a:cubicBezTo>
                  <a:lnTo>
                    <a:pt x="10888" y="7152"/>
                  </a:lnTo>
                  <a:cubicBezTo>
                    <a:pt x="10911" y="7151"/>
                    <a:pt x="10933" y="7151"/>
                    <a:pt x="10955" y="7151"/>
                  </a:cubicBezTo>
                  <a:cubicBezTo>
                    <a:pt x="12416" y="7151"/>
                    <a:pt x="13539" y="8468"/>
                    <a:pt x="13293" y="9921"/>
                  </a:cubicBezTo>
                  <a:lnTo>
                    <a:pt x="13153" y="10850"/>
                  </a:lnTo>
                  <a:cubicBezTo>
                    <a:pt x="12746" y="13560"/>
                    <a:pt x="12954" y="16327"/>
                    <a:pt x="13761" y="18947"/>
                  </a:cubicBezTo>
                  <a:lnTo>
                    <a:pt x="14551" y="21509"/>
                  </a:lnTo>
                  <a:cubicBezTo>
                    <a:pt x="14019" y="23039"/>
                    <a:pt x="12720" y="24188"/>
                    <a:pt x="11119" y="24518"/>
                  </a:cubicBezTo>
                  <a:lnTo>
                    <a:pt x="5947" y="25590"/>
                  </a:lnTo>
                  <a:lnTo>
                    <a:pt x="5781" y="25006"/>
                  </a:lnTo>
                  <a:cubicBezTo>
                    <a:pt x="5427" y="23761"/>
                    <a:pt x="4290" y="22910"/>
                    <a:pt x="3005" y="22910"/>
                  </a:cubicBezTo>
                  <a:cubicBezTo>
                    <a:pt x="2961" y="22910"/>
                    <a:pt x="2916" y="22911"/>
                    <a:pt x="2872" y="22913"/>
                  </a:cubicBezTo>
                  <a:lnTo>
                    <a:pt x="2265" y="22940"/>
                  </a:lnTo>
                  <a:lnTo>
                    <a:pt x="2184" y="22944"/>
                  </a:lnTo>
                  <a:lnTo>
                    <a:pt x="1295" y="30232"/>
                  </a:lnTo>
                  <a:cubicBezTo>
                    <a:pt x="1038" y="32336"/>
                    <a:pt x="2689" y="34160"/>
                    <a:pt x="4766" y="34160"/>
                  </a:cubicBezTo>
                  <a:cubicBezTo>
                    <a:pt x="4863" y="34160"/>
                    <a:pt x="4960" y="34156"/>
                    <a:pt x="5058" y="34148"/>
                  </a:cubicBezTo>
                  <a:lnTo>
                    <a:pt x="10174" y="33793"/>
                  </a:lnTo>
                  <a:lnTo>
                    <a:pt x="15869" y="33398"/>
                  </a:lnTo>
                  <a:cubicBezTo>
                    <a:pt x="19252" y="33344"/>
                    <a:pt x="18673" y="28976"/>
                    <a:pt x="18165" y="25140"/>
                  </a:cubicBezTo>
                  <a:lnTo>
                    <a:pt x="18116" y="24931"/>
                  </a:lnTo>
                  <a:lnTo>
                    <a:pt x="16859" y="19627"/>
                  </a:lnTo>
                  <a:lnTo>
                    <a:pt x="16879" y="19540"/>
                  </a:lnTo>
                  <a:cubicBezTo>
                    <a:pt x="17777" y="23151"/>
                    <a:pt x="20835" y="25811"/>
                    <a:pt x="24529" y="26210"/>
                  </a:cubicBezTo>
                  <a:cubicBezTo>
                    <a:pt x="24558" y="26212"/>
                    <a:pt x="24585" y="26220"/>
                    <a:pt x="24614" y="26222"/>
                  </a:cubicBezTo>
                  <a:lnTo>
                    <a:pt x="28239" y="19056"/>
                  </a:lnTo>
                  <a:cubicBezTo>
                    <a:pt x="32284" y="11060"/>
                    <a:pt x="27115" y="1378"/>
                    <a:pt x="18199" y="495"/>
                  </a:cubicBezTo>
                  <a:cubicBezTo>
                    <a:pt x="18086" y="483"/>
                    <a:pt x="17974" y="472"/>
                    <a:pt x="17861" y="465"/>
                  </a:cubicBezTo>
                  <a:lnTo>
                    <a:pt x="10712" y="18"/>
                  </a:lnTo>
                  <a:cubicBezTo>
                    <a:pt x="10625" y="13"/>
                    <a:pt x="10538" y="8"/>
                    <a:pt x="10450" y="6"/>
                  </a:cubicBezTo>
                  <a:cubicBezTo>
                    <a:pt x="10348" y="2"/>
                    <a:pt x="10246" y="1"/>
                    <a:pt x="10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4" name="Google Shape;944;p25"/>
          <p:cNvGrpSpPr/>
          <p:nvPr/>
        </p:nvGrpSpPr>
        <p:grpSpPr>
          <a:xfrm flipH="1">
            <a:off x="7944868" y="4770903"/>
            <a:ext cx="394941" cy="403298"/>
            <a:chOff x="4680525" y="1683100"/>
            <a:chExt cx="1637400" cy="1672050"/>
          </a:xfrm>
        </p:grpSpPr>
        <p:sp>
          <p:nvSpPr>
            <p:cNvPr id="945" name="Google Shape;945;p25"/>
            <p:cNvSpPr/>
            <p:nvPr/>
          </p:nvSpPr>
          <p:spPr>
            <a:xfrm>
              <a:off x="5170700" y="1683100"/>
              <a:ext cx="810675" cy="695100"/>
            </a:xfrm>
            <a:custGeom>
              <a:avLst/>
              <a:gdLst/>
              <a:ahLst/>
              <a:cxnLst/>
              <a:rect l="l" t="t" r="r" b="b"/>
              <a:pathLst>
                <a:path w="32427" h="27804" extrusionOk="0">
                  <a:moveTo>
                    <a:pt x="18698" y="654"/>
                  </a:moveTo>
                  <a:cubicBezTo>
                    <a:pt x="19242" y="654"/>
                    <a:pt x="19773" y="772"/>
                    <a:pt x="20261" y="990"/>
                  </a:cubicBezTo>
                  <a:cubicBezTo>
                    <a:pt x="19954" y="1023"/>
                    <a:pt x="19651" y="1075"/>
                    <a:pt x="19355" y="1141"/>
                  </a:cubicBezTo>
                  <a:cubicBezTo>
                    <a:pt x="18968" y="973"/>
                    <a:pt x="18572" y="825"/>
                    <a:pt x="18169" y="691"/>
                  </a:cubicBezTo>
                  <a:cubicBezTo>
                    <a:pt x="18346" y="666"/>
                    <a:pt x="18523" y="654"/>
                    <a:pt x="18698" y="654"/>
                  </a:cubicBezTo>
                  <a:close/>
                  <a:moveTo>
                    <a:pt x="13848" y="1"/>
                  </a:moveTo>
                  <a:cubicBezTo>
                    <a:pt x="6201" y="1"/>
                    <a:pt x="0" y="6200"/>
                    <a:pt x="0" y="13849"/>
                  </a:cubicBezTo>
                  <a:cubicBezTo>
                    <a:pt x="0" y="21242"/>
                    <a:pt x="5795" y="27282"/>
                    <a:pt x="13091" y="27674"/>
                  </a:cubicBezTo>
                  <a:lnTo>
                    <a:pt x="13092" y="27803"/>
                  </a:lnTo>
                  <a:cubicBezTo>
                    <a:pt x="13156" y="27767"/>
                    <a:pt x="13227" y="27726"/>
                    <a:pt x="13306" y="27682"/>
                  </a:cubicBezTo>
                  <a:cubicBezTo>
                    <a:pt x="13486" y="27688"/>
                    <a:pt x="13665" y="27697"/>
                    <a:pt x="13848" y="27697"/>
                  </a:cubicBezTo>
                  <a:cubicBezTo>
                    <a:pt x="21496" y="27697"/>
                    <a:pt x="27696" y="21496"/>
                    <a:pt x="27696" y="13849"/>
                  </a:cubicBezTo>
                  <a:cubicBezTo>
                    <a:pt x="27696" y="11550"/>
                    <a:pt x="27133" y="9384"/>
                    <a:pt x="26142" y="7475"/>
                  </a:cubicBezTo>
                  <a:lnTo>
                    <a:pt x="26142" y="7475"/>
                  </a:lnTo>
                  <a:cubicBezTo>
                    <a:pt x="26399" y="7521"/>
                    <a:pt x="26660" y="7546"/>
                    <a:pt x="26927" y="7546"/>
                  </a:cubicBezTo>
                  <a:cubicBezTo>
                    <a:pt x="27025" y="7546"/>
                    <a:pt x="27124" y="7542"/>
                    <a:pt x="27223" y="7535"/>
                  </a:cubicBezTo>
                  <a:cubicBezTo>
                    <a:pt x="27223" y="7535"/>
                    <a:pt x="27433" y="7520"/>
                    <a:pt x="27769" y="7497"/>
                  </a:cubicBezTo>
                  <a:cubicBezTo>
                    <a:pt x="27883" y="7489"/>
                    <a:pt x="27997" y="7484"/>
                    <a:pt x="28109" y="7484"/>
                  </a:cubicBezTo>
                  <a:cubicBezTo>
                    <a:pt x="28898" y="7484"/>
                    <a:pt x="29650" y="7686"/>
                    <a:pt x="30317" y="8042"/>
                  </a:cubicBezTo>
                  <a:cubicBezTo>
                    <a:pt x="31067" y="8446"/>
                    <a:pt x="31710" y="9047"/>
                    <a:pt x="32176" y="9788"/>
                  </a:cubicBezTo>
                  <a:cubicBezTo>
                    <a:pt x="32343" y="9157"/>
                    <a:pt x="32427" y="8493"/>
                    <a:pt x="32413" y="7812"/>
                  </a:cubicBezTo>
                  <a:lnTo>
                    <a:pt x="32401" y="7190"/>
                  </a:lnTo>
                  <a:cubicBezTo>
                    <a:pt x="32323" y="3222"/>
                    <a:pt x="29075" y="95"/>
                    <a:pt x="25175" y="95"/>
                  </a:cubicBezTo>
                  <a:cubicBezTo>
                    <a:pt x="24984" y="95"/>
                    <a:pt x="24791" y="102"/>
                    <a:pt x="24597" y="118"/>
                  </a:cubicBezTo>
                  <a:lnTo>
                    <a:pt x="18007" y="637"/>
                  </a:lnTo>
                  <a:cubicBezTo>
                    <a:pt x="16694" y="223"/>
                    <a:pt x="15297" y="1"/>
                    <a:pt x="138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5"/>
            <p:cNvSpPr/>
            <p:nvPr/>
          </p:nvSpPr>
          <p:spPr>
            <a:xfrm>
              <a:off x="4680525" y="2507725"/>
              <a:ext cx="1637400" cy="847425"/>
            </a:xfrm>
            <a:custGeom>
              <a:avLst/>
              <a:gdLst/>
              <a:ahLst/>
              <a:cxnLst/>
              <a:rect l="l" t="t" r="r" b="b"/>
              <a:pathLst>
                <a:path w="65496" h="33897" extrusionOk="0">
                  <a:moveTo>
                    <a:pt x="43378" y="1"/>
                  </a:moveTo>
                  <a:cubicBezTo>
                    <a:pt x="43135" y="1"/>
                    <a:pt x="42890" y="8"/>
                    <a:pt x="42645" y="22"/>
                  </a:cubicBezTo>
                  <a:lnTo>
                    <a:pt x="23900" y="1150"/>
                  </a:lnTo>
                  <a:cubicBezTo>
                    <a:pt x="17760" y="1150"/>
                    <a:pt x="12130" y="5468"/>
                    <a:pt x="9290" y="12354"/>
                  </a:cubicBezTo>
                  <a:lnTo>
                    <a:pt x="1" y="33896"/>
                  </a:lnTo>
                  <a:lnTo>
                    <a:pt x="65496" y="33896"/>
                  </a:lnTo>
                  <a:lnTo>
                    <a:pt x="57352" y="11356"/>
                  </a:lnTo>
                  <a:cubicBezTo>
                    <a:pt x="54843" y="4415"/>
                    <a:pt x="49369" y="1"/>
                    <a:pt x="433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5"/>
            <p:cNvSpPr/>
            <p:nvPr/>
          </p:nvSpPr>
          <p:spPr>
            <a:xfrm>
              <a:off x="5275775" y="1767450"/>
              <a:ext cx="728000" cy="868825"/>
            </a:xfrm>
            <a:custGeom>
              <a:avLst/>
              <a:gdLst/>
              <a:ahLst/>
              <a:cxnLst/>
              <a:rect l="l" t="t" r="r" b="b"/>
              <a:pathLst>
                <a:path w="29120" h="34753" extrusionOk="0">
                  <a:moveTo>
                    <a:pt x="18162" y="0"/>
                  </a:moveTo>
                  <a:cubicBezTo>
                    <a:pt x="17643" y="823"/>
                    <a:pt x="17342" y="1787"/>
                    <a:pt x="17342" y="2819"/>
                  </a:cubicBezTo>
                  <a:lnTo>
                    <a:pt x="17342" y="3436"/>
                  </a:lnTo>
                  <a:cubicBezTo>
                    <a:pt x="17342" y="6277"/>
                    <a:pt x="14929" y="8578"/>
                    <a:pt x="11952" y="8578"/>
                  </a:cubicBezTo>
                  <a:cubicBezTo>
                    <a:pt x="11643" y="8688"/>
                    <a:pt x="11354" y="8828"/>
                    <a:pt x="11082" y="8990"/>
                  </a:cubicBezTo>
                  <a:lnTo>
                    <a:pt x="11130" y="16950"/>
                  </a:lnTo>
                  <a:cubicBezTo>
                    <a:pt x="11278" y="17125"/>
                    <a:pt x="11418" y="17293"/>
                    <a:pt x="11549" y="17449"/>
                  </a:cubicBezTo>
                  <a:cubicBezTo>
                    <a:pt x="12034" y="18028"/>
                    <a:pt x="12319" y="18737"/>
                    <a:pt x="12360" y="19477"/>
                  </a:cubicBezTo>
                  <a:lnTo>
                    <a:pt x="12362" y="19527"/>
                  </a:lnTo>
                  <a:cubicBezTo>
                    <a:pt x="12464" y="21278"/>
                    <a:pt x="11537" y="22931"/>
                    <a:pt x="9962" y="23823"/>
                  </a:cubicBezTo>
                  <a:cubicBezTo>
                    <a:pt x="9538" y="24063"/>
                    <a:pt x="9152" y="24282"/>
                    <a:pt x="8891" y="24430"/>
                  </a:cubicBezTo>
                  <a:lnTo>
                    <a:pt x="5722" y="19829"/>
                  </a:lnTo>
                  <a:lnTo>
                    <a:pt x="5722" y="19829"/>
                  </a:lnTo>
                  <a:cubicBezTo>
                    <a:pt x="5820" y="21664"/>
                    <a:pt x="5545" y="23559"/>
                    <a:pt x="4924" y="25324"/>
                  </a:cubicBezTo>
                  <a:cubicBezTo>
                    <a:pt x="4054" y="27792"/>
                    <a:pt x="2290" y="29843"/>
                    <a:pt x="1" y="31114"/>
                  </a:cubicBezTo>
                  <a:lnTo>
                    <a:pt x="13676" y="34656"/>
                  </a:lnTo>
                  <a:cubicBezTo>
                    <a:pt x="13927" y="34721"/>
                    <a:pt x="14176" y="34752"/>
                    <a:pt x="14420" y="34752"/>
                  </a:cubicBezTo>
                  <a:cubicBezTo>
                    <a:pt x="16059" y="34752"/>
                    <a:pt x="17453" y="33367"/>
                    <a:pt x="17349" y="31632"/>
                  </a:cubicBezTo>
                  <a:lnTo>
                    <a:pt x="17087" y="27294"/>
                  </a:lnTo>
                  <a:cubicBezTo>
                    <a:pt x="16986" y="25977"/>
                    <a:pt x="17535" y="24693"/>
                    <a:pt x="18546" y="23892"/>
                  </a:cubicBezTo>
                  <a:lnTo>
                    <a:pt x="22271" y="24352"/>
                  </a:lnTo>
                  <a:cubicBezTo>
                    <a:pt x="22523" y="24383"/>
                    <a:pt x="22768" y="24398"/>
                    <a:pt x="23006" y="24398"/>
                  </a:cubicBezTo>
                  <a:cubicBezTo>
                    <a:pt x="25479" y="24398"/>
                    <a:pt x="27142" y="22748"/>
                    <a:pt x="26920" y="20120"/>
                  </a:cubicBezTo>
                  <a:lnTo>
                    <a:pt x="27049" y="15697"/>
                  </a:lnTo>
                  <a:lnTo>
                    <a:pt x="28186" y="15155"/>
                  </a:lnTo>
                  <a:cubicBezTo>
                    <a:pt x="28897" y="14815"/>
                    <a:pt x="29120" y="13910"/>
                    <a:pt x="28649" y="13279"/>
                  </a:cubicBezTo>
                  <a:lnTo>
                    <a:pt x="26612" y="10551"/>
                  </a:lnTo>
                  <a:lnTo>
                    <a:pt x="26114" y="4668"/>
                  </a:lnTo>
                  <a:cubicBezTo>
                    <a:pt x="25448" y="4311"/>
                    <a:pt x="24696" y="4110"/>
                    <a:pt x="23908" y="4110"/>
                  </a:cubicBezTo>
                  <a:cubicBezTo>
                    <a:pt x="23794" y="4110"/>
                    <a:pt x="23680" y="4115"/>
                    <a:pt x="23566" y="4123"/>
                  </a:cubicBezTo>
                  <a:cubicBezTo>
                    <a:pt x="23230" y="4147"/>
                    <a:pt x="23020" y="4161"/>
                    <a:pt x="23020" y="4161"/>
                  </a:cubicBezTo>
                  <a:cubicBezTo>
                    <a:pt x="22913" y="4169"/>
                    <a:pt x="22806" y="4173"/>
                    <a:pt x="22700" y="4173"/>
                  </a:cubicBezTo>
                  <a:cubicBezTo>
                    <a:pt x="20414" y="4173"/>
                    <a:pt x="18466" y="2384"/>
                    <a:pt x="181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8" name="Google Shape;948;p25"/>
          <p:cNvGrpSpPr/>
          <p:nvPr/>
        </p:nvGrpSpPr>
        <p:grpSpPr>
          <a:xfrm flipH="1">
            <a:off x="1193843" y="4616864"/>
            <a:ext cx="473353" cy="557344"/>
            <a:chOff x="4365725" y="2602738"/>
            <a:chExt cx="1566875" cy="1844900"/>
          </a:xfrm>
        </p:grpSpPr>
        <p:sp>
          <p:nvSpPr>
            <p:cNvPr id="949" name="Google Shape;949;p25"/>
            <p:cNvSpPr/>
            <p:nvPr/>
          </p:nvSpPr>
          <p:spPr>
            <a:xfrm>
              <a:off x="4686100" y="2602738"/>
              <a:ext cx="820500" cy="694750"/>
            </a:xfrm>
            <a:custGeom>
              <a:avLst/>
              <a:gdLst/>
              <a:ahLst/>
              <a:cxnLst/>
              <a:rect l="l" t="t" r="r" b="b"/>
              <a:pathLst>
                <a:path w="32820" h="27790" extrusionOk="0">
                  <a:moveTo>
                    <a:pt x="10682" y="1"/>
                  </a:moveTo>
                  <a:cubicBezTo>
                    <a:pt x="3674" y="1"/>
                    <a:pt x="1" y="8517"/>
                    <a:pt x="4845" y="13718"/>
                  </a:cubicBezTo>
                  <a:lnTo>
                    <a:pt x="12340" y="21768"/>
                  </a:lnTo>
                  <a:lnTo>
                    <a:pt x="24358" y="27790"/>
                  </a:lnTo>
                  <a:lnTo>
                    <a:pt x="28776" y="19056"/>
                  </a:lnTo>
                  <a:cubicBezTo>
                    <a:pt x="32820" y="11061"/>
                    <a:pt x="27653" y="1378"/>
                    <a:pt x="18735" y="495"/>
                  </a:cubicBezTo>
                  <a:cubicBezTo>
                    <a:pt x="18623" y="483"/>
                    <a:pt x="18510" y="474"/>
                    <a:pt x="18397" y="465"/>
                  </a:cubicBezTo>
                  <a:lnTo>
                    <a:pt x="11249" y="19"/>
                  </a:lnTo>
                  <a:cubicBezTo>
                    <a:pt x="11162" y="13"/>
                    <a:pt x="11074" y="10"/>
                    <a:pt x="10987" y="6"/>
                  </a:cubicBezTo>
                  <a:cubicBezTo>
                    <a:pt x="10884" y="3"/>
                    <a:pt x="10783" y="1"/>
                    <a:pt x="10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5"/>
            <p:cNvSpPr/>
            <p:nvPr/>
          </p:nvSpPr>
          <p:spPr>
            <a:xfrm>
              <a:off x="4365725" y="3526638"/>
              <a:ext cx="1566875" cy="921000"/>
            </a:xfrm>
            <a:custGeom>
              <a:avLst/>
              <a:gdLst/>
              <a:ahLst/>
              <a:cxnLst/>
              <a:rect l="l" t="t" r="r" b="b"/>
              <a:pathLst>
                <a:path w="62675" h="36840" extrusionOk="0">
                  <a:moveTo>
                    <a:pt x="25167" y="0"/>
                  </a:moveTo>
                  <a:cubicBezTo>
                    <a:pt x="22025" y="0"/>
                    <a:pt x="19112" y="1721"/>
                    <a:pt x="17592" y="4516"/>
                  </a:cubicBezTo>
                  <a:lnTo>
                    <a:pt x="1" y="36839"/>
                  </a:lnTo>
                  <a:lnTo>
                    <a:pt x="62675" y="36839"/>
                  </a:lnTo>
                  <a:lnTo>
                    <a:pt x="50600" y="7835"/>
                  </a:lnTo>
                  <a:cubicBezTo>
                    <a:pt x="48358" y="3509"/>
                    <a:pt x="43909" y="797"/>
                    <a:pt x="39058" y="797"/>
                  </a:cubicBezTo>
                  <a:lnTo>
                    <a:pt x="25669" y="15"/>
                  </a:lnTo>
                  <a:cubicBezTo>
                    <a:pt x="25501" y="5"/>
                    <a:pt x="25334" y="0"/>
                    <a:pt x="25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5"/>
            <p:cNvSpPr/>
            <p:nvPr/>
          </p:nvSpPr>
          <p:spPr>
            <a:xfrm>
              <a:off x="4683950" y="2781463"/>
              <a:ext cx="781225" cy="883600"/>
            </a:xfrm>
            <a:custGeom>
              <a:avLst/>
              <a:gdLst/>
              <a:ahLst/>
              <a:cxnLst/>
              <a:rect l="l" t="t" r="r" b="b"/>
              <a:pathLst>
                <a:path w="31249" h="35344" extrusionOk="0">
                  <a:moveTo>
                    <a:pt x="11609" y="1"/>
                  </a:moveTo>
                  <a:cubicBezTo>
                    <a:pt x="11586" y="1"/>
                    <a:pt x="11564" y="1"/>
                    <a:pt x="11542" y="2"/>
                  </a:cubicBezTo>
                  <a:lnTo>
                    <a:pt x="5562" y="222"/>
                  </a:lnTo>
                  <a:cubicBezTo>
                    <a:pt x="5510" y="224"/>
                    <a:pt x="5459" y="225"/>
                    <a:pt x="5407" y="225"/>
                  </a:cubicBezTo>
                  <a:cubicBezTo>
                    <a:pt x="5075" y="225"/>
                    <a:pt x="4748" y="184"/>
                    <a:pt x="4433" y="110"/>
                  </a:cubicBezTo>
                  <a:cubicBezTo>
                    <a:pt x="4165" y="723"/>
                    <a:pt x="3986" y="1385"/>
                    <a:pt x="3927" y="2084"/>
                  </a:cubicBezTo>
                  <a:lnTo>
                    <a:pt x="3696" y="4800"/>
                  </a:lnTo>
                  <a:cubicBezTo>
                    <a:pt x="3686" y="4782"/>
                    <a:pt x="3679" y="4763"/>
                    <a:pt x="3668" y="4744"/>
                  </a:cubicBezTo>
                  <a:lnTo>
                    <a:pt x="3347" y="8525"/>
                  </a:lnTo>
                  <a:lnTo>
                    <a:pt x="405" y="13692"/>
                  </a:lnTo>
                  <a:cubicBezTo>
                    <a:pt x="0" y="14403"/>
                    <a:pt x="487" y="15290"/>
                    <a:pt x="1302" y="15332"/>
                  </a:cubicBezTo>
                  <a:lnTo>
                    <a:pt x="2763" y="15409"/>
                  </a:lnTo>
                  <a:lnTo>
                    <a:pt x="2825" y="15510"/>
                  </a:lnTo>
                  <a:cubicBezTo>
                    <a:pt x="2965" y="16220"/>
                    <a:pt x="3052" y="19433"/>
                    <a:pt x="3052" y="19433"/>
                  </a:cubicBezTo>
                  <a:cubicBezTo>
                    <a:pt x="3052" y="22265"/>
                    <a:pt x="4543" y="24562"/>
                    <a:pt x="7190" y="24562"/>
                  </a:cubicBezTo>
                  <a:cubicBezTo>
                    <a:pt x="7385" y="24562"/>
                    <a:pt x="7587" y="24549"/>
                    <a:pt x="7795" y="24523"/>
                  </a:cubicBezTo>
                  <a:lnTo>
                    <a:pt x="8836" y="24394"/>
                  </a:lnTo>
                  <a:cubicBezTo>
                    <a:pt x="8888" y="24422"/>
                    <a:pt x="8940" y="24449"/>
                    <a:pt x="8991" y="24478"/>
                  </a:cubicBezTo>
                  <a:cubicBezTo>
                    <a:pt x="10761" y="25478"/>
                    <a:pt x="11484" y="27661"/>
                    <a:pt x="10739" y="29551"/>
                  </a:cubicBezTo>
                  <a:lnTo>
                    <a:pt x="9402" y="32945"/>
                  </a:lnTo>
                  <a:cubicBezTo>
                    <a:pt x="8939" y="34120"/>
                    <a:pt x="9828" y="35343"/>
                    <a:pt x="11024" y="35343"/>
                  </a:cubicBezTo>
                  <a:cubicBezTo>
                    <a:pt x="11131" y="35343"/>
                    <a:pt x="11241" y="35333"/>
                    <a:pt x="11352" y="35313"/>
                  </a:cubicBezTo>
                  <a:lnTo>
                    <a:pt x="31248" y="31644"/>
                  </a:lnTo>
                  <a:cubicBezTo>
                    <a:pt x="28841" y="30311"/>
                    <a:pt x="26984" y="28148"/>
                    <a:pt x="26067" y="25550"/>
                  </a:cubicBezTo>
                  <a:cubicBezTo>
                    <a:pt x="25413" y="23692"/>
                    <a:pt x="25123" y="21695"/>
                    <a:pt x="25226" y="19763"/>
                  </a:cubicBezTo>
                  <a:lnTo>
                    <a:pt x="25150" y="19071"/>
                  </a:lnTo>
                  <a:cubicBezTo>
                    <a:pt x="15307" y="19018"/>
                    <a:pt x="15928" y="12491"/>
                    <a:pt x="15928" y="12491"/>
                  </a:cubicBezTo>
                  <a:cubicBezTo>
                    <a:pt x="15149" y="9961"/>
                    <a:pt x="9934" y="10848"/>
                    <a:pt x="13402" y="4416"/>
                  </a:cubicBezTo>
                  <a:cubicBezTo>
                    <a:pt x="13678" y="3905"/>
                    <a:pt x="13860" y="3346"/>
                    <a:pt x="13946" y="2771"/>
                  </a:cubicBezTo>
                  <a:cubicBezTo>
                    <a:pt x="14193" y="1318"/>
                    <a:pt x="13071" y="1"/>
                    <a:pt x="116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2" name="Google Shape;952;p25"/>
          <p:cNvGrpSpPr/>
          <p:nvPr/>
        </p:nvGrpSpPr>
        <p:grpSpPr>
          <a:xfrm>
            <a:off x="798947" y="4723873"/>
            <a:ext cx="394915" cy="437071"/>
            <a:chOff x="3576950" y="2918975"/>
            <a:chExt cx="1228350" cy="1359475"/>
          </a:xfrm>
        </p:grpSpPr>
        <p:sp>
          <p:nvSpPr>
            <p:cNvPr id="953" name="Google Shape;953;p25"/>
            <p:cNvSpPr/>
            <p:nvPr/>
          </p:nvSpPr>
          <p:spPr>
            <a:xfrm>
              <a:off x="3736675" y="2918975"/>
              <a:ext cx="891500" cy="1155050"/>
            </a:xfrm>
            <a:custGeom>
              <a:avLst/>
              <a:gdLst/>
              <a:ahLst/>
              <a:cxnLst/>
              <a:rect l="l" t="t" r="r" b="b"/>
              <a:pathLst>
                <a:path w="35660" h="46202" extrusionOk="0">
                  <a:moveTo>
                    <a:pt x="26483" y="0"/>
                  </a:moveTo>
                  <a:cubicBezTo>
                    <a:pt x="26296" y="0"/>
                    <a:pt x="26107" y="6"/>
                    <a:pt x="25917" y="18"/>
                  </a:cubicBezTo>
                  <a:lnTo>
                    <a:pt x="19129" y="442"/>
                  </a:lnTo>
                  <a:cubicBezTo>
                    <a:pt x="12729" y="919"/>
                    <a:pt x="7695" y="5938"/>
                    <a:pt x="7070" y="12189"/>
                  </a:cubicBezTo>
                  <a:cubicBezTo>
                    <a:pt x="7023" y="12656"/>
                    <a:pt x="1" y="45984"/>
                    <a:pt x="1" y="45984"/>
                  </a:cubicBezTo>
                  <a:lnTo>
                    <a:pt x="34254" y="46201"/>
                  </a:lnTo>
                  <a:lnTo>
                    <a:pt x="35335" y="9443"/>
                  </a:lnTo>
                  <a:cubicBezTo>
                    <a:pt x="35660" y="4297"/>
                    <a:pt x="31561" y="0"/>
                    <a:pt x="264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5"/>
            <p:cNvSpPr/>
            <p:nvPr/>
          </p:nvSpPr>
          <p:spPr>
            <a:xfrm>
              <a:off x="3576950" y="3775750"/>
              <a:ext cx="1228350" cy="502700"/>
            </a:xfrm>
            <a:custGeom>
              <a:avLst/>
              <a:gdLst/>
              <a:ahLst/>
              <a:cxnLst/>
              <a:rect l="l" t="t" r="r" b="b"/>
              <a:pathLst>
                <a:path w="49134" h="20108" extrusionOk="0">
                  <a:moveTo>
                    <a:pt x="32541" y="1"/>
                  </a:moveTo>
                  <a:cubicBezTo>
                    <a:pt x="32358" y="1"/>
                    <a:pt x="32174" y="5"/>
                    <a:pt x="31990" y="14"/>
                  </a:cubicBezTo>
                  <a:lnTo>
                    <a:pt x="17927" y="683"/>
                  </a:lnTo>
                  <a:cubicBezTo>
                    <a:pt x="13321" y="683"/>
                    <a:pt x="9097" y="3244"/>
                    <a:pt x="6968" y="7329"/>
                  </a:cubicBezTo>
                  <a:lnTo>
                    <a:pt x="0" y="20107"/>
                  </a:lnTo>
                  <a:lnTo>
                    <a:pt x="49133" y="20107"/>
                  </a:lnTo>
                  <a:lnTo>
                    <a:pt x="43022" y="6737"/>
                  </a:lnTo>
                  <a:cubicBezTo>
                    <a:pt x="41141" y="2620"/>
                    <a:pt x="37034" y="1"/>
                    <a:pt x="32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5"/>
            <p:cNvSpPr/>
            <p:nvPr/>
          </p:nvSpPr>
          <p:spPr>
            <a:xfrm>
              <a:off x="3967625" y="3090025"/>
              <a:ext cx="728000" cy="814200"/>
            </a:xfrm>
            <a:custGeom>
              <a:avLst/>
              <a:gdLst/>
              <a:ahLst/>
              <a:cxnLst/>
              <a:rect l="l" t="t" r="r" b="b"/>
              <a:pathLst>
                <a:path w="29120" h="32568" extrusionOk="0">
                  <a:moveTo>
                    <a:pt x="18996" y="0"/>
                  </a:moveTo>
                  <a:cubicBezTo>
                    <a:pt x="18938" y="339"/>
                    <a:pt x="18904" y="687"/>
                    <a:pt x="18904" y="1041"/>
                  </a:cubicBezTo>
                  <a:lnTo>
                    <a:pt x="18904" y="1772"/>
                  </a:lnTo>
                  <a:cubicBezTo>
                    <a:pt x="18904" y="5120"/>
                    <a:pt x="16058" y="7835"/>
                    <a:pt x="12546" y="7835"/>
                  </a:cubicBezTo>
                  <a:cubicBezTo>
                    <a:pt x="12013" y="8022"/>
                    <a:pt x="11527" y="8286"/>
                    <a:pt x="11092" y="8604"/>
                  </a:cubicBezTo>
                  <a:lnTo>
                    <a:pt x="11079" y="10233"/>
                  </a:lnTo>
                  <a:cubicBezTo>
                    <a:pt x="11043" y="14945"/>
                    <a:pt x="8959" y="19396"/>
                    <a:pt x="5398" y="22482"/>
                  </a:cubicBezTo>
                  <a:cubicBezTo>
                    <a:pt x="5373" y="22505"/>
                    <a:pt x="5348" y="22525"/>
                    <a:pt x="5323" y="22547"/>
                  </a:cubicBezTo>
                  <a:cubicBezTo>
                    <a:pt x="5149" y="22700"/>
                    <a:pt x="5009" y="22895"/>
                    <a:pt x="4924" y="23139"/>
                  </a:cubicBezTo>
                  <a:cubicBezTo>
                    <a:pt x="4054" y="25608"/>
                    <a:pt x="2290" y="27659"/>
                    <a:pt x="1" y="28928"/>
                  </a:cubicBezTo>
                  <a:lnTo>
                    <a:pt x="13676" y="32472"/>
                  </a:lnTo>
                  <a:cubicBezTo>
                    <a:pt x="13926" y="32537"/>
                    <a:pt x="14176" y="32568"/>
                    <a:pt x="14420" y="32568"/>
                  </a:cubicBezTo>
                  <a:cubicBezTo>
                    <a:pt x="16058" y="32568"/>
                    <a:pt x="17453" y="31183"/>
                    <a:pt x="17349" y="29448"/>
                  </a:cubicBezTo>
                  <a:lnTo>
                    <a:pt x="17087" y="25109"/>
                  </a:lnTo>
                  <a:cubicBezTo>
                    <a:pt x="16985" y="23793"/>
                    <a:pt x="17535" y="22508"/>
                    <a:pt x="18545" y="21708"/>
                  </a:cubicBezTo>
                  <a:lnTo>
                    <a:pt x="22271" y="22168"/>
                  </a:lnTo>
                  <a:cubicBezTo>
                    <a:pt x="22542" y="22201"/>
                    <a:pt x="22806" y="22218"/>
                    <a:pt x="23062" y="22218"/>
                  </a:cubicBezTo>
                  <a:cubicBezTo>
                    <a:pt x="25517" y="22218"/>
                    <a:pt x="27219" y="20699"/>
                    <a:pt x="26998" y="18089"/>
                  </a:cubicBezTo>
                  <a:cubicBezTo>
                    <a:pt x="26998" y="18089"/>
                    <a:pt x="27072" y="14397"/>
                    <a:pt x="26989" y="13610"/>
                  </a:cubicBezTo>
                  <a:lnTo>
                    <a:pt x="27049" y="13514"/>
                  </a:lnTo>
                  <a:lnTo>
                    <a:pt x="28186" y="12972"/>
                  </a:lnTo>
                  <a:cubicBezTo>
                    <a:pt x="28895" y="12633"/>
                    <a:pt x="29120" y="11729"/>
                    <a:pt x="28649" y="11098"/>
                  </a:cubicBezTo>
                  <a:lnTo>
                    <a:pt x="26612" y="8370"/>
                  </a:lnTo>
                  <a:lnTo>
                    <a:pt x="26114" y="2487"/>
                  </a:lnTo>
                  <a:cubicBezTo>
                    <a:pt x="25448" y="2129"/>
                    <a:pt x="24696" y="1928"/>
                    <a:pt x="23907" y="1928"/>
                  </a:cubicBezTo>
                  <a:cubicBezTo>
                    <a:pt x="23794" y="1928"/>
                    <a:pt x="23680" y="1932"/>
                    <a:pt x="23566" y="1941"/>
                  </a:cubicBezTo>
                  <a:cubicBezTo>
                    <a:pt x="23230" y="1966"/>
                    <a:pt x="23019" y="1980"/>
                    <a:pt x="23019" y="1980"/>
                  </a:cubicBezTo>
                  <a:cubicBezTo>
                    <a:pt x="22912" y="1988"/>
                    <a:pt x="22806" y="1992"/>
                    <a:pt x="22700" y="1992"/>
                  </a:cubicBezTo>
                  <a:cubicBezTo>
                    <a:pt x="21194" y="1992"/>
                    <a:pt x="19836" y="1212"/>
                    <a:pt x="189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5"/>
            <p:cNvSpPr/>
            <p:nvPr/>
          </p:nvSpPr>
          <p:spPr>
            <a:xfrm>
              <a:off x="4165300" y="2962425"/>
              <a:ext cx="271500" cy="460450"/>
            </a:xfrm>
            <a:custGeom>
              <a:avLst/>
              <a:gdLst/>
              <a:ahLst/>
              <a:cxnLst/>
              <a:rect l="l" t="t" r="r" b="b"/>
              <a:pathLst>
                <a:path w="10860" h="18418" extrusionOk="0">
                  <a:moveTo>
                    <a:pt x="7894" y="0"/>
                  </a:moveTo>
                  <a:cubicBezTo>
                    <a:pt x="3329" y="0"/>
                    <a:pt x="0" y="4373"/>
                    <a:pt x="1019" y="8833"/>
                  </a:cubicBezTo>
                  <a:lnTo>
                    <a:pt x="3209" y="18417"/>
                  </a:lnTo>
                  <a:lnTo>
                    <a:pt x="3245" y="7691"/>
                  </a:lnTo>
                  <a:cubicBezTo>
                    <a:pt x="3223" y="3658"/>
                    <a:pt x="6493" y="411"/>
                    <a:pt x="10478" y="411"/>
                  </a:cubicBezTo>
                  <a:cubicBezTo>
                    <a:pt x="10605" y="411"/>
                    <a:pt x="10732" y="414"/>
                    <a:pt x="10859" y="421"/>
                  </a:cubicBezTo>
                  <a:cubicBezTo>
                    <a:pt x="10243" y="210"/>
                    <a:pt x="9588" y="78"/>
                    <a:pt x="8907" y="43"/>
                  </a:cubicBezTo>
                  <a:lnTo>
                    <a:pt x="8285" y="10"/>
                  </a:lnTo>
                  <a:cubicBezTo>
                    <a:pt x="8169" y="3"/>
                    <a:pt x="8054" y="1"/>
                    <a:pt x="7940" y="0"/>
                  </a:cubicBezTo>
                  <a:cubicBezTo>
                    <a:pt x="7924" y="0"/>
                    <a:pt x="7909" y="0"/>
                    <a:pt x="78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7" name="Google Shape;957;p25"/>
          <p:cNvGrpSpPr/>
          <p:nvPr/>
        </p:nvGrpSpPr>
        <p:grpSpPr>
          <a:xfrm>
            <a:off x="1667175" y="4642007"/>
            <a:ext cx="473465" cy="519179"/>
            <a:chOff x="-667320" y="387425"/>
            <a:chExt cx="1738125" cy="1905945"/>
          </a:xfrm>
        </p:grpSpPr>
        <p:sp>
          <p:nvSpPr>
            <p:cNvPr id="958" name="Google Shape;958;p25"/>
            <p:cNvSpPr/>
            <p:nvPr/>
          </p:nvSpPr>
          <p:spPr>
            <a:xfrm>
              <a:off x="-306050" y="387425"/>
              <a:ext cx="1015550" cy="953725"/>
            </a:xfrm>
            <a:custGeom>
              <a:avLst/>
              <a:gdLst/>
              <a:ahLst/>
              <a:cxnLst/>
              <a:rect l="l" t="t" r="r" b="b"/>
              <a:pathLst>
                <a:path w="40622" h="38149" extrusionOk="0">
                  <a:moveTo>
                    <a:pt x="26056" y="9328"/>
                  </a:moveTo>
                  <a:cubicBezTo>
                    <a:pt x="26632" y="9328"/>
                    <a:pt x="27193" y="9453"/>
                    <a:pt x="27710" y="9685"/>
                  </a:cubicBezTo>
                  <a:cubicBezTo>
                    <a:pt x="27383" y="9719"/>
                    <a:pt x="27063" y="9775"/>
                    <a:pt x="26747" y="9846"/>
                  </a:cubicBezTo>
                  <a:cubicBezTo>
                    <a:pt x="26337" y="9667"/>
                    <a:pt x="25917" y="9509"/>
                    <a:pt x="25488" y="9368"/>
                  </a:cubicBezTo>
                  <a:cubicBezTo>
                    <a:pt x="25678" y="9341"/>
                    <a:pt x="25868" y="9328"/>
                    <a:pt x="26056" y="9328"/>
                  </a:cubicBezTo>
                  <a:close/>
                  <a:moveTo>
                    <a:pt x="8634" y="1"/>
                  </a:moveTo>
                  <a:cubicBezTo>
                    <a:pt x="3866" y="1"/>
                    <a:pt x="1" y="3867"/>
                    <a:pt x="1" y="8634"/>
                  </a:cubicBezTo>
                  <a:cubicBezTo>
                    <a:pt x="1" y="13034"/>
                    <a:pt x="3292" y="16661"/>
                    <a:pt x="7546" y="17197"/>
                  </a:cubicBezTo>
                  <a:cubicBezTo>
                    <a:pt x="6686" y="19066"/>
                    <a:pt x="6202" y="21144"/>
                    <a:pt x="6202" y="23334"/>
                  </a:cubicBezTo>
                  <a:cubicBezTo>
                    <a:pt x="6202" y="31182"/>
                    <a:pt x="12355" y="37594"/>
                    <a:pt x="20099" y="38012"/>
                  </a:cubicBezTo>
                  <a:lnTo>
                    <a:pt x="20100" y="38148"/>
                  </a:lnTo>
                  <a:cubicBezTo>
                    <a:pt x="20168" y="38109"/>
                    <a:pt x="20245" y="38066"/>
                    <a:pt x="20327" y="38019"/>
                  </a:cubicBezTo>
                  <a:cubicBezTo>
                    <a:pt x="20519" y="38026"/>
                    <a:pt x="20708" y="38034"/>
                    <a:pt x="20903" y="38034"/>
                  </a:cubicBezTo>
                  <a:cubicBezTo>
                    <a:pt x="29020" y="38034"/>
                    <a:pt x="35602" y="31452"/>
                    <a:pt x="35602" y="23333"/>
                  </a:cubicBezTo>
                  <a:cubicBezTo>
                    <a:pt x="35602" y="20892"/>
                    <a:pt x="35003" y="18594"/>
                    <a:pt x="33950" y="16567"/>
                  </a:cubicBezTo>
                  <a:lnTo>
                    <a:pt x="33950" y="16567"/>
                  </a:lnTo>
                  <a:cubicBezTo>
                    <a:pt x="34225" y="16617"/>
                    <a:pt x="34505" y="16644"/>
                    <a:pt x="34790" y="16644"/>
                  </a:cubicBezTo>
                  <a:cubicBezTo>
                    <a:pt x="34892" y="16644"/>
                    <a:pt x="34995" y="16640"/>
                    <a:pt x="35098" y="16633"/>
                  </a:cubicBezTo>
                  <a:cubicBezTo>
                    <a:pt x="35098" y="16633"/>
                    <a:pt x="35321" y="16617"/>
                    <a:pt x="35679" y="16591"/>
                  </a:cubicBezTo>
                  <a:cubicBezTo>
                    <a:pt x="35800" y="16582"/>
                    <a:pt x="35921" y="16578"/>
                    <a:pt x="36040" y="16578"/>
                  </a:cubicBezTo>
                  <a:cubicBezTo>
                    <a:pt x="36877" y="16578"/>
                    <a:pt x="37674" y="16792"/>
                    <a:pt x="38382" y="17170"/>
                  </a:cubicBezTo>
                  <a:cubicBezTo>
                    <a:pt x="39178" y="17598"/>
                    <a:pt x="39861" y="18236"/>
                    <a:pt x="40356" y="19023"/>
                  </a:cubicBezTo>
                  <a:cubicBezTo>
                    <a:pt x="40534" y="18352"/>
                    <a:pt x="40621" y="17648"/>
                    <a:pt x="40609" y="16926"/>
                  </a:cubicBezTo>
                  <a:lnTo>
                    <a:pt x="40595" y="16265"/>
                  </a:lnTo>
                  <a:cubicBezTo>
                    <a:pt x="40512" y="12052"/>
                    <a:pt x="37066" y="8734"/>
                    <a:pt x="32927" y="8734"/>
                  </a:cubicBezTo>
                  <a:cubicBezTo>
                    <a:pt x="32723" y="8734"/>
                    <a:pt x="32518" y="8742"/>
                    <a:pt x="32312" y="8758"/>
                  </a:cubicBezTo>
                  <a:lnTo>
                    <a:pt x="25316" y="9310"/>
                  </a:lnTo>
                  <a:cubicBezTo>
                    <a:pt x="23922" y="8872"/>
                    <a:pt x="22439" y="8634"/>
                    <a:pt x="20903" y="8634"/>
                  </a:cubicBezTo>
                  <a:cubicBezTo>
                    <a:pt x="19643" y="8634"/>
                    <a:pt x="18422" y="8794"/>
                    <a:pt x="17257" y="9091"/>
                  </a:cubicBezTo>
                  <a:cubicBezTo>
                    <a:pt x="17264" y="8940"/>
                    <a:pt x="17268" y="8787"/>
                    <a:pt x="17268" y="8634"/>
                  </a:cubicBezTo>
                  <a:cubicBezTo>
                    <a:pt x="17268" y="3866"/>
                    <a:pt x="13401" y="1"/>
                    <a:pt x="86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5"/>
            <p:cNvSpPr/>
            <p:nvPr/>
          </p:nvSpPr>
          <p:spPr>
            <a:xfrm>
              <a:off x="-667320" y="1478625"/>
              <a:ext cx="1738125" cy="814745"/>
            </a:xfrm>
            <a:custGeom>
              <a:avLst/>
              <a:gdLst/>
              <a:ahLst/>
              <a:cxnLst/>
              <a:rect l="l" t="t" r="r" b="b"/>
              <a:pathLst>
                <a:path w="69525" h="35983" extrusionOk="0">
                  <a:moveTo>
                    <a:pt x="46046" y="0"/>
                  </a:moveTo>
                  <a:cubicBezTo>
                    <a:pt x="45788" y="0"/>
                    <a:pt x="45528" y="8"/>
                    <a:pt x="45267" y="24"/>
                  </a:cubicBezTo>
                  <a:lnTo>
                    <a:pt x="25368" y="1220"/>
                  </a:lnTo>
                  <a:cubicBezTo>
                    <a:pt x="18849" y="1220"/>
                    <a:pt x="12872" y="5804"/>
                    <a:pt x="9858" y="13115"/>
                  </a:cubicBezTo>
                  <a:lnTo>
                    <a:pt x="0" y="35983"/>
                  </a:lnTo>
                  <a:lnTo>
                    <a:pt x="69525" y="35983"/>
                  </a:lnTo>
                  <a:lnTo>
                    <a:pt x="60878" y="12056"/>
                  </a:lnTo>
                  <a:cubicBezTo>
                    <a:pt x="58216" y="4686"/>
                    <a:pt x="52405" y="0"/>
                    <a:pt x="460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5"/>
            <p:cNvSpPr/>
            <p:nvPr/>
          </p:nvSpPr>
          <p:spPr>
            <a:xfrm>
              <a:off x="-35587" y="684224"/>
              <a:ext cx="766450" cy="922275"/>
            </a:xfrm>
            <a:custGeom>
              <a:avLst/>
              <a:gdLst/>
              <a:ahLst/>
              <a:cxnLst/>
              <a:rect l="l" t="t" r="r" b="b"/>
              <a:pathLst>
                <a:path w="30658" h="36891" extrusionOk="0">
                  <a:moveTo>
                    <a:pt x="19282" y="0"/>
                  </a:moveTo>
                  <a:cubicBezTo>
                    <a:pt x="18729" y="873"/>
                    <a:pt x="18411" y="1898"/>
                    <a:pt x="18411" y="2991"/>
                  </a:cubicBezTo>
                  <a:lnTo>
                    <a:pt x="18411" y="3648"/>
                  </a:lnTo>
                  <a:cubicBezTo>
                    <a:pt x="18411" y="6663"/>
                    <a:pt x="15849" y="9107"/>
                    <a:pt x="12688" y="9107"/>
                  </a:cubicBezTo>
                  <a:cubicBezTo>
                    <a:pt x="10701" y="9807"/>
                    <a:pt x="9410" y="11622"/>
                    <a:pt x="9436" y="13620"/>
                  </a:cubicBezTo>
                  <a:lnTo>
                    <a:pt x="9846" y="15443"/>
                  </a:lnTo>
                  <a:cubicBezTo>
                    <a:pt x="9996" y="15756"/>
                    <a:pt x="10184" y="16050"/>
                    <a:pt x="10411" y="16321"/>
                  </a:cubicBezTo>
                  <a:cubicBezTo>
                    <a:pt x="10974" y="16989"/>
                    <a:pt x="11708" y="17865"/>
                    <a:pt x="12260" y="18523"/>
                  </a:cubicBezTo>
                  <a:cubicBezTo>
                    <a:pt x="12774" y="19137"/>
                    <a:pt x="13076" y="19889"/>
                    <a:pt x="13121" y="20676"/>
                  </a:cubicBezTo>
                  <a:lnTo>
                    <a:pt x="13123" y="20729"/>
                  </a:lnTo>
                  <a:cubicBezTo>
                    <a:pt x="13228" y="22586"/>
                    <a:pt x="12246" y="24343"/>
                    <a:pt x="10575" y="25289"/>
                  </a:cubicBezTo>
                  <a:cubicBezTo>
                    <a:pt x="10124" y="25544"/>
                    <a:pt x="9715" y="25777"/>
                    <a:pt x="9438" y="25934"/>
                  </a:cubicBezTo>
                  <a:lnTo>
                    <a:pt x="6074" y="21050"/>
                  </a:lnTo>
                  <a:lnTo>
                    <a:pt x="6074" y="21050"/>
                  </a:lnTo>
                  <a:cubicBezTo>
                    <a:pt x="6178" y="22997"/>
                    <a:pt x="5886" y="25010"/>
                    <a:pt x="5226" y="26883"/>
                  </a:cubicBezTo>
                  <a:cubicBezTo>
                    <a:pt x="4303" y="29502"/>
                    <a:pt x="2430" y="31681"/>
                    <a:pt x="1" y="33028"/>
                  </a:cubicBezTo>
                  <a:lnTo>
                    <a:pt x="14518" y="36789"/>
                  </a:lnTo>
                  <a:cubicBezTo>
                    <a:pt x="14785" y="36858"/>
                    <a:pt x="15050" y="36890"/>
                    <a:pt x="15309" y="36890"/>
                  </a:cubicBezTo>
                  <a:cubicBezTo>
                    <a:pt x="17048" y="36890"/>
                    <a:pt x="18528" y="35421"/>
                    <a:pt x="18417" y="33579"/>
                  </a:cubicBezTo>
                  <a:lnTo>
                    <a:pt x="18139" y="28973"/>
                  </a:lnTo>
                  <a:cubicBezTo>
                    <a:pt x="18031" y="27574"/>
                    <a:pt x="18615" y="26213"/>
                    <a:pt x="19688" y="25363"/>
                  </a:cubicBezTo>
                  <a:lnTo>
                    <a:pt x="23643" y="25851"/>
                  </a:lnTo>
                  <a:cubicBezTo>
                    <a:pt x="23911" y="25884"/>
                    <a:pt x="24171" y="25900"/>
                    <a:pt x="24424" y="25900"/>
                  </a:cubicBezTo>
                  <a:cubicBezTo>
                    <a:pt x="27039" y="25900"/>
                    <a:pt x="28801" y="24162"/>
                    <a:pt x="28580" y="21390"/>
                  </a:cubicBezTo>
                  <a:cubicBezTo>
                    <a:pt x="28578" y="21370"/>
                    <a:pt x="28577" y="21348"/>
                    <a:pt x="28578" y="21327"/>
                  </a:cubicBezTo>
                  <a:lnTo>
                    <a:pt x="28702" y="17109"/>
                  </a:lnTo>
                  <a:cubicBezTo>
                    <a:pt x="28711" y="16836"/>
                    <a:pt x="28870" y="16590"/>
                    <a:pt x="29119" y="16472"/>
                  </a:cubicBezTo>
                  <a:cubicBezTo>
                    <a:pt x="30289" y="15910"/>
                    <a:pt x="30657" y="14421"/>
                    <a:pt x="29881" y="13381"/>
                  </a:cubicBezTo>
                  <a:lnTo>
                    <a:pt x="28377" y="11367"/>
                  </a:lnTo>
                  <a:cubicBezTo>
                    <a:pt x="28294" y="11257"/>
                    <a:pt x="28246" y="11127"/>
                    <a:pt x="28234" y="10991"/>
                  </a:cubicBezTo>
                  <a:lnTo>
                    <a:pt x="27727" y="5014"/>
                  </a:lnTo>
                  <a:cubicBezTo>
                    <a:pt x="27726" y="4994"/>
                    <a:pt x="27722" y="4975"/>
                    <a:pt x="27721" y="4955"/>
                  </a:cubicBezTo>
                  <a:cubicBezTo>
                    <a:pt x="27014" y="4576"/>
                    <a:pt x="26217" y="4363"/>
                    <a:pt x="25380" y="4363"/>
                  </a:cubicBezTo>
                  <a:cubicBezTo>
                    <a:pt x="25260" y="4363"/>
                    <a:pt x="25139" y="4367"/>
                    <a:pt x="25018" y="4376"/>
                  </a:cubicBezTo>
                  <a:cubicBezTo>
                    <a:pt x="24660" y="4402"/>
                    <a:pt x="24437" y="4418"/>
                    <a:pt x="24437" y="4418"/>
                  </a:cubicBezTo>
                  <a:cubicBezTo>
                    <a:pt x="24323" y="4426"/>
                    <a:pt x="24210" y="4430"/>
                    <a:pt x="24098" y="4430"/>
                  </a:cubicBezTo>
                  <a:cubicBezTo>
                    <a:pt x="21672" y="4430"/>
                    <a:pt x="19603" y="2530"/>
                    <a:pt x="192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1" name="Google Shape;961;p25"/>
          <p:cNvGrpSpPr/>
          <p:nvPr/>
        </p:nvGrpSpPr>
        <p:grpSpPr>
          <a:xfrm flipH="1">
            <a:off x="2504006" y="4616852"/>
            <a:ext cx="473353" cy="557344"/>
            <a:chOff x="4365725" y="2602738"/>
            <a:chExt cx="1566875" cy="1844900"/>
          </a:xfrm>
        </p:grpSpPr>
        <p:sp>
          <p:nvSpPr>
            <p:cNvPr id="962" name="Google Shape;962;p25"/>
            <p:cNvSpPr/>
            <p:nvPr/>
          </p:nvSpPr>
          <p:spPr>
            <a:xfrm>
              <a:off x="4686100" y="2602738"/>
              <a:ext cx="820500" cy="694750"/>
            </a:xfrm>
            <a:custGeom>
              <a:avLst/>
              <a:gdLst/>
              <a:ahLst/>
              <a:cxnLst/>
              <a:rect l="l" t="t" r="r" b="b"/>
              <a:pathLst>
                <a:path w="32820" h="27790" extrusionOk="0">
                  <a:moveTo>
                    <a:pt x="10682" y="1"/>
                  </a:moveTo>
                  <a:cubicBezTo>
                    <a:pt x="3674" y="1"/>
                    <a:pt x="1" y="8517"/>
                    <a:pt x="4845" y="13718"/>
                  </a:cubicBezTo>
                  <a:lnTo>
                    <a:pt x="12340" y="21768"/>
                  </a:lnTo>
                  <a:lnTo>
                    <a:pt x="24358" y="27790"/>
                  </a:lnTo>
                  <a:lnTo>
                    <a:pt x="28776" y="19056"/>
                  </a:lnTo>
                  <a:cubicBezTo>
                    <a:pt x="32820" y="11061"/>
                    <a:pt x="27653" y="1378"/>
                    <a:pt x="18735" y="495"/>
                  </a:cubicBezTo>
                  <a:cubicBezTo>
                    <a:pt x="18623" y="483"/>
                    <a:pt x="18510" y="474"/>
                    <a:pt x="18397" y="465"/>
                  </a:cubicBezTo>
                  <a:lnTo>
                    <a:pt x="11249" y="19"/>
                  </a:lnTo>
                  <a:cubicBezTo>
                    <a:pt x="11162" y="13"/>
                    <a:pt x="11074" y="10"/>
                    <a:pt x="10987" y="6"/>
                  </a:cubicBezTo>
                  <a:cubicBezTo>
                    <a:pt x="10884" y="3"/>
                    <a:pt x="10783" y="1"/>
                    <a:pt x="10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5"/>
            <p:cNvSpPr/>
            <p:nvPr/>
          </p:nvSpPr>
          <p:spPr>
            <a:xfrm>
              <a:off x="4365725" y="3526638"/>
              <a:ext cx="1566875" cy="921000"/>
            </a:xfrm>
            <a:custGeom>
              <a:avLst/>
              <a:gdLst/>
              <a:ahLst/>
              <a:cxnLst/>
              <a:rect l="l" t="t" r="r" b="b"/>
              <a:pathLst>
                <a:path w="62675" h="36840" extrusionOk="0">
                  <a:moveTo>
                    <a:pt x="25167" y="0"/>
                  </a:moveTo>
                  <a:cubicBezTo>
                    <a:pt x="22025" y="0"/>
                    <a:pt x="19112" y="1721"/>
                    <a:pt x="17592" y="4516"/>
                  </a:cubicBezTo>
                  <a:lnTo>
                    <a:pt x="1" y="36839"/>
                  </a:lnTo>
                  <a:lnTo>
                    <a:pt x="62675" y="36839"/>
                  </a:lnTo>
                  <a:lnTo>
                    <a:pt x="50600" y="7835"/>
                  </a:lnTo>
                  <a:cubicBezTo>
                    <a:pt x="48358" y="3509"/>
                    <a:pt x="43909" y="797"/>
                    <a:pt x="39058" y="797"/>
                  </a:cubicBezTo>
                  <a:lnTo>
                    <a:pt x="25669" y="15"/>
                  </a:lnTo>
                  <a:cubicBezTo>
                    <a:pt x="25501" y="5"/>
                    <a:pt x="25334" y="0"/>
                    <a:pt x="25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5"/>
            <p:cNvSpPr/>
            <p:nvPr/>
          </p:nvSpPr>
          <p:spPr>
            <a:xfrm>
              <a:off x="4683950" y="2781463"/>
              <a:ext cx="781225" cy="883600"/>
            </a:xfrm>
            <a:custGeom>
              <a:avLst/>
              <a:gdLst/>
              <a:ahLst/>
              <a:cxnLst/>
              <a:rect l="l" t="t" r="r" b="b"/>
              <a:pathLst>
                <a:path w="31249" h="35344" extrusionOk="0">
                  <a:moveTo>
                    <a:pt x="11609" y="1"/>
                  </a:moveTo>
                  <a:cubicBezTo>
                    <a:pt x="11586" y="1"/>
                    <a:pt x="11564" y="1"/>
                    <a:pt x="11542" y="2"/>
                  </a:cubicBezTo>
                  <a:lnTo>
                    <a:pt x="5562" y="222"/>
                  </a:lnTo>
                  <a:cubicBezTo>
                    <a:pt x="5510" y="224"/>
                    <a:pt x="5459" y="225"/>
                    <a:pt x="5407" y="225"/>
                  </a:cubicBezTo>
                  <a:cubicBezTo>
                    <a:pt x="5075" y="225"/>
                    <a:pt x="4748" y="184"/>
                    <a:pt x="4433" y="110"/>
                  </a:cubicBezTo>
                  <a:cubicBezTo>
                    <a:pt x="4165" y="723"/>
                    <a:pt x="3986" y="1385"/>
                    <a:pt x="3927" y="2084"/>
                  </a:cubicBezTo>
                  <a:lnTo>
                    <a:pt x="3696" y="4800"/>
                  </a:lnTo>
                  <a:cubicBezTo>
                    <a:pt x="3686" y="4782"/>
                    <a:pt x="3679" y="4763"/>
                    <a:pt x="3668" y="4744"/>
                  </a:cubicBezTo>
                  <a:lnTo>
                    <a:pt x="3347" y="8525"/>
                  </a:lnTo>
                  <a:lnTo>
                    <a:pt x="405" y="13692"/>
                  </a:lnTo>
                  <a:cubicBezTo>
                    <a:pt x="0" y="14403"/>
                    <a:pt x="487" y="15290"/>
                    <a:pt x="1302" y="15332"/>
                  </a:cubicBezTo>
                  <a:lnTo>
                    <a:pt x="2763" y="15409"/>
                  </a:lnTo>
                  <a:lnTo>
                    <a:pt x="2825" y="15510"/>
                  </a:lnTo>
                  <a:cubicBezTo>
                    <a:pt x="2965" y="16220"/>
                    <a:pt x="3052" y="19433"/>
                    <a:pt x="3052" y="19433"/>
                  </a:cubicBezTo>
                  <a:cubicBezTo>
                    <a:pt x="3052" y="22265"/>
                    <a:pt x="4543" y="24562"/>
                    <a:pt x="7190" y="24562"/>
                  </a:cubicBezTo>
                  <a:cubicBezTo>
                    <a:pt x="7385" y="24562"/>
                    <a:pt x="7587" y="24549"/>
                    <a:pt x="7795" y="24523"/>
                  </a:cubicBezTo>
                  <a:lnTo>
                    <a:pt x="8836" y="24394"/>
                  </a:lnTo>
                  <a:cubicBezTo>
                    <a:pt x="8888" y="24422"/>
                    <a:pt x="8940" y="24449"/>
                    <a:pt x="8991" y="24478"/>
                  </a:cubicBezTo>
                  <a:cubicBezTo>
                    <a:pt x="10761" y="25478"/>
                    <a:pt x="11484" y="27661"/>
                    <a:pt x="10739" y="29551"/>
                  </a:cubicBezTo>
                  <a:lnTo>
                    <a:pt x="9402" y="32945"/>
                  </a:lnTo>
                  <a:cubicBezTo>
                    <a:pt x="8939" y="34120"/>
                    <a:pt x="9828" y="35343"/>
                    <a:pt x="11024" y="35343"/>
                  </a:cubicBezTo>
                  <a:cubicBezTo>
                    <a:pt x="11131" y="35343"/>
                    <a:pt x="11241" y="35333"/>
                    <a:pt x="11352" y="35313"/>
                  </a:cubicBezTo>
                  <a:lnTo>
                    <a:pt x="31248" y="31644"/>
                  </a:lnTo>
                  <a:cubicBezTo>
                    <a:pt x="28841" y="30311"/>
                    <a:pt x="26984" y="28148"/>
                    <a:pt x="26067" y="25550"/>
                  </a:cubicBezTo>
                  <a:cubicBezTo>
                    <a:pt x="25413" y="23692"/>
                    <a:pt x="25123" y="21695"/>
                    <a:pt x="25226" y="19763"/>
                  </a:cubicBezTo>
                  <a:lnTo>
                    <a:pt x="25150" y="19071"/>
                  </a:lnTo>
                  <a:cubicBezTo>
                    <a:pt x="15307" y="19018"/>
                    <a:pt x="15928" y="12491"/>
                    <a:pt x="15928" y="12491"/>
                  </a:cubicBezTo>
                  <a:cubicBezTo>
                    <a:pt x="15149" y="9961"/>
                    <a:pt x="9934" y="10848"/>
                    <a:pt x="13402" y="4416"/>
                  </a:cubicBezTo>
                  <a:cubicBezTo>
                    <a:pt x="13678" y="3905"/>
                    <a:pt x="13860" y="3346"/>
                    <a:pt x="13946" y="2771"/>
                  </a:cubicBezTo>
                  <a:cubicBezTo>
                    <a:pt x="14193" y="1318"/>
                    <a:pt x="13071" y="1"/>
                    <a:pt x="116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5" name="Google Shape;965;p25"/>
          <p:cNvGrpSpPr/>
          <p:nvPr/>
        </p:nvGrpSpPr>
        <p:grpSpPr>
          <a:xfrm>
            <a:off x="2109109" y="4723861"/>
            <a:ext cx="394915" cy="437071"/>
            <a:chOff x="3576950" y="2918975"/>
            <a:chExt cx="1228350" cy="1359475"/>
          </a:xfrm>
        </p:grpSpPr>
        <p:sp>
          <p:nvSpPr>
            <p:cNvPr id="966" name="Google Shape;966;p25"/>
            <p:cNvSpPr/>
            <p:nvPr/>
          </p:nvSpPr>
          <p:spPr>
            <a:xfrm>
              <a:off x="3736675" y="2918975"/>
              <a:ext cx="891500" cy="1155050"/>
            </a:xfrm>
            <a:custGeom>
              <a:avLst/>
              <a:gdLst/>
              <a:ahLst/>
              <a:cxnLst/>
              <a:rect l="l" t="t" r="r" b="b"/>
              <a:pathLst>
                <a:path w="35660" h="46202" extrusionOk="0">
                  <a:moveTo>
                    <a:pt x="26483" y="0"/>
                  </a:moveTo>
                  <a:cubicBezTo>
                    <a:pt x="26296" y="0"/>
                    <a:pt x="26107" y="6"/>
                    <a:pt x="25917" y="18"/>
                  </a:cubicBezTo>
                  <a:lnTo>
                    <a:pt x="19129" y="442"/>
                  </a:lnTo>
                  <a:cubicBezTo>
                    <a:pt x="12729" y="919"/>
                    <a:pt x="7695" y="5938"/>
                    <a:pt x="7070" y="12189"/>
                  </a:cubicBezTo>
                  <a:cubicBezTo>
                    <a:pt x="7023" y="12656"/>
                    <a:pt x="1" y="45984"/>
                    <a:pt x="1" y="45984"/>
                  </a:cubicBezTo>
                  <a:lnTo>
                    <a:pt x="34254" y="46201"/>
                  </a:lnTo>
                  <a:lnTo>
                    <a:pt x="35335" y="9443"/>
                  </a:lnTo>
                  <a:cubicBezTo>
                    <a:pt x="35660" y="4297"/>
                    <a:pt x="31561" y="0"/>
                    <a:pt x="264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5"/>
            <p:cNvSpPr/>
            <p:nvPr/>
          </p:nvSpPr>
          <p:spPr>
            <a:xfrm>
              <a:off x="3576950" y="3775750"/>
              <a:ext cx="1228350" cy="502700"/>
            </a:xfrm>
            <a:custGeom>
              <a:avLst/>
              <a:gdLst/>
              <a:ahLst/>
              <a:cxnLst/>
              <a:rect l="l" t="t" r="r" b="b"/>
              <a:pathLst>
                <a:path w="49134" h="20108" extrusionOk="0">
                  <a:moveTo>
                    <a:pt x="32541" y="1"/>
                  </a:moveTo>
                  <a:cubicBezTo>
                    <a:pt x="32358" y="1"/>
                    <a:pt x="32174" y="5"/>
                    <a:pt x="31990" y="14"/>
                  </a:cubicBezTo>
                  <a:lnTo>
                    <a:pt x="17927" y="683"/>
                  </a:lnTo>
                  <a:cubicBezTo>
                    <a:pt x="13321" y="683"/>
                    <a:pt x="9097" y="3244"/>
                    <a:pt x="6968" y="7329"/>
                  </a:cubicBezTo>
                  <a:lnTo>
                    <a:pt x="0" y="20107"/>
                  </a:lnTo>
                  <a:lnTo>
                    <a:pt x="49133" y="20107"/>
                  </a:lnTo>
                  <a:lnTo>
                    <a:pt x="43022" y="6737"/>
                  </a:lnTo>
                  <a:cubicBezTo>
                    <a:pt x="41141" y="2620"/>
                    <a:pt x="37034" y="1"/>
                    <a:pt x="32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5"/>
            <p:cNvSpPr/>
            <p:nvPr/>
          </p:nvSpPr>
          <p:spPr>
            <a:xfrm>
              <a:off x="3967625" y="3090025"/>
              <a:ext cx="728000" cy="814200"/>
            </a:xfrm>
            <a:custGeom>
              <a:avLst/>
              <a:gdLst/>
              <a:ahLst/>
              <a:cxnLst/>
              <a:rect l="l" t="t" r="r" b="b"/>
              <a:pathLst>
                <a:path w="29120" h="32568" extrusionOk="0">
                  <a:moveTo>
                    <a:pt x="18996" y="0"/>
                  </a:moveTo>
                  <a:cubicBezTo>
                    <a:pt x="18938" y="339"/>
                    <a:pt x="18904" y="687"/>
                    <a:pt x="18904" y="1041"/>
                  </a:cubicBezTo>
                  <a:lnTo>
                    <a:pt x="18904" y="1772"/>
                  </a:lnTo>
                  <a:cubicBezTo>
                    <a:pt x="18904" y="5120"/>
                    <a:pt x="16058" y="7835"/>
                    <a:pt x="12546" y="7835"/>
                  </a:cubicBezTo>
                  <a:cubicBezTo>
                    <a:pt x="12013" y="8022"/>
                    <a:pt x="11527" y="8286"/>
                    <a:pt x="11092" y="8604"/>
                  </a:cubicBezTo>
                  <a:lnTo>
                    <a:pt x="11079" y="10233"/>
                  </a:lnTo>
                  <a:cubicBezTo>
                    <a:pt x="11043" y="14945"/>
                    <a:pt x="8959" y="19396"/>
                    <a:pt x="5398" y="22482"/>
                  </a:cubicBezTo>
                  <a:cubicBezTo>
                    <a:pt x="5373" y="22505"/>
                    <a:pt x="5348" y="22525"/>
                    <a:pt x="5323" y="22547"/>
                  </a:cubicBezTo>
                  <a:cubicBezTo>
                    <a:pt x="5149" y="22700"/>
                    <a:pt x="5009" y="22895"/>
                    <a:pt x="4924" y="23139"/>
                  </a:cubicBezTo>
                  <a:cubicBezTo>
                    <a:pt x="4054" y="25608"/>
                    <a:pt x="2290" y="27659"/>
                    <a:pt x="1" y="28928"/>
                  </a:cubicBezTo>
                  <a:lnTo>
                    <a:pt x="13676" y="32472"/>
                  </a:lnTo>
                  <a:cubicBezTo>
                    <a:pt x="13926" y="32537"/>
                    <a:pt x="14176" y="32568"/>
                    <a:pt x="14420" y="32568"/>
                  </a:cubicBezTo>
                  <a:cubicBezTo>
                    <a:pt x="16058" y="32568"/>
                    <a:pt x="17453" y="31183"/>
                    <a:pt x="17349" y="29448"/>
                  </a:cubicBezTo>
                  <a:lnTo>
                    <a:pt x="17087" y="25109"/>
                  </a:lnTo>
                  <a:cubicBezTo>
                    <a:pt x="16985" y="23793"/>
                    <a:pt x="17535" y="22508"/>
                    <a:pt x="18545" y="21708"/>
                  </a:cubicBezTo>
                  <a:lnTo>
                    <a:pt x="22271" y="22168"/>
                  </a:lnTo>
                  <a:cubicBezTo>
                    <a:pt x="22542" y="22201"/>
                    <a:pt x="22806" y="22218"/>
                    <a:pt x="23062" y="22218"/>
                  </a:cubicBezTo>
                  <a:cubicBezTo>
                    <a:pt x="25517" y="22218"/>
                    <a:pt x="27219" y="20699"/>
                    <a:pt x="26998" y="18089"/>
                  </a:cubicBezTo>
                  <a:cubicBezTo>
                    <a:pt x="26998" y="18089"/>
                    <a:pt x="27072" y="14397"/>
                    <a:pt x="26989" y="13610"/>
                  </a:cubicBezTo>
                  <a:lnTo>
                    <a:pt x="27049" y="13514"/>
                  </a:lnTo>
                  <a:lnTo>
                    <a:pt x="28186" y="12972"/>
                  </a:lnTo>
                  <a:cubicBezTo>
                    <a:pt x="28895" y="12633"/>
                    <a:pt x="29120" y="11729"/>
                    <a:pt x="28649" y="11098"/>
                  </a:cubicBezTo>
                  <a:lnTo>
                    <a:pt x="26612" y="8370"/>
                  </a:lnTo>
                  <a:lnTo>
                    <a:pt x="26114" y="2487"/>
                  </a:lnTo>
                  <a:cubicBezTo>
                    <a:pt x="25448" y="2129"/>
                    <a:pt x="24696" y="1928"/>
                    <a:pt x="23907" y="1928"/>
                  </a:cubicBezTo>
                  <a:cubicBezTo>
                    <a:pt x="23794" y="1928"/>
                    <a:pt x="23680" y="1932"/>
                    <a:pt x="23566" y="1941"/>
                  </a:cubicBezTo>
                  <a:cubicBezTo>
                    <a:pt x="23230" y="1966"/>
                    <a:pt x="23019" y="1980"/>
                    <a:pt x="23019" y="1980"/>
                  </a:cubicBezTo>
                  <a:cubicBezTo>
                    <a:pt x="22912" y="1988"/>
                    <a:pt x="22806" y="1992"/>
                    <a:pt x="22700" y="1992"/>
                  </a:cubicBezTo>
                  <a:cubicBezTo>
                    <a:pt x="21194" y="1992"/>
                    <a:pt x="19836" y="1212"/>
                    <a:pt x="189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5"/>
            <p:cNvSpPr/>
            <p:nvPr/>
          </p:nvSpPr>
          <p:spPr>
            <a:xfrm>
              <a:off x="4165300" y="2962425"/>
              <a:ext cx="271500" cy="460450"/>
            </a:xfrm>
            <a:custGeom>
              <a:avLst/>
              <a:gdLst/>
              <a:ahLst/>
              <a:cxnLst/>
              <a:rect l="l" t="t" r="r" b="b"/>
              <a:pathLst>
                <a:path w="10860" h="18418" extrusionOk="0">
                  <a:moveTo>
                    <a:pt x="7894" y="0"/>
                  </a:moveTo>
                  <a:cubicBezTo>
                    <a:pt x="3329" y="0"/>
                    <a:pt x="0" y="4373"/>
                    <a:pt x="1019" y="8833"/>
                  </a:cubicBezTo>
                  <a:lnTo>
                    <a:pt x="3209" y="18417"/>
                  </a:lnTo>
                  <a:lnTo>
                    <a:pt x="3245" y="7691"/>
                  </a:lnTo>
                  <a:cubicBezTo>
                    <a:pt x="3223" y="3658"/>
                    <a:pt x="6493" y="411"/>
                    <a:pt x="10478" y="411"/>
                  </a:cubicBezTo>
                  <a:cubicBezTo>
                    <a:pt x="10605" y="411"/>
                    <a:pt x="10732" y="414"/>
                    <a:pt x="10859" y="421"/>
                  </a:cubicBezTo>
                  <a:cubicBezTo>
                    <a:pt x="10243" y="210"/>
                    <a:pt x="9588" y="78"/>
                    <a:pt x="8907" y="43"/>
                  </a:cubicBezTo>
                  <a:lnTo>
                    <a:pt x="8285" y="10"/>
                  </a:lnTo>
                  <a:cubicBezTo>
                    <a:pt x="8169" y="3"/>
                    <a:pt x="8054" y="1"/>
                    <a:pt x="7940" y="0"/>
                  </a:cubicBezTo>
                  <a:cubicBezTo>
                    <a:pt x="7924" y="0"/>
                    <a:pt x="7909" y="0"/>
                    <a:pt x="78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0" name="Google Shape;970;p25"/>
          <p:cNvGrpSpPr/>
          <p:nvPr/>
        </p:nvGrpSpPr>
        <p:grpSpPr>
          <a:xfrm>
            <a:off x="7012273" y="4647060"/>
            <a:ext cx="473529" cy="524068"/>
            <a:chOff x="2247925" y="2919000"/>
            <a:chExt cx="1228350" cy="1359450"/>
          </a:xfrm>
        </p:grpSpPr>
        <p:sp>
          <p:nvSpPr>
            <p:cNvPr id="971" name="Google Shape;971;p25"/>
            <p:cNvSpPr/>
            <p:nvPr/>
          </p:nvSpPr>
          <p:spPr>
            <a:xfrm>
              <a:off x="2425050" y="2919000"/>
              <a:ext cx="988800" cy="906825"/>
            </a:xfrm>
            <a:custGeom>
              <a:avLst/>
              <a:gdLst/>
              <a:ahLst/>
              <a:cxnLst/>
              <a:rect l="l" t="t" r="r" b="b"/>
              <a:pathLst>
                <a:path w="39552" h="36273" extrusionOk="0">
                  <a:moveTo>
                    <a:pt x="9177" y="0"/>
                  </a:moveTo>
                  <a:cubicBezTo>
                    <a:pt x="4099" y="0"/>
                    <a:pt x="0" y="4297"/>
                    <a:pt x="324" y="9443"/>
                  </a:cubicBezTo>
                  <a:lnTo>
                    <a:pt x="1405" y="26559"/>
                  </a:lnTo>
                  <a:lnTo>
                    <a:pt x="11547" y="27121"/>
                  </a:lnTo>
                  <a:cubicBezTo>
                    <a:pt x="11147" y="27686"/>
                    <a:pt x="10725" y="28286"/>
                    <a:pt x="10379" y="28777"/>
                  </a:cubicBezTo>
                  <a:cubicBezTo>
                    <a:pt x="9906" y="29449"/>
                    <a:pt x="9664" y="30243"/>
                    <a:pt x="9686" y="31048"/>
                  </a:cubicBezTo>
                  <a:lnTo>
                    <a:pt x="9687" y="31103"/>
                  </a:lnTo>
                  <a:cubicBezTo>
                    <a:pt x="9753" y="33592"/>
                    <a:pt x="11964" y="35875"/>
                    <a:pt x="14418" y="36235"/>
                  </a:cubicBezTo>
                  <a:cubicBezTo>
                    <a:pt x="14649" y="36268"/>
                    <a:pt x="14880" y="36272"/>
                    <a:pt x="15111" y="36272"/>
                  </a:cubicBezTo>
                  <a:cubicBezTo>
                    <a:pt x="15150" y="36272"/>
                    <a:pt x="15188" y="36272"/>
                    <a:pt x="15226" y="36272"/>
                  </a:cubicBezTo>
                  <a:cubicBezTo>
                    <a:pt x="17584" y="36267"/>
                    <a:pt x="19945" y="36258"/>
                    <a:pt x="22304" y="36251"/>
                  </a:cubicBezTo>
                  <a:cubicBezTo>
                    <a:pt x="26497" y="36240"/>
                    <a:pt x="30692" y="36227"/>
                    <a:pt x="34885" y="36215"/>
                  </a:cubicBezTo>
                  <a:cubicBezTo>
                    <a:pt x="37241" y="36017"/>
                    <a:pt x="39125" y="34243"/>
                    <a:pt x="39368" y="31999"/>
                  </a:cubicBezTo>
                  <a:cubicBezTo>
                    <a:pt x="39551" y="30292"/>
                    <a:pt x="38151" y="28853"/>
                    <a:pt x="36406" y="28853"/>
                  </a:cubicBezTo>
                  <a:cubicBezTo>
                    <a:pt x="36294" y="28853"/>
                    <a:pt x="36180" y="28859"/>
                    <a:pt x="36066" y="28871"/>
                  </a:cubicBezTo>
                  <a:cubicBezTo>
                    <a:pt x="35969" y="28879"/>
                    <a:pt x="35873" y="28883"/>
                    <a:pt x="35779" y="28883"/>
                  </a:cubicBezTo>
                  <a:cubicBezTo>
                    <a:pt x="33766" y="28883"/>
                    <a:pt x="32240" y="27093"/>
                    <a:pt x="32709" y="25174"/>
                  </a:cubicBezTo>
                  <a:lnTo>
                    <a:pt x="32898" y="23671"/>
                  </a:lnTo>
                  <a:cubicBezTo>
                    <a:pt x="33230" y="21033"/>
                    <a:pt x="31257" y="18732"/>
                    <a:pt x="28616" y="18412"/>
                  </a:cubicBezTo>
                  <a:lnTo>
                    <a:pt x="28654" y="13608"/>
                  </a:lnTo>
                  <a:cubicBezTo>
                    <a:pt x="28709" y="6711"/>
                    <a:pt x="23407" y="955"/>
                    <a:pt x="16530" y="442"/>
                  </a:cubicBezTo>
                  <a:lnTo>
                    <a:pt x="9743" y="18"/>
                  </a:lnTo>
                  <a:cubicBezTo>
                    <a:pt x="9553" y="6"/>
                    <a:pt x="9364" y="0"/>
                    <a:pt x="91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5"/>
            <p:cNvSpPr/>
            <p:nvPr/>
          </p:nvSpPr>
          <p:spPr>
            <a:xfrm>
              <a:off x="2247925" y="3775750"/>
              <a:ext cx="1228350" cy="502700"/>
            </a:xfrm>
            <a:custGeom>
              <a:avLst/>
              <a:gdLst/>
              <a:ahLst/>
              <a:cxnLst/>
              <a:rect l="l" t="t" r="r" b="b"/>
              <a:pathLst>
                <a:path w="49134" h="20108" extrusionOk="0">
                  <a:moveTo>
                    <a:pt x="16591" y="1"/>
                  </a:moveTo>
                  <a:cubicBezTo>
                    <a:pt x="12099" y="1"/>
                    <a:pt x="7993" y="2620"/>
                    <a:pt x="6111" y="6737"/>
                  </a:cubicBezTo>
                  <a:lnTo>
                    <a:pt x="1" y="20107"/>
                  </a:lnTo>
                  <a:lnTo>
                    <a:pt x="49134" y="20107"/>
                  </a:lnTo>
                  <a:lnTo>
                    <a:pt x="42166" y="7329"/>
                  </a:lnTo>
                  <a:cubicBezTo>
                    <a:pt x="40037" y="3244"/>
                    <a:pt x="35812" y="683"/>
                    <a:pt x="31207" y="683"/>
                  </a:cubicBezTo>
                  <a:lnTo>
                    <a:pt x="17143" y="14"/>
                  </a:lnTo>
                  <a:cubicBezTo>
                    <a:pt x="16959" y="5"/>
                    <a:pt x="16775" y="1"/>
                    <a:pt x="165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5"/>
            <p:cNvSpPr/>
            <p:nvPr/>
          </p:nvSpPr>
          <p:spPr>
            <a:xfrm>
              <a:off x="2357550" y="3097775"/>
              <a:ext cx="728050" cy="806475"/>
            </a:xfrm>
            <a:custGeom>
              <a:avLst/>
              <a:gdLst/>
              <a:ahLst/>
              <a:cxnLst/>
              <a:rect l="l" t="t" r="r" b="b"/>
              <a:pathLst>
                <a:path w="29122" h="32259" extrusionOk="0">
                  <a:moveTo>
                    <a:pt x="4851" y="0"/>
                  </a:moveTo>
                  <a:cubicBezTo>
                    <a:pt x="3989" y="0"/>
                    <a:pt x="3146" y="600"/>
                    <a:pt x="3057" y="1608"/>
                  </a:cubicBezTo>
                  <a:cubicBezTo>
                    <a:pt x="3056" y="1617"/>
                    <a:pt x="3056" y="1628"/>
                    <a:pt x="3055" y="1636"/>
                  </a:cubicBezTo>
                  <a:lnTo>
                    <a:pt x="2509" y="8061"/>
                  </a:lnTo>
                  <a:lnTo>
                    <a:pt x="473" y="10789"/>
                  </a:lnTo>
                  <a:cubicBezTo>
                    <a:pt x="0" y="11420"/>
                    <a:pt x="224" y="12325"/>
                    <a:pt x="937" y="12662"/>
                  </a:cubicBezTo>
                  <a:lnTo>
                    <a:pt x="2074" y="13204"/>
                  </a:lnTo>
                  <a:lnTo>
                    <a:pt x="2133" y="13301"/>
                  </a:lnTo>
                  <a:cubicBezTo>
                    <a:pt x="2075" y="14003"/>
                    <a:pt x="2294" y="17473"/>
                    <a:pt x="2294" y="17473"/>
                  </a:cubicBezTo>
                  <a:cubicBezTo>
                    <a:pt x="2070" y="20120"/>
                    <a:pt x="3680" y="21903"/>
                    <a:pt x="6169" y="21903"/>
                  </a:cubicBezTo>
                  <a:cubicBezTo>
                    <a:pt x="6390" y="21903"/>
                    <a:pt x="6617" y="21888"/>
                    <a:pt x="6852" y="21860"/>
                  </a:cubicBezTo>
                  <a:lnTo>
                    <a:pt x="10577" y="21399"/>
                  </a:lnTo>
                  <a:cubicBezTo>
                    <a:pt x="11588" y="22200"/>
                    <a:pt x="12137" y="23483"/>
                    <a:pt x="12036" y="24801"/>
                  </a:cubicBezTo>
                  <a:lnTo>
                    <a:pt x="11773" y="29139"/>
                  </a:lnTo>
                  <a:cubicBezTo>
                    <a:pt x="11669" y="30875"/>
                    <a:pt x="13064" y="32259"/>
                    <a:pt x="14702" y="32259"/>
                  </a:cubicBezTo>
                  <a:cubicBezTo>
                    <a:pt x="14947" y="32259"/>
                    <a:pt x="15196" y="32228"/>
                    <a:pt x="15447" y="32163"/>
                  </a:cubicBezTo>
                  <a:lnTo>
                    <a:pt x="29121" y="28620"/>
                  </a:lnTo>
                  <a:cubicBezTo>
                    <a:pt x="26954" y="27418"/>
                    <a:pt x="25259" y="25513"/>
                    <a:pt x="24347" y="23219"/>
                  </a:cubicBezTo>
                  <a:cubicBezTo>
                    <a:pt x="22252" y="23226"/>
                    <a:pt x="20158" y="23234"/>
                    <a:pt x="18064" y="23238"/>
                  </a:cubicBezTo>
                  <a:cubicBezTo>
                    <a:pt x="17875" y="23238"/>
                    <a:pt x="17686" y="23235"/>
                    <a:pt x="17498" y="23209"/>
                  </a:cubicBezTo>
                  <a:cubicBezTo>
                    <a:pt x="15342" y="22911"/>
                    <a:pt x="13391" y="20910"/>
                    <a:pt x="13332" y="18726"/>
                  </a:cubicBezTo>
                  <a:lnTo>
                    <a:pt x="13331" y="18678"/>
                  </a:lnTo>
                  <a:cubicBezTo>
                    <a:pt x="13311" y="17974"/>
                    <a:pt x="13524" y="17281"/>
                    <a:pt x="13937" y="16694"/>
                  </a:cubicBezTo>
                  <a:cubicBezTo>
                    <a:pt x="14379" y="16067"/>
                    <a:pt x="14968" y="15231"/>
                    <a:pt x="15419" y="14594"/>
                  </a:cubicBezTo>
                  <a:cubicBezTo>
                    <a:pt x="15862" y="13968"/>
                    <a:pt x="16099" y="13231"/>
                    <a:pt x="16097" y="12463"/>
                  </a:cubicBezTo>
                  <a:lnTo>
                    <a:pt x="16097" y="12399"/>
                  </a:lnTo>
                  <a:cubicBezTo>
                    <a:pt x="16096" y="10497"/>
                    <a:pt x="14769" y="8837"/>
                    <a:pt x="12850" y="8337"/>
                  </a:cubicBezTo>
                  <a:cubicBezTo>
                    <a:pt x="12696" y="8350"/>
                    <a:pt x="12544" y="8357"/>
                    <a:pt x="12393" y="8357"/>
                  </a:cubicBezTo>
                  <a:cubicBezTo>
                    <a:pt x="9771" y="8357"/>
                    <a:pt x="7555" y="6443"/>
                    <a:pt x="7340" y="3904"/>
                  </a:cubicBezTo>
                  <a:cubicBezTo>
                    <a:pt x="7340" y="3904"/>
                    <a:pt x="7321" y="3679"/>
                    <a:pt x="7291" y="3319"/>
                  </a:cubicBezTo>
                  <a:cubicBezTo>
                    <a:pt x="7208" y="2343"/>
                    <a:pt x="6849" y="1455"/>
                    <a:pt x="6290" y="720"/>
                  </a:cubicBezTo>
                  <a:cubicBezTo>
                    <a:pt x="5916" y="226"/>
                    <a:pt x="5380" y="0"/>
                    <a:pt x="48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4" name="Google Shape;974;p25"/>
          <p:cNvGrpSpPr/>
          <p:nvPr/>
        </p:nvGrpSpPr>
        <p:grpSpPr>
          <a:xfrm>
            <a:off x="6178083" y="4638027"/>
            <a:ext cx="473396" cy="526903"/>
            <a:chOff x="2914400" y="865675"/>
            <a:chExt cx="1657550" cy="1844900"/>
          </a:xfrm>
        </p:grpSpPr>
        <p:sp>
          <p:nvSpPr>
            <p:cNvPr id="975" name="Google Shape;975;p25"/>
            <p:cNvSpPr/>
            <p:nvPr/>
          </p:nvSpPr>
          <p:spPr>
            <a:xfrm>
              <a:off x="2914400" y="1787625"/>
              <a:ext cx="1657550" cy="922950"/>
            </a:xfrm>
            <a:custGeom>
              <a:avLst/>
              <a:gdLst/>
              <a:ahLst/>
              <a:cxnLst/>
              <a:rect l="l" t="t" r="r" b="b"/>
              <a:pathLst>
                <a:path w="66302" h="36918" extrusionOk="0">
                  <a:moveTo>
                    <a:pt x="22092" y="0"/>
                  </a:moveTo>
                  <a:cubicBezTo>
                    <a:pt x="19439" y="0"/>
                    <a:pt x="17005" y="1519"/>
                    <a:pt x="15847" y="3928"/>
                  </a:cubicBezTo>
                  <a:lnTo>
                    <a:pt x="1" y="36917"/>
                  </a:lnTo>
                  <a:lnTo>
                    <a:pt x="66301" y="36917"/>
                  </a:lnTo>
                  <a:lnTo>
                    <a:pt x="50857" y="7869"/>
                  </a:lnTo>
                  <a:cubicBezTo>
                    <a:pt x="48614" y="3567"/>
                    <a:pt x="44165" y="870"/>
                    <a:pt x="39314" y="870"/>
                  </a:cubicBezTo>
                  <a:lnTo>
                    <a:pt x="22445" y="9"/>
                  </a:lnTo>
                  <a:cubicBezTo>
                    <a:pt x="22327" y="3"/>
                    <a:pt x="22209" y="0"/>
                    <a:pt x="220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5"/>
            <p:cNvSpPr/>
            <p:nvPr/>
          </p:nvSpPr>
          <p:spPr>
            <a:xfrm>
              <a:off x="3462500" y="1354175"/>
              <a:ext cx="557825" cy="573875"/>
            </a:xfrm>
            <a:custGeom>
              <a:avLst/>
              <a:gdLst/>
              <a:ahLst/>
              <a:cxnLst/>
              <a:rect l="l" t="t" r="r" b="b"/>
              <a:pathLst>
                <a:path w="22313" h="22955" extrusionOk="0">
                  <a:moveTo>
                    <a:pt x="8562" y="0"/>
                  </a:moveTo>
                  <a:lnTo>
                    <a:pt x="8542" y="87"/>
                  </a:lnTo>
                  <a:lnTo>
                    <a:pt x="9848" y="5600"/>
                  </a:lnTo>
                  <a:cubicBezTo>
                    <a:pt x="10356" y="9436"/>
                    <a:pt x="10935" y="13804"/>
                    <a:pt x="7551" y="13858"/>
                  </a:cubicBezTo>
                  <a:lnTo>
                    <a:pt x="1856" y="14253"/>
                  </a:lnTo>
                  <a:cubicBezTo>
                    <a:pt x="2179" y="15171"/>
                    <a:pt x="2180" y="16204"/>
                    <a:pt x="1801" y="17163"/>
                  </a:cubicBezTo>
                  <a:lnTo>
                    <a:pt x="465" y="20556"/>
                  </a:lnTo>
                  <a:cubicBezTo>
                    <a:pt x="1" y="21732"/>
                    <a:pt x="890" y="22954"/>
                    <a:pt x="2087" y="22954"/>
                  </a:cubicBezTo>
                  <a:cubicBezTo>
                    <a:pt x="2194" y="22954"/>
                    <a:pt x="2304" y="22944"/>
                    <a:pt x="2415" y="22924"/>
                  </a:cubicBezTo>
                  <a:lnTo>
                    <a:pt x="22312" y="19256"/>
                  </a:lnTo>
                  <a:cubicBezTo>
                    <a:pt x="19902" y="17920"/>
                    <a:pt x="18046" y="15757"/>
                    <a:pt x="17129" y="13159"/>
                  </a:cubicBezTo>
                  <a:cubicBezTo>
                    <a:pt x="16472" y="11301"/>
                    <a:pt x="16183" y="9303"/>
                    <a:pt x="16288" y="7371"/>
                  </a:cubicBezTo>
                  <a:lnTo>
                    <a:pt x="16212" y="6670"/>
                  </a:lnTo>
                  <a:cubicBezTo>
                    <a:pt x="12518" y="6271"/>
                    <a:pt x="9460" y="3613"/>
                    <a:pt x="85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5"/>
            <p:cNvSpPr/>
            <p:nvPr/>
          </p:nvSpPr>
          <p:spPr>
            <a:xfrm>
              <a:off x="3239125" y="1044450"/>
              <a:ext cx="379275" cy="461000"/>
            </a:xfrm>
            <a:custGeom>
              <a:avLst/>
              <a:gdLst/>
              <a:ahLst/>
              <a:cxnLst/>
              <a:rect l="l" t="t" r="r" b="b"/>
              <a:pathLst>
                <a:path w="15171" h="18440" extrusionOk="0">
                  <a:moveTo>
                    <a:pt x="11574" y="1"/>
                  </a:moveTo>
                  <a:cubicBezTo>
                    <a:pt x="11552" y="1"/>
                    <a:pt x="11530" y="1"/>
                    <a:pt x="11507" y="2"/>
                  </a:cubicBezTo>
                  <a:lnTo>
                    <a:pt x="5527" y="222"/>
                  </a:lnTo>
                  <a:cubicBezTo>
                    <a:pt x="5474" y="224"/>
                    <a:pt x="5421" y="225"/>
                    <a:pt x="5368" y="225"/>
                  </a:cubicBezTo>
                  <a:cubicBezTo>
                    <a:pt x="5038" y="225"/>
                    <a:pt x="4713" y="186"/>
                    <a:pt x="4398" y="110"/>
                  </a:cubicBezTo>
                  <a:cubicBezTo>
                    <a:pt x="4130" y="722"/>
                    <a:pt x="3952" y="1385"/>
                    <a:pt x="3892" y="2084"/>
                  </a:cubicBezTo>
                  <a:lnTo>
                    <a:pt x="3663" y="4795"/>
                  </a:lnTo>
                  <a:lnTo>
                    <a:pt x="3347" y="8524"/>
                  </a:lnTo>
                  <a:lnTo>
                    <a:pt x="405" y="13691"/>
                  </a:lnTo>
                  <a:cubicBezTo>
                    <a:pt x="0" y="14402"/>
                    <a:pt x="485" y="15288"/>
                    <a:pt x="1304" y="15332"/>
                  </a:cubicBezTo>
                  <a:lnTo>
                    <a:pt x="2765" y="15408"/>
                  </a:lnTo>
                  <a:lnTo>
                    <a:pt x="2827" y="15509"/>
                  </a:lnTo>
                  <a:cubicBezTo>
                    <a:pt x="2858" y="15562"/>
                    <a:pt x="2877" y="15660"/>
                    <a:pt x="2885" y="15790"/>
                  </a:cubicBezTo>
                  <a:lnTo>
                    <a:pt x="3491" y="15763"/>
                  </a:lnTo>
                  <a:cubicBezTo>
                    <a:pt x="3535" y="15761"/>
                    <a:pt x="3580" y="15760"/>
                    <a:pt x="3624" y="15760"/>
                  </a:cubicBezTo>
                  <a:cubicBezTo>
                    <a:pt x="4909" y="15760"/>
                    <a:pt x="6046" y="16611"/>
                    <a:pt x="6400" y="17856"/>
                  </a:cubicBezTo>
                  <a:lnTo>
                    <a:pt x="6566" y="18440"/>
                  </a:lnTo>
                  <a:lnTo>
                    <a:pt x="11739" y="17369"/>
                  </a:lnTo>
                  <a:cubicBezTo>
                    <a:pt x="13340" y="17038"/>
                    <a:pt x="14639" y="15889"/>
                    <a:pt x="15171" y="14360"/>
                  </a:cubicBezTo>
                  <a:lnTo>
                    <a:pt x="14380" y="11798"/>
                  </a:lnTo>
                  <a:cubicBezTo>
                    <a:pt x="13573" y="9177"/>
                    <a:pt x="13364" y="6411"/>
                    <a:pt x="13773" y="3700"/>
                  </a:cubicBezTo>
                  <a:lnTo>
                    <a:pt x="13912" y="2771"/>
                  </a:lnTo>
                  <a:cubicBezTo>
                    <a:pt x="14158" y="1318"/>
                    <a:pt x="13037" y="1"/>
                    <a:pt x="115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5"/>
            <p:cNvSpPr/>
            <p:nvPr/>
          </p:nvSpPr>
          <p:spPr>
            <a:xfrm>
              <a:off x="3254575" y="865675"/>
              <a:ext cx="807100" cy="854000"/>
            </a:xfrm>
            <a:custGeom>
              <a:avLst/>
              <a:gdLst/>
              <a:ahLst/>
              <a:cxnLst/>
              <a:rect l="l" t="t" r="r" b="b"/>
              <a:pathLst>
                <a:path w="32284" h="34160" extrusionOk="0">
                  <a:moveTo>
                    <a:pt x="10145" y="1"/>
                  </a:moveTo>
                  <a:cubicBezTo>
                    <a:pt x="7952" y="1"/>
                    <a:pt x="6090" y="837"/>
                    <a:pt x="4709" y="2141"/>
                  </a:cubicBezTo>
                  <a:lnTo>
                    <a:pt x="2465" y="2079"/>
                  </a:lnTo>
                  <a:cubicBezTo>
                    <a:pt x="2446" y="2078"/>
                    <a:pt x="2428" y="2078"/>
                    <a:pt x="2409" y="2078"/>
                  </a:cubicBezTo>
                  <a:cubicBezTo>
                    <a:pt x="865" y="2078"/>
                    <a:pt x="0" y="3885"/>
                    <a:pt x="993" y="5088"/>
                  </a:cubicBezTo>
                  <a:lnTo>
                    <a:pt x="1198" y="5415"/>
                  </a:lnTo>
                  <a:cubicBezTo>
                    <a:pt x="1485" y="5869"/>
                    <a:pt x="1851" y="6253"/>
                    <a:pt x="2272" y="6559"/>
                  </a:cubicBezTo>
                  <a:cubicBezTo>
                    <a:pt x="1914" y="8328"/>
                    <a:pt x="2128" y="10226"/>
                    <a:pt x="3044" y="11945"/>
                  </a:cubicBezTo>
                  <a:lnTo>
                    <a:pt x="3273" y="9234"/>
                  </a:lnTo>
                  <a:cubicBezTo>
                    <a:pt x="3332" y="8535"/>
                    <a:pt x="3510" y="7872"/>
                    <a:pt x="3779" y="7259"/>
                  </a:cubicBezTo>
                  <a:cubicBezTo>
                    <a:pt x="4095" y="7334"/>
                    <a:pt x="4422" y="7375"/>
                    <a:pt x="4753" y="7375"/>
                  </a:cubicBezTo>
                  <a:cubicBezTo>
                    <a:pt x="4804" y="7375"/>
                    <a:pt x="4855" y="7374"/>
                    <a:pt x="4907" y="7372"/>
                  </a:cubicBezTo>
                  <a:lnTo>
                    <a:pt x="10888" y="7152"/>
                  </a:lnTo>
                  <a:cubicBezTo>
                    <a:pt x="10911" y="7151"/>
                    <a:pt x="10933" y="7151"/>
                    <a:pt x="10955" y="7151"/>
                  </a:cubicBezTo>
                  <a:cubicBezTo>
                    <a:pt x="12416" y="7151"/>
                    <a:pt x="13539" y="8468"/>
                    <a:pt x="13293" y="9921"/>
                  </a:cubicBezTo>
                  <a:lnTo>
                    <a:pt x="13153" y="10850"/>
                  </a:lnTo>
                  <a:cubicBezTo>
                    <a:pt x="12746" y="13560"/>
                    <a:pt x="12954" y="16327"/>
                    <a:pt x="13761" y="18947"/>
                  </a:cubicBezTo>
                  <a:lnTo>
                    <a:pt x="14551" y="21509"/>
                  </a:lnTo>
                  <a:cubicBezTo>
                    <a:pt x="14019" y="23039"/>
                    <a:pt x="12720" y="24188"/>
                    <a:pt x="11119" y="24518"/>
                  </a:cubicBezTo>
                  <a:lnTo>
                    <a:pt x="5947" y="25590"/>
                  </a:lnTo>
                  <a:lnTo>
                    <a:pt x="5781" y="25006"/>
                  </a:lnTo>
                  <a:cubicBezTo>
                    <a:pt x="5427" y="23761"/>
                    <a:pt x="4290" y="22910"/>
                    <a:pt x="3005" y="22910"/>
                  </a:cubicBezTo>
                  <a:cubicBezTo>
                    <a:pt x="2961" y="22910"/>
                    <a:pt x="2916" y="22911"/>
                    <a:pt x="2872" y="22913"/>
                  </a:cubicBezTo>
                  <a:lnTo>
                    <a:pt x="2265" y="22940"/>
                  </a:lnTo>
                  <a:lnTo>
                    <a:pt x="2184" y="22944"/>
                  </a:lnTo>
                  <a:lnTo>
                    <a:pt x="1295" y="30232"/>
                  </a:lnTo>
                  <a:cubicBezTo>
                    <a:pt x="1038" y="32336"/>
                    <a:pt x="2689" y="34160"/>
                    <a:pt x="4766" y="34160"/>
                  </a:cubicBezTo>
                  <a:cubicBezTo>
                    <a:pt x="4863" y="34160"/>
                    <a:pt x="4960" y="34156"/>
                    <a:pt x="5058" y="34148"/>
                  </a:cubicBezTo>
                  <a:lnTo>
                    <a:pt x="10174" y="33793"/>
                  </a:lnTo>
                  <a:lnTo>
                    <a:pt x="15869" y="33398"/>
                  </a:lnTo>
                  <a:cubicBezTo>
                    <a:pt x="19252" y="33344"/>
                    <a:pt x="18673" y="28976"/>
                    <a:pt x="18165" y="25140"/>
                  </a:cubicBezTo>
                  <a:lnTo>
                    <a:pt x="18116" y="24931"/>
                  </a:lnTo>
                  <a:lnTo>
                    <a:pt x="16859" y="19627"/>
                  </a:lnTo>
                  <a:lnTo>
                    <a:pt x="16879" y="19540"/>
                  </a:lnTo>
                  <a:cubicBezTo>
                    <a:pt x="17777" y="23151"/>
                    <a:pt x="20835" y="25811"/>
                    <a:pt x="24529" y="26210"/>
                  </a:cubicBezTo>
                  <a:cubicBezTo>
                    <a:pt x="24558" y="26212"/>
                    <a:pt x="24585" y="26220"/>
                    <a:pt x="24614" y="26222"/>
                  </a:cubicBezTo>
                  <a:lnTo>
                    <a:pt x="28239" y="19056"/>
                  </a:lnTo>
                  <a:cubicBezTo>
                    <a:pt x="32284" y="11060"/>
                    <a:pt x="27115" y="1378"/>
                    <a:pt x="18199" y="495"/>
                  </a:cubicBezTo>
                  <a:cubicBezTo>
                    <a:pt x="18086" y="483"/>
                    <a:pt x="17974" y="472"/>
                    <a:pt x="17861" y="465"/>
                  </a:cubicBezTo>
                  <a:lnTo>
                    <a:pt x="10712" y="18"/>
                  </a:lnTo>
                  <a:cubicBezTo>
                    <a:pt x="10625" y="13"/>
                    <a:pt x="10538" y="8"/>
                    <a:pt x="10450" y="6"/>
                  </a:cubicBezTo>
                  <a:cubicBezTo>
                    <a:pt x="10348" y="2"/>
                    <a:pt x="10246" y="1"/>
                    <a:pt x="10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9" name="Google Shape;979;p25"/>
          <p:cNvGrpSpPr/>
          <p:nvPr/>
        </p:nvGrpSpPr>
        <p:grpSpPr>
          <a:xfrm flipH="1">
            <a:off x="6637293" y="4776853"/>
            <a:ext cx="394941" cy="403298"/>
            <a:chOff x="4680525" y="1683100"/>
            <a:chExt cx="1637400" cy="1672050"/>
          </a:xfrm>
        </p:grpSpPr>
        <p:sp>
          <p:nvSpPr>
            <p:cNvPr id="980" name="Google Shape;980;p25"/>
            <p:cNvSpPr/>
            <p:nvPr/>
          </p:nvSpPr>
          <p:spPr>
            <a:xfrm>
              <a:off x="5170700" y="1683100"/>
              <a:ext cx="810675" cy="695100"/>
            </a:xfrm>
            <a:custGeom>
              <a:avLst/>
              <a:gdLst/>
              <a:ahLst/>
              <a:cxnLst/>
              <a:rect l="l" t="t" r="r" b="b"/>
              <a:pathLst>
                <a:path w="32427" h="27804" extrusionOk="0">
                  <a:moveTo>
                    <a:pt x="18698" y="654"/>
                  </a:moveTo>
                  <a:cubicBezTo>
                    <a:pt x="19242" y="654"/>
                    <a:pt x="19773" y="772"/>
                    <a:pt x="20261" y="990"/>
                  </a:cubicBezTo>
                  <a:cubicBezTo>
                    <a:pt x="19954" y="1023"/>
                    <a:pt x="19651" y="1075"/>
                    <a:pt x="19355" y="1141"/>
                  </a:cubicBezTo>
                  <a:cubicBezTo>
                    <a:pt x="18968" y="973"/>
                    <a:pt x="18572" y="825"/>
                    <a:pt x="18169" y="691"/>
                  </a:cubicBezTo>
                  <a:cubicBezTo>
                    <a:pt x="18346" y="666"/>
                    <a:pt x="18523" y="654"/>
                    <a:pt x="18698" y="654"/>
                  </a:cubicBezTo>
                  <a:close/>
                  <a:moveTo>
                    <a:pt x="13848" y="1"/>
                  </a:moveTo>
                  <a:cubicBezTo>
                    <a:pt x="6201" y="1"/>
                    <a:pt x="0" y="6200"/>
                    <a:pt x="0" y="13849"/>
                  </a:cubicBezTo>
                  <a:cubicBezTo>
                    <a:pt x="0" y="21242"/>
                    <a:pt x="5795" y="27282"/>
                    <a:pt x="13091" y="27674"/>
                  </a:cubicBezTo>
                  <a:lnTo>
                    <a:pt x="13092" y="27803"/>
                  </a:lnTo>
                  <a:cubicBezTo>
                    <a:pt x="13156" y="27767"/>
                    <a:pt x="13227" y="27726"/>
                    <a:pt x="13306" y="27682"/>
                  </a:cubicBezTo>
                  <a:cubicBezTo>
                    <a:pt x="13486" y="27688"/>
                    <a:pt x="13665" y="27697"/>
                    <a:pt x="13848" y="27697"/>
                  </a:cubicBezTo>
                  <a:cubicBezTo>
                    <a:pt x="21496" y="27697"/>
                    <a:pt x="27696" y="21496"/>
                    <a:pt x="27696" y="13849"/>
                  </a:cubicBezTo>
                  <a:cubicBezTo>
                    <a:pt x="27696" y="11550"/>
                    <a:pt x="27133" y="9384"/>
                    <a:pt x="26142" y="7475"/>
                  </a:cubicBezTo>
                  <a:lnTo>
                    <a:pt x="26142" y="7475"/>
                  </a:lnTo>
                  <a:cubicBezTo>
                    <a:pt x="26399" y="7521"/>
                    <a:pt x="26660" y="7546"/>
                    <a:pt x="26927" y="7546"/>
                  </a:cubicBezTo>
                  <a:cubicBezTo>
                    <a:pt x="27025" y="7546"/>
                    <a:pt x="27124" y="7542"/>
                    <a:pt x="27223" y="7535"/>
                  </a:cubicBezTo>
                  <a:cubicBezTo>
                    <a:pt x="27223" y="7535"/>
                    <a:pt x="27433" y="7520"/>
                    <a:pt x="27769" y="7497"/>
                  </a:cubicBezTo>
                  <a:cubicBezTo>
                    <a:pt x="27883" y="7489"/>
                    <a:pt x="27997" y="7484"/>
                    <a:pt x="28109" y="7484"/>
                  </a:cubicBezTo>
                  <a:cubicBezTo>
                    <a:pt x="28898" y="7484"/>
                    <a:pt x="29650" y="7686"/>
                    <a:pt x="30317" y="8042"/>
                  </a:cubicBezTo>
                  <a:cubicBezTo>
                    <a:pt x="31067" y="8446"/>
                    <a:pt x="31710" y="9047"/>
                    <a:pt x="32176" y="9788"/>
                  </a:cubicBezTo>
                  <a:cubicBezTo>
                    <a:pt x="32343" y="9157"/>
                    <a:pt x="32427" y="8493"/>
                    <a:pt x="32413" y="7812"/>
                  </a:cubicBezTo>
                  <a:lnTo>
                    <a:pt x="32401" y="7190"/>
                  </a:lnTo>
                  <a:cubicBezTo>
                    <a:pt x="32323" y="3222"/>
                    <a:pt x="29075" y="95"/>
                    <a:pt x="25175" y="95"/>
                  </a:cubicBezTo>
                  <a:cubicBezTo>
                    <a:pt x="24984" y="95"/>
                    <a:pt x="24791" y="102"/>
                    <a:pt x="24597" y="118"/>
                  </a:cubicBezTo>
                  <a:lnTo>
                    <a:pt x="18007" y="637"/>
                  </a:lnTo>
                  <a:cubicBezTo>
                    <a:pt x="16694" y="223"/>
                    <a:pt x="15297" y="1"/>
                    <a:pt x="138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5"/>
            <p:cNvSpPr/>
            <p:nvPr/>
          </p:nvSpPr>
          <p:spPr>
            <a:xfrm>
              <a:off x="4680525" y="2507725"/>
              <a:ext cx="1637400" cy="847425"/>
            </a:xfrm>
            <a:custGeom>
              <a:avLst/>
              <a:gdLst/>
              <a:ahLst/>
              <a:cxnLst/>
              <a:rect l="l" t="t" r="r" b="b"/>
              <a:pathLst>
                <a:path w="65496" h="33897" extrusionOk="0">
                  <a:moveTo>
                    <a:pt x="43378" y="1"/>
                  </a:moveTo>
                  <a:cubicBezTo>
                    <a:pt x="43135" y="1"/>
                    <a:pt x="42890" y="8"/>
                    <a:pt x="42645" y="22"/>
                  </a:cubicBezTo>
                  <a:lnTo>
                    <a:pt x="23900" y="1150"/>
                  </a:lnTo>
                  <a:cubicBezTo>
                    <a:pt x="17760" y="1150"/>
                    <a:pt x="12130" y="5468"/>
                    <a:pt x="9290" y="12354"/>
                  </a:cubicBezTo>
                  <a:lnTo>
                    <a:pt x="1" y="33896"/>
                  </a:lnTo>
                  <a:lnTo>
                    <a:pt x="65496" y="33896"/>
                  </a:lnTo>
                  <a:lnTo>
                    <a:pt x="57352" y="11356"/>
                  </a:lnTo>
                  <a:cubicBezTo>
                    <a:pt x="54843" y="4415"/>
                    <a:pt x="49369" y="1"/>
                    <a:pt x="433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5"/>
            <p:cNvSpPr/>
            <p:nvPr/>
          </p:nvSpPr>
          <p:spPr>
            <a:xfrm>
              <a:off x="5275775" y="1767450"/>
              <a:ext cx="728000" cy="868825"/>
            </a:xfrm>
            <a:custGeom>
              <a:avLst/>
              <a:gdLst/>
              <a:ahLst/>
              <a:cxnLst/>
              <a:rect l="l" t="t" r="r" b="b"/>
              <a:pathLst>
                <a:path w="29120" h="34753" extrusionOk="0">
                  <a:moveTo>
                    <a:pt x="18162" y="0"/>
                  </a:moveTo>
                  <a:cubicBezTo>
                    <a:pt x="17643" y="823"/>
                    <a:pt x="17342" y="1787"/>
                    <a:pt x="17342" y="2819"/>
                  </a:cubicBezTo>
                  <a:lnTo>
                    <a:pt x="17342" y="3436"/>
                  </a:lnTo>
                  <a:cubicBezTo>
                    <a:pt x="17342" y="6277"/>
                    <a:pt x="14929" y="8578"/>
                    <a:pt x="11952" y="8578"/>
                  </a:cubicBezTo>
                  <a:cubicBezTo>
                    <a:pt x="11643" y="8688"/>
                    <a:pt x="11354" y="8828"/>
                    <a:pt x="11082" y="8990"/>
                  </a:cubicBezTo>
                  <a:lnTo>
                    <a:pt x="11130" y="16950"/>
                  </a:lnTo>
                  <a:cubicBezTo>
                    <a:pt x="11278" y="17125"/>
                    <a:pt x="11418" y="17293"/>
                    <a:pt x="11549" y="17449"/>
                  </a:cubicBezTo>
                  <a:cubicBezTo>
                    <a:pt x="12034" y="18028"/>
                    <a:pt x="12319" y="18737"/>
                    <a:pt x="12360" y="19477"/>
                  </a:cubicBezTo>
                  <a:lnTo>
                    <a:pt x="12362" y="19527"/>
                  </a:lnTo>
                  <a:cubicBezTo>
                    <a:pt x="12464" y="21278"/>
                    <a:pt x="11537" y="22931"/>
                    <a:pt x="9962" y="23823"/>
                  </a:cubicBezTo>
                  <a:cubicBezTo>
                    <a:pt x="9538" y="24063"/>
                    <a:pt x="9152" y="24282"/>
                    <a:pt x="8891" y="24430"/>
                  </a:cubicBezTo>
                  <a:lnTo>
                    <a:pt x="5722" y="19829"/>
                  </a:lnTo>
                  <a:lnTo>
                    <a:pt x="5722" y="19829"/>
                  </a:lnTo>
                  <a:cubicBezTo>
                    <a:pt x="5820" y="21664"/>
                    <a:pt x="5545" y="23559"/>
                    <a:pt x="4924" y="25324"/>
                  </a:cubicBezTo>
                  <a:cubicBezTo>
                    <a:pt x="4054" y="27792"/>
                    <a:pt x="2290" y="29843"/>
                    <a:pt x="1" y="31114"/>
                  </a:cubicBezTo>
                  <a:lnTo>
                    <a:pt x="13676" y="34656"/>
                  </a:lnTo>
                  <a:cubicBezTo>
                    <a:pt x="13927" y="34721"/>
                    <a:pt x="14176" y="34752"/>
                    <a:pt x="14420" y="34752"/>
                  </a:cubicBezTo>
                  <a:cubicBezTo>
                    <a:pt x="16059" y="34752"/>
                    <a:pt x="17453" y="33367"/>
                    <a:pt x="17349" y="31632"/>
                  </a:cubicBezTo>
                  <a:lnTo>
                    <a:pt x="17087" y="27294"/>
                  </a:lnTo>
                  <a:cubicBezTo>
                    <a:pt x="16986" y="25977"/>
                    <a:pt x="17535" y="24693"/>
                    <a:pt x="18546" y="23892"/>
                  </a:cubicBezTo>
                  <a:lnTo>
                    <a:pt x="22271" y="24352"/>
                  </a:lnTo>
                  <a:cubicBezTo>
                    <a:pt x="22523" y="24383"/>
                    <a:pt x="22768" y="24398"/>
                    <a:pt x="23006" y="24398"/>
                  </a:cubicBezTo>
                  <a:cubicBezTo>
                    <a:pt x="25479" y="24398"/>
                    <a:pt x="27142" y="22748"/>
                    <a:pt x="26920" y="20120"/>
                  </a:cubicBezTo>
                  <a:lnTo>
                    <a:pt x="27049" y="15697"/>
                  </a:lnTo>
                  <a:lnTo>
                    <a:pt x="28186" y="15155"/>
                  </a:lnTo>
                  <a:cubicBezTo>
                    <a:pt x="28897" y="14815"/>
                    <a:pt x="29120" y="13910"/>
                    <a:pt x="28649" y="13279"/>
                  </a:cubicBezTo>
                  <a:lnTo>
                    <a:pt x="26612" y="10551"/>
                  </a:lnTo>
                  <a:lnTo>
                    <a:pt x="26114" y="4668"/>
                  </a:lnTo>
                  <a:cubicBezTo>
                    <a:pt x="25448" y="4311"/>
                    <a:pt x="24696" y="4110"/>
                    <a:pt x="23908" y="4110"/>
                  </a:cubicBezTo>
                  <a:cubicBezTo>
                    <a:pt x="23794" y="4110"/>
                    <a:pt x="23680" y="4115"/>
                    <a:pt x="23566" y="4123"/>
                  </a:cubicBezTo>
                  <a:cubicBezTo>
                    <a:pt x="23230" y="4147"/>
                    <a:pt x="23020" y="4161"/>
                    <a:pt x="23020" y="4161"/>
                  </a:cubicBezTo>
                  <a:cubicBezTo>
                    <a:pt x="22913" y="4169"/>
                    <a:pt x="22806" y="4173"/>
                    <a:pt x="22700" y="4173"/>
                  </a:cubicBezTo>
                  <a:cubicBezTo>
                    <a:pt x="20414" y="4173"/>
                    <a:pt x="18466" y="2384"/>
                    <a:pt x="181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3" name="Google Shape;983;p25"/>
          <p:cNvGrpSpPr/>
          <p:nvPr/>
        </p:nvGrpSpPr>
        <p:grpSpPr>
          <a:xfrm>
            <a:off x="5710348" y="4633497"/>
            <a:ext cx="473529" cy="524068"/>
            <a:chOff x="2247925" y="2919000"/>
            <a:chExt cx="1228350" cy="1359450"/>
          </a:xfrm>
        </p:grpSpPr>
        <p:sp>
          <p:nvSpPr>
            <p:cNvPr id="984" name="Google Shape;984;p25"/>
            <p:cNvSpPr/>
            <p:nvPr/>
          </p:nvSpPr>
          <p:spPr>
            <a:xfrm>
              <a:off x="2425050" y="2919000"/>
              <a:ext cx="988800" cy="906825"/>
            </a:xfrm>
            <a:custGeom>
              <a:avLst/>
              <a:gdLst/>
              <a:ahLst/>
              <a:cxnLst/>
              <a:rect l="l" t="t" r="r" b="b"/>
              <a:pathLst>
                <a:path w="39552" h="36273" extrusionOk="0">
                  <a:moveTo>
                    <a:pt x="9177" y="0"/>
                  </a:moveTo>
                  <a:cubicBezTo>
                    <a:pt x="4099" y="0"/>
                    <a:pt x="0" y="4297"/>
                    <a:pt x="324" y="9443"/>
                  </a:cubicBezTo>
                  <a:lnTo>
                    <a:pt x="1405" y="26559"/>
                  </a:lnTo>
                  <a:lnTo>
                    <a:pt x="11547" y="27121"/>
                  </a:lnTo>
                  <a:cubicBezTo>
                    <a:pt x="11147" y="27686"/>
                    <a:pt x="10725" y="28286"/>
                    <a:pt x="10379" y="28777"/>
                  </a:cubicBezTo>
                  <a:cubicBezTo>
                    <a:pt x="9906" y="29449"/>
                    <a:pt x="9664" y="30243"/>
                    <a:pt x="9686" y="31048"/>
                  </a:cubicBezTo>
                  <a:lnTo>
                    <a:pt x="9687" y="31103"/>
                  </a:lnTo>
                  <a:cubicBezTo>
                    <a:pt x="9753" y="33592"/>
                    <a:pt x="11964" y="35875"/>
                    <a:pt x="14418" y="36235"/>
                  </a:cubicBezTo>
                  <a:cubicBezTo>
                    <a:pt x="14649" y="36268"/>
                    <a:pt x="14880" y="36272"/>
                    <a:pt x="15111" y="36272"/>
                  </a:cubicBezTo>
                  <a:cubicBezTo>
                    <a:pt x="15150" y="36272"/>
                    <a:pt x="15188" y="36272"/>
                    <a:pt x="15226" y="36272"/>
                  </a:cubicBezTo>
                  <a:cubicBezTo>
                    <a:pt x="17584" y="36267"/>
                    <a:pt x="19945" y="36258"/>
                    <a:pt x="22304" y="36251"/>
                  </a:cubicBezTo>
                  <a:cubicBezTo>
                    <a:pt x="26497" y="36240"/>
                    <a:pt x="30692" y="36227"/>
                    <a:pt x="34885" y="36215"/>
                  </a:cubicBezTo>
                  <a:cubicBezTo>
                    <a:pt x="37241" y="36017"/>
                    <a:pt x="39125" y="34243"/>
                    <a:pt x="39368" y="31999"/>
                  </a:cubicBezTo>
                  <a:cubicBezTo>
                    <a:pt x="39551" y="30292"/>
                    <a:pt x="38151" y="28853"/>
                    <a:pt x="36406" y="28853"/>
                  </a:cubicBezTo>
                  <a:cubicBezTo>
                    <a:pt x="36294" y="28853"/>
                    <a:pt x="36180" y="28859"/>
                    <a:pt x="36066" y="28871"/>
                  </a:cubicBezTo>
                  <a:cubicBezTo>
                    <a:pt x="35969" y="28879"/>
                    <a:pt x="35873" y="28883"/>
                    <a:pt x="35779" y="28883"/>
                  </a:cubicBezTo>
                  <a:cubicBezTo>
                    <a:pt x="33766" y="28883"/>
                    <a:pt x="32240" y="27093"/>
                    <a:pt x="32709" y="25174"/>
                  </a:cubicBezTo>
                  <a:lnTo>
                    <a:pt x="32898" y="23671"/>
                  </a:lnTo>
                  <a:cubicBezTo>
                    <a:pt x="33230" y="21033"/>
                    <a:pt x="31257" y="18732"/>
                    <a:pt x="28616" y="18412"/>
                  </a:cubicBezTo>
                  <a:lnTo>
                    <a:pt x="28654" y="13608"/>
                  </a:lnTo>
                  <a:cubicBezTo>
                    <a:pt x="28709" y="6711"/>
                    <a:pt x="23407" y="955"/>
                    <a:pt x="16530" y="442"/>
                  </a:cubicBezTo>
                  <a:lnTo>
                    <a:pt x="9743" y="18"/>
                  </a:lnTo>
                  <a:cubicBezTo>
                    <a:pt x="9553" y="6"/>
                    <a:pt x="9364" y="0"/>
                    <a:pt x="91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5"/>
            <p:cNvSpPr/>
            <p:nvPr/>
          </p:nvSpPr>
          <p:spPr>
            <a:xfrm>
              <a:off x="2247925" y="3775750"/>
              <a:ext cx="1228350" cy="502700"/>
            </a:xfrm>
            <a:custGeom>
              <a:avLst/>
              <a:gdLst/>
              <a:ahLst/>
              <a:cxnLst/>
              <a:rect l="l" t="t" r="r" b="b"/>
              <a:pathLst>
                <a:path w="49134" h="20108" extrusionOk="0">
                  <a:moveTo>
                    <a:pt x="16591" y="1"/>
                  </a:moveTo>
                  <a:cubicBezTo>
                    <a:pt x="12099" y="1"/>
                    <a:pt x="7993" y="2620"/>
                    <a:pt x="6111" y="6737"/>
                  </a:cubicBezTo>
                  <a:lnTo>
                    <a:pt x="1" y="20107"/>
                  </a:lnTo>
                  <a:lnTo>
                    <a:pt x="49134" y="20107"/>
                  </a:lnTo>
                  <a:lnTo>
                    <a:pt x="42166" y="7329"/>
                  </a:lnTo>
                  <a:cubicBezTo>
                    <a:pt x="40037" y="3244"/>
                    <a:pt x="35812" y="683"/>
                    <a:pt x="31207" y="683"/>
                  </a:cubicBezTo>
                  <a:lnTo>
                    <a:pt x="17143" y="14"/>
                  </a:lnTo>
                  <a:cubicBezTo>
                    <a:pt x="16959" y="5"/>
                    <a:pt x="16775" y="1"/>
                    <a:pt x="165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5"/>
            <p:cNvSpPr/>
            <p:nvPr/>
          </p:nvSpPr>
          <p:spPr>
            <a:xfrm>
              <a:off x="2357550" y="3097775"/>
              <a:ext cx="728050" cy="806475"/>
            </a:xfrm>
            <a:custGeom>
              <a:avLst/>
              <a:gdLst/>
              <a:ahLst/>
              <a:cxnLst/>
              <a:rect l="l" t="t" r="r" b="b"/>
              <a:pathLst>
                <a:path w="29122" h="32259" extrusionOk="0">
                  <a:moveTo>
                    <a:pt x="4851" y="0"/>
                  </a:moveTo>
                  <a:cubicBezTo>
                    <a:pt x="3989" y="0"/>
                    <a:pt x="3146" y="600"/>
                    <a:pt x="3057" y="1608"/>
                  </a:cubicBezTo>
                  <a:cubicBezTo>
                    <a:pt x="3056" y="1617"/>
                    <a:pt x="3056" y="1628"/>
                    <a:pt x="3055" y="1636"/>
                  </a:cubicBezTo>
                  <a:lnTo>
                    <a:pt x="2509" y="8061"/>
                  </a:lnTo>
                  <a:lnTo>
                    <a:pt x="473" y="10789"/>
                  </a:lnTo>
                  <a:cubicBezTo>
                    <a:pt x="0" y="11420"/>
                    <a:pt x="224" y="12325"/>
                    <a:pt x="937" y="12662"/>
                  </a:cubicBezTo>
                  <a:lnTo>
                    <a:pt x="2074" y="13204"/>
                  </a:lnTo>
                  <a:lnTo>
                    <a:pt x="2133" y="13301"/>
                  </a:lnTo>
                  <a:cubicBezTo>
                    <a:pt x="2075" y="14003"/>
                    <a:pt x="2294" y="17473"/>
                    <a:pt x="2294" y="17473"/>
                  </a:cubicBezTo>
                  <a:cubicBezTo>
                    <a:pt x="2070" y="20120"/>
                    <a:pt x="3680" y="21903"/>
                    <a:pt x="6169" y="21903"/>
                  </a:cubicBezTo>
                  <a:cubicBezTo>
                    <a:pt x="6390" y="21903"/>
                    <a:pt x="6617" y="21888"/>
                    <a:pt x="6852" y="21860"/>
                  </a:cubicBezTo>
                  <a:lnTo>
                    <a:pt x="10577" y="21399"/>
                  </a:lnTo>
                  <a:cubicBezTo>
                    <a:pt x="11588" y="22200"/>
                    <a:pt x="12137" y="23483"/>
                    <a:pt x="12036" y="24801"/>
                  </a:cubicBezTo>
                  <a:lnTo>
                    <a:pt x="11773" y="29139"/>
                  </a:lnTo>
                  <a:cubicBezTo>
                    <a:pt x="11669" y="30875"/>
                    <a:pt x="13064" y="32259"/>
                    <a:pt x="14702" y="32259"/>
                  </a:cubicBezTo>
                  <a:cubicBezTo>
                    <a:pt x="14947" y="32259"/>
                    <a:pt x="15196" y="32228"/>
                    <a:pt x="15447" y="32163"/>
                  </a:cubicBezTo>
                  <a:lnTo>
                    <a:pt x="29121" y="28620"/>
                  </a:lnTo>
                  <a:cubicBezTo>
                    <a:pt x="26954" y="27418"/>
                    <a:pt x="25259" y="25513"/>
                    <a:pt x="24347" y="23219"/>
                  </a:cubicBezTo>
                  <a:cubicBezTo>
                    <a:pt x="22252" y="23226"/>
                    <a:pt x="20158" y="23234"/>
                    <a:pt x="18064" y="23238"/>
                  </a:cubicBezTo>
                  <a:cubicBezTo>
                    <a:pt x="17875" y="23238"/>
                    <a:pt x="17686" y="23235"/>
                    <a:pt x="17498" y="23209"/>
                  </a:cubicBezTo>
                  <a:cubicBezTo>
                    <a:pt x="15342" y="22911"/>
                    <a:pt x="13391" y="20910"/>
                    <a:pt x="13332" y="18726"/>
                  </a:cubicBezTo>
                  <a:lnTo>
                    <a:pt x="13331" y="18678"/>
                  </a:lnTo>
                  <a:cubicBezTo>
                    <a:pt x="13311" y="17974"/>
                    <a:pt x="13524" y="17281"/>
                    <a:pt x="13937" y="16694"/>
                  </a:cubicBezTo>
                  <a:cubicBezTo>
                    <a:pt x="14379" y="16067"/>
                    <a:pt x="14968" y="15231"/>
                    <a:pt x="15419" y="14594"/>
                  </a:cubicBezTo>
                  <a:cubicBezTo>
                    <a:pt x="15862" y="13968"/>
                    <a:pt x="16099" y="13231"/>
                    <a:pt x="16097" y="12463"/>
                  </a:cubicBezTo>
                  <a:lnTo>
                    <a:pt x="16097" y="12399"/>
                  </a:lnTo>
                  <a:cubicBezTo>
                    <a:pt x="16096" y="10497"/>
                    <a:pt x="14769" y="8837"/>
                    <a:pt x="12850" y="8337"/>
                  </a:cubicBezTo>
                  <a:cubicBezTo>
                    <a:pt x="12696" y="8350"/>
                    <a:pt x="12544" y="8357"/>
                    <a:pt x="12393" y="8357"/>
                  </a:cubicBezTo>
                  <a:cubicBezTo>
                    <a:pt x="9771" y="8357"/>
                    <a:pt x="7555" y="6443"/>
                    <a:pt x="7340" y="3904"/>
                  </a:cubicBezTo>
                  <a:cubicBezTo>
                    <a:pt x="7340" y="3904"/>
                    <a:pt x="7321" y="3679"/>
                    <a:pt x="7291" y="3319"/>
                  </a:cubicBezTo>
                  <a:cubicBezTo>
                    <a:pt x="7208" y="2343"/>
                    <a:pt x="6849" y="1455"/>
                    <a:pt x="6290" y="720"/>
                  </a:cubicBezTo>
                  <a:cubicBezTo>
                    <a:pt x="5916" y="226"/>
                    <a:pt x="5380" y="0"/>
                    <a:pt x="48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7" name="Google Shape;987;p25"/>
          <p:cNvGrpSpPr/>
          <p:nvPr/>
        </p:nvGrpSpPr>
        <p:grpSpPr>
          <a:xfrm>
            <a:off x="4876158" y="4624465"/>
            <a:ext cx="473396" cy="526903"/>
            <a:chOff x="2914400" y="865675"/>
            <a:chExt cx="1657550" cy="1844900"/>
          </a:xfrm>
        </p:grpSpPr>
        <p:sp>
          <p:nvSpPr>
            <p:cNvPr id="988" name="Google Shape;988;p25"/>
            <p:cNvSpPr/>
            <p:nvPr/>
          </p:nvSpPr>
          <p:spPr>
            <a:xfrm>
              <a:off x="2914400" y="1787625"/>
              <a:ext cx="1657550" cy="922950"/>
            </a:xfrm>
            <a:custGeom>
              <a:avLst/>
              <a:gdLst/>
              <a:ahLst/>
              <a:cxnLst/>
              <a:rect l="l" t="t" r="r" b="b"/>
              <a:pathLst>
                <a:path w="66302" h="36918" extrusionOk="0">
                  <a:moveTo>
                    <a:pt x="22092" y="0"/>
                  </a:moveTo>
                  <a:cubicBezTo>
                    <a:pt x="19439" y="0"/>
                    <a:pt x="17005" y="1519"/>
                    <a:pt x="15847" y="3928"/>
                  </a:cubicBezTo>
                  <a:lnTo>
                    <a:pt x="1" y="36917"/>
                  </a:lnTo>
                  <a:lnTo>
                    <a:pt x="66301" y="36917"/>
                  </a:lnTo>
                  <a:lnTo>
                    <a:pt x="50857" y="7869"/>
                  </a:lnTo>
                  <a:cubicBezTo>
                    <a:pt x="48614" y="3567"/>
                    <a:pt x="44165" y="870"/>
                    <a:pt x="39314" y="870"/>
                  </a:cubicBezTo>
                  <a:lnTo>
                    <a:pt x="22445" y="9"/>
                  </a:lnTo>
                  <a:cubicBezTo>
                    <a:pt x="22327" y="3"/>
                    <a:pt x="22209" y="0"/>
                    <a:pt x="220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5"/>
            <p:cNvSpPr/>
            <p:nvPr/>
          </p:nvSpPr>
          <p:spPr>
            <a:xfrm>
              <a:off x="3462500" y="1354175"/>
              <a:ext cx="557825" cy="573875"/>
            </a:xfrm>
            <a:custGeom>
              <a:avLst/>
              <a:gdLst/>
              <a:ahLst/>
              <a:cxnLst/>
              <a:rect l="l" t="t" r="r" b="b"/>
              <a:pathLst>
                <a:path w="22313" h="22955" extrusionOk="0">
                  <a:moveTo>
                    <a:pt x="8562" y="0"/>
                  </a:moveTo>
                  <a:lnTo>
                    <a:pt x="8542" y="87"/>
                  </a:lnTo>
                  <a:lnTo>
                    <a:pt x="9848" y="5600"/>
                  </a:lnTo>
                  <a:cubicBezTo>
                    <a:pt x="10356" y="9436"/>
                    <a:pt x="10935" y="13804"/>
                    <a:pt x="7551" y="13858"/>
                  </a:cubicBezTo>
                  <a:lnTo>
                    <a:pt x="1856" y="14253"/>
                  </a:lnTo>
                  <a:cubicBezTo>
                    <a:pt x="2179" y="15171"/>
                    <a:pt x="2180" y="16204"/>
                    <a:pt x="1801" y="17163"/>
                  </a:cubicBezTo>
                  <a:lnTo>
                    <a:pt x="465" y="20556"/>
                  </a:lnTo>
                  <a:cubicBezTo>
                    <a:pt x="1" y="21732"/>
                    <a:pt x="890" y="22954"/>
                    <a:pt x="2087" y="22954"/>
                  </a:cubicBezTo>
                  <a:cubicBezTo>
                    <a:pt x="2194" y="22954"/>
                    <a:pt x="2304" y="22944"/>
                    <a:pt x="2415" y="22924"/>
                  </a:cubicBezTo>
                  <a:lnTo>
                    <a:pt x="22312" y="19256"/>
                  </a:lnTo>
                  <a:cubicBezTo>
                    <a:pt x="19902" y="17920"/>
                    <a:pt x="18046" y="15757"/>
                    <a:pt x="17129" y="13159"/>
                  </a:cubicBezTo>
                  <a:cubicBezTo>
                    <a:pt x="16472" y="11301"/>
                    <a:pt x="16183" y="9303"/>
                    <a:pt x="16288" y="7371"/>
                  </a:cubicBezTo>
                  <a:lnTo>
                    <a:pt x="16212" y="6670"/>
                  </a:lnTo>
                  <a:cubicBezTo>
                    <a:pt x="12518" y="6271"/>
                    <a:pt x="9460" y="3613"/>
                    <a:pt x="85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5"/>
            <p:cNvSpPr/>
            <p:nvPr/>
          </p:nvSpPr>
          <p:spPr>
            <a:xfrm>
              <a:off x="3239125" y="1044450"/>
              <a:ext cx="379275" cy="461000"/>
            </a:xfrm>
            <a:custGeom>
              <a:avLst/>
              <a:gdLst/>
              <a:ahLst/>
              <a:cxnLst/>
              <a:rect l="l" t="t" r="r" b="b"/>
              <a:pathLst>
                <a:path w="15171" h="18440" extrusionOk="0">
                  <a:moveTo>
                    <a:pt x="11574" y="1"/>
                  </a:moveTo>
                  <a:cubicBezTo>
                    <a:pt x="11552" y="1"/>
                    <a:pt x="11530" y="1"/>
                    <a:pt x="11507" y="2"/>
                  </a:cubicBezTo>
                  <a:lnTo>
                    <a:pt x="5527" y="222"/>
                  </a:lnTo>
                  <a:cubicBezTo>
                    <a:pt x="5474" y="224"/>
                    <a:pt x="5421" y="225"/>
                    <a:pt x="5368" y="225"/>
                  </a:cubicBezTo>
                  <a:cubicBezTo>
                    <a:pt x="5038" y="225"/>
                    <a:pt x="4713" y="186"/>
                    <a:pt x="4398" y="110"/>
                  </a:cubicBezTo>
                  <a:cubicBezTo>
                    <a:pt x="4130" y="722"/>
                    <a:pt x="3952" y="1385"/>
                    <a:pt x="3892" y="2084"/>
                  </a:cubicBezTo>
                  <a:lnTo>
                    <a:pt x="3663" y="4795"/>
                  </a:lnTo>
                  <a:lnTo>
                    <a:pt x="3347" y="8524"/>
                  </a:lnTo>
                  <a:lnTo>
                    <a:pt x="405" y="13691"/>
                  </a:lnTo>
                  <a:cubicBezTo>
                    <a:pt x="0" y="14402"/>
                    <a:pt x="485" y="15288"/>
                    <a:pt x="1304" y="15332"/>
                  </a:cubicBezTo>
                  <a:lnTo>
                    <a:pt x="2765" y="15408"/>
                  </a:lnTo>
                  <a:lnTo>
                    <a:pt x="2827" y="15509"/>
                  </a:lnTo>
                  <a:cubicBezTo>
                    <a:pt x="2858" y="15562"/>
                    <a:pt x="2877" y="15660"/>
                    <a:pt x="2885" y="15790"/>
                  </a:cubicBezTo>
                  <a:lnTo>
                    <a:pt x="3491" y="15763"/>
                  </a:lnTo>
                  <a:cubicBezTo>
                    <a:pt x="3535" y="15761"/>
                    <a:pt x="3580" y="15760"/>
                    <a:pt x="3624" y="15760"/>
                  </a:cubicBezTo>
                  <a:cubicBezTo>
                    <a:pt x="4909" y="15760"/>
                    <a:pt x="6046" y="16611"/>
                    <a:pt x="6400" y="17856"/>
                  </a:cubicBezTo>
                  <a:lnTo>
                    <a:pt x="6566" y="18440"/>
                  </a:lnTo>
                  <a:lnTo>
                    <a:pt x="11739" y="17369"/>
                  </a:lnTo>
                  <a:cubicBezTo>
                    <a:pt x="13340" y="17038"/>
                    <a:pt x="14639" y="15889"/>
                    <a:pt x="15171" y="14360"/>
                  </a:cubicBezTo>
                  <a:lnTo>
                    <a:pt x="14380" y="11798"/>
                  </a:lnTo>
                  <a:cubicBezTo>
                    <a:pt x="13573" y="9177"/>
                    <a:pt x="13364" y="6411"/>
                    <a:pt x="13773" y="3700"/>
                  </a:cubicBezTo>
                  <a:lnTo>
                    <a:pt x="13912" y="2771"/>
                  </a:lnTo>
                  <a:cubicBezTo>
                    <a:pt x="14158" y="1318"/>
                    <a:pt x="13037" y="1"/>
                    <a:pt x="115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5"/>
            <p:cNvSpPr/>
            <p:nvPr/>
          </p:nvSpPr>
          <p:spPr>
            <a:xfrm>
              <a:off x="3254575" y="865675"/>
              <a:ext cx="807100" cy="854000"/>
            </a:xfrm>
            <a:custGeom>
              <a:avLst/>
              <a:gdLst/>
              <a:ahLst/>
              <a:cxnLst/>
              <a:rect l="l" t="t" r="r" b="b"/>
              <a:pathLst>
                <a:path w="32284" h="34160" extrusionOk="0">
                  <a:moveTo>
                    <a:pt x="10145" y="1"/>
                  </a:moveTo>
                  <a:cubicBezTo>
                    <a:pt x="7952" y="1"/>
                    <a:pt x="6090" y="837"/>
                    <a:pt x="4709" y="2141"/>
                  </a:cubicBezTo>
                  <a:lnTo>
                    <a:pt x="2465" y="2079"/>
                  </a:lnTo>
                  <a:cubicBezTo>
                    <a:pt x="2446" y="2078"/>
                    <a:pt x="2428" y="2078"/>
                    <a:pt x="2409" y="2078"/>
                  </a:cubicBezTo>
                  <a:cubicBezTo>
                    <a:pt x="865" y="2078"/>
                    <a:pt x="0" y="3885"/>
                    <a:pt x="993" y="5088"/>
                  </a:cubicBezTo>
                  <a:lnTo>
                    <a:pt x="1198" y="5415"/>
                  </a:lnTo>
                  <a:cubicBezTo>
                    <a:pt x="1485" y="5869"/>
                    <a:pt x="1851" y="6253"/>
                    <a:pt x="2272" y="6559"/>
                  </a:cubicBezTo>
                  <a:cubicBezTo>
                    <a:pt x="1914" y="8328"/>
                    <a:pt x="2128" y="10226"/>
                    <a:pt x="3044" y="11945"/>
                  </a:cubicBezTo>
                  <a:lnTo>
                    <a:pt x="3273" y="9234"/>
                  </a:lnTo>
                  <a:cubicBezTo>
                    <a:pt x="3332" y="8535"/>
                    <a:pt x="3510" y="7872"/>
                    <a:pt x="3779" y="7259"/>
                  </a:cubicBezTo>
                  <a:cubicBezTo>
                    <a:pt x="4095" y="7334"/>
                    <a:pt x="4422" y="7375"/>
                    <a:pt x="4753" y="7375"/>
                  </a:cubicBezTo>
                  <a:cubicBezTo>
                    <a:pt x="4804" y="7375"/>
                    <a:pt x="4855" y="7374"/>
                    <a:pt x="4907" y="7372"/>
                  </a:cubicBezTo>
                  <a:lnTo>
                    <a:pt x="10888" y="7152"/>
                  </a:lnTo>
                  <a:cubicBezTo>
                    <a:pt x="10911" y="7151"/>
                    <a:pt x="10933" y="7151"/>
                    <a:pt x="10955" y="7151"/>
                  </a:cubicBezTo>
                  <a:cubicBezTo>
                    <a:pt x="12416" y="7151"/>
                    <a:pt x="13539" y="8468"/>
                    <a:pt x="13293" y="9921"/>
                  </a:cubicBezTo>
                  <a:lnTo>
                    <a:pt x="13153" y="10850"/>
                  </a:lnTo>
                  <a:cubicBezTo>
                    <a:pt x="12746" y="13560"/>
                    <a:pt x="12954" y="16327"/>
                    <a:pt x="13761" y="18947"/>
                  </a:cubicBezTo>
                  <a:lnTo>
                    <a:pt x="14551" y="21509"/>
                  </a:lnTo>
                  <a:cubicBezTo>
                    <a:pt x="14019" y="23039"/>
                    <a:pt x="12720" y="24188"/>
                    <a:pt x="11119" y="24518"/>
                  </a:cubicBezTo>
                  <a:lnTo>
                    <a:pt x="5947" y="25590"/>
                  </a:lnTo>
                  <a:lnTo>
                    <a:pt x="5781" y="25006"/>
                  </a:lnTo>
                  <a:cubicBezTo>
                    <a:pt x="5427" y="23761"/>
                    <a:pt x="4290" y="22910"/>
                    <a:pt x="3005" y="22910"/>
                  </a:cubicBezTo>
                  <a:cubicBezTo>
                    <a:pt x="2961" y="22910"/>
                    <a:pt x="2916" y="22911"/>
                    <a:pt x="2872" y="22913"/>
                  </a:cubicBezTo>
                  <a:lnTo>
                    <a:pt x="2265" y="22940"/>
                  </a:lnTo>
                  <a:lnTo>
                    <a:pt x="2184" y="22944"/>
                  </a:lnTo>
                  <a:lnTo>
                    <a:pt x="1295" y="30232"/>
                  </a:lnTo>
                  <a:cubicBezTo>
                    <a:pt x="1038" y="32336"/>
                    <a:pt x="2689" y="34160"/>
                    <a:pt x="4766" y="34160"/>
                  </a:cubicBezTo>
                  <a:cubicBezTo>
                    <a:pt x="4863" y="34160"/>
                    <a:pt x="4960" y="34156"/>
                    <a:pt x="5058" y="34148"/>
                  </a:cubicBezTo>
                  <a:lnTo>
                    <a:pt x="10174" y="33793"/>
                  </a:lnTo>
                  <a:lnTo>
                    <a:pt x="15869" y="33398"/>
                  </a:lnTo>
                  <a:cubicBezTo>
                    <a:pt x="19252" y="33344"/>
                    <a:pt x="18673" y="28976"/>
                    <a:pt x="18165" y="25140"/>
                  </a:cubicBezTo>
                  <a:lnTo>
                    <a:pt x="18116" y="24931"/>
                  </a:lnTo>
                  <a:lnTo>
                    <a:pt x="16859" y="19627"/>
                  </a:lnTo>
                  <a:lnTo>
                    <a:pt x="16879" y="19540"/>
                  </a:lnTo>
                  <a:cubicBezTo>
                    <a:pt x="17777" y="23151"/>
                    <a:pt x="20835" y="25811"/>
                    <a:pt x="24529" y="26210"/>
                  </a:cubicBezTo>
                  <a:cubicBezTo>
                    <a:pt x="24558" y="26212"/>
                    <a:pt x="24585" y="26220"/>
                    <a:pt x="24614" y="26222"/>
                  </a:cubicBezTo>
                  <a:lnTo>
                    <a:pt x="28239" y="19056"/>
                  </a:lnTo>
                  <a:cubicBezTo>
                    <a:pt x="32284" y="11060"/>
                    <a:pt x="27115" y="1378"/>
                    <a:pt x="18199" y="495"/>
                  </a:cubicBezTo>
                  <a:cubicBezTo>
                    <a:pt x="18086" y="483"/>
                    <a:pt x="17974" y="472"/>
                    <a:pt x="17861" y="465"/>
                  </a:cubicBezTo>
                  <a:lnTo>
                    <a:pt x="10712" y="18"/>
                  </a:lnTo>
                  <a:cubicBezTo>
                    <a:pt x="10625" y="13"/>
                    <a:pt x="10538" y="8"/>
                    <a:pt x="10450" y="6"/>
                  </a:cubicBezTo>
                  <a:cubicBezTo>
                    <a:pt x="10348" y="2"/>
                    <a:pt x="10246" y="1"/>
                    <a:pt x="10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2" name="Google Shape;992;p25"/>
          <p:cNvGrpSpPr/>
          <p:nvPr/>
        </p:nvGrpSpPr>
        <p:grpSpPr>
          <a:xfrm flipH="1">
            <a:off x="5335368" y="4763291"/>
            <a:ext cx="394941" cy="403298"/>
            <a:chOff x="4680525" y="1683100"/>
            <a:chExt cx="1637400" cy="1672050"/>
          </a:xfrm>
        </p:grpSpPr>
        <p:sp>
          <p:nvSpPr>
            <p:cNvPr id="993" name="Google Shape;993;p25"/>
            <p:cNvSpPr/>
            <p:nvPr/>
          </p:nvSpPr>
          <p:spPr>
            <a:xfrm>
              <a:off x="5170700" y="1683100"/>
              <a:ext cx="810675" cy="695100"/>
            </a:xfrm>
            <a:custGeom>
              <a:avLst/>
              <a:gdLst/>
              <a:ahLst/>
              <a:cxnLst/>
              <a:rect l="l" t="t" r="r" b="b"/>
              <a:pathLst>
                <a:path w="32427" h="27804" extrusionOk="0">
                  <a:moveTo>
                    <a:pt x="18698" y="654"/>
                  </a:moveTo>
                  <a:cubicBezTo>
                    <a:pt x="19242" y="654"/>
                    <a:pt x="19773" y="772"/>
                    <a:pt x="20261" y="990"/>
                  </a:cubicBezTo>
                  <a:cubicBezTo>
                    <a:pt x="19954" y="1023"/>
                    <a:pt x="19651" y="1075"/>
                    <a:pt x="19355" y="1141"/>
                  </a:cubicBezTo>
                  <a:cubicBezTo>
                    <a:pt x="18968" y="973"/>
                    <a:pt x="18572" y="825"/>
                    <a:pt x="18169" y="691"/>
                  </a:cubicBezTo>
                  <a:cubicBezTo>
                    <a:pt x="18346" y="666"/>
                    <a:pt x="18523" y="654"/>
                    <a:pt x="18698" y="654"/>
                  </a:cubicBezTo>
                  <a:close/>
                  <a:moveTo>
                    <a:pt x="13848" y="1"/>
                  </a:moveTo>
                  <a:cubicBezTo>
                    <a:pt x="6201" y="1"/>
                    <a:pt x="0" y="6200"/>
                    <a:pt x="0" y="13849"/>
                  </a:cubicBezTo>
                  <a:cubicBezTo>
                    <a:pt x="0" y="21242"/>
                    <a:pt x="5795" y="27282"/>
                    <a:pt x="13091" y="27674"/>
                  </a:cubicBezTo>
                  <a:lnTo>
                    <a:pt x="13092" y="27803"/>
                  </a:lnTo>
                  <a:cubicBezTo>
                    <a:pt x="13156" y="27767"/>
                    <a:pt x="13227" y="27726"/>
                    <a:pt x="13306" y="27682"/>
                  </a:cubicBezTo>
                  <a:cubicBezTo>
                    <a:pt x="13486" y="27688"/>
                    <a:pt x="13665" y="27697"/>
                    <a:pt x="13848" y="27697"/>
                  </a:cubicBezTo>
                  <a:cubicBezTo>
                    <a:pt x="21496" y="27697"/>
                    <a:pt x="27696" y="21496"/>
                    <a:pt x="27696" y="13849"/>
                  </a:cubicBezTo>
                  <a:cubicBezTo>
                    <a:pt x="27696" y="11550"/>
                    <a:pt x="27133" y="9384"/>
                    <a:pt x="26142" y="7475"/>
                  </a:cubicBezTo>
                  <a:lnTo>
                    <a:pt x="26142" y="7475"/>
                  </a:lnTo>
                  <a:cubicBezTo>
                    <a:pt x="26399" y="7521"/>
                    <a:pt x="26660" y="7546"/>
                    <a:pt x="26927" y="7546"/>
                  </a:cubicBezTo>
                  <a:cubicBezTo>
                    <a:pt x="27025" y="7546"/>
                    <a:pt x="27124" y="7542"/>
                    <a:pt x="27223" y="7535"/>
                  </a:cubicBezTo>
                  <a:cubicBezTo>
                    <a:pt x="27223" y="7535"/>
                    <a:pt x="27433" y="7520"/>
                    <a:pt x="27769" y="7497"/>
                  </a:cubicBezTo>
                  <a:cubicBezTo>
                    <a:pt x="27883" y="7489"/>
                    <a:pt x="27997" y="7484"/>
                    <a:pt x="28109" y="7484"/>
                  </a:cubicBezTo>
                  <a:cubicBezTo>
                    <a:pt x="28898" y="7484"/>
                    <a:pt x="29650" y="7686"/>
                    <a:pt x="30317" y="8042"/>
                  </a:cubicBezTo>
                  <a:cubicBezTo>
                    <a:pt x="31067" y="8446"/>
                    <a:pt x="31710" y="9047"/>
                    <a:pt x="32176" y="9788"/>
                  </a:cubicBezTo>
                  <a:cubicBezTo>
                    <a:pt x="32343" y="9157"/>
                    <a:pt x="32427" y="8493"/>
                    <a:pt x="32413" y="7812"/>
                  </a:cubicBezTo>
                  <a:lnTo>
                    <a:pt x="32401" y="7190"/>
                  </a:lnTo>
                  <a:cubicBezTo>
                    <a:pt x="32323" y="3222"/>
                    <a:pt x="29075" y="95"/>
                    <a:pt x="25175" y="95"/>
                  </a:cubicBezTo>
                  <a:cubicBezTo>
                    <a:pt x="24984" y="95"/>
                    <a:pt x="24791" y="102"/>
                    <a:pt x="24597" y="118"/>
                  </a:cubicBezTo>
                  <a:lnTo>
                    <a:pt x="18007" y="637"/>
                  </a:lnTo>
                  <a:cubicBezTo>
                    <a:pt x="16694" y="223"/>
                    <a:pt x="15297" y="1"/>
                    <a:pt x="138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25"/>
            <p:cNvSpPr/>
            <p:nvPr/>
          </p:nvSpPr>
          <p:spPr>
            <a:xfrm>
              <a:off x="4680525" y="2507725"/>
              <a:ext cx="1637400" cy="847425"/>
            </a:xfrm>
            <a:custGeom>
              <a:avLst/>
              <a:gdLst/>
              <a:ahLst/>
              <a:cxnLst/>
              <a:rect l="l" t="t" r="r" b="b"/>
              <a:pathLst>
                <a:path w="65496" h="33897" extrusionOk="0">
                  <a:moveTo>
                    <a:pt x="43378" y="1"/>
                  </a:moveTo>
                  <a:cubicBezTo>
                    <a:pt x="43135" y="1"/>
                    <a:pt x="42890" y="8"/>
                    <a:pt x="42645" y="22"/>
                  </a:cubicBezTo>
                  <a:lnTo>
                    <a:pt x="23900" y="1150"/>
                  </a:lnTo>
                  <a:cubicBezTo>
                    <a:pt x="17760" y="1150"/>
                    <a:pt x="12130" y="5468"/>
                    <a:pt x="9290" y="12354"/>
                  </a:cubicBezTo>
                  <a:lnTo>
                    <a:pt x="1" y="33896"/>
                  </a:lnTo>
                  <a:lnTo>
                    <a:pt x="65496" y="33896"/>
                  </a:lnTo>
                  <a:lnTo>
                    <a:pt x="57352" y="11356"/>
                  </a:lnTo>
                  <a:cubicBezTo>
                    <a:pt x="54843" y="4415"/>
                    <a:pt x="49369" y="1"/>
                    <a:pt x="433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25"/>
            <p:cNvSpPr/>
            <p:nvPr/>
          </p:nvSpPr>
          <p:spPr>
            <a:xfrm>
              <a:off x="5275775" y="1767450"/>
              <a:ext cx="728000" cy="868825"/>
            </a:xfrm>
            <a:custGeom>
              <a:avLst/>
              <a:gdLst/>
              <a:ahLst/>
              <a:cxnLst/>
              <a:rect l="l" t="t" r="r" b="b"/>
              <a:pathLst>
                <a:path w="29120" h="34753" extrusionOk="0">
                  <a:moveTo>
                    <a:pt x="18162" y="0"/>
                  </a:moveTo>
                  <a:cubicBezTo>
                    <a:pt x="17643" y="823"/>
                    <a:pt x="17342" y="1787"/>
                    <a:pt x="17342" y="2819"/>
                  </a:cubicBezTo>
                  <a:lnTo>
                    <a:pt x="17342" y="3436"/>
                  </a:lnTo>
                  <a:cubicBezTo>
                    <a:pt x="17342" y="6277"/>
                    <a:pt x="14929" y="8578"/>
                    <a:pt x="11952" y="8578"/>
                  </a:cubicBezTo>
                  <a:cubicBezTo>
                    <a:pt x="11643" y="8688"/>
                    <a:pt x="11354" y="8828"/>
                    <a:pt x="11082" y="8990"/>
                  </a:cubicBezTo>
                  <a:lnTo>
                    <a:pt x="11130" y="16950"/>
                  </a:lnTo>
                  <a:cubicBezTo>
                    <a:pt x="11278" y="17125"/>
                    <a:pt x="11418" y="17293"/>
                    <a:pt x="11549" y="17449"/>
                  </a:cubicBezTo>
                  <a:cubicBezTo>
                    <a:pt x="12034" y="18028"/>
                    <a:pt x="12319" y="18737"/>
                    <a:pt x="12360" y="19477"/>
                  </a:cubicBezTo>
                  <a:lnTo>
                    <a:pt x="12362" y="19527"/>
                  </a:lnTo>
                  <a:cubicBezTo>
                    <a:pt x="12464" y="21278"/>
                    <a:pt x="11537" y="22931"/>
                    <a:pt x="9962" y="23823"/>
                  </a:cubicBezTo>
                  <a:cubicBezTo>
                    <a:pt x="9538" y="24063"/>
                    <a:pt x="9152" y="24282"/>
                    <a:pt x="8891" y="24430"/>
                  </a:cubicBezTo>
                  <a:lnTo>
                    <a:pt x="5722" y="19829"/>
                  </a:lnTo>
                  <a:lnTo>
                    <a:pt x="5722" y="19829"/>
                  </a:lnTo>
                  <a:cubicBezTo>
                    <a:pt x="5820" y="21664"/>
                    <a:pt x="5545" y="23559"/>
                    <a:pt x="4924" y="25324"/>
                  </a:cubicBezTo>
                  <a:cubicBezTo>
                    <a:pt x="4054" y="27792"/>
                    <a:pt x="2290" y="29843"/>
                    <a:pt x="1" y="31114"/>
                  </a:cubicBezTo>
                  <a:lnTo>
                    <a:pt x="13676" y="34656"/>
                  </a:lnTo>
                  <a:cubicBezTo>
                    <a:pt x="13927" y="34721"/>
                    <a:pt x="14176" y="34752"/>
                    <a:pt x="14420" y="34752"/>
                  </a:cubicBezTo>
                  <a:cubicBezTo>
                    <a:pt x="16059" y="34752"/>
                    <a:pt x="17453" y="33367"/>
                    <a:pt x="17349" y="31632"/>
                  </a:cubicBezTo>
                  <a:lnTo>
                    <a:pt x="17087" y="27294"/>
                  </a:lnTo>
                  <a:cubicBezTo>
                    <a:pt x="16986" y="25977"/>
                    <a:pt x="17535" y="24693"/>
                    <a:pt x="18546" y="23892"/>
                  </a:cubicBezTo>
                  <a:lnTo>
                    <a:pt x="22271" y="24352"/>
                  </a:lnTo>
                  <a:cubicBezTo>
                    <a:pt x="22523" y="24383"/>
                    <a:pt x="22768" y="24398"/>
                    <a:pt x="23006" y="24398"/>
                  </a:cubicBezTo>
                  <a:cubicBezTo>
                    <a:pt x="25479" y="24398"/>
                    <a:pt x="27142" y="22748"/>
                    <a:pt x="26920" y="20120"/>
                  </a:cubicBezTo>
                  <a:lnTo>
                    <a:pt x="27049" y="15697"/>
                  </a:lnTo>
                  <a:lnTo>
                    <a:pt x="28186" y="15155"/>
                  </a:lnTo>
                  <a:cubicBezTo>
                    <a:pt x="28897" y="14815"/>
                    <a:pt x="29120" y="13910"/>
                    <a:pt x="28649" y="13279"/>
                  </a:cubicBezTo>
                  <a:lnTo>
                    <a:pt x="26612" y="10551"/>
                  </a:lnTo>
                  <a:lnTo>
                    <a:pt x="26114" y="4668"/>
                  </a:lnTo>
                  <a:cubicBezTo>
                    <a:pt x="25448" y="4311"/>
                    <a:pt x="24696" y="4110"/>
                    <a:pt x="23908" y="4110"/>
                  </a:cubicBezTo>
                  <a:cubicBezTo>
                    <a:pt x="23794" y="4110"/>
                    <a:pt x="23680" y="4115"/>
                    <a:pt x="23566" y="4123"/>
                  </a:cubicBezTo>
                  <a:cubicBezTo>
                    <a:pt x="23230" y="4147"/>
                    <a:pt x="23020" y="4161"/>
                    <a:pt x="23020" y="4161"/>
                  </a:cubicBezTo>
                  <a:cubicBezTo>
                    <a:pt x="22913" y="4169"/>
                    <a:pt x="22806" y="4173"/>
                    <a:pt x="22700" y="4173"/>
                  </a:cubicBezTo>
                  <a:cubicBezTo>
                    <a:pt x="20414" y="4173"/>
                    <a:pt x="18466" y="2384"/>
                    <a:pt x="181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6" name="Google Shape;996;p25"/>
          <p:cNvGrpSpPr/>
          <p:nvPr/>
        </p:nvGrpSpPr>
        <p:grpSpPr>
          <a:xfrm>
            <a:off x="2945937" y="4634407"/>
            <a:ext cx="473465" cy="519179"/>
            <a:chOff x="-667320" y="387425"/>
            <a:chExt cx="1738125" cy="1905945"/>
          </a:xfrm>
        </p:grpSpPr>
        <p:sp>
          <p:nvSpPr>
            <p:cNvPr id="997" name="Google Shape;997;p25"/>
            <p:cNvSpPr/>
            <p:nvPr/>
          </p:nvSpPr>
          <p:spPr>
            <a:xfrm>
              <a:off x="-306050" y="387425"/>
              <a:ext cx="1015550" cy="953725"/>
            </a:xfrm>
            <a:custGeom>
              <a:avLst/>
              <a:gdLst/>
              <a:ahLst/>
              <a:cxnLst/>
              <a:rect l="l" t="t" r="r" b="b"/>
              <a:pathLst>
                <a:path w="40622" h="38149" extrusionOk="0">
                  <a:moveTo>
                    <a:pt x="26056" y="9328"/>
                  </a:moveTo>
                  <a:cubicBezTo>
                    <a:pt x="26632" y="9328"/>
                    <a:pt x="27193" y="9453"/>
                    <a:pt x="27710" y="9685"/>
                  </a:cubicBezTo>
                  <a:cubicBezTo>
                    <a:pt x="27383" y="9719"/>
                    <a:pt x="27063" y="9775"/>
                    <a:pt x="26747" y="9846"/>
                  </a:cubicBezTo>
                  <a:cubicBezTo>
                    <a:pt x="26337" y="9667"/>
                    <a:pt x="25917" y="9509"/>
                    <a:pt x="25488" y="9368"/>
                  </a:cubicBezTo>
                  <a:cubicBezTo>
                    <a:pt x="25678" y="9341"/>
                    <a:pt x="25868" y="9328"/>
                    <a:pt x="26056" y="9328"/>
                  </a:cubicBezTo>
                  <a:close/>
                  <a:moveTo>
                    <a:pt x="8634" y="1"/>
                  </a:moveTo>
                  <a:cubicBezTo>
                    <a:pt x="3866" y="1"/>
                    <a:pt x="1" y="3867"/>
                    <a:pt x="1" y="8634"/>
                  </a:cubicBezTo>
                  <a:cubicBezTo>
                    <a:pt x="1" y="13034"/>
                    <a:pt x="3292" y="16661"/>
                    <a:pt x="7546" y="17197"/>
                  </a:cubicBezTo>
                  <a:cubicBezTo>
                    <a:pt x="6686" y="19066"/>
                    <a:pt x="6202" y="21144"/>
                    <a:pt x="6202" y="23334"/>
                  </a:cubicBezTo>
                  <a:cubicBezTo>
                    <a:pt x="6202" y="31182"/>
                    <a:pt x="12355" y="37594"/>
                    <a:pt x="20099" y="38012"/>
                  </a:cubicBezTo>
                  <a:lnTo>
                    <a:pt x="20100" y="38148"/>
                  </a:lnTo>
                  <a:cubicBezTo>
                    <a:pt x="20168" y="38109"/>
                    <a:pt x="20245" y="38066"/>
                    <a:pt x="20327" y="38019"/>
                  </a:cubicBezTo>
                  <a:cubicBezTo>
                    <a:pt x="20519" y="38026"/>
                    <a:pt x="20708" y="38034"/>
                    <a:pt x="20903" y="38034"/>
                  </a:cubicBezTo>
                  <a:cubicBezTo>
                    <a:pt x="29020" y="38034"/>
                    <a:pt x="35602" y="31452"/>
                    <a:pt x="35602" y="23333"/>
                  </a:cubicBezTo>
                  <a:cubicBezTo>
                    <a:pt x="35602" y="20892"/>
                    <a:pt x="35003" y="18594"/>
                    <a:pt x="33950" y="16567"/>
                  </a:cubicBezTo>
                  <a:lnTo>
                    <a:pt x="33950" y="16567"/>
                  </a:lnTo>
                  <a:cubicBezTo>
                    <a:pt x="34225" y="16617"/>
                    <a:pt x="34505" y="16644"/>
                    <a:pt x="34790" y="16644"/>
                  </a:cubicBezTo>
                  <a:cubicBezTo>
                    <a:pt x="34892" y="16644"/>
                    <a:pt x="34995" y="16640"/>
                    <a:pt x="35098" y="16633"/>
                  </a:cubicBezTo>
                  <a:cubicBezTo>
                    <a:pt x="35098" y="16633"/>
                    <a:pt x="35321" y="16617"/>
                    <a:pt x="35679" y="16591"/>
                  </a:cubicBezTo>
                  <a:cubicBezTo>
                    <a:pt x="35800" y="16582"/>
                    <a:pt x="35921" y="16578"/>
                    <a:pt x="36040" y="16578"/>
                  </a:cubicBezTo>
                  <a:cubicBezTo>
                    <a:pt x="36877" y="16578"/>
                    <a:pt x="37674" y="16792"/>
                    <a:pt x="38382" y="17170"/>
                  </a:cubicBezTo>
                  <a:cubicBezTo>
                    <a:pt x="39178" y="17598"/>
                    <a:pt x="39861" y="18236"/>
                    <a:pt x="40356" y="19023"/>
                  </a:cubicBezTo>
                  <a:cubicBezTo>
                    <a:pt x="40534" y="18352"/>
                    <a:pt x="40621" y="17648"/>
                    <a:pt x="40609" y="16926"/>
                  </a:cubicBezTo>
                  <a:lnTo>
                    <a:pt x="40595" y="16265"/>
                  </a:lnTo>
                  <a:cubicBezTo>
                    <a:pt x="40512" y="12052"/>
                    <a:pt x="37066" y="8734"/>
                    <a:pt x="32927" y="8734"/>
                  </a:cubicBezTo>
                  <a:cubicBezTo>
                    <a:pt x="32723" y="8734"/>
                    <a:pt x="32518" y="8742"/>
                    <a:pt x="32312" y="8758"/>
                  </a:cubicBezTo>
                  <a:lnTo>
                    <a:pt x="25316" y="9310"/>
                  </a:lnTo>
                  <a:cubicBezTo>
                    <a:pt x="23922" y="8872"/>
                    <a:pt x="22439" y="8634"/>
                    <a:pt x="20903" y="8634"/>
                  </a:cubicBezTo>
                  <a:cubicBezTo>
                    <a:pt x="19643" y="8634"/>
                    <a:pt x="18422" y="8794"/>
                    <a:pt x="17257" y="9091"/>
                  </a:cubicBezTo>
                  <a:cubicBezTo>
                    <a:pt x="17264" y="8940"/>
                    <a:pt x="17268" y="8787"/>
                    <a:pt x="17268" y="8634"/>
                  </a:cubicBezTo>
                  <a:cubicBezTo>
                    <a:pt x="17268" y="3866"/>
                    <a:pt x="13401" y="1"/>
                    <a:pt x="86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5"/>
            <p:cNvSpPr/>
            <p:nvPr/>
          </p:nvSpPr>
          <p:spPr>
            <a:xfrm>
              <a:off x="-667320" y="1478625"/>
              <a:ext cx="1738125" cy="814745"/>
            </a:xfrm>
            <a:custGeom>
              <a:avLst/>
              <a:gdLst/>
              <a:ahLst/>
              <a:cxnLst/>
              <a:rect l="l" t="t" r="r" b="b"/>
              <a:pathLst>
                <a:path w="69525" h="35983" extrusionOk="0">
                  <a:moveTo>
                    <a:pt x="46046" y="0"/>
                  </a:moveTo>
                  <a:cubicBezTo>
                    <a:pt x="45788" y="0"/>
                    <a:pt x="45528" y="8"/>
                    <a:pt x="45267" y="24"/>
                  </a:cubicBezTo>
                  <a:lnTo>
                    <a:pt x="25368" y="1220"/>
                  </a:lnTo>
                  <a:cubicBezTo>
                    <a:pt x="18849" y="1220"/>
                    <a:pt x="12872" y="5804"/>
                    <a:pt x="9858" y="13115"/>
                  </a:cubicBezTo>
                  <a:lnTo>
                    <a:pt x="0" y="35983"/>
                  </a:lnTo>
                  <a:lnTo>
                    <a:pt x="69525" y="35983"/>
                  </a:lnTo>
                  <a:lnTo>
                    <a:pt x="60878" y="12056"/>
                  </a:lnTo>
                  <a:cubicBezTo>
                    <a:pt x="58216" y="4686"/>
                    <a:pt x="52405" y="0"/>
                    <a:pt x="460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5"/>
            <p:cNvSpPr/>
            <p:nvPr/>
          </p:nvSpPr>
          <p:spPr>
            <a:xfrm>
              <a:off x="-35587" y="684224"/>
              <a:ext cx="766450" cy="922275"/>
            </a:xfrm>
            <a:custGeom>
              <a:avLst/>
              <a:gdLst/>
              <a:ahLst/>
              <a:cxnLst/>
              <a:rect l="l" t="t" r="r" b="b"/>
              <a:pathLst>
                <a:path w="30658" h="36891" extrusionOk="0">
                  <a:moveTo>
                    <a:pt x="19282" y="0"/>
                  </a:moveTo>
                  <a:cubicBezTo>
                    <a:pt x="18729" y="873"/>
                    <a:pt x="18411" y="1898"/>
                    <a:pt x="18411" y="2991"/>
                  </a:cubicBezTo>
                  <a:lnTo>
                    <a:pt x="18411" y="3648"/>
                  </a:lnTo>
                  <a:cubicBezTo>
                    <a:pt x="18411" y="6663"/>
                    <a:pt x="15849" y="9107"/>
                    <a:pt x="12688" y="9107"/>
                  </a:cubicBezTo>
                  <a:cubicBezTo>
                    <a:pt x="10701" y="9807"/>
                    <a:pt x="9410" y="11622"/>
                    <a:pt x="9436" y="13620"/>
                  </a:cubicBezTo>
                  <a:lnTo>
                    <a:pt x="9846" y="15443"/>
                  </a:lnTo>
                  <a:cubicBezTo>
                    <a:pt x="9996" y="15756"/>
                    <a:pt x="10184" y="16050"/>
                    <a:pt x="10411" y="16321"/>
                  </a:cubicBezTo>
                  <a:cubicBezTo>
                    <a:pt x="10974" y="16989"/>
                    <a:pt x="11708" y="17865"/>
                    <a:pt x="12260" y="18523"/>
                  </a:cubicBezTo>
                  <a:cubicBezTo>
                    <a:pt x="12774" y="19137"/>
                    <a:pt x="13076" y="19889"/>
                    <a:pt x="13121" y="20676"/>
                  </a:cubicBezTo>
                  <a:lnTo>
                    <a:pt x="13123" y="20729"/>
                  </a:lnTo>
                  <a:cubicBezTo>
                    <a:pt x="13228" y="22586"/>
                    <a:pt x="12246" y="24343"/>
                    <a:pt x="10575" y="25289"/>
                  </a:cubicBezTo>
                  <a:cubicBezTo>
                    <a:pt x="10124" y="25544"/>
                    <a:pt x="9715" y="25777"/>
                    <a:pt x="9438" y="25934"/>
                  </a:cubicBezTo>
                  <a:lnTo>
                    <a:pt x="6074" y="21050"/>
                  </a:lnTo>
                  <a:lnTo>
                    <a:pt x="6074" y="21050"/>
                  </a:lnTo>
                  <a:cubicBezTo>
                    <a:pt x="6178" y="22997"/>
                    <a:pt x="5886" y="25010"/>
                    <a:pt x="5226" y="26883"/>
                  </a:cubicBezTo>
                  <a:cubicBezTo>
                    <a:pt x="4303" y="29502"/>
                    <a:pt x="2430" y="31681"/>
                    <a:pt x="1" y="33028"/>
                  </a:cubicBezTo>
                  <a:lnTo>
                    <a:pt x="14518" y="36789"/>
                  </a:lnTo>
                  <a:cubicBezTo>
                    <a:pt x="14785" y="36858"/>
                    <a:pt x="15050" y="36890"/>
                    <a:pt x="15309" y="36890"/>
                  </a:cubicBezTo>
                  <a:cubicBezTo>
                    <a:pt x="17048" y="36890"/>
                    <a:pt x="18528" y="35421"/>
                    <a:pt x="18417" y="33579"/>
                  </a:cubicBezTo>
                  <a:lnTo>
                    <a:pt x="18139" y="28973"/>
                  </a:lnTo>
                  <a:cubicBezTo>
                    <a:pt x="18031" y="27574"/>
                    <a:pt x="18615" y="26213"/>
                    <a:pt x="19688" y="25363"/>
                  </a:cubicBezTo>
                  <a:lnTo>
                    <a:pt x="23643" y="25851"/>
                  </a:lnTo>
                  <a:cubicBezTo>
                    <a:pt x="23911" y="25884"/>
                    <a:pt x="24171" y="25900"/>
                    <a:pt x="24424" y="25900"/>
                  </a:cubicBezTo>
                  <a:cubicBezTo>
                    <a:pt x="27039" y="25900"/>
                    <a:pt x="28801" y="24162"/>
                    <a:pt x="28580" y="21390"/>
                  </a:cubicBezTo>
                  <a:cubicBezTo>
                    <a:pt x="28578" y="21370"/>
                    <a:pt x="28577" y="21348"/>
                    <a:pt x="28578" y="21327"/>
                  </a:cubicBezTo>
                  <a:lnTo>
                    <a:pt x="28702" y="17109"/>
                  </a:lnTo>
                  <a:cubicBezTo>
                    <a:pt x="28711" y="16836"/>
                    <a:pt x="28870" y="16590"/>
                    <a:pt x="29119" y="16472"/>
                  </a:cubicBezTo>
                  <a:cubicBezTo>
                    <a:pt x="30289" y="15910"/>
                    <a:pt x="30657" y="14421"/>
                    <a:pt x="29881" y="13381"/>
                  </a:cubicBezTo>
                  <a:lnTo>
                    <a:pt x="28377" y="11367"/>
                  </a:lnTo>
                  <a:cubicBezTo>
                    <a:pt x="28294" y="11257"/>
                    <a:pt x="28246" y="11127"/>
                    <a:pt x="28234" y="10991"/>
                  </a:cubicBezTo>
                  <a:lnTo>
                    <a:pt x="27727" y="5014"/>
                  </a:lnTo>
                  <a:cubicBezTo>
                    <a:pt x="27726" y="4994"/>
                    <a:pt x="27722" y="4975"/>
                    <a:pt x="27721" y="4955"/>
                  </a:cubicBezTo>
                  <a:cubicBezTo>
                    <a:pt x="27014" y="4576"/>
                    <a:pt x="26217" y="4363"/>
                    <a:pt x="25380" y="4363"/>
                  </a:cubicBezTo>
                  <a:cubicBezTo>
                    <a:pt x="25260" y="4363"/>
                    <a:pt x="25139" y="4367"/>
                    <a:pt x="25018" y="4376"/>
                  </a:cubicBezTo>
                  <a:cubicBezTo>
                    <a:pt x="24660" y="4402"/>
                    <a:pt x="24437" y="4418"/>
                    <a:pt x="24437" y="4418"/>
                  </a:cubicBezTo>
                  <a:cubicBezTo>
                    <a:pt x="24323" y="4426"/>
                    <a:pt x="24210" y="4430"/>
                    <a:pt x="24098" y="4430"/>
                  </a:cubicBezTo>
                  <a:cubicBezTo>
                    <a:pt x="21672" y="4430"/>
                    <a:pt x="19603" y="2530"/>
                    <a:pt x="192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0" name="Google Shape;1000;p25"/>
          <p:cNvGrpSpPr/>
          <p:nvPr/>
        </p:nvGrpSpPr>
        <p:grpSpPr>
          <a:xfrm flipH="1">
            <a:off x="3782768" y="4609252"/>
            <a:ext cx="473353" cy="557344"/>
            <a:chOff x="4365725" y="2602738"/>
            <a:chExt cx="1566875" cy="1844900"/>
          </a:xfrm>
        </p:grpSpPr>
        <p:sp>
          <p:nvSpPr>
            <p:cNvPr id="1001" name="Google Shape;1001;p25"/>
            <p:cNvSpPr/>
            <p:nvPr/>
          </p:nvSpPr>
          <p:spPr>
            <a:xfrm>
              <a:off x="4686100" y="2602738"/>
              <a:ext cx="820500" cy="694750"/>
            </a:xfrm>
            <a:custGeom>
              <a:avLst/>
              <a:gdLst/>
              <a:ahLst/>
              <a:cxnLst/>
              <a:rect l="l" t="t" r="r" b="b"/>
              <a:pathLst>
                <a:path w="32820" h="27790" extrusionOk="0">
                  <a:moveTo>
                    <a:pt x="10682" y="1"/>
                  </a:moveTo>
                  <a:cubicBezTo>
                    <a:pt x="3674" y="1"/>
                    <a:pt x="1" y="8517"/>
                    <a:pt x="4845" y="13718"/>
                  </a:cubicBezTo>
                  <a:lnTo>
                    <a:pt x="12340" y="21768"/>
                  </a:lnTo>
                  <a:lnTo>
                    <a:pt x="24358" y="27790"/>
                  </a:lnTo>
                  <a:lnTo>
                    <a:pt x="28776" y="19056"/>
                  </a:lnTo>
                  <a:cubicBezTo>
                    <a:pt x="32820" y="11061"/>
                    <a:pt x="27653" y="1378"/>
                    <a:pt x="18735" y="495"/>
                  </a:cubicBezTo>
                  <a:cubicBezTo>
                    <a:pt x="18623" y="483"/>
                    <a:pt x="18510" y="474"/>
                    <a:pt x="18397" y="465"/>
                  </a:cubicBezTo>
                  <a:lnTo>
                    <a:pt x="11249" y="19"/>
                  </a:lnTo>
                  <a:cubicBezTo>
                    <a:pt x="11162" y="13"/>
                    <a:pt x="11074" y="10"/>
                    <a:pt x="10987" y="6"/>
                  </a:cubicBezTo>
                  <a:cubicBezTo>
                    <a:pt x="10884" y="3"/>
                    <a:pt x="10783" y="1"/>
                    <a:pt x="10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5"/>
            <p:cNvSpPr/>
            <p:nvPr/>
          </p:nvSpPr>
          <p:spPr>
            <a:xfrm>
              <a:off x="4365725" y="3526638"/>
              <a:ext cx="1566875" cy="921000"/>
            </a:xfrm>
            <a:custGeom>
              <a:avLst/>
              <a:gdLst/>
              <a:ahLst/>
              <a:cxnLst/>
              <a:rect l="l" t="t" r="r" b="b"/>
              <a:pathLst>
                <a:path w="62675" h="36840" extrusionOk="0">
                  <a:moveTo>
                    <a:pt x="25167" y="0"/>
                  </a:moveTo>
                  <a:cubicBezTo>
                    <a:pt x="22025" y="0"/>
                    <a:pt x="19112" y="1721"/>
                    <a:pt x="17592" y="4516"/>
                  </a:cubicBezTo>
                  <a:lnTo>
                    <a:pt x="1" y="36839"/>
                  </a:lnTo>
                  <a:lnTo>
                    <a:pt x="62675" y="36839"/>
                  </a:lnTo>
                  <a:lnTo>
                    <a:pt x="50600" y="7835"/>
                  </a:lnTo>
                  <a:cubicBezTo>
                    <a:pt x="48358" y="3509"/>
                    <a:pt x="43909" y="797"/>
                    <a:pt x="39058" y="797"/>
                  </a:cubicBezTo>
                  <a:lnTo>
                    <a:pt x="25669" y="15"/>
                  </a:lnTo>
                  <a:cubicBezTo>
                    <a:pt x="25501" y="5"/>
                    <a:pt x="25334" y="0"/>
                    <a:pt x="25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5"/>
            <p:cNvSpPr/>
            <p:nvPr/>
          </p:nvSpPr>
          <p:spPr>
            <a:xfrm>
              <a:off x="4683950" y="2781463"/>
              <a:ext cx="781225" cy="883600"/>
            </a:xfrm>
            <a:custGeom>
              <a:avLst/>
              <a:gdLst/>
              <a:ahLst/>
              <a:cxnLst/>
              <a:rect l="l" t="t" r="r" b="b"/>
              <a:pathLst>
                <a:path w="31249" h="35344" extrusionOk="0">
                  <a:moveTo>
                    <a:pt x="11609" y="1"/>
                  </a:moveTo>
                  <a:cubicBezTo>
                    <a:pt x="11586" y="1"/>
                    <a:pt x="11564" y="1"/>
                    <a:pt x="11542" y="2"/>
                  </a:cubicBezTo>
                  <a:lnTo>
                    <a:pt x="5562" y="222"/>
                  </a:lnTo>
                  <a:cubicBezTo>
                    <a:pt x="5510" y="224"/>
                    <a:pt x="5459" y="225"/>
                    <a:pt x="5407" y="225"/>
                  </a:cubicBezTo>
                  <a:cubicBezTo>
                    <a:pt x="5075" y="225"/>
                    <a:pt x="4748" y="184"/>
                    <a:pt x="4433" y="110"/>
                  </a:cubicBezTo>
                  <a:cubicBezTo>
                    <a:pt x="4165" y="723"/>
                    <a:pt x="3986" y="1385"/>
                    <a:pt x="3927" y="2084"/>
                  </a:cubicBezTo>
                  <a:lnTo>
                    <a:pt x="3696" y="4800"/>
                  </a:lnTo>
                  <a:cubicBezTo>
                    <a:pt x="3686" y="4782"/>
                    <a:pt x="3679" y="4763"/>
                    <a:pt x="3668" y="4744"/>
                  </a:cubicBezTo>
                  <a:lnTo>
                    <a:pt x="3347" y="8525"/>
                  </a:lnTo>
                  <a:lnTo>
                    <a:pt x="405" y="13692"/>
                  </a:lnTo>
                  <a:cubicBezTo>
                    <a:pt x="0" y="14403"/>
                    <a:pt x="487" y="15290"/>
                    <a:pt x="1302" y="15332"/>
                  </a:cubicBezTo>
                  <a:lnTo>
                    <a:pt x="2763" y="15409"/>
                  </a:lnTo>
                  <a:lnTo>
                    <a:pt x="2825" y="15510"/>
                  </a:lnTo>
                  <a:cubicBezTo>
                    <a:pt x="2965" y="16220"/>
                    <a:pt x="3052" y="19433"/>
                    <a:pt x="3052" y="19433"/>
                  </a:cubicBezTo>
                  <a:cubicBezTo>
                    <a:pt x="3052" y="22265"/>
                    <a:pt x="4543" y="24562"/>
                    <a:pt x="7190" y="24562"/>
                  </a:cubicBezTo>
                  <a:cubicBezTo>
                    <a:pt x="7385" y="24562"/>
                    <a:pt x="7587" y="24549"/>
                    <a:pt x="7795" y="24523"/>
                  </a:cubicBezTo>
                  <a:lnTo>
                    <a:pt x="8836" y="24394"/>
                  </a:lnTo>
                  <a:cubicBezTo>
                    <a:pt x="8888" y="24422"/>
                    <a:pt x="8940" y="24449"/>
                    <a:pt x="8991" y="24478"/>
                  </a:cubicBezTo>
                  <a:cubicBezTo>
                    <a:pt x="10761" y="25478"/>
                    <a:pt x="11484" y="27661"/>
                    <a:pt x="10739" y="29551"/>
                  </a:cubicBezTo>
                  <a:lnTo>
                    <a:pt x="9402" y="32945"/>
                  </a:lnTo>
                  <a:cubicBezTo>
                    <a:pt x="8939" y="34120"/>
                    <a:pt x="9828" y="35343"/>
                    <a:pt x="11024" y="35343"/>
                  </a:cubicBezTo>
                  <a:cubicBezTo>
                    <a:pt x="11131" y="35343"/>
                    <a:pt x="11241" y="35333"/>
                    <a:pt x="11352" y="35313"/>
                  </a:cubicBezTo>
                  <a:lnTo>
                    <a:pt x="31248" y="31644"/>
                  </a:lnTo>
                  <a:cubicBezTo>
                    <a:pt x="28841" y="30311"/>
                    <a:pt x="26984" y="28148"/>
                    <a:pt x="26067" y="25550"/>
                  </a:cubicBezTo>
                  <a:cubicBezTo>
                    <a:pt x="25413" y="23692"/>
                    <a:pt x="25123" y="21695"/>
                    <a:pt x="25226" y="19763"/>
                  </a:cubicBezTo>
                  <a:lnTo>
                    <a:pt x="25150" y="19071"/>
                  </a:lnTo>
                  <a:cubicBezTo>
                    <a:pt x="15307" y="19018"/>
                    <a:pt x="15928" y="12491"/>
                    <a:pt x="15928" y="12491"/>
                  </a:cubicBezTo>
                  <a:cubicBezTo>
                    <a:pt x="15149" y="9961"/>
                    <a:pt x="9934" y="10848"/>
                    <a:pt x="13402" y="4416"/>
                  </a:cubicBezTo>
                  <a:cubicBezTo>
                    <a:pt x="13678" y="3905"/>
                    <a:pt x="13860" y="3346"/>
                    <a:pt x="13946" y="2771"/>
                  </a:cubicBezTo>
                  <a:cubicBezTo>
                    <a:pt x="14193" y="1318"/>
                    <a:pt x="13071" y="1"/>
                    <a:pt x="116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4" name="Google Shape;1004;p25"/>
          <p:cNvGrpSpPr/>
          <p:nvPr/>
        </p:nvGrpSpPr>
        <p:grpSpPr>
          <a:xfrm>
            <a:off x="3387872" y="4716261"/>
            <a:ext cx="394915" cy="437071"/>
            <a:chOff x="3576950" y="2918975"/>
            <a:chExt cx="1228350" cy="1359475"/>
          </a:xfrm>
        </p:grpSpPr>
        <p:sp>
          <p:nvSpPr>
            <p:cNvPr id="1005" name="Google Shape;1005;p25"/>
            <p:cNvSpPr/>
            <p:nvPr/>
          </p:nvSpPr>
          <p:spPr>
            <a:xfrm>
              <a:off x="3736675" y="2918975"/>
              <a:ext cx="891500" cy="1155050"/>
            </a:xfrm>
            <a:custGeom>
              <a:avLst/>
              <a:gdLst/>
              <a:ahLst/>
              <a:cxnLst/>
              <a:rect l="l" t="t" r="r" b="b"/>
              <a:pathLst>
                <a:path w="35660" h="46202" extrusionOk="0">
                  <a:moveTo>
                    <a:pt x="26483" y="0"/>
                  </a:moveTo>
                  <a:cubicBezTo>
                    <a:pt x="26296" y="0"/>
                    <a:pt x="26107" y="6"/>
                    <a:pt x="25917" y="18"/>
                  </a:cubicBezTo>
                  <a:lnTo>
                    <a:pt x="19129" y="442"/>
                  </a:lnTo>
                  <a:cubicBezTo>
                    <a:pt x="12729" y="919"/>
                    <a:pt x="7695" y="5938"/>
                    <a:pt x="7070" y="12189"/>
                  </a:cubicBezTo>
                  <a:cubicBezTo>
                    <a:pt x="7023" y="12656"/>
                    <a:pt x="1" y="45984"/>
                    <a:pt x="1" y="45984"/>
                  </a:cubicBezTo>
                  <a:lnTo>
                    <a:pt x="34254" y="46201"/>
                  </a:lnTo>
                  <a:lnTo>
                    <a:pt x="35335" y="9443"/>
                  </a:lnTo>
                  <a:cubicBezTo>
                    <a:pt x="35660" y="4297"/>
                    <a:pt x="31561" y="0"/>
                    <a:pt x="264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5"/>
            <p:cNvSpPr/>
            <p:nvPr/>
          </p:nvSpPr>
          <p:spPr>
            <a:xfrm>
              <a:off x="3576950" y="3775750"/>
              <a:ext cx="1228350" cy="502700"/>
            </a:xfrm>
            <a:custGeom>
              <a:avLst/>
              <a:gdLst/>
              <a:ahLst/>
              <a:cxnLst/>
              <a:rect l="l" t="t" r="r" b="b"/>
              <a:pathLst>
                <a:path w="49134" h="20108" extrusionOk="0">
                  <a:moveTo>
                    <a:pt x="32541" y="1"/>
                  </a:moveTo>
                  <a:cubicBezTo>
                    <a:pt x="32358" y="1"/>
                    <a:pt x="32174" y="5"/>
                    <a:pt x="31990" y="14"/>
                  </a:cubicBezTo>
                  <a:lnTo>
                    <a:pt x="17927" y="683"/>
                  </a:lnTo>
                  <a:cubicBezTo>
                    <a:pt x="13321" y="683"/>
                    <a:pt x="9097" y="3244"/>
                    <a:pt x="6968" y="7329"/>
                  </a:cubicBezTo>
                  <a:lnTo>
                    <a:pt x="0" y="20107"/>
                  </a:lnTo>
                  <a:lnTo>
                    <a:pt x="49133" y="20107"/>
                  </a:lnTo>
                  <a:lnTo>
                    <a:pt x="43022" y="6737"/>
                  </a:lnTo>
                  <a:cubicBezTo>
                    <a:pt x="41141" y="2620"/>
                    <a:pt x="37034" y="1"/>
                    <a:pt x="32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5"/>
            <p:cNvSpPr/>
            <p:nvPr/>
          </p:nvSpPr>
          <p:spPr>
            <a:xfrm>
              <a:off x="3967625" y="3090025"/>
              <a:ext cx="728000" cy="814200"/>
            </a:xfrm>
            <a:custGeom>
              <a:avLst/>
              <a:gdLst/>
              <a:ahLst/>
              <a:cxnLst/>
              <a:rect l="l" t="t" r="r" b="b"/>
              <a:pathLst>
                <a:path w="29120" h="32568" extrusionOk="0">
                  <a:moveTo>
                    <a:pt x="18996" y="0"/>
                  </a:moveTo>
                  <a:cubicBezTo>
                    <a:pt x="18938" y="339"/>
                    <a:pt x="18904" y="687"/>
                    <a:pt x="18904" y="1041"/>
                  </a:cubicBezTo>
                  <a:lnTo>
                    <a:pt x="18904" y="1772"/>
                  </a:lnTo>
                  <a:cubicBezTo>
                    <a:pt x="18904" y="5120"/>
                    <a:pt x="16058" y="7835"/>
                    <a:pt x="12546" y="7835"/>
                  </a:cubicBezTo>
                  <a:cubicBezTo>
                    <a:pt x="12013" y="8022"/>
                    <a:pt x="11527" y="8286"/>
                    <a:pt x="11092" y="8604"/>
                  </a:cubicBezTo>
                  <a:lnTo>
                    <a:pt x="11079" y="10233"/>
                  </a:lnTo>
                  <a:cubicBezTo>
                    <a:pt x="11043" y="14945"/>
                    <a:pt x="8959" y="19396"/>
                    <a:pt x="5398" y="22482"/>
                  </a:cubicBezTo>
                  <a:cubicBezTo>
                    <a:pt x="5373" y="22505"/>
                    <a:pt x="5348" y="22525"/>
                    <a:pt x="5323" y="22547"/>
                  </a:cubicBezTo>
                  <a:cubicBezTo>
                    <a:pt x="5149" y="22700"/>
                    <a:pt x="5009" y="22895"/>
                    <a:pt x="4924" y="23139"/>
                  </a:cubicBezTo>
                  <a:cubicBezTo>
                    <a:pt x="4054" y="25608"/>
                    <a:pt x="2290" y="27659"/>
                    <a:pt x="1" y="28928"/>
                  </a:cubicBezTo>
                  <a:lnTo>
                    <a:pt x="13676" y="32472"/>
                  </a:lnTo>
                  <a:cubicBezTo>
                    <a:pt x="13926" y="32537"/>
                    <a:pt x="14176" y="32568"/>
                    <a:pt x="14420" y="32568"/>
                  </a:cubicBezTo>
                  <a:cubicBezTo>
                    <a:pt x="16058" y="32568"/>
                    <a:pt x="17453" y="31183"/>
                    <a:pt x="17349" y="29448"/>
                  </a:cubicBezTo>
                  <a:lnTo>
                    <a:pt x="17087" y="25109"/>
                  </a:lnTo>
                  <a:cubicBezTo>
                    <a:pt x="16985" y="23793"/>
                    <a:pt x="17535" y="22508"/>
                    <a:pt x="18545" y="21708"/>
                  </a:cubicBezTo>
                  <a:lnTo>
                    <a:pt x="22271" y="22168"/>
                  </a:lnTo>
                  <a:cubicBezTo>
                    <a:pt x="22542" y="22201"/>
                    <a:pt x="22806" y="22218"/>
                    <a:pt x="23062" y="22218"/>
                  </a:cubicBezTo>
                  <a:cubicBezTo>
                    <a:pt x="25517" y="22218"/>
                    <a:pt x="27219" y="20699"/>
                    <a:pt x="26998" y="18089"/>
                  </a:cubicBezTo>
                  <a:cubicBezTo>
                    <a:pt x="26998" y="18089"/>
                    <a:pt x="27072" y="14397"/>
                    <a:pt x="26989" y="13610"/>
                  </a:cubicBezTo>
                  <a:lnTo>
                    <a:pt x="27049" y="13514"/>
                  </a:lnTo>
                  <a:lnTo>
                    <a:pt x="28186" y="12972"/>
                  </a:lnTo>
                  <a:cubicBezTo>
                    <a:pt x="28895" y="12633"/>
                    <a:pt x="29120" y="11729"/>
                    <a:pt x="28649" y="11098"/>
                  </a:cubicBezTo>
                  <a:lnTo>
                    <a:pt x="26612" y="8370"/>
                  </a:lnTo>
                  <a:lnTo>
                    <a:pt x="26114" y="2487"/>
                  </a:lnTo>
                  <a:cubicBezTo>
                    <a:pt x="25448" y="2129"/>
                    <a:pt x="24696" y="1928"/>
                    <a:pt x="23907" y="1928"/>
                  </a:cubicBezTo>
                  <a:cubicBezTo>
                    <a:pt x="23794" y="1928"/>
                    <a:pt x="23680" y="1932"/>
                    <a:pt x="23566" y="1941"/>
                  </a:cubicBezTo>
                  <a:cubicBezTo>
                    <a:pt x="23230" y="1966"/>
                    <a:pt x="23019" y="1980"/>
                    <a:pt x="23019" y="1980"/>
                  </a:cubicBezTo>
                  <a:cubicBezTo>
                    <a:pt x="22912" y="1988"/>
                    <a:pt x="22806" y="1992"/>
                    <a:pt x="22700" y="1992"/>
                  </a:cubicBezTo>
                  <a:cubicBezTo>
                    <a:pt x="21194" y="1992"/>
                    <a:pt x="19836" y="1212"/>
                    <a:pt x="189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5"/>
            <p:cNvSpPr/>
            <p:nvPr/>
          </p:nvSpPr>
          <p:spPr>
            <a:xfrm>
              <a:off x="4165300" y="2962425"/>
              <a:ext cx="271500" cy="460450"/>
            </a:xfrm>
            <a:custGeom>
              <a:avLst/>
              <a:gdLst/>
              <a:ahLst/>
              <a:cxnLst/>
              <a:rect l="l" t="t" r="r" b="b"/>
              <a:pathLst>
                <a:path w="10860" h="18418" extrusionOk="0">
                  <a:moveTo>
                    <a:pt x="7894" y="0"/>
                  </a:moveTo>
                  <a:cubicBezTo>
                    <a:pt x="3329" y="0"/>
                    <a:pt x="0" y="4373"/>
                    <a:pt x="1019" y="8833"/>
                  </a:cubicBezTo>
                  <a:lnTo>
                    <a:pt x="3209" y="18417"/>
                  </a:lnTo>
                  <a:lnTo>
                    <a:pt x="3245" y="7691"/>
                  </a:lnTo>
                  <a:cubicBezTo>
                    <a:pt x="3223" y="3658"/>
                    <a:pt x="6493" y="411"/>
                    <a:pt x="10478" y="411"/>
                  </a:cubicBezTo>
                  <a:cubicBezTo>
                    <a:pt x="10605" y="411"/>
                    <a:pt x="10732" y="414"/>
                    <a:pt x="10859" y="421"/>
                  </a:cubicBezTo>
                  <a:cubicBezTo>
                    <a:pt x="10243" y="210"/>
                    <a:pt x="9588" y="78"/>
                    <a:pt x="8907" y="43"/>
                  </a:cubicBezTo>
                  <a:lnTo>
                    <a:pt x="8285" y="10"/>
                  </a:lnTo>
                  <a:cubicBezTo>
                    <a:pt x="8169" y="3"/>
                    <a:pt x="8054" y="1"/>
                    <a:pt x="7940" y="0"/>
                  </a:cubicBezTo>
                  <a:cubicBezTo>
                    <a:pt x="7924" y="0"/>
                    <a:pt x="7909" y="0"/>
                    <a:pt x="78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9" name="Google Shape;1009;p25"/>
          <p:cNvGrpSpPr/>
          <p:nvPr/>
        </p:nvGrpSpPr>
        <p:grpSpPr>
          <a:xfrm>
            <a:off x="4120170" y="4638590"/>
            <a:ext cx="473465" cy="519179"/>
            <a:chOff x="-667320" y="387425"/>
            <a:chExt cx="1738125" cy="1905945"/>
          </a:xfrm>
        </p:grpSpPr>
        <p:sp>
          <p:nvSpPr>
            <p:cNvPr id="1010" name="Google Shape;1010;p25"/>
            <p:cNvSpPr/>
            <p:nvPr/>
          </p:nvSpPr>
          <p:spPr>
            <a:xfrm>
              <a:off x="-306050" y="387425"/>
              <a:ext cx="1015550" cy="953725"/>
            </a:xfrm>
            <a:custGeom>
              <a:avLst/>
              <a:gdLst/>
              <a:ahLst/>
              <a:cxnLst/>
              <a:rect l="l" t="t" r="r" b="b"/>
              <a:pathLst>
                <a:path w="40622" h="38149" extrusionOk="0">
                  <a:moveTo>
                    <a:pt x="26056" y="9328"/>
                  </a:moveTo>
                  <a:cubicBezTo>
                    <a:pt x="26632" y="9328"/>
                    <a:pt x="27193" y="9453"/>
                    <a:pt x="27710" y="9685"/>
                  </a:cubicBezTo>
                  <a:cubicBezTo>
                    <a:pt x="27383" y="9719"/>
                    <a:pt x="27063" y="9775"/>
                    <a:pt x="26747" y="9846"/>
                  </a:cubicBezTo>
                  <a:cubicBezTo>
                    <a:pt x="26337" y="9667"/>
                    <a:pt x="25917" y="9509"/>
                    <a:pt x="25488" y="9368"/>
                  </a:cubicBezTo>
                  <a:cubicBezTo>
                    <a:pt x="25678" y="9341"/>
                    <a:pt x="25868" y="9328"/>
                    <a:pt x="26056" y="9328"/>
                  </a:cubicBezTo>
                  <a:close/>
                  <a:moveTo>
                    <a:pt x="8634" y="1"/>
                  </a:moveTo>
                  <a:cubicBezTo>
                    <a:pt x="3866" y="1"/>
                    <a:pt x="1" y="3867"/>
                    <a:pt x="1" y="8634"/>
                  </a:cubicBezTo>
                  <a:cubicBezTo>
                    <a:pt x="1" y="13034"/>
                    <a:pt x="3292" y="16661"/>
                    <a:pt x="7546" y="17197"/>
                  </a:cubicBezTo>
                  <a:cubicBezTo>
                    <a:pt x="6686" y="19066"/>
                    <a:pt x="6202" y="21144"/>
                    <a:pt x="6202" y="23334"/>
                  </a:cubicBezTo>
                  <a:cubicBezTo>
                    <a:pt x="6202" y="31182"/>
                    <a:pt x="12355" y="37594"/>
                    <a:pt x="20099" y="38012"/>
                  </a:cubicBezTo>
                  <a:lnTo>
                    <a:pt x="20100" y="38148"/>
                  </a:lnTo>
                  <a:cubicBezTo>
                    <a:pt x="20168" y="38109"/>
                    <a:pt x="20245" y="38066"/>
                    <a:pt x="20327" y="38019"/>
                  </a:cubicBezTo>
                  <a:cubicBezTo>
                    <a:pt x="20519" y="38026"/>
                    <a:pt x="20708" y="38034"/>
                    <a:pt x="20903" y="38034"/>
                  </a:cubicBezTo>
                  <a:cubicBezTo>
                    <a:pt x="29020" y="38034"/>
                    <a:pt x="35602" y="31452"/>
                    <a:pt x="35602" y="23333"/>
                  </a:cubicBezTo>
                  <a:cubicBezTo>
                    <a:pt x="35602" y="20892"/>
                    <a:pt x="35003" y="18594"/>
                    <a:pt x="33950" y="16567"/>
                  </a:cubicBezTo>
                  <a:lnTo>
                    <a:pt x="33950" y="16567"/>
                  </a:lnTo>
                  <a:cubicBezTo>
                    <a:pt x="34225" y="16617"/>
                    <a:pt x="34505" y="16644"/>
                    <a:pt x="34790" y="16644"/>
                  </a:cubicBezTo>
                  <a:cubicBezTo>
                    <a:pt x="34892" y="16644"/>
                    <a:pt x="34995" y="16640"/>
                    <a:pt x="35098" y="16633"/>
                  </a:cubicBezTo>
                  <a:cubicBezTo>
                    <a:pt x="35098" y="16633"/>
                    <a:pt x="35321" y="16617"/>
                    <a:pt x="35679" y="16591"/>
                  </a:cubicBezTo>
                  <a:cubicBezTo>
                    <a:pt x="35800" y="16582"/>
                    <a:pt x="35921" y="16578"/>
                    <a:pt x="36040" y="16578"/>
                  </a:cubicBezTo>
                  <a:cubicBezTo>
                    <a:pt x="36877" y="16578"/>
                    <a:pt x="37674" y="16792"/>
                    <a:pt x="38382" y="17170"/>
                  </a:cubicBezTo>
                  <a:cubicBezTo>
                    <a:pt x="39178" y="17598"/>
                    <a:pt x="39861" y="18236"/>
                    <a:pt x="40356" y="19023"/>
                  </a:cubicBezTo>
                  <a:cubicBezTo>
                    <a:pt x="40534" y="18352"/>
                    <a:pt x="40621" y="17648"/>
                    <a:pt x="40609" y="16926"/>
                  </a:cubicBezTo>
                  <a:lnTo>
                    <a:pt x="40595" y="16265"/>
                  </a:lnTo>
                  <a:cubicBezTo>
                    <a:pt x="40512" y="12052"/>
                    <a:pt x="37066" y="8734"/>
                    <a:pt x="32927" y="8734"/>
                  </a:cubicBezTo>
                  <a:cubicBezTo>
                    <a:pt x="32723" y="8734"/>
                    <a:pt x="32518" y="8742"/>
                    <a:pt x="32312" y="8758"/>
                  </a:cubicBezTo>
                  <a:lnTo>
                    <a:pt x="25316" y="9310"/>
                  </a:lnTo>
                  <a:cubicBezTo>
                    <a:pt x="23922" y="8872"/>
                    <a:pt x="22439" y="8634"/>
                    <a:pt x="20903" y="8634"/>
                  </a:cubicBezTo>
                  <a:cubicBezTo>
                    <a:pt x="19643" y="8634"/>
                    <a:pt x="18422" y="8794"/>
                    <a:pt x="17257" y="9091"/>
                  </a:cubicBezTo>
                  <a:cubicBezTo>
                    <a:pt x="17264" y="8940"/>
                    <a:pt x="17268" y="8787"/>
                    <a:pt x="17268" y="8634"/>
                  </a:cubicBezTo>
                  <a:cubicBezTo>
                    <a:pt x="17268" y="3866"/>
                    <a:pt x="13401" y="1"/>
                    <a:pt x="86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5"/>
            <p:cNvSpPr/>
            <p:nvPr/>
          </p:nvSpPr>
          <p:spPr>
            <a:xfrm>
              <a:off x="-667320" y="1478625"/>
              <a:ext cx="1738125" cy="814745"/>
            </a:xfrm>
            <a:custGeom>
              <a:avLst/>
              <a:gdLst/>
              <a:ahLst/>
              <a:cxnLst/>
              <a:rect l="l" t="t" r="r" b="b"/>
              <a:pathLst>
                <a:path w="69525" h="35983" extrusionOk="0">
                  <a:moveTo>
                    <a:pt x="46046" y="0"/>
                  </a:moveTo>
                  <a:cubicBezTo>
                    <a:pt x="45788" y="0"/>
                    <a:pt x="45528" y="8"/>
                    <a:pt x="45267" y="24"/>
                  </a:cubicBezTo>
                  <a:lnTo>
                    <a:pt x="25368" y="1220"/>
                  </a:lnTo>
                  <a:cubicBezTo>
                    <a:pt x="18849" y="1220"/>
                    <a:pt x="12872" y="5804"/>
                    <a:pt x="9858" y="13115"/>
                  </a:cubicBezTo>
                  <a:lnTo>
                    <a:pt x="0" y="35983"/>
                  </a:lnTo>
                  <a:lnTo>
                    <a:pt x="69525" y="35983"/>
                  </a:lnTo>
                  <a:lnTo>
                    <a:pt x="60878" y="12056"/>
                  </a:lnTo>
                  <a:cubicBezTo>
                    <a:pt x="58216" y="4686"/>
                    <a:pt x="52405" y="0"/>
                    <a:pt x="460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5"/>
            <p:cNvSpPr/>
            <p:nvPr/>
          </p:nvSpPr>
          <p:spPr>
            <a:xfrm>
              <a:off x="-35587" y="684224"/>
              <a:ext cx="766450" cy="922275"/>
            </a:xfrm>
            <a:custGeom>
              <a:avLst/>
              <a:gdLst/>
              <a:ahLst/>
              <a:cxnLst/>
              <a:rect l="l" t="t" r="r" b="b"/>
              <a:pathLst>
                <a:path w="30658" h="36891" extrusionOk="0">
                  <a:moveTo>
                    <a:pt x="19282" y="0"/>
                  </a:moveTo>
                  <a:cubicBezTo>
                    <a:pt x="18729" y="873"/>
                    <a:pt x="18411" y="1898"/>
                    <a:pt x="18411" y="2991"/>
                  </a:cubicBezTo>
                  <a:lnTo>
                    <a:pt x="18411" y="3648"/>
                  </a:lnTo>
                  <a:cubicBezTo>
                    <a:pt x="18411" y="6663"/>
                    <a:pt x="15849" y="9107"/>
                    <a:pt x="12688" y="9107"/>
                  </a:cubicBezTo>
                  <a:cubicBezTo>
                    <a:pt x="10701" y="9807"/>
                    <a:pt x="9410" y="11622"/>
                    <a:pt x="9436" y="13620"/>
                  </a:cubicBezTo>
                  <a:lnTo>
                    <a:pt x="9846" y="15443"/>
                  </a:lnTo>
                  <a:cubicBezTo>
                    <a:pt x="9996" y="15756"/>
                    <a:pt x="10184" y="16050"/>
                    <a:pt x="10411" y="16321"/>
                  </a:cubicBezTo>
                  <a:cubicBezTo>
                    <a:pt x="10974" y="16989"/>
                    <a:pt x="11708" y="17865"/>
                    <a:pt x="12260" y="18523"/>
                  </a:cubicBezTo>
                  <a:cubicBezTo>
                    <a:pt x="12774" y="19137"/>
                    <a:pt x="13076" y="19889"/>
                    <a:pt x="13121" y="20676"/>
                  </a:cubicBezTo>
                  <a:lnTo>
                    <a:pt x="13123" y="20729"/>
                  </a:lnTo>
                  <a:cubicBezTo>
                    <a:pt x="13228" y="22586"/>
                    <a:pt x="12246" y="24343"/>
                    <a:pt x="10575" y="25289"/>
                  </a:cubicBezTo>
                  <a:cubicBezTo>
                    <a:pt x="10124" y="25544"/>
                    <a:pt x="9715" y="25777"/>
                    <a:pt x="9438" y="25934"/>
                  </a:cubicBezTo>
                  <a:lnTo>
                    <a:pt x="6074" y="21050"/>
                  </a:lnTo>
                  <a:lnTo>
                    <a:pt x="6074" y="21050"/>
                  </a:lnTo>
                  <a:cubicBezTo>
                    <a:pt x="6178" y="22997"/>
                    <a:pt x="5886" y="25010"/>
                    <a:pt x="5226" y="26883"/>
                  </a:cubicBezTo>
                  <a:cubicBezTo>
                    <a:pt x="4303" y="29502"/>
                    <a:pt x="2430" y="31681"/>
                    <a:pt x="1" y="33028"/>
                  </a:cubicBezTo>
                  <a:lnTo>
                    <a:pt x="14518" y="36789"/>
                  </a:lnTo>
                  <a:cubicBezTo>
                    <a:pt x="14785" y="36858"/>
                    <a:pt x="15050" y="36890"/>
                    <a:pt x="15309" y="36890"/>
                  </a:cubicBezTo>
                  <a:cubicBezTo>
                    <a:pt x="17048" y="36890"/>
                    <a:pt x="18528" y="35421"/>
                    <a:pt x="18417" y="33579"/>
                  </a:cubicBezTo>
                  <a:lnTo>
                    <a:pt x="18139" y="28973"/>
                  </a:lnTo>
                  <a:cubicBezTo>
                    <a:pt x="18031" y="27574"/>
                    <a:pt x="18615" y="26213"/>
                    <a:pt x="19688" y="25363"/>
                  </a:cubicBezTo>
                  <a:lnTo>
                    <a:pt x="23643" y="25851"/>
                  </a:lnTo>
                  <a:cubicBezTo>
                    <a:pt x="23911" y="25884"/>
                    <a:pt x="24171" y="25900"/>
                    <a:pt x="24424" y="25900"/>
                  </a:cubicBezTo>
                  <a:cubicBezTo>
                    <a:pt x="27039" y="25900"/>
                    <a:pt x="28801" y="24162"/>
                    <a:pt x="28580" y="21390"/>
                  </a:cubicBezTo>
                  <a:cubicBezTo>
                    <a:pt x="28578" y="21370"/>
                    <a:pt x="28577" y="21348"/>
                    <a:pt x="28578" y="21327"/>
                  </a:cubicBezTo>
                  <a:lnTo>
                    <a:pt x="28702" y="17109"/>
                  </a:lnTo>
                  <a:cubicBezTo>
                    <a:pt x="28711" y="16836"/>
                    <a:pt x="28870" y="16590"/>
                    <a:pt x="29119" y="16472"/>
                  </a:cubicBezTo>
                  <a:cubicBezTo>
                    <a:pt x="30289" y="15910"/>
                    <a:pt x="30657" y="14421"/>
                    <a:pt x="29881" y="13381"/>
                  </a:cubicBezTo>
                  <a:lnTo>
                    <a:pt x="28377" y="11367"/>
                  </a:lnTo>
                  <a:cubicBezTo>
                    <a:pt x="28294" y="11257"/>
                    <a:pt x="28246" y="11127"/>
                    <a:pt x="28234" y="10991"/>
                  </a:cubicBezTo>
                  <a:lnTo>
                    <a:pt x="27727" y="5014"/>
                  </a:lnTo>
                  <a:cubicBezTo>
                    <a:pt x="27726" y="4994"/>
                    <a:pt x="27722" y="4975"/>
                    <a:pt x="27721" y="4955"/>
                  </a:cubicBezTo>
                  <a:cubicBezTo>
                    <a:pt x="27014" y="4576"/>
                    <a:pt x="26217" y="4363"/>
                    <a:pt x="25380" y="4363"/>
                  </a:cubicBezTo>
                  <a:cubicBezTo>
                    <a:pt x="25260" y="4363"/>
                    <a:pt x="25139" y="4367"/>
                    <a:pt x="25018" y="4376"/>
                  </a:cubicBezTo>
                  <a:cubicBezTo>
                    <a:pt x="24660" y="4402"/>
                    <a:pt x="24437" y="4418"/>
                    <a:pt x="24437" y="4418"/>
                  </a:cubicBezTo>
                  <a:cubicBezTo>
                    <a:pt x="24323" y="4426"/>
                    <a:pt x="24210" y="4430"/>
                    <a:pt x="24098" y="4430"/>
                  </a:cubicBezTo>
                  <a:cubicBezTo>
                    <a:pt x="21672" y="4430"/>
                    <a:pt x="19603" y="2530"/>
                    <a:pt x="192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3" name="Google Shape;1013;p25"/>
          <p:cNvGrpSpPr/>
          <p:nvPr/>
        </p:nvGrpSpPr>
        <p:grpSpPr>
          <a:xfrm flipH="1">
            <a:off x="4549093" y="4750999"/>
            <a:ext cx="394941" cy="403298"/>
            <a:chOff x="4680525" y="1683100"/>
            <a:chExt cx="1637400" cy="1672050"/>
          </a:xfrm>
        </p:grpSpPr>
        <p:sp>
          <p:nvSpPr>
            <p:cNvPr id="1014" name="Google Shape;1014;p25"/>
            <p:cNvSpPr/>
            <p:nvPr/>
          </p:nvSpPr>
          <p:spPr>
            <a:xfrm>
              <a:off x="5170700" y="1683100"/>
              <a:ext cx="810675" cy="695100"/>
            </a:xfrm>
            <a:custGeom>
              <a:avLst/>
              <a:gdLst/>
              <a:ahLst/>
              <a:cxnLst/>
              <a:rect l="l" t="t" r="r" b="b"/>
              <a:pathLst>
                <a:path w="32427" h="27804" extrusionOk="0">
                  <a:moveTo>
                    <a:pt x="18698" y="654"/>
                  </a:moveTo>
                  <a:cubicBezTo>
                    <a:pt x="19242" y="654"/>
                    <a:pt x="19773" y="772"/>
                    <a:pt x="20261" y="990"/>
                  </a:cubicBezTo>
                  <a:cubicBezTo>
                    <a:pt x="19954" y="1023"/>
                    <a:pt x="19651" y="1075"/>
                    <a:pt x="19355" y="1141"/>
                  </a:cubicBezTo>
                  <a:cubicBezTo>
                    <a:pt x="18968" y="973"/>
                    <a:pt x="18572" y="825"/>
                    <a:pt x="18169" y="691"/>
                  </a:cubicBezTo>
                  <a:cubicBezTo>
                    <a:pt x="18346" y="666"/>
                    <a:pt x="18523" y="654"/>
                    <a:pt x="18698" y="654"/>
                  </a:cubicBezTo>
                  <a:close/>
                  <a:moveTo>
                    <a:pt x="13848" y="1"/>
                  </a:moveTo>
                  <a:cubicBezTo>
                    <a:pt x="6201" y="1"/>
                    <a:pt x="0" y="6200"/>
                    <a:pt x="0" y="13849"/>
                  </a:cubicBezTo>
                  <a:cubicBezTo>
                    <a:pt x="0" y="21242"/>
                    <a:pt x="5795" y="27282"/>
                    <a:pt x="13091" y="27674"/>
                  </a:cubicBezTo>
                  <a:lnTo>
                    <a:pt x="13092" y="27803"/>
                  </a:lnTo>
                  <a:cubicBezTo>
                    <a:pt x="13156" y="27767"/>
                    <a:pt x="13227" y="27726"/>
                    <a:pt x="13306" y="27682"/>
                  </a:cubicBezTo>
                  <a:cubicBezTo>
                    <a:pt x="13486" y="27688"/>
                    <a:pt x="13665" y="27697"/>
                    <a:pt x="13848" y="27697"/>
                  </a:cubicBezTo>
                  <a:cubicBezTo>
                    <a:pt x="21496" y="27697"/>
                    <a:pt x="27696" y="21496"/>
                    <a:pt x="27696" y="13849"/>
                  </a:cubicBezTo>
                  <a:cubicBezTo>
                    <a:pt x="27696" y="11550"/>
                    <a:pt x="27133" y="9384"/>
                    <a:pt x="26142" y="7475"/>
                  </a:cubicBezTo>
                  <a:lnTo>
                    <a:pt x="26142" y="7475"/>
                  </a:lnTo>
                  <a:cubicBezTo>
                    <a:pt x="26399" y="7521"/>
                    <a:pt x="26660" y="7546"/>
                    <a:pt x="26927" y="7546"/>
                  </a:cubicBezTo>
                  <a:cubicBezTo>
                    <a:pt x="27025" y="7546"/>
                    <a:pt x="27124" y="7542"/>
                    <a:pt x="27223" y="7535"/>
                  </a:cubicBezTo>
                  <a:cubicBezTo>
                    <a:pt x="27223" y="7535"/>
                    <a:pt x="27433" y="7520"/>
                    <a:pt x="27769" y="7497"/>
                  </a:cubicBezTo>
                  <a:cubicBezTo>
                    <a:pt x="27883" y="7489"/>
                    <a:pt x="27997" y="7484"/>
                    <a:pt x="28109" y="7484"/>
                  </a:cubicBezTo>
                  <a:cubicBezTo>
                    <a:pt x="28898" y="7484"/>
                    <a:pt x="29650" y="7686"/>
                    <a:pt x="30317" y="8042"/>
                  </a:cubicBezTo>
                  <a:cubicBezTo>
                    <a:pt x="31067" y="8446"/>
                    <a:pt x="31710" y="9047"/>
                    <a:pt x="32176" y="9788"/>
                  </a:cubicBezTo>
                  <a:cubicBezTo>
                    <a:pt x="32343" y="9157"/>
                    <a:pt x="32427" y="8493"/>
                    <a:pt x="32413" y="7812"/>
                  </a:cubicBezTo>
                  <a:lnTo>
                    <a:pt x="32401" y="7190"/>
                  </a:lnTo>
                  <a:cubicBezTo>
                    <a:pt x="32323" y="3222"/>
                    <a:pt x="29075" y="95"/>
                    <a:pt x="25175" y="95"/>
                  </a:cubicBezTo>
                  <a:cubicBezTo>
                    <a:pt x="24984" y="95"/>
                    <a:pt x="24791" y="102"/>
                    <a:pt x="24597" y="118"/>
                  </a:cubicBezTo>
                  <a:lnTo>
                    <a:pt x="18007" y="637"/>
                  </a:lnTo>
                  <a:cubicBezTo>
                    <a:pt x="16694" y="223"/>
                    <a:pt x="15297" y="1"/>
                    <a:pt x="138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5"/>
            <p:cNvSpPr/>
            <p:nvPr/>
          </p:nvSpPr>
          <p:spPr>
            <a:xfrm>
              <a:off x="4680525" y="2507725"/>
              <a:ext cx="1637400" cy="847425"/>
            </a:xfrm>
            <a:custGeom>
              <a:avLst/>
              <a:gdLst/>
              <a:ahLst/>
              <a:cxnLst/>
              <a:rect l="l" t="t" r="r" b="b"/>
              <a:pathLst>
                <a:path w="65496" h="33897" extrusionOk="0">
                  <a:moveTo>
                    <a:pt x="43378" y="1"/>
                  </a:moveTo>
                  <a:cubicBezTo>
                    <a:pt x="43135" y="1"/>
                    <a:pt x="42890" y="8"/>
                    <a:pt x="42645" y="22"/>
                  </a:cubicBezTo>
                  <a:lnTo>
                    <a:pt x="23900" y="1150"/>
                  </a:lnTo>
                  <a:cubicBezTo>
                    <a:pt x="17760" y="1150"/>
                    <a:pt x="12130" y="5468"/>
                    <a:pt x="9290" y="12354"/>
                  </a:cubicBezTo>
                  <a:lnTo>
                    <a:pt x="1" y="33896"/>
                  </a:lnTo>
                  <a:lnTo>
                    <a:pt x="65496" y="33896"/>
                  </a:lnTo>
                  <a:lnTo>
                    <a:pt x="57352" y="11356"/>
                  </a:lnTo>
                  <a:cubicBezTo>
                    <a:pt x="54843" y="4415"/>
                    <a:pt x="49369" y="1"/>
                    <a:pt x="433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5"/>
            <p:cNvSpPr/>
            <p:nvPr/>
          </p:nvSpPr>
          <p:spPr>
            <a:xfrm>
              <a:off x="5275775" y="1767450"/>
              <a:ext cx="728000" cy="868825"/>
            </a:xfrm>
            <a:custGeom>
              <a:avLst/>
              <a:gdLst/>
              <a:ahLst/>
              <a:cxnLst/>
              <a:rect l="l" t="t" r="r" b="b"/>
              <a:pathLst>
                <a:path w="29120" h="34753" extrusionOk="0">
                  <a:moveTo>
                    <a:pt x="18162" y="0"/>
                  </a:moveTo>
                  <a:cubicBezTo>
                    <a:pt x="17643" y="823"/>
                    <a:pt x="17342" y="1787"/>
                    <a:pt x="17342" y="2819"/>
                  </a:cubicBezTo>
                  <a:lnTo>
                    <a:pt x="17342" y="3436"/>
                  </a:lnTo>
                  <a:cubicBezTo>
                    <a:pt x="17342" y="6277"/>
                    <a:pt x="14929" y="8578"/>
                    <a:pt x="11952" y="8578"/>
                  </a:cubicBezTo>
                  <a:cubicBezTo>
                    <a:pt x="11643" y="8688"/>
                    <a:pt x="11354" y="8828"/>
                    <a:pt x="11082" y="8990"/>
                  </a:cubicBezTo>
                  <a:lnTo>
                    <a:pt x="11130" y="16950"/>
                  </a:lnTo>
                  <a:cubicBezTo>
                    <a:pt x="11278" y="17125"/>
                    <a:pt x="11418" y="17293"/>
                    <a:pt x="11549" y="17449"/>
                  </a:cubicBezTo>
                  <a:cubicBezTo>
                    <a:pt x="12034" y="18028"/>
                    <a:pt x="12319" y="18737"/>
                    <a:pt x="12360" y="19477"/>
                  </a:cubicBezTo>
                  <a:lnTo>
                    <a:pt x="12362" y="19527"/>
                  </a:lnTo>
                  <a:cubicBezTo>
                    <a:pt x="12464" y="21278"/>
                    <a:pt x="11537" y="22931"/>
                    <a:pt x="9962" y="23823"/>
                  </a:cubicBezTo>
                  <a:cubicBezTo>
                    <a:pt x="9538" y="24063"/>
                    <a:pt x="9152" y="24282"/>
                    <a:pt x="8891" y="24430"/>
                  </a:cubicBezTo>
                  <a:lnTo>
                    <a:pt x="5722" y="19829"/>
                  </a:lnTo>
                  <a:lnTo>
                    <a:pt x="5722" y="19829"/>
                  </a:lnTo>
                  <a:cubicBezTo>
                    <a:pt x="5820" y="21664"/>
                    <a:pt x="5545" y="23559"/>
                    <a:pt x="4924" y="25324"/>
                  </a:cubicBezTo>
                  <a:cubicBezTo>
                    <a:pt x="4054" y="27792"/>
                    <a:pt x="2290" y="29843"/>
                    <a:pt x="1" y="31114"/>
                  </a:cubicBezTo>
                  <a:lnTo>
                    <a:pt x="13676" y="34656"/>
                  </a:lnTo>
                  <a:cubicBezTo>
                    <a:pt x="13927" y="34721"/>
                    <a:pt x="14176" y="34752"/>
                    <a:pt x="14420" y="34752"/>
                  </a:cubicBezTo>
                  <a:cubicBezTo>
                    <a:pt x="16059" y="34752"/>
                    <a:pt x="17453" y="33367"/>
                    <a:pt x="17349" y="31632"/>
                  </a:cubicBezTo>
                  <a:lnTo>
                    <a:pt x="17087" y="27294"/>
                  </a:lnTo>
                  <a:cubicBezTo>
                    <a:pt x="16986" y="25977"/>
                    <a:pt x="17535" y="24693"/>
                    <a:pt x="18546" y="23892"/>
                  </a:cubicBezTo>
                  <a:lnTo>
                    <a:pt x="22271" y="24352"/>
                  </a:lnTo>
                  <a:cubicBezTo>
                    <a:pt x="22523" y="24383"/>
                    <a:pt x="22768" y="24398"/>
                    <a:pt x="23006" y="24398"/>
                  </a:cubicBezTo>
                  <a:cubicBezTo>
                    <a:pt x="25479" y="24398"/>
                    <a:pt x="27142" y="22748"/>
                    <a:pt x="26920" y="20120"/>
                  </a:cubicBezTo>
                  <a:lnTo>
                    <a:pt x="27049" y="15697"/>
                  </a:lnTo>
                  <a:lnTo>
                    <a:pt x="28186" y="15155"/>
                  </a:lnTo>
                  <a:cubicBezTo>
                    <a:pt x="28897" y="14815"/>
                    <a:pt x="29120" y="13910"/>
                    <a:pt x="28649" y="13279"/>
                  </a:cubicBezTo>
                  <a:lnTo>
                    <a:pt x="26612" y="10551"/>
                  </a:lnTo>
                  <a:lnTo>
                    <a:pt x="26114" y="4668"/>
                  </a:lnTo>
                  <a:cubicBezTo>
                    <a:pt x="25448" y="4311"/>
                    <a:pt x="24696" y="4110"/>
                    <a:pt x="23908" y="4110"/>
                  </a:cubicBezTo>
                  <a:cubicBezTo>
                    <a:pt x="23794" y="4110"/>
                    <a:pt x="23680" y="4115"/>
                    <a:pt x="23566" y="4123"/>
                  </a:cubicBezTo>
                  <a:cubicBezTo>
                    <a:pt x="23230" y="4147"/>
                    <a:pt x="23020" y="4161"/>
                    <a:pt x="23020" y="4161"/>
                  </a:cubicBezTo>
                  <a:cubicBezTo>
                    <a:pt x="22913" y="4169"/>
                    <a:pt x="22806" y="4173"/>
                    <a:pt x="22700" y="4173"/>
                  </a:cubicBezTo>
                  <a:cubicBezTo>
                    <a:pt x="20414" y="4173"/>
                    <a:pt x="18466" y="2384"/>
                    <a:pt x="181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26"/>
          <p:cNvSpPr txBox="1">
            <a:spLocks noGrp="1"/>
          </p:cNvSpPr>
          <p:nvPr>
            <p:ph type="title" hasCustomPrompt="1"/>
          </p:nvPr>
        </p:nvSpPr>
        <p:spPr>
          <a:xfrm rot="-358">
            <a:off x="1475175" y="1432924"/>
            <a:ext cx="2881200" cy="10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019" name="Google Shape;1019;p26"/>
          <p:cNvSpPr txBox="1">
            <a:spLocks noGrp="1"/>
          </p:cNvSpPr>
          <p:nvPr>
            <p:ph type="subTitle" idx="1"/>
          </p:nvPr>
        </p:nvSpPr>
        <p:spPr>
          <a:xfrm>
            <a:off x="1475165" y="2358018"/>
            <a:ext cx="28812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0" name="Google Shape;1020;p26"/>
          <p:cNvSpPr txBox="1">
            <a:spLocks noGrp="1"/>
          </p:cNvSpPr>
          <p:nvPr>
            <p:ph type="subTitle" idx="2"/>
          </p:nvPr>
        </p:nvSpPr>
        <p:spPr>
          <a:xfrm>
            <a:off x="4787650" y="3453443"/>
            <a:ext cx="2881200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1" name="Google Shape;1021;p26"/>
          <p:cNvSpPr txBox="1">
            <a:spLocks noGrp="1"/>
          </p:cNvSpPr>
          <p:nvPr>
            <p:ph type="subTitle" idx="3"/>
          </p:nvPr>
        </p:nvSpPr>
        <p:spPr>
          <a:xfrm>
            <a:off x="4787650" y="1743006"/>
            <a:ext cx="2881200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22" name="Google Shape;1022;p26"/>
          <p:cNvSpPr txBox="1">
            <a:spLocks noGrp="1"/>
          </p:cNvSpPr>
          <p:nvPr>
            <p:ph type="title" idx="4" hasCustomPrompt="1"/>
          </p:nvPr>
        </p:nvSpPr>
        <p:spPr>
          <a:xfrm>
            <a:off x="1475175" y="3143525"/>
            <a:ext cx="2881200" cy="10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6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023" name="Google Shape;1023;p26"/>
          <p:cNvSpPr txBox="1">
            <a:spLocks noGrp="1"/>
          </p:cNvSpPr>
          <p:nvPr>
            <p:ph type="subTitle" idx="5"/>
          </p:nvPr>
        </p:nvSpPr>
        <p:spPr>
          <a:xfrm>
            <a:off x="1475153" y="4068456"/>
            <a:ext cx="28812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4" name="Google Shape;1024;p26"/>
          <p:cNvSpPr txBox="1">
            <a:spLocks noGrp="1"/>
          </p:cNvSpPr>
          <p:nvPr>
            <p:ph type="title" idx="6"/>
          </p:nvPr>
        </p:nvSpPr>
        <p:spPr>
          <a:xfrm>
            <a:off x="4787550" y="3143525"/>
            <a:ext cx="28812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25" name="Google Shape;1025;p26"/>
          <p:cNvSpPr txBox="1">
            <a:spLocks noGrp="1"/>
          </p:cNvSpPr>
          <p:nvPr>
            <p:ph type="title" idx="7"/>
          </p:nvPr>
        </p:nvSpPr>
        <p:spPr>
          <a:xfrm>
            <a:off x="4787550" y="1432857"/>
            <a:ext cx="28812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26" name="Google Shape;1026;p26"/>
          <p:cNvSpPr txBox="1">
            <a:spLocks noGrp="1"/>
          </p:cNvSpPr>
          <p:nvPr>
            <p:ph type="title" idx="8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3" name="Google Shape;1033;p28"/>
          <p:cNvGrpSpPr/>
          <p:nvPr/>
        </p:nvGrpSpPr>
        <p:grpSpPr>
          <a:xfrm>
            <a:off x="-276341" y="3870561"/>
            <a:ext cx="1148351" cy="1278129"/>
            <a:chOff x="2553725" y="2433575"/>
            <a:chExt cx="1657550" cy="1844875"/>
          </a:xfrm>
        </p:grpSpPr>
        <p:sp>
          <p:nvSpPr>
            <p:cNvPr id="1034" name="Google Shape;1034;p28"/>
            <p:cNvSpPr/>
            <p:nvPr/>
          </p:nvSpPr>
          <p:spPr>
            <a:xfrm>
              <a:off x="2553725" y="3355525"/>
              <a:ext cx="1657550" cy="922925"/>
            </a:xfrm>
            <a:custGeom>
              <a:avLst/>
              <a:gdLst/>
              <a:ahLst/>
              <a:cxnLst/>
              <a:rect l="l" t="t" r="r" b="b"/>
              <a:pathLst>
                <a:path w="66302" h="36917" extrusionOk="0">
                  <a:moveTo>
                    <a:pt x="44210" y="0"/>
                  </a:moveTo>
                  <a:cubicBezTo>
                    <a:pt x="44093" y="0"/>
                    <a:pt x="43975" y="3"/>
                    <a:pt x="43856" y="9"/>
                  </a:cubicBezTo>
                  <a:lnTo>
                    <a:pt x="26987" y="870"/>
                  </a:lnTo>
                  <a:cubicBezTo>
                    <a:pt x="22137" y="870"/>
                    <a:pt x="17688" y="3567"/>
                    <a:pt x="15445" y="7869"/>
                  </a:cubicBezTo>
                  <a:lnTo>
                    <a:pt x="1" y="36916"/>
                  </a:lnTo>
                  <a:lnTo>
                    <a:pt x="66301" y="36916"/>
                  </a:lnTo>
                  <a:lnTo>
                    <a:pt x="50454" y="3929"/>
                  </a:lnTo>
                  <a:cubicBezTo>
                    <a:pt x="49297" y="1519"/>
                    <a:pt x="46863" y="0"/>
                    <a:pt x="44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8"/>
            <p:cNvSpPr/>
            <p:nvPr/>
          </p:nvSpPr>
          <p:spPr>
            <a:xfrm>
              <a:off x="3105350" y="2922075"/>
              <a:ext cx="557825" cy="573875"/>
            </a:xfrm>
            <a:custGeom>
              <a:avLst/>
              <a:gdLst/>
              <a:ahLst/>
              <a:cxnLst/>
              <a:rect l="l" t="t" r="r" b="b"/>
              <a:pathLst>
                <a:path w="22313" h="22955" extrusionOk="0">
                  <a:moveTo>
                    <a:pt x="13752" y="0"/>
                  </a:moveTo>
                  <a:cubicBezTo>
                    <a:pt x="12853" y="3613"/>
                    <a:pt x="9795" y="6272"/>
                    <a:pt x="6101" y="6670"/>
                  </a:cubicBezTo>
                  <a:lnTo>
                    <a:pt x="6025" y="7372"/>
                  </a:lnTo>
                  <a:cubicBezTo>
                    <a:pt x="6129" y="9303"/>
                    <a:pt x="5840" y="11301"/>
                    <a:pt x="5184" y="13159"/>
                  </a:cubicBezTo>
                  <a:cubicBezTo>
                    <a:pt x="4267" y="15757"/>
                    <a:pt x="2411" y="17920"/>
                    <a:pt x="1" y="19256"/>
                  </a:cubicBezTo>
                  <a:lnTo>
                    <a:pt x="19898" y="22924"/>
                  </a:lnTo>
                  <a:cubicBezTo>
                    <a:pt x="20009" y="22944"/>
                    <a:pt x="20119" y="22954"/>
                    <a:pt x="20226" y="22954"/>
                  </a:cubicBezTo>
                  <a:cubicBezTo>
                    <a:pt x="21422" y="22954"/>
                    <a:pt x="22312" y="21732"/>
                    <a:pt x="21848" y="20556"/>
                  </a:cubicBezTo>
                  <a:lnTo>
                    <a:pt x="20511" y="17164"/>
                  </a:lnTo>
                  <a:cubicBezTo>
                    <a:pt x="20133" y="16204"/>
                    <a:pt x="20134" y="15171"/>
                    <a:pt x="20457" y="14253"/>
                  </a:cubicBezTo>
                  <a:lnTo>
                    <a:pt x="14761" y="13858"/>
                  </a:lnTo>
                  <a:cubicBezTo>
                    <a:pt x="11379" y="13805"/>
                    <a:pt x="11958" y="9436"/>
                    <a:pt x="12465" y="5600"/>
                  </a:cubicBezTo>
                  <a:lnTo>
                    <a:pt x="13771" y="87"/>
                  </a:lnTo>
                  <a:lnTo>
                    <a:pt x="137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8"/>
            <p:cNvSpPr/>
            <p:nvPr/>
          </p:nvSpPr>
          <p:spPr>
            <a:xfrm>
              <a:off x="3507250" y="2612325"/>
              <a:ext cx="379300" cy="461000"/>
            </a:xfrm>
            <a:custGeom>
              <a:avLst/>
              <a:gdLst/>
              <a:ahLst/>
              <a:cxnLst/>
              <a:rect l="l" t="t" r="r" b="b"/>
              <a:pathLst>
                <a:path w="15172" h="18440" extrusionOk="0">
                  <a:moveTo>
                    <a:pt x="3598" y="1"/>
                  </a:moveTo>
                  <a:cubicBezTo>
                    <a:pt x="2134" y="1"/>
                    <a:pt x="1013" y="1318"/>
                    <a:pt x="1260" y="2771"/>
                  </a:cubicBezTo>
                  <a:lnTo>
                    <a:pt x="1399" y="3700"/>
                  </a:lnTo>
                  <a:cubicBezTo>
                    <a:pt x="1808" y="6411"/>
                    <a:pt x="1599" y="9177"/>
                    <a:pt x="792" y="11798"/>
                  </a:cubicBezTo>
                  <a:lnTo>
                    <a:pt x="1" y="14360"/>
                  </a:lnTo>
                  <a:cubicBezTo>
                    <a:pt x="533" y="15889"/>
                    <a:pt x="1832" y="17038"/>
                    <a:pt x="3433" y="17369"/>
                  </a:cubicBezTo>
                  <a:lnTo>
                    <a:pt x="8606" y="18440"/>
                  </a:lnTo>
                  <a:lnTo>
                    <a:pt x="8772" y="17857"/>
                  </a:lnTo>
                  <a:cubicBezTo>
                    <a:pt x="9126" y="16611"/>
                    <a:pt x="10263" y="15760"/>
                    <a:pt x="11547" y="15760"/>
                  </a:cubicBezTo>
                  <a:cubicBezTo>
                    <a:pt x="11592" y="15760"/>
                    <a:pt x="11636" y="15761"/>
                    <a:pt x="11681" y="15763"/>
                  </a:cubicBezTo>
                  <a:lnTo>
                    <a:pt x="12287" y="15790"/>
                  </a:lnTo>
                  <a:cubicBezTo>
                    <a:pt x="12295" y="15660"/>
                    <a:pt x="12313" y="15562"/>
                    <a:pt x="12345" y="15509"/>
                  </a:cubicBezTo>
                  <a:lnTo>
                    <a:pt x="12407" y="15408"/>
                  </a:lnTo>
                  <a:lnTo>
                    <a:pt x="13868" y="15331"/>
                  </a:lnTo>
                  <a:cubicBezTo>
                    <a:pt x="14687" y="15289"/>
                    <a:pt x="15172" y="14402"/>
                    <a:pt x="14768" y="13691"/>
                  </a:cubicBezTo>
                  <a:lnTo>
                    <a:pt x="11825" y="8524"/>
                  </a:lnTo>
                  <a:lnTo>
                    <a:pt x="11509" y="4795"/>
                  </a:lnTo>
                  <a:lnTo>
                    <a:pt x="11280" y="2084"/>
                  </a:lnTo>
                  <a:cubicBezTo>
                    <a:pt x="11220" y="1385"/>
                    <a:pt x="11042" y="723"/>
                    <a:pt x="10774" y="110"/>
                  </a:cubicBezTo>
                  <a:cubicBezTo>
                    <a:pt x="10459" y="186"/>
                    <a:pt x="10134" y="225"/>
                    <a:pt x="9804" y="225"/>
                  </a:cubicBezTo>
                  <a:cubicBezTo>
                    <a:pt x="9751" y="225"/>
                    <a:pt x="9698" y="224"/>
                    <a:pt x="9645" y="222"/>
                  </a:cubicBezTo>
                  <a:lnTo>
                    <a:pt x="3665" y="2"/>
                  </a:lnTo>
                  <a:cubicBezTo>
                    <a:pt x="3642" y="1"/>
                    <a:pt x="3620" y="1"/>
                    <a:pt x="35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8"/>
            <p:cNvSpPr/>
            <p:nvPr/>
          </p:nvSpPr>
          <p:spPr>
            <a:xfrm>
              <a:off x="3064000" y="2433575"/>
              <a:ext cx="807100" cy="854000"/>
            </a:xfrm>
            <a:custGeom>
              <a:avLst/>
              <a:gdLst/>
              <a:ahLst/>
              <a:cxnLst/>
              <a:rect l="l" t="t" r="r" b="b"/>
              <a:pathLst>
                <a:path w="32284" h="34160" extrusionOk="0">
                  <a:moveTo>
                    <a:pt x="22135" y="1"/>
                  </a:moveTo>
                  <a:cubicBezTo>
                    <a:pt x="22036" y="1"/>
                    <a:pt x="21935" y="3"/>
                    <a:pt x="21834" y="6"/>
                  </a:cubicBezTo>
                  <a:cubicBezTo>
                    <a:pt x="21746" y="9"/>
                    <a:pt x="21660" y="14"/>
                    <a:pt x="21572" y="20"/>
                  </a:cubicBezTo>
                  <a:lnTo>
                    <a:pt x="14423" y="465"/>
                  </a:lnTo>
                  <a:cubicBezTo>
                    <a:pt x="14310" y="473"/>
                    <a:pt x="14198" y="483"/>
                    <a:pt x="14086" y="495"/>
                  </a:cubicBezTo>
                  <a:cubicBezTo>
                    <a:pt x="5169" y="1378"/>
                    <a:pt x="0" y="11062"/>
                    <a:pt x="4046" y="19057"/>
                  </a:cubicBezTo>
                  <a:lnTo>
                    <a:pt x="7671" y="26222"/>
                  </a:lnTo>
                  <a:cubicBezTo>
                    <a:pt x="7699" y="26220"/>
                    <a:pt x="7726" y="26214"/>
                    <a:pt x="7755" y="26210"/>
                  </a:cubicBezTo>
                  <a:cubicBezTo>
                    <a:pt x="11449" y="25812"/>
                    <a:pt x="14507" y="23152"/>
                    <a:pt x="15406" y="19540"/>
                  </a:cubicBezTo>
                  <a:lnTo>
                    <a:pt x="15425" y="19627"/>
                  </a:lnTo>
                  <a:lnTo>
                    <a:pt x="14168" y="24931"/>
                  </a:lnTo>
                  <a:lnTo>
                    <a:pt x="14119" y="25140"/>
                  </a:lnTo>
                  <a:cubicBezTo>
                    <a:pt x="13612" y="28976"/>
                    <a:pt x="13033" y="33345"/>
                    <a:pt x="16415" y="33398"/>
                  </a:cubicBezTo>
                  <a:lnTo>
                    <a:pt x="22110" y="33793"/>
                  </a:lnTo>
                  <a:lnTo>
                    <a:pt x="27226" y="34148"/>
                  </a:lnTo>
                  <a:cubicBezTo>
                    <a:pt x="27324" y="34156"/>
                    <a:pt x="27422" y="34160"/>
                    <a:pt x="27519" y="34160"/>
                  </a:cubicBezTo>
                  <a:cubicBezTo>
                    <a:pt x="29595" y="34160"/>
                    <a:pt x="31246" y="32336"/>
                    <a:pt x="30989" y="30232"/>
                  </a:cubicBezTo>
                  <a:lnTo>
                    <a:pt x="30101" y="22944"/>
                  </a:lnTo>
                  <a:lnTo>
                    <a:pt x="30020" y="22940"/>
                  </a:lnTo>
                  <a:lnTo>
                    <a:pt x="29413" y="22913"/>
                  </a:lnTo>
                  <a:cubicBezTo>
                    <a:pt x="29369" y="22911"/>
                    <a:pt x="29324" y="22910"/>
                    <a:pt x="29280" y="22910"/>
                  </a:cubicBezTo>
                  <a:cubicBezTo>
                    <a:pt x="27996" y="22910"/>
                    <a:pt x="26859" y="23761"/>
                    <a:pt x="26505" y="25007"/>
                  </a:cubicBezTo>
                  <a:lnTo>
                    <a:pt x="26339" y="25590"/>
                  </a:lnTo>
                  <a:lnTo>
                    <a:pt x="21166" y="24519"/>
                  </a:lnTo>
                  <a:cubicBezTo>
                    <a:pt x="19565" y="24188"/>
                    <a:pt x="18266" y="23039"/>
                    <a:pt x="17734" y="21510"/>
                  </a:cubicBezTo>
                  <a:lnTo>
                    <a:pt x="18525" y="18948"/>
                  </a:lnTo>
                  <a:cubicBezTo>
                    <a:pt x="19331" y="16327"/>
                    <a:pt x="19539" y="13561"/>
                    <a:pt x="19132" y="10850"/>
                  </a:cubicBezTo>
                  <a:lnTo>
                    <a:pt x="18992" y="9921"/>
                  </a:lnTo>
                  <a:cubicBezTo>
                    <a:pt x="18746" y="8468"/>
                    <a:pt x="19869" y="7151"/>
                    <a:pt x="21330" y="7151"/>
                  </a:cubicBezTo>
                  <a:cubicBezTo>
                    <a:pt x="21352" y="7151"/>
                    <a:pt x="21374" y="7151"/>
                    <a:pt x="21397" y="7152"/>
                  </a:cubicBezTo>
                  <a:lnTo>
                    <a:pt x="27378" y="7372"/>
                  </a:lnTo>
                  <a:cubicBezTo>
                    <a:pt x="27430" y="7374"/>
                    <a:pt x="27481" y="7375"/>
                    <a:pt x="27532" y="7375"/>
                  </a:cubicBezTo>
                  <a:cubicBezTo>
                    <a:pt x="27864" y="7375"/>
                    <a:pt x="28191" y="7334"/>
                    <a:pt x="28506" y="7260"/>
                  </a:cubicBezTo>
                  <a:cubicBezTo>
                    <a:pt x="28775" y="7873"/>
                    <a:pt x="28953" y="8535"/>
                    <a:pt x="29012" y="9234"/>
                  </a:cubicBezTo>
                  <a:lnTo>
                    <a:pt x="29241" y="11945"/>
                  </a:lnTo>
                  <a:cubicBezTo>
                    <a:pt x="30157" y="10227"/>
                    <a:pt x="30371" y="8330"/>
                    <a:pt x="30013" y="6560"/>
                  </a:cubicBezTo>
                  <a:cubicBezTo>
                    <a:pt x="30434" y="6254"/>
                    <a:pt x="30800" y="5869"/>
                    <a:pt x="31087" y="5415"/>
                  </a:cubicBezTo>
                  <a:lnTo>
                    <a:pt x="31293" y="5089"/>
                  </a:lnTo>
                  <a:cubicBezTo>
                    <a:pt x="32284" y="3886"/>
                    <a:pt x="31420" y="2079"/>
                    <a:pt x="29876" y="2079"/>
                  </a:cubicBezTo>
                  <a:cubicBezTo>
                    <a:pt x="29857" y="2079"/>
                    <a:pt x="29838" y="2079"/>
                    <a:pt x="29819" y="2080"/>
                  </a:cubicBezTo>
                  <a:lnTo>
                    <a:pt x="27575" y="2142"/>
                  </a:lnTo>
                  <a:cubicBezTo>
                    <a:pt x="26193" y="836"/>
                    <a:pt x="24330" y="1"/>
                    <a:pt x="221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8" name="Google Shape;1038;p28"/>
          <p:cNvGrpSpPr/>
          <p:nvPr/>
        </p:nvGrpSpPr>
        <p:grpSpPr>
          <a:xfrm>
            <a:off x="333120" y="4542529"/>
            <a:ext cx="538877" cy="596402"/>
            <a:chOff x="3576950" y="2918975"/>
            <a:chExt cx="1228350" cy="1359475"/>
          </a:xfrm>
        </p:grpSpPr>
        <p:sp>
          <p:nvSpPr>
            <p:cNvPr id="1039" name="Google Shape;1039;p28"/>
            <p:cNvSpPr/>
            <p:nvPr/>
          </p:nvSpPr>
          <p:spPr>
            <a:xfrm>
              <a:off x="3736675" y="2918975"/>
              <a:ext cx="891500" cy="1155050"/>
            </a:xfrm>
            <a:custGeom>
              <a:avLst/>
              <a:gdLst/>
              <a:ahLst/>
              <a:cxnLst/>
              <a:rect l="l" t="t" r="r" b="b"/>
              <a:pathLst>
                <a:path w="35660" h="46202" extrusionOk="0">
                  <a:moveTo>
                    <a:pt x="26483" y="0"/>
                  </a:moveTo>
                  <a:cubicBezTo>
                    <a:pt x="26296" y="0"/>
                    <a:pt x="26107" y="6"/>
                    <a:pt x="25917" y="18"/>
                  </a:cubicBezTo>
                  <a:lnTo>
                    <a:pt x="19129" y="442"/>
                  </a:lnTo>
                  <a:cubicBezTo>
                    <a:pt x="12729" y="919"/>
                    <a:pt x="7695" y="5938"/>
                    <a:pt x="7070" y="12189"/>
                  </a:cubicBezTo>
                  <a:cubicBezTo>
                    <a:pt x="7023" y="12656"/>
                    <a:pt x="1" y="45984"/>
                    <a:pt x="1" y="45984"/>
                  </a:cubicBezTo>
                  <a:lnTo>
                    <a:pt x="34254" y="46201"/>
                  </a:lnTo>
                  <a:lnTo>
                    <a:pt x="35335" y="9443"/>
                  </a:lnTo>
                  <a:cubicBezTo>
                    <a:pt x="35660" y="4297"/>
                    <a:pt x="31561" y="0"/>
                    <a:pt x="264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8"/>
            <p:cNvSpPr/>
            <p:nvPr/>
          </p:nvSpPr>
          <p:spPr>
            <a:xfrm>
              <a:off x="3576950" y="3775750"/>
              <a:ext cx="1228350" cy="502700"/>
            </a:xfrm>
            <a:custGeom>
              <a:avLst/>
              <a:gdLst/>
              <a:ahLst/>
              <a:cxnLst/>
              <a:rect l="l" t="t" r="r" b="b"/>
              <a:pathLst>
                <a:path w="49134" h="20108" extrusionOk="0">
                  <a:moveTo>
                    <a:pt x="32541" y="1"/>
                  </a:moveTo>
                  <a:cubicBezTo>
                    <a:pt x="32358" y="1"/>
                    <a:pt x="32174" y="5"/>
                    <a:pt x="31990" y="14"/>
                  </a:cubicBezTo>
                  <a:lnTo>
                    <a:pt x="17927" y="683"/>
                  </a:lnTo>
                  <a:cubicBezTo>
                    <a:pt x="13321" y="683"/>
                    <a:pt x="9097" y="3244"/>
                    <a:pt x="6968" y="7329"/>
                  </a:cubicBezTo>
                  <a:lnTo>
                    <a:pt x="0" y="20107"/>
                  </a:lnTo>
                  <a:lnTo>
                    <a:pt x="49133" y="20107"/>
                  </a:lnTo>
                  <a:lnTo>
                    <a:pt x="43022" y="6737"/>
                  </a:lnTo>
                  <a:cubicBezTo>
                    <a:pt x="41141" y="2620"/>
                    <a:pt x="37034" y="1"/>
                    <a:pt x="32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8"/>
            <p:cNvSpPr/>
            <p:nvPr/>
          </p:nvSpPr>
          <p:spPr>
            <a:xfrm>
              <a:off x="3967625" y="3090025"/>
              <a:ext cx="728000" cy="814200"/>
            </a:xfrm>
            <a:custGeom>
              <a:avLst/>
              <a:gdLst/>
              <a:ahLst/>
              <a:cxnLst/>
              <a:rect l="l" t="t" r="r" b="b"/>
              <a:pathLst>
                <a:path w="29120" h="32568" extrusionOk="0">
                  <a:moveTo>
                    <a:pt x="18996" y="0"/>
                  </a:moveTo>
                  <a:cubicBezTo>
                    <a:pt x="18938" y="339"/>
                    <a:pt x="18904" y="687"/>
                    <a:pt x="18904" y="1041"/>
                  </a:cubicBezTo>
                  <a:lnTo>
                    <a:pt x="18904" y="1772"/>
                  </a:lnTo>
                  <a:cubicBezTo>
                    <a:pt x="18904" y="5120"/>
                    <a:pt x="16058" y="7835"/>
                    <a:pt x="12546" y="7835"/>
                  </a:cubicBezTo>
                  <a:cubicBezTo>
                    <a:pt x="12013" y="8022"/>
                    <a:pt x="11527" y="8286"/>
                    <a:pt x="11092" y="8604"/>
                  </a:cubicBezTo>
                  <a:lnTo>
                    <a:pt x="11079" y="10233"/>
                  </a:lnTo>
                  <a:cubicBezTo>
                    <a:pt x="11043" y="14945"/>
                    <a:pt x="8959" y="19396"/>
                    <a:pt x="5398" y="22482"/>
                  </a:cubicBezTo>
                  <a:cubicBezTo>
                    <a:pt x="5373" y="22505"/>
                    <a:pt x="5348" y="22525"/>
                    <a:pt x="5323" y="22547"/>
                  </a:cubicBezTo>
                  <a:cubicBezTo>
                    <a:pt x="5149" y="22700"/>
                    <a:pt x="5009" y="22895"/>
                    <a:pt x="4924" y="23139"/>
                  </a:cubicBezTo>
                  <a:cubicBezTo>
                    <a:pt x="4054" y="25608"/>
                    <a:pt x="2290" y="27659"/>
                    <a:pt x="1" y="28928"/>
                  </a:cubicBezTo>
                  <a:lnTo>
                    <a:pt x="13676" y="32472"/>
                  </a:lnTo>
                  <a:cubicBezTo>
                    <a:pt x="13926" y="32537"/>
                    <a:pt x="14176" y="32568"/>
                    <a:pt x="14420" y="32568"/>
                  </a:cubicBezTo>
                  <a:cubicBezTo>
                    <a:pt x="16058" y="32568"/>
                    <a:pt x="17453" y="31183"/>
                    <a:pt x="17349" y="29448"/>
                  </a:cubicBezTo>
                  <a:lnTo>
                    <a:pt x="17087" y="25109"/>
                  </a:lnTo>
                  <a:cubicBezTo>
                    <a:pt x="16985" y="23793"/>
                    <a:pt x="17535" y="22508"/>
                    <a:pt x="18545" y="21708"/>
                  </a:cubicBezTo>
                  <a:lnTo>
                    <a:pt x="22271" y="22168"/>
                  </a:lnTo>
                  <a:cubicBezTo>
                    <a:pt x="22542" y="22201"/>
                    <a:pt x="22806" y="22218"/>
                    <a:pt x="23062" y="22218"/>
                  </a:cubicBezTo>
                  <a:cubicBezTo>
                    <a:pt x="25517" y="22218"/>
                    <a:pt x="27219" y="20699"/>
                    <a:pt x="26998" y="18089"/>
                  </a:cubicBezTo>
                  <a:cubicBezTo>
                    <a:pt x="26998" y="18089"/>
                    <a:pt x="27072" y="14397"/>
                    <a:pt x="26989" y="13610"/>
                  </a:cubicBezTo>
                  <a:lnTo>
                    <a:pt x="27049" y="13514"/>
                  </a:lnTo>
                  <a:lnTo>
                    <a:pt x="28186" y="12972"/>
                  </a:lnTo>
                  <a:cubicBezTo>
                    <a:pt x="28895" y="12633"/>
                    <a:pt x="29120" y="11729"/>
                    <a:pt x="28649" y="11098"/>
                  </a:cubicBezTo>
                  <a:lnTo>
                    <a:pt x="26612" y="8370"/>
                  </a:lnTo>
                  <a:lnTo>
                    <a:pt x="26114" y="2487"/>
                  </a:lnTo>
                  <a:cubicBezTo>
                    <a:pt x="25448" y="2129"/>
                    <a:pt x="24696" y="1928"/>
                    <a:pt x="23907" y="1928"/>
                  </a:cubicBezTo>
                  <a:cubicBezTo>
                    <a:pt x="23794" y="1928"/>
                    <a:pt x="23680" y="1932"/>
                    <a:pt x="23566" y="1941"/>
                  </a:cubicBezTo>
                  <a:cubicBezTo>
                    <a:pt x="23230" y="1966"/>
                    <a:pt x="23019" y="1980"/>
                    <a:pt x="23019" y="1980"/>
                  </a:cubicBezTo>
                  <a:cubicBezTo>
                    <a:pt x="22912" y="1988"/>
                    <a:pt x="22806" y="1992"/>
                    <a:pt x="22700" y="1992"/>
                  </a:cubicBezTo>
                  <a:cubicBezTo>
                    <a:pt x="21194" y="1992"/>
                    <a:pt x="19836" y="1212"/>
                    <a:pt x="189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8"/>
            <p:cNvSpPr/>
            <p:nvPr/>
          </p:nvSpPr>
          <p:spPr>
            <a:xfrm>
              <a:off x="4165300" y="2962425"/>
              <a:ext cx="271500" cy="460450"/>
            </a:xfrm>
            <a:custGeom>
              <a:avLst/>
              <a:gdLst/>
              <a:ahLst/>
              <a:cxnLst/>
              <a:rect l="l" t="t" r="r" b="b"/>
              <a:pathLst>
                <a:path w="10860" h="18418" extrusionOk="0">
                  <a:moveTo>
                    <a:pt x="7894" y="0"/>
                  </a:moveTo>
                  <a:cubicBezTo>
                    <a:pt x="3329" y="0"/>
                    <a:pt x="0" y="4373"/>
                    <a:pt x="1019" y="8833"/>
                  </a:cubicBezTo>
                  <a:lnTo>
                    <a:pt x="3209" y="18417"/>
                  </a:lnTo>
                  <a:lnTo>
                    <a:pt x="3245" y="7691"/>
                  </a:lnTo>
                  <a:cubicBezTo>
                    <a:pt x="3223" y="3658"/>
                    <a:pt x="6493" y="411"/>
                    <a:pt x="10478" y="411"/>
                  </a:cubicBezTo>
                  <a:cubicBezTo>
                    <a:pt x="10605" y="411"/>
                    <a:pt x="10732" y="414"/>
                    <a:pt x="10859" y="421"/>
                  </a:cubicBezTo>
                  <a:cubicBezTo>
                    <a:pt x="10243" y="210"/>
                    <a:pt x="9588" y="78"/>
                    <a:pt x="8907" y="43"/>
                  </a:cubicBezTo>
                  <a:lnTo>
                    <a:pt x="8285" y="10"/>
                  </a:lnTo>
                  <a:cubicBezTo>
                    <a:pt x="8169" y="3"/>
                    <a:pt x="8054" y="1"/>
                    <a:pt x="7940" y="0"/>
                  </a:cubicBezTo>
                  <a:cubicBezTo>
                    <a:pt x="7924" y="0"/>
                    <a:pt x="7909" y="0"/>
                    <a:pt x="78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3" name="Google Shape;1043;p28"/>
          <p:cNvGrpSpPr/>
          <p:nvPr/>
        </p:nvGrpSpPr>
        <p:grpSpPr>
          <a:xfrm flipH="1">
            <a:off x="8087893" y="4047896"/>
            <a:ext cx="1148305" cy="1103069"/>
            <a:chOff x="1945425" y="1726425"/>
            <a:chExt cx="1890525" cy="1816050"/>
          </a:xfrm>
        </p:grpSpPr>
        <p:sp>
          <p:nvSpPr>
            <p:cNvPr id="1044" name="Google Shape;1044;p28"/>
            <p:cNvSpPr/>
            <p:nvPr/>
          </p:nvSpPr>
          <p:spPr>
            <a:xfrm>
              <a:off x="2539450" y="1726425"/>
              <a:ext cx="807525" cy="967100"/>
            </a:xfrm>
            <a:custGeom>
              <a:avLst/>
              <a:gdLst/>
              <a:ahLst/>
              <a:cxnLst/>
              <a:rect l="l" t="t" r="r" b="b"/>
              <a:pathLst>
                <a:path w="32301" h="38684" extrusionOk="0">
                  <a:moveTo>
                    <a:pt x="21975" y="0"/>
                  </a:moveTo>
                  <a:cubicBezTo>
                    <a:pt x="21764" y="0"/>
                    <a:pt x="21552" y="7"/>
                    <a:pt x="21338" y="20"/>
                  </a:cubicBezTo>
                  <a:lnTo>
                    <a:pt x="13702" y="497"/>
                  </a:lnTo>
                  <a:cubicBezTo>
                    <a:pt x="5965" y="1074"/>
                    <a:pt x="0" y="7552"/>
                    <a:pt x="62" y="15310"/>
                  </a:cubicBezTo>
                  <a:lnTo>
                    <a:pt x="192" y="31571"/>
                  </a:lnTo>
                  <a:lnTo>
                    <a:pt x="31801" y="38683"/>
                  </a:lnTo>
                  <a:lnTo>
                    <a:pt x="31935" y="10624"/>
                  </a:lnTo>
                  <a:cubicBezTo>
                    <a:pt x="32301" y="4834"/>
                    <a:pt x="27689" y="0"/>
                    <a:pt x="219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8"/>
            <p:cNvSpPr/>
            <p:nvPr/>
          </p:nvSpPr>
          <p:spPr>
            <a:xfrm>
              <a:off x="1945425" y="2581475"/>
              <a:ext cx="1890525" cy="961000"/>
            </a:xfrm>
            <a:custGeom>
              <a:avLst/>
              <a:gdLst/>
              <a:ahLst/>
              <a:cxnLst/>
              <a:rect l="l" t="t" r="r" b="b"/>
              <a:pathLst>
                <a:path w="75621" h="38440" extrusionOk="0">
                  <a:moveTo>
                    <a:pt x="50083" y="1"/>
                  </a:moveTo>
                  <a:cubicBezTo>
                    <a:pt x="49802" y="1"/>
                    <a:pt x="49519" y="9"/>
                    <a:pt x="49236" y="26"/>
                  </a:cubicBezTo>
                  <a:lnTo>
                    <a:pt x="27593" y="1305"/>
                  </a:lnTo>
                  <a:cubicBezTo>
                    <a:pt x="20503" y="1305"/>
                    <a:pt x="14001" y="6201"/>
                    <a:pt x="10724" y="14009"/>
                  </a:cubicBezTo>
                  <a:lnTo>
                    <a:pt x="0" y="38439"/>
                  </a:lnTo>
                  <a:lnTo>
                    <a:pt x="75621" y="38439"/>
                  </a:lnTo>
                  <a:lnTo>
                    <a:pt x="66217" y="12877"/>
                  </a:lnTo>
                  <a:cubicBezTo>
                    <a:pt x="63321" y="5008"/>
                    <a:pt x="56999" y="1"/>
                    <a:pt x="500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8"/>
            <p:cNvSpPr/>
            <p:nvPr/>
          </p:nvSpPr>
          <p:spPr>
            <a:xfrm>
              <a:off x="2667175" y="1824275"/>
              <a:ext cx="730000" cy="887575"/>
            </a:xfrm>
            <a:custGeom>
              <a:avLst/>
              <a:gdLst/>
              <a:ahLst/>
              <a:cxnLst/>
              <a:rect l="l" t="t" r="r" b="b"/>
              <a:pathLst>
                <a:path w="29200" h="35503" extrusionOk="0">
                  <a:moveTo>
                    <a:pt x="17609" y="0"/>
                  </a:moveTo>
                  <a:cubicBezTo>
                    <a:pt x="17056" y="875"/>
                    <a:pt x="16738" y="1898"/>
                    <a:pt x="16738" y="2992"/>
                  </a:cubicBezTo>
                  <a:lnTo>
                    <a:pt x="16738" y="3649"/>
                  </a:lnTo>
                  <a:cubicBezTo>
                    <a:pt x="16738" y="6643"/>
                    <a:pt x="14210" y="9073"/>
                    <a:pt x="11078" y="9105"/>
                  </a:cubicBezTo>
                  <a:lnTo>
                    <a:pt x="11109" y="14205"/>
                  </a:lnTo>
                  <a:cubicBezTo>
                    <a:pt x="10818" y="17489"/>
                    <a:pt x="9592" y="20617"/>
                    <a:pt x="7573" y="23193"/>
                  </a:cubicBezTo>
                  <a:lnTo>
                    <a:pt x="5721" y="20504"/>
                  </a:lnTo>
                  <a:lnTo>
                    <a:pt x="5721" y="20504"/>
                  </a:lnTo>
                  <a:cubicBezTo>
                    <a:pt x="5820" y="22339"/>
                    <a:pt x="5545" y="24235"/>
                    <a:pt x="4923" y="25999"/>
                  </a:cubicBezTo>
                  <a:cubicBezTo>
                    <a:pt x="4053" y="28467"/>
                    <a:pt x="2289" y="30518"/>
                    <a:pt x="1" y="31789"/>
                  </a:cubicBezTo>
                  <a:lnTo>
                    <a:pt x="144" y="31826"/>
                  </a:lnTo>
                  <a:cubicBezTo>
                    <a:pt x="123" y="31838"/>
                    <a:pt x="102" y="31851"/>
                    <a:pt x="80" y="31864"/>
                  </a:cubicBezTo>
                  <a:lnTo>
                    <a:pt x="13755" y="35406"/>
                  </a:lnTo>
                  <a:cubicBezTo>
                    <a:pt x="14006" y="35471"/>
                    <a:pt x="14255" y="35502"/>
                    <a:pt x="14500" y="35502"/>
                  </a:cubicBezTo>
                  <a:cubicBezTo>
                    <a:pt x="16138" y="35502"/>
                    <a:pt x="17532" y="34118"/>
                    <a:pt x="17428" y="32383"/>
                  </a:cubicBezTo>
                  <a:lnTo>
                    <a:pt x="17166" y="28045"/>
                  </a:lnTo>
                  <a:cubicBezTo>
                    <a:pt x="17064" y="26728"/>
                    <a:pt x="17614" y="25443"/>
                    <a:pt x="18625" y="24643"/>
                  </a:cubicBezTo>
                  <a:lnTo>
                    <a:pt x="22350" y="25103"/>
                  </a:lnTo>
                  <a:cubicBezTo>
                    <a:pt x="22621" y="25137"/>
                    <a:pt x="22885" y="25153"/>
                    <a:pt x="23141" y="25153"/>
                  </a:cubicBezTo>
                  <a:cubicBezTo>
                    <a:pt x="25596" y="25153"/>
                    <a:pt x="27298" y="23635"/>
                    <a:pt x="27077" y="21024"/>
                  </a:cubicBezTo>
                  <a:cubicBezTo>
                    <a:pt x="27077" y="21024"/>
                    <a:pt x="27151" y="17333"/>
                    <a:pt x="27068" y="16545"/>
                  </a:cubicBezTo>
                  <a:lnTo>
                    <a:pt x="27128" y="16449"/>
                  </a:lnTo>
                  <a:lnTo>
                    <a:pt x="28265" y="15908"/>
                  </a:lnTo>
                  <a:cubicBezTo>
                    <a:pt x="28977" y="15566"/>
                    <a:pt x="29200" y="14661"/>
                    <a:pt x="28729" y="14030"/>
                  </a:cubicBezTo>
                  <a:lnTo>
                    <a:pt x="26692" y="11302"/>
                  </a:lnTo>
                  <a:lnTo>
                    <a:pt x="26315" y="6851"/>
                  </a:lnTo>
                  <a:cubicBezTo>
                    <a:pt x="26290" y="6851"/>
                    <a:pt x="26267" y="6849"/>
                    <a:pt x="26242" y="6849"/>
                  </a:cubicBezTo>
                  <a:lnTo>
                    <a:pt x="26612" y="11197"/>
                  </a:lnTo>
                  <a:cubicBezTo>
                    <a:pt x="26586" y="11131"/>
                    <a:pt x="26569" y="11062"/>
                    <a:pt x="26562" y="10992"/>
                  </a:cubicBezTo>
                  <a:lnTo>
                    <a:pt x="26055" y="5015"/>
                  </a:lnTo>
                  <a:cubicBezTo>
                    <a:pt x="26054" y="4995"/>
                    <a:pt x="26049" y="4975"/>
                    <a:pt x="26048" y="4955"/>
                  </a:cubicBezTo>
                  <a:cubicBezTo>
                    <a:pt x="25341" y="4575"/>
                    <a:pt x="24542" y="4363"/>
                    <a:pt x="23705" y="4363"/>
                  </a:cubicBezTo>
                  <a:cubicBezTo>
                    <a:pt x="23586" y="4363"/>
                    <a:pt x="23466" y="4368"/>
                    <a:pt x="23346" y="4376"/>
                  </a:cubicBezTo>
                  <a:cubicBezTo>
                    <a:pt x="22988" y="4403"/>
                    <a:pt x="22764" y="4418"/>
                    <a:pt x="22764" y="4418"/>
                  </a:cubicBezTo>
                  <a:cubicBezTo>
                    <a:pt x="22651" y="4426"/>
                    <a:pt x="22538" y="4430"/>
                    <a:pt x="22426" y="4430"/>
                  </a:cubicBezTo>
                  <a:cubicBezTo>
                    <a:pt x="20000" y="4430"/>
                    <a:pt x="17930" y="2531"/>
                    <a:pt x="176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7" name="Google Shape;1047;p28"/>
          <p:cNvGrpSpPr/>
          <p:nvPr/>
        </p:nvGrpSpPr>
        <p:grpSpPr>
          <a:xfrm>
            <a:off x="7766348" y="4578126"/>
            <a:ext cx="486515" cy="572841"/>
            <a:chOff x="4365725" y="2602738"/>
            <a:chExt cx="1566875" cy="1844900"/>
          </a:xfrm>
        </p:grpSpPr>
        <p:sp>
          <p:nvSpPr>
            <p:cNvPr id="1048" name="Google Shape;1048;p28"/>
            <p:cNvSpPr/>
            <p:nvPr/>
          </p:nvSpPr>
          <p:spPr>
            <a:xfrm>
              <a:off x="4686100" y="2602738"/>
              <a:ext cx="820500" cy="694750"/>
            </a:xfrm>
            <a:custGeom>
              <a:avLst/>
              <a:gdLst/>
              <a:ahLst/>
              <a:cxnLst/>
              <a:rect l="l" t="t" r="r" b="b"/>
              <a:pathLst>
                <a:path w="32820" h="27790" extrusionOk="0">
                  <a:moveTo>
                    <a:pt x="10682" y="1"/>
                  </a:moveTo>
                  <a:cubicBezTo>
                    <a:pt x="3674" y="1"/>
                    <a:pt x="1" y="8517"/>
                    <a:pt x="4845" y="13718"/>
                  </a:cubicBezTo>
                  <a:lnTo>
                    <a:pt x="12340" y="21768"/>
                  </a:lnTo>
                  <a:lnTo>
                    <a:pt x="24358" y="27790"/>
                  </a:lnTo>
                  <a:lnTo>
                    <a:pt x="28776" y="19056"/>
                  </a:lnTo>
                  <a:cubicBezTo>
                    <a:pt x="32820" y="11061"/>
                    <a:pt x="27653" y="1378"/>
                    <a:pt x="18735" y="495"/>
                  </a:cubicBezTo>
                  <a:cubicBezTo>
                    <a:pt x="18623" y="483"/>
                    <a:pt x="18510" y="474"/>
                    <a:pt x="18397" y="465"/>
                  </a:cubicBezTo>
                  <a:lnTo>
                    <a:pt x="11249" y="19"/>
                  </a:lnTo>
                  <a:cubicBezTo>
                    <a:pt x="11162" y="13"/>
                    <a:pt x="11074" y="10"/>
                    <a:pt x="10987" y="6"/>
                  </a:cubicBezTo>
                  <a:cubicBezTo>
                    <a:pt x="10884" y="3"/>
                    <a:pt x="10783" y="1"/>
                    <a:pt x="10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8"/>
            <p:cNvSpPr/>
            <p:nvPr/>
          </p:nvSpPr>
          <p:spPr>
            <a:xfrm>
              <a:off x="4365725" y="3526638"/>
              <a:ext cx="1566875" cy="921000"/>
            </a:xfrm>
            <a:custGeom>
              <a:avLst/>
              <a:gdLst/>
              <a:ahLst/>
              <a:cxnLst/>
              <a:rect l="l" t="t" r="r" b="b"/>
              <a:pathLst>
                <a:path w="62675" h="36840" extrusionOk="0">
                  <a:moveTo>
                    <a:pt x="25167" y="0"/>
                  </a:moveTo>
                  <a:cubicBezTo>
                    <a:pt x="22025" y="0"/>
                    <a:pt x="19112" y="1721"/>
                    <a:pt x="17592" y="4516"/>
                  </a:cubicBezTo>
                  <a:lnTo>
                    <a:pt x="1" y="36839"/>
                  </a:lnTo>
                  <a:lnTo>
                    <a:pt x="62675" y="36839"/>
                  </a:lnTo>
                  <a:lnTo>
                    <a:pt x="50600" y="7835"/>
                  </a:lnTo>
                  <a:cubicBezTo>
                    <a:pt x="48358" y="3509"/>
                    <a:pt x="43909" y="797"/>
                    <a:pt x="39058" y="797"/>
                  </a:cubicBezTo>
                  <a:lnTo>
                    <a:pt x="25669" y="15"/>
                  </a:lnTo>
                  <a:cubicBezTo>
                    <a:pt x="25501" y="5"/>
                    <a:pt x="25334" y="0"/>
                    <a:pt x="25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8"/>
            <p:cNvSpPr/>
            <p:nvPr/>
          </p:nvSpPr>
          <p:spPr>
            <a:xfrm>
              <a:off x="4683950" y="2781463"/>
              <a:ext cx="781225" cy="883600"/>
            </a:xfrm>
            <a:custGeom>
              <a:avLst/>
              <a:gdLst/>
              <a:ahLst/>
              <a:cxnLst/>
              <a:rect l="l" t="t" r="r" b="b"/>
              <a:pathLst>
                <a:path w="31249" h="35344" extrusionOk="0">
                  <a:moveTo>
                    <a:pt x="11609" y="1"/>
                  </a:moveTo>
                  <a:cubicBezTo>
                    <a:pt x="11586" y="1"/>
                    <a:pt x="11564" y="1"/>
                    <a:pt x="11542" y="2"/>
                  </a:cubicBezTo>
                  <a:lnTo>
                    <a:pt x="5562" y="222"/>
                  </a:lnTo>
                  <a:cubicBezTo>
                    <a:pt x="5510" y="224"/>
                    <a:pt x="5459" y="225"/>
                    <a:pt x="5407" y="225"/>
                  </a:cubicBezTo>
                  <a:cubicBezTo>
                    <a:pt x="5075" y="225"/>
                    <a:pt x="4748" y="184"/>
                    <a:pt x="4433" y="110"/>
                  </a:cubicBezTo>
                  <a:cubicBezTo>
                    <a:pt x="4165" y="723"/>
                    <a:pt x="3986" y="1385"/>
                    <a:pt x="3927" y="2084"/>
                  </a:cubicBezTo>
                  <a:lnTo>
                    <a:pt x="3696" y="4800"/>
                  </a:lnTo>
                  <a:cubicBezTo>
                    <a:pt x="3686" y="4782"/>
                    <a:pt x="3679" y="4763"/>
                    <a:pt x="3668" y="4744"/>
                  </a:cubicBezTo>
                  <a:lnTo>
                    <a:pt x="3347" y="8525"/>
                  </a:lnTo>
                  <a:lnTo>
                    <a:pt x="405" y="13692"/>
                  </a:lnTo>
                  <a:cubicBezTo>
                    <a:pt x="0" y="14403"/>
                    <a:pt x="487" y="15290"/>
                    <a:pt x="1302" y="15332"/>
                  </a:cubicBezTo>
                  <a:lnTo>
                    <a:pt x="2763" y="15409"/>
                  </a:lnTo>
                  <a:lnTo>
                    <a:pt x="2825" y="15510"/>
                  </a:lnTo>
                  <a:cubicBezTo>
                    <a:pt x="2965" y="16220"/>
                    <a:pt x="3052" y="19433"/>
                    <a:pt x="3052" y="19433"/>
                  </a:cubicBezTo>
                  <a:cubicBezTo>
                    <a:pt x="3052" y="22265"/>
                    <a:pt x="4543" y="24562"/>
                    <a:pt x="7190" y="24562"/>
                  </a:cubicBezTo>
                  <a:cubicBezTo>
                    <a:pt x="7385" y="24562"/>
                    <a:pt x="7587" y="24549"/>
                    <a:pt x="7795" y="24523"/>
                  </a:cubicBezTo>
                  <a:lnTo>
                    <a:pt x="8836" y="24394"/>
                  </a:lnTo>
                  <a:cubicBezTo>
                    <a:pt x="8888" y="24422"/>
                    <a:pt x="8940" y="24449"/>
                    <a:pt x="8991" y="24478"/>
                  </a:cubicBezTo>
                  <a:cubicBezTo>
                    <a:pt x="10761" y="25478"/>
                    <a:pt x="11484" y="27661"/>
                    <a:pt x="10739" y="29551"/>
                  </a:cubicBezTo>
                  <a:lnTo>
                    <a:pt x="9402" y="32945"/>
                  </a:lnTo>
                  <a:cubicBezTo>
                    <a:pt x="8939" y="34120"/>
                    <a:pt x="9828" y="35343"/>
                    <a:pt x="11024" y="35343"/>
                  </a:cubicBezTo>
                  <a:cubicBezTo>
                    <a:pt x="11131" y="35343"/>
                    <a:pt x="11241" y="35333"/>
                    <a:pt x="11352" y="35313"/>
                  </a:cubicBezTo>
                  <a:lnTo>
                    <a:pt x="31248" y="31644"/>
                  </a:lnTo>
                  <a:cubicBezTo>
                    <a:pt x="28841" y="30311"/>
                    <a:pt x="26984" y="28148"/>
                    <a:pt x="26067" y="25550"/>
                  </a:cubicBezTo>
                  <a:cubicBezTo>
                    <a:pt x="25413" y="23692"/>
                    <a:pt x="25123" y="21695"/>
                    <a:pt x="25226" y="19763"/>
                  </a:cubicBezTo>
                  <a:lnTo>
                    <a:pt x="25150" y="19071"/>
                  </a:lnTo>
                  <a:cubicBezTo>
                    <a:pt x="15307" y="19018"/>
                    <a:pt x="15928" y="12491"/>
                    <a:pt x="15928" y="12491"/>
                  </a:cubicBezTo>
                  <a:cubicBezTo>
                    <a:pt x="15149" y="9961"/>
                    <a:pt x="9934" y="10848"/>
                    <a:pt x="13402" y="4416"/>
                  </a:cubicBezTo>
                  <a:cubicBezTo>
                    <a:pt x="13678" y="3905"/>
                    <a:pt x="13860" y="3346"/>
                    <a:pt x="13946" y="2771"/>
                  </a:cubicBezTo>
                  <a:cubicBezTo>
                    <a:pt x="14193" y="1318"/>
                    <a:pt x="13071" y="1"/>
                    <a:pt x="116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1" name="Google Shape;1051;p28"/>
          <p:cNvGrpSpPr/>
          <p:nvPr/>
        </p:nvGrpSpPr>
        <p:grpSpPr>
          <a:xfrm>
            <a:off x="881221" y="4542526"/>
            <a:ext cx="538877" cy="596391"/>
            <a:chOff x="2247925" y="2919000"/>
            <a:chExt cx="1228350" cy="1359450"/>
          </a:xfrm>
        </p:grpSpPr>
        <p:sp>
          <p:nvSpPr>
            <p:cNvPr id="1052" name="Google Shape;1052;p28"/>
            <p:cNvSpPr/>
            <p:nvPr/>
          </p:nvSpPr>
          <p:spPr>
            <a:xfrm>
              <a:off x="2425050" y="2919000"/>
              <a:ext cx="988800" cy="906825"/>
            </a:xfrm>
            <a:custGeom>
              <a:avLst/>
              <a:gdLst/>
              <a:ahLst/>
              <a:cxnLst/>
              <a:rect l="l" t="t" r="r" b="b"/>
              <a:pathLst>
                <a:path w="39552" h="36273" extrusionOk="0">
                  <a:moveTo>
                    <a:pt x="9177" y="0"/>
                  </a:moveTo>
                  <a:cubicBezTo>
                    <a:pt x="4099" y="0"/>
                    <a:pt x="0" y="4297"/>
                    <a:pt x="324" y="9443"/>
                  </a:cubicBezTo>
                  <a:lnTo>
                    <a:pt x="1405" y="26559"/>
                  </a:lnTo>
                  <a:lnTo>
                    <a:pt x="11547" y="27121"/>
                  </a:lnTo>
                  <a:cubicBezTo>
                    <a:pt x="11147" y="27686"/>
                    <a:pt x="10725" y="28286"/>
                    <a:pt x="10379" y="28777"/>
                  </a:cubicBezTo>
                  <a:cubicBezTo>
                    <a:pt x="9906" y="29449"/>
                    <a:pt x="9664" y="30243"/>
                    <a:pt x="9686" y="31048"/>
                  </a:cubicBezTo>
                  <a:lnTo>
                    <a:pt x="9687" y="31103"/>
                  </a:lnTo>
                  <a:cubicBezTo>
                    <a:pt x="9753" y="33592"/>
                    <a:pt x="11964" y="35875"/>
                    <a:pt x="14418" y="36235"/>
                  </a:cubicBezTo>
                  <a:cubicBezTo>
                    <a:pt x="14649" y="36268"/>
                    <a:pt x="14880" y="36272"/>
                    <a:pt x="15111" y="36272"/>
                  </a:cubicBezTo>
                  <a:cubicBezTo>
                    <a:pt x="15150" y="36272"/>
                    <a:pt x="15188" y="36272"/>
                    <a:pt x="15226" y="36272"/>
                  </a:cubicBezTo>
                  <a:cubicBezTo>
                    <a:pt x="17584" y="36267"/>
                    <a:pt x="19945" y="36258"/>
                    <a:pt x="22304" y="36251"/>
                  </a:cubicBezTo>
                  <a:cubicBezTo>
                    <a:pt x="26497" y="36240"/>
                    <a:pt x="30692" y="36227"/>
                    <a:pt x="34885" y="36215"/>
                  </a:cubicBezTo>
                  <a:cubicBezTo>
                    <a:pt x="37241" y="36017"/>
                    <a:pt x="39125" y="34243"/>
                    <a:pt x="39368" y="31999"/>
                  </a:cubicBezTo>
                  <a:cubicBezTo>
                    <a:pt x="39551" y="30292"/>
                    <a:pt x="38151" y="28853"/>
                    <a:pt x="36406" y="28853"/>
                  </a:cubicBezTo>
                  <a:cubicBezTo>
                    <a:pt x="36294" y="28853"/>
                    <a:pt x="36180" y="28859"/>
                    <a:pt x="36066" y="28871"/>
                  </a:cubicBezTo>
                  <a:cubicBezTo>
                    <a:pt x="35969" y="28879"/>
                    <a:pt x="35873" y="28883"/>
                    <a:pt x="35779" y="28883"/>
                  </a:cubicBezTo>
                  <a:cubicBezTo>
                    <a:pt x="33766" y="28883"/>
                    <a:pt x="32240" y="27093"/>
                    <a:pt x="32709" y="25174"/>
                  </a:cubicBezTo>
                  <a:lnTo>
                    <a:pt x="32898" y="23671"/>
                  </a:lnTo>
                  <a:cubicBezTo>
                    <a:pt x="33230" y="21033"/>
                    <a:pt x="31257" y="18732"/>
                    <a:pt x="28616" y="18412"/>
                  </a:cubicBezTo>
                  <a:lnTo>
                    <a:pt x="28654" y="13608"/>
                  </a:lnTo>
                  <a:cubicBezTo>
                    <a:pt x="28709" y="6711"/>
                    <a:pt x="23407" y="955"/>
                    <a:pt x="16530" y="442"/>
                  </a:cubicBezTo>
                  <a:lnTo>
                    <a:pt x="9743" y="18"/>
                  </a:lnTo>
                  <a:cubicBezTo>
                    <a:pt x="9553" y="6"/>
                    <a:pt x="9364" y="0"/>
                    <a:pt x="91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8"/>
            <p:cNvSpPr/>
            <p:nvPr/>
          </p:nvSpPr>
          <p:spPr>
            <a:xfrm>
              <a:off x="2247925" y="3775750"/>
              <a:ext cx="1228350" cy="502700"/>
            </a:xfrm>
            <a:custGeom>
              <a:avLst/>
              <a:gdLst/>
              <a:ahLst/>
              <a:cxnLst/>
              <a:rect l="l" t="t" r="r" b="b"/>
              <a:pathLst>
                <a:path w="49134" h="20108" extrusionOk="0">
                  <a:moveTo>
                    <a:pt x="16591" y="1"/>
                  </a:moveTo>
                  <a:cubicBezTo>
                    <a:pt x="12099" y="1"/>
                    <a:pt x="7993" y="2620"/>
                    <a:pt x="6111" y="6737"/>
                  </a:cubicBezTo>
                  <a:lnTo>
                    <a:pt x="1" y="20107"/>
                  </a:lnTo>
                  <a:lnTo>
                    <a:pt x="49134" y="20107"/>
                  </a:lnTo>
                  <a:lnTo>
                    <a:pt x="42166" y="7329"/>
                  </a:lnTo>
                  <a:cubicBezTo>
                    <a:pt x="40037" y="3244"/>
                    <a:pt x="35812" y="683"/>
                    <a:pt x="31207" y="683"/>
                  </a:cubicBezTo>
                  <a:lnTo>
                    <a:pt x="17143" y="14"/>
                  </a:lnTo>
                  <a:cubicBezTo>
                    <a:pt x="16959" y="5"/>
                    <a:pt x="16775" y="1"/>
                    <a:pt x="165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8"/>
            <p:cNvSpPr/>
            <p:nvPr/>
          </p:nvSpPr>
          <p:spPr>
            <a:xfrm>
              <a:off x="2357550" y="3097775"/>
              <a:ext cx="728050" cy="806475"/>
            </a:xfrm>
            <a:custGeom>
              <a:avLst/>
              <a:gdLst/>
              <a:ahLst/>
              <a:cxnLst/>
              <a:rect l="l" t="t" r="r" b="b"/>
              <a:pathLst>
                <a:path w="29122" h="32259" extrusionOk="0">
                  <a:moveTo>
                    <a:pt x="4851" y="0"/>
                  </a:moveTo>
                  <a:cubicBezTo>
                    <a:pt x="3989" y="0"/>
                    <a:pt x="3146" y="600"/>
                    <a:pt x="3057" y="1608"/>
                  </a:cubicBezTo>
                  <a:cubicBezTo>
                    <a:pt x="3056" y="1617"/>
                    <a:pt x="3056" y="1628"/>
                    <a:pt x="3055" y="1636"/>
                  </a:cubicBezTo>
                  <a:lnTo>
                    <a:pt x="2509" y="8061"/>
                  </a:lnTo>
                  <a:lnTo>
                    <a:pt x="473" y="10789"/>
                  </a:lnTo>
                  <a:cubicBezTo>
                    <a:pt x="0" y="11420"/>
                    <a:pt x="224" y="12325"/>
                    <a:pt x="937" y="12662"/>
                  </a:cubicBezTo>
                  <a:lnTo>
                    <a:pt x="2074" y="13204"/>
                  </a:lnTo>
                  <a:lnTo>
                    <a:pt x="2133" y="13301"/>
                  </a:lnTo>
                  <a:cubicBezTo>
                    <a:pt x="2075" y="14003"/>
                    <a:pt x="2294" y="17473"/>
                    <a:pt x="2294" y="17473"/>
                  </a:cubicBezTo>
                  <a:cubicBezTo>
                    <a:pt x="2070" y="20120"/>
                    <a:pt x="3680" y="21903"/>
                    <a:pt x="6169" y="21903"/>
                  </a:cubicBezTo>
                  <a:cubicBezTo>
                    <a:pt x="6390" y="21903"/>
                    <a:pt x="6617" y="21888"/>
                    <a:pt x="6852" y="21860"/>
                  </a:cubicBezTo>
                  <a:lnTo>
                    <a:pt x="10577" y="21399"/>
                  </a:lnTo>
                  <a:cubicBezTo>
                    <a:pt x="11588" y="22200"/>
                    <a:pt x="12137" y="23483"/>
                    <a:pt x="12036" y="24801"/>
                  </a:cubicBezTo>
                  <a:lnTo>
                    <a:pt x="11773" y="29139"/>
                  </a:lnTo>
                  <a:cubicBezTo>
                    <a:pt x="11669" y="30875"/>
                    <a:pt x="13064" y="32259"/>
                    <a:pt x="14702" y="32259"/>
                  </a:cubicBezTo>
                  <a:cubicBezTo>
                    <a:pt x="14947" y="32259"/>
                    <a:pt x="15196" y="32228"/>
                    <a:pt x="15447" y="32163"/>
                  </a:cubicBezTo>
                  <a:lnTo>
                    <a:pt x="29121" y="28620"/>
                  </a:lnTo>
                  <a:cubicBezTo>
                    <a:pt x="26954" y="27418"/>
                    <a:pt x="25259" y="25513"/>
                    <a:pt x="24347" y="23219"/>
                  </a:cubicBezTo>
                  <a:cubicBezTo>
                    <a:pt x="22252" y="23226"/>
                    <a:pt x="20158" y="23234"/>
                    <a:pt x="18064" y="23238"/>
                  </a:cubicBezTo>
                  <a:cubicBezTo>
                    <a:pt x="17875" y="23238"/>
                    <a:pt x="17686" y="23235"/>
                    <a:pt x="17498" y="23209"/>
                  </a:cubicBezTo>
                  <a:cubicBezTo>
                    <a:pt x="15342" y="22911"/>
                    <a:pt x="13391" y="20910"/>
                    <a:pt x="13332" y="18726"/>
                  </a:cubicBezTo>
                  <a:lnTo>
                    <a:pt x="13331" y="18678"/>
                  </a:lnTo>
                  <a:cubicBezTo>
                    <a:pt x="13311" y="17974"/>
                    <a:pt x="13524" y="17281"/>
                    <a:pt x="13937" y="16694"/>
                  </a:cubicBezTo>
                  <a:cubicBezTo>
                    <a:pt x="14379" y="16067"/>
                    <a:pt x="14968" y="15231"/>
                    <a:pt x="15419" y="14594"/>
                  </a:cubicBezTo>
                  <a:cubicBezTo>
                    <a:pt x="15862" y="13968"/>
                    <a:pt x="16099" y="13231"/>
                    <a:pt x="16097" y="12463"/>
                  </a:cubicBezTo>
                  <a:lnTo>
                    <a:pt x="16097" y="12399"/>
                  </a:lnTo>
                  <a:cubicBezTo>
                    <a:pt x="16096" y="10497"/>
                    <a:pt x="14769" y="8837"/>
                    <a:pt x="12850" y="8337"/>
                  </a:cubicBezTo>
                  <a:cubicBezTo>
                    <a:pt x="12696" y="8350"/>
                    <a:pt x="12544" y="8357"/>
                    <a:pt x="12393" y="8357"/>
                  </a:cubicBezTo>
                  <a:cubicBezTo>
                    <a:pt x="9771" y="8357"/>
                    <a:pt x="7555" y="6443"/>
                    <a:pt x="7340" y="3904"/>
                  </a:cubicBezTo>
                  <a:cubicBezTo>
                    <a:pt x="7340" y="3904"/>
                    <a:pt x="7321" y="3679"/>
                    <a:pt x="7291" y="3319"/>
                  </a:cubicBezTo>
                  <a:cubicBezTo>
                    <a:pt x="7208" y="2343"/>
                    <a:pt x="6849" y="1455"/>
                    <a:pt x="6290" y="720"/>
                  </a:cubicBezTo>
                  <a:cubicBezTo>
                    <a:pt x="5916" y="226"/>
                    <a:pt x="5380" y="0"/>
                    <a:pt x="48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5" name="Google Shape;1055;p28"/>
          <p:cNvGrpSpPr/>
          <p:nvPr/>
        </p:nvGrpSpPr>
        <p:grpSpPr>
          <a:xfrm>
            <a:off x="7279862" y="4599417"/>
            <a:ext cx="486501" cy="557218"/>
            <a:chOff x="-667337" y="387425"/>
            <a:chExt cx="1738125" cy="1990775"/>
          </a:xfrm>
        </p:grpSpPr>
        <p:sp>
          <p:nvSpPr>
            <p:cNvPr id="1056" name="Google Shape;1056;p28"/>
            <p:cNvSpPr/>
            <p:nvPr/>
          </p:nvSpPr>
          <p:spPr>
            <a:xfrm>
              <a:off x="-306050" y="387425"/>
              <a:ext cx="1015550" cy="953725"/>
            </a:xfrm>
            <a:custGeom>
              <a:avLst/>
              <a:gdLst/>
              <a:ahLst/>
              <a:cxnLst/>
              <a:rect l="l" t="t" r="r" b="b"/>
              <a:pathLst>
                <a:path w="40622" h="38149" extrusionOk="0">
                  <a:moveTo>
                    <a:pt x="26056" y="9328"/>
                  </a:moveTo>
                  <a:cubicBezTo>
                    <a:pt x="26632" y="9328"/>
                    <a:pt x="27193" y="9453"/>
                    <a:pt x="27710" y="9685"/>
                  </a:cubicBezTo>
                  <a:cubicBezTo>
                    <a:pt x="27383" y="9719"/>
                    <a:pt x="27063" y="9775"/>
                    <a:pt x="26747" y="9846"/>
                  </a:cubicBezTo>
                  <a:cubicBezTo>
                    <a:pt x="26337" y="9667"/>
                    <a:pt x="25917" y="9509"/>
                    <a:pt x="25488" y="9368"/>
                  </a:cubicBezTo>
                  <a:cubicBezTo>
                    <a:pt x="25678" y="9341"/>
                    <a:pt x="25868" y="9328"/>
                    <a:pt x="26056" y="9328"/>
                  </a:cubicBezTo>
                  <a:close/>
                  <a:moveTo>
                    <a:pt x="8634" y="1"/>
                  </a:moveTo>
                  <a:cubicBezTo>
                    <a:pt x="3866" y="1"/>
                    <a:pt x="1" y="3867"/>
                    <a:pt x="1" y="8634"/>
                  </a:cubicBezTo>
                  <a:cubicBezTo>
                    <a:pt x="1" y="13034"/>
                    <a:pt x="3292" y="16661"/>
                    <a:pt x="7546" y="17197"/>
                  </a:cubicBezTo>
                  <a:cubicBezTo>
                    <a:pt x="6686" y="19066"/>
                    <a:pt x="6202" y="21144"/>
                    <a:pt x="6202" y="23334"/>
                  </a:cubicBezTo>
                  <a:cubicBezTo>
                    <a:pt x="6202" y="31182"/>
                    <a:pt x="12355" y="37594"/>
                    <a:pt x="20099" y="38012"/>
                  </a:cubicBezTo>
                  <a:lnTo>
                    <a:pt x="20100" y="38148"/>
                  </a:lnTo>
                  <a:cubicBezTo>
                    <a:pt x="20168" y="38109"/>
                    <a:pt x="20245" y="38066"/>
                    <a:pt x="20327" y="38019"/>
                  </a:cubicBezTo>
                  <a:cubicBezTo>
                    <a:pt x="20519" y="38026"/>
                    <a:pt x="20708" y="38034"/>
                    <a:pt x="20903" y="38034"/>
                  </a:cubicBezTo>
                  <a:cubicBezTo>
                    <a:pt x="29020" y="38034"/>
                    <a:pt x="35602" y="31452"/>
                    <a:pt x="35602" y="23333"/>
                  </a:cubicBezTo>
                  <a:cubicBezTo>
                    <a:pt x="35602" y="20892"/>
                    <a:pt x="35003" y="18594"/>
                    <a:pt x="33950" y="16567"/>
                  </a:cubicBezTo>
                  <a:lnTo>
                    <a:pt x="33950" y="16567"/>
                  </a:lnTo>
                  <a:cubicBezTo>
                    <a:pt x="34225" y="16617"/>
                    <a:pt x="34505" y="16644"/>
                    <a:pt x="34790" y="16644"/>
                  </a:cubicBezTo>
                  <a:cubicBezTo>
                    <a:pt x="34892" y="16644"/>
                    <a:pt x="34995" y="16640"/>
                    <a:pt x="35098" y="16633"/>
                  </a:cubicBezTo>
                  <a:cubicBezTo>
                    <a:pt x="35098" y="16633"/>
                    <a:pt x="35321" y="16617"/>
                    <a:pt x="35679" y="16591"/>
                  </a:cubicBezTo>
                  <a:cubicBezTo>
                    <a:pt x="35800" y="16582"/>
                    <a:pt x="35921" y="16578"/>
                    <a:pt x="36040" y="16578"/>
                  </a:cubicBezTo>
                  <a:cubicBezTo>
                    <a:pt x="36877" y="16578"/>
                    <a:pt x="37674" y="16792"/>
                    <a:pt x="38382" y="17170"/>
                  </a:cubicBezTo>
                  <a:cubicBezTo>
                    <a:pt x="39178" y="17598"/>
                    <a:pt x="39861" y="18236"/>
                    <a:pt x="40356" y="19023"/>
                  </a:cubicBezTo>
                  <a:cubicBezTo>
                    <a:pt x="40534" y="18352"/>
                    <a:pt x="40621" y="17648"/>
                    <a:pt x="40609" y="16926"/>
                  </a:cubicBezTo>
                  <a:lnTo>
                    <a:pt x="40595" y="16265"/>
                  </a:lnTo>
                  <a:cubicBezTo>
                    <a:pt x="40512" y="12052"/>
                    <a:pt x="37066" y="8734"/>
                    <a:pt x="32927" y="8734"/>
                  </a:cubicBezTo>
                  <a:cubicBezTo>
                    <a:pt x="32723" y="8734"/>
                    <a:pt x="32518" y="8742"/>
                    <a:pt x="32312" y="8758"/>
                  </a:cubicBezTo>
                  <a:lnTo>
                    <a:pt x="25316" y="9310"/>
                  </a:lnTo>
                  <a:cubicBezTo>
                    <a:pt x="23922" y="8872"/>
                    <a:pt x="22439" y="8634"/>
                    <a:pt x="20903" y="8634"/>
                  </a:cubicBezTo>
                  <a:cubicBezTo>
                    <a:pt x="19643" y="8634"/>
                    <a:pt x="18422" y="8794"/>
                    <a:pt x="17257" y="9091"/>
                  </a:cubicBezTo>
                  <a:cubicBezTo>
                    <a:pt x="17264" y="8940"/>
                    <a:pt x="17268" y="8787"/>
                    <a:pt x="17268" y="8634"/>
                  </a:cubicBezTo>
                  <a:cubicBezTo>
                    <a:pt x="17268" y="3866"/>
                    <a:pt x="13401" y="1"/>
                    <a:pt x="86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8"/>
            <p:cNvSpPr/>
            <p:nvPr/>
          </p:nvSpPr>
          <p:spPr>
            <a:xfrm>
              <a:off x="-667337" y="1478625"/>
              <a:ext cx="1738125" cy="899575"/>
            </a:xfrm>
            <a:custGeom>
              <a:avLst/>
              <a:gdLst/>
              <a:ahLst/>
              <a:cxnLst/>
              <a:rect l="l" t="t" r="r" b="b"/>
              <a:pathLst>
                <a:path w="69525" h="35983" extrusionOk="0">
                  <a:moveTo>
                    <a:pt x="46046" y="0"/>
                  </a:moveTo>
                  <a:cubicBezTo>
                    <a:pt x="45788" y="0"/>
                    <a:pt x="45528" y="8"/>
                    <a:pt x="45267" y="24"/>
                  </a:cubicBezTo>
                  <a:lnTo>
                    <a:pt x="25368" y="1220"/>
                  </a:lnTo>
                  <a:cubicBezTo>
                    <a:pt x="18849" y="1220"/>
                    <a:pt x="12872" y="5804"/>
                    <a:pt x="9858" y="13115"/>
                  </a:cubicBezTo>
                  <a:lnTo>
                    <a:pt x="0" y="35983"/>
                  </a:lnTo>
                  <a:lnTo>
                    <a:pt x="69525" y="35983"/>
                  </a:lnTo>
                  <a:lnTo>
                    <a:pt x="60878" y="12056"/>
                  </a:lnTo>
                  <a:cubicBezTo>
                    <a:pt x="58216" y="4686"/>
                    <a:pt x="52405" y="0"/>
                    <a:pt x="460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8"/>
            <p:cNvSpPr/>
            <p:nvPr/>
          </p:nvSpPr>
          <p:spPr>
            <a:xfrm>
              <a:off x="-35587" y="684224"/>
              <a:ext cx="766450" cy="922275"/>
            </a:xfrm>
            <a:custGeom>
              <a:avLst/>
              <a:gdLst/>
              <a:ahLst/>
              <a:cxnLst/>
              <a:rect l="l" t="t" r="r" b="b"/>
              <a:pathLst>
                <a:path w="30658" h="36891" extrusionOk="0">
                  <a:moveTo>
                    <a:pt x="19282" y="0"/>
                  </a:moveTo>
                  <a:cubicBezTo>
                    <a:pt x="18729" y="873"/>
                    <a:pt x="18411" y="1898"/>
                    <a:pt x="18411" y="2991"/>
                  </a:cubicBezTo>
                  <a:lnTo>
                    <a:pt x="18411" y="3648"/>
                  </a:lnTo>
                  <a:cubicBezTo>
                    <a:pt x="18411" y="6663"/>
                    <a:pt x="15849" y="9107"/>
                    <a:pt x="12688" y="9107"/>
                  </a:cubicBezTo>
                  <a:cubicBezTo>
                    <a:pt x="10701" y="9807"/>
                    <a:pt x="9410" y="11622"/>
                    <a:pt x="9436" y="13620"/>
                  </a:cubicBezTo>
                  <a:lnTo>
                    <a:pt x="9846" y="15443"/>
                  </a:lnTo>
                  <a:cubicBezTo>
                    <a:pt x="9996" y="15756"/>
                    <a:pt x="10184" y="16050"/>
                    <a:pt x="10411" y="16321"/>
                  </a:cubicBezTo>
                  <a:cubicBezTo>
                    <a:pt x="10974" y="16989"/>
                    <a:pt x="11708" y="17865"/>
                    <a:pt x="12260" y="18523"/>
                  </a:cubicBezTo>
                  <a:cubicBezTo>
                    <a:pt x="12774" y="19137"/>
                    <a:pt x="13076" y="19889"/>
                    <a:pt x="13121" y="20676"/>
                  </a:cubicBezTo>
                  <a:lnTo>
                    <a:pt x="13123" y="20729"/>
                  </a:lnTo>
                  <a:cubicBezTo>
                    <a:pt x="13228" y="22586"/>
                    <a:pt x="12246" y="24343"/>
                    <a:pt x="10575" y="25289"/>
                  </a:cubicBezTo>
                  <a:cubicBezTo>
                    <a:pt x="10124" y="25544"/>
                    <a:pt x="9715" y="25777"/>
                    <a:pt x="9438" y="25934"/>
                  </a:cubicBezTo>
                  <a:lnTo>
                    <a:pt x="6074" y="21050"/>
                  </a:lnTo>
                  <a:lnTo>
                    <a:pt x="6074" y="21050"/>
                  </a:lnTo>
                  <a:cubicBezTo>
                    <a:pt x="6178" y="22997"/>
                    <a:pt x="5886" y="25010"/>
                    <a:pt x="5226" y="26883"/>
                  </a:cubicBezTo>
                  <a:cubicBezTo>
                    <a:pt x="4303" y="29502"/>
                    <a:pt x="2430" y="31681"/>
                    <a:pt x="1" y="33028"/>
                  </a:cubicBezTo>
                  <a:lnTo>
                    <a:pt x="14518" y="36789"/>
                  </a:lnTo>
                  <a:cubicBezTo>
                    <a:pt x="14785" y="36858"/>
                    <a:pt x="15050" y="36890"/>
                    <a:pt x="15309" y="36890"/>
                  </a:cubicBezTo>
                  <a:cubicBezTo>
                    <a:pt x="17048" y="36890"/>
                    <a:pt x="18528" y="35421"/>
                    <a:pt x="18417" y="33579"/>
                  </a:cubicBezTo>
                  <a:lnTo>
                    <a:pt x="18139" y="28973"/>
                  </a:lnTo>
                  <a:cubicBezTo>
                    <a:pt x="18031" y="27574"/>
                    <a:pt x="18615" y="26213"/>
                    <a:pt x="19688" y="25363"/>
                  </a:cubicBezTo>
                  <a:lnTo>
                    <a:pt x="23643" y="25851"/>
                  </a:lnTo>
                  <a:cubicBezTo>
                    <a:pt x="23911" y="25884"/>
                    <a:pt x="24171" y="25900"/>
                    <a:pt x="24424" y="25900"/>
                  </a:cubicBezTo>
                  <a:cubicBezTo>
                    <a:pt x="27039" y="25900"/>
                    <a:pt x="28801" y="24162"/>
                    <a:pt x="28580" y="21390"/>
                  </a:cubicBezTo>
                  <a:cubicBezTo>
                    <a:pt x="28578" y="21370"/>
                    <a:pt x="28577" y="21348"/>
                    <a:pt x="28578" y="21327"/>
                  </a:cubicBezTo>
                  <a:lnTo>
                    <a:pt x="28702" y="17109"/>
                  </a:lnTo>
                  <a:cubicBezTo>
                    <a:pt x="28711" y="16836"/>
                    <a:pt x="28870" y="16590"/>
                    <a:pt x="29119" y="16472"/>
                  </a:cubicBezTo>
                  <a:cubicBezTo>
                    <a:pt x="30289" y="15910"/>
                    <a:pt x="30657" y="14421"/>
                    <a:pt x="29881" y="13381"/>
                  </a:cubicBezTo>
                  <a:lnTo>
                    <a:pt x="28377" y="11367"/>
                  </a:lnTo>
                  <a:cubicBezTo>
                    <a:pt x="28294" y="11257"/>
                    <a:pt x="28246" y="11127"/>
                    <a:pt x="28234" y="10991"/>
                  </a:cubicBezTo>
                  <a:lnTo>
                    <a:pt x="27727" y="5014"/>
                  </a:lnTo>
                  <a:cubicBezTo>
                    <a:pt x="27726" y="4994"/>
                    <a:pt x="27722" y="4975"/>
                    <a:pt x="27721" y="4955"/>
                  </a:cubicBezTo>
                  <a:cubicBezTo>
                    <a:pt x="27014" y="4576"/>
                    <a:pt x="26217" y="4363"/>
                    <a:pt x="25380" y="4363"/>
                  </a:cubicBezTo>
                  <a:cubicBezTo>
                    <a:pt x="25260" y="4363"/>
                    <a:pt x="25139" y="4367"/>
                    <a:pt x="25018" y="4376"/>
                  </a:cubicBezTo>
                  <a:cubicBezTo>
                    <a:pt x="24660" y="4402"/>
                    <a:pt x="24437" y="4418"/>
                    <a:pt x="24437" y="4418"/>
                  </a:cubicBezTo>
                  <a:cubicBezTo>
                    <a:pt x="24323" y="4426"/>
                    <a:pt x="24210" y="4430"/>
                    <a:pt x="24098" y="4430"/>
                  </a:cubicBezTo>
                  <a:cubicBezTo>
                    <a:pt x="21672" y="4430"/>
                    <a:pt x="19603" y="2530"/>
                    <a:pt x="192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0" name="Google Shape;1060;p29"/>
          <p:cNvGrpSpPr/>
          <p:nvPr/>
        </p:nvGrpSpPr>
        <p:grpSpPr>
          <a:xfrm flipH="1">
            <a:off x="-417413" y="-69403"/>
            <a:ext cx="987237" cy="1090221"/>
            <a:chOff x="-233376" y="139586"/>
            <a:chExt cx="987237" cy="1090221"/>
          </a:xfrm>
        </p:grpSpPr>
        <p:sp>
          <p:nvSpPr>
            <p:cNvPr id="1061" name="Google Shape;1061;p29"/>
            <p:cNvSpPr/>
            <p:nvPr/>
          </p:nvSpPr>
          <p:spPr>
            <a:xfrm>
              <a:off x="-39970" y="246065"/>
              <a:ext cx="225896" cy="274572"/>
            </a:xfrm>
            <a:custGeom>
              <a:avLst/>
              <a:gdLst/>
              <a:ahLst/>
              <a:cxnLst/>
              <a:rect l="l" t="t" r="r" b="b"/>
              <a:pathLst>
                <a:path w="15171" h="18440" extrusionOk="0">
                  <a:moveTo>
                    <a:pt x="11574" y="1"/>
                  </a:moveTo>
                  <a:cubicBezTo>
                    <a:pt x="11552" y="1"/>
                    <a:pt x="11530" y="1"/>
                    <a:pt x="11507" y="2"/>
                  </a:cubicBezTo>
                  <a:lnTo>
                    <a:pt x="5527" y="222"/>
                  </a:lnTo>
                  <a:cubicBezTo>
                    <a:pt x="5474" y="224"/>
                    <a:pt x="5421" y="225"/>
                    <a:pt x="5368" y="225"/>
                  </a:cubicBezTo>
                  <a:cubicBezTo>
                    <a:pt x="5038" y="225"/>
                    <a:pt x="4713" y="186"/>
                    <a:pt x="4398" y="110"/>
                  </a:cubicBezTo>
                  <a:cubicBezTo>
                    <a:pt x="4130" y="722"/>
                    <a:pt x="3952" y="1385"/>
                    <a:pt x="3892" y="2084"/>
                  </a:cubicBezTo>
                  <a:lnTo>
                    <a:pt x="3663" y="4795"/>
                  </a:lnTo>
                  <a:lnTo>
                    <a:pt x="3347" y="8524"/>
                  </a:lnTo>
                  <a:lnTo>
                    <a:pt x="405" y="13691"/>
                  </a:lnTo>
                  <a:cubicBezTo>
                    <a:pt x="0" y="14402"/>
                    <a:pt x="485" y="15288"/>
                    <a:pt x="1304" y="15332"/>
                  </a:cubicBezTo>
                  <a:lnTo>
                    <a:pt x="2765" y="15408"/>
                  </a:lnTo>
                  <a:lnTo>
                    <a:pt x="2827" y="15509"/>
                  </a:lnTo>
                  <a:cubicBezTo>
                    <a:pt x="2858" y="15562"/>
                    <a:pt x="2877" y="15660"/>
                    <a:pt x="2885" y="15790"/>
                  </a:cubicBezTo>
                  <a:lnTo>
                    <a:pt x="3491" y="15763"/>
                  </a:lnTo>
                  <a:cubicBezTo>
                    <a:pt x="3535" y="15761"/>
                    <a:pt x="3580" y="15760"/>
                    <a:pt x="3624" y="15760"/>
                  </a:cubicBezTo>
                  <a:cubicBezTo>
                    <a:pt x="4909" y="15760"/>
                    <a:pt x="6046" y="16611"/>
                    <a:pt x="6400" y="17856"/>
                  </a:cubicBezTo>
                  <a:lnTo>
                    <a:pt x="6566" y="18440"/>
                  </a:lnTo>
                  <a:lnTo>
                    <a:pt x="11739" y="17369"/>
                  </a:lnTo>
                  <a:cubicBezTo>
                    <a:pt x="13340" y="17038"/>
                    <a:pt x="14639" y="15889"/>
                    <a:pt x="15171" y="14360"/>
                  </a:cubicBezTo>
                  <a:lnTo>
                    <a:pt x="14380" y="11798"/>
                  </a:lnTo>
                  <a:cubicBezTo>
                    <a:pt x="13573" y="9177"/>
                    <a:pt x="13364" y="6411"/>
                    <a:pt x="13773" y="3700"/>
                  </a:cubicBezTo>
                  <a:lnTo>
                    <a:pt x="13912" y="2771"/>
                  </a:lnTo>
                  <a:cubicBezTo>
                    <a:pt x="14158" y="1318"/>
                    <a:pt x="13037" y="1"/>
                    <a:pt x="115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2" name="Google Shape;1062;p29"/>
            <p:cNvGrpSpPr/>
            <p:nvPr/>
          </p:nvGrpSpPr>
          <p:grpSpPr>
            <a:xfrm>
              <a:off x="-233376" y="139586"/>
              <a:ext cx="987237" cy="1090221"/>
              <a:chOff x="-233376" y="139586"/>
              <a:chExt cx="987237" cy="1090221"/>
            </a:xfrm>
          </p:grpSpPr>
          <p:sp>
            <p:nvSpPr>
              <p:cNvPr id="1063" name="Google Shape;1063;p29"/>
              <p:cNvSpPr/>
              <p:nvPr/>
            </p:nvSpPr>
            <p:spPr>
              <a:xfrm>
                <a:off x="-233376" y="680099"/>
                <a:ext cx="987237" cy="549709"/>
              </a:xfrm>
              <a:custGeom>
                <a:avLst/>
                <a:gdLst/>
                <a:ahLst/>
                <a:cxnLst/>
                <a:rect l="l" t="t" r="r" b="b"/>
                <a:pathLst>
                  <a:path w="66302" h="36918" extrusionOk="0">
                    <a:moveTo>
                      <a:pt x="22092" y="0"/>
                    </a:moveTo>
                    <a:cubicBezTo>
                      <a:pt x="19439" y="0"/>
                      <a:pt x="17005" y="1519"/>
                      <a:pt x="15847" y="3928"/>
                    </a:cubicBezTo>
                    <a:lnTo>
                      <a:pt x="1" y="36917"/>
                    </a:lnTo>
                    <a:lnTo>
                      <a:pt x="66301" y="36917"/>
                    </a:lnTo>
                    <a:lnTo>
                      <a:pt x="50857" y="7869"/>
                    </a:lnTo>
                    <a:cubicBezTo>
                      <a:pt x="48614" y="3567"/>
                      <a:pt x="44165" y="870"/>
                      <a:pt x="39314" y="870"/>
                    </a:cubicBezTo>
                    <a:lnTo>
                      <a:pt x="22445" y="9"/>
                    </a:lnTo>
                    <a:cubicBezTo>
                      <a:pt x="22327" y="3"/>
                      <a:pt x="22209" y="0"/>
                      <a:pt x="220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29"/>
              <p:cNvSpPr/>
              <p:nvPr/>
            </p:nvSpPr>
            <p:spPr>
              <a:xfrm>
                <a:off x="93073" y="430537"/>
                <a:ext cx="332241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22313" h="22955" extrusionOk="0">
                    <a:moveTo>
                      <a:pt x="8562" y="0"/>
                    </a:moveTo>
                    <a:lnTo>
                      <a:pt x="8542" y="87"/>
                    </a:lnTo>
                    <a:lnTo>
                      <a:pt x="9848" y="5600"/>
                    </a:lnTo>
                    <a:cubicBezTo>
                      <a:pt x="10356" y="9436"/>
                      <a:pt x="10935" y="13804"/>
                      <a:pt x="7551" y="13858"/>
                    </a:cubicBezTo>
                    <a:lnTo>
                      <a:pt x="1856" y="14253"/>
                    </a:lnTo>
                    <a:cubicBezTo>
                      <a:pt x="2179" y="15171"/>
                      <a:pt x="2180" y="16204"/>
                      <a:pt x="1801" y="17163"/>
                    </a:cubicBezTo>
                    <a:lnTo>
                      <a:pt x="465" y="20556"/>
                    </a:lnTo>
                    <a:cubicBezTo>
                      <a:pt x="1" y="21732"/>
                      <a:pt x="890" y="22954"/>
                      <a:pt x="2087" y="22954"/>
                    </a:cubicBezTo>
                    <a:cubicBezTo>
                      <a:pt x="2194" y="22954"/>
                      <a:pt x="2304" y="22944"/>
                      <a:pt x="2415" y="22924"/>
                    </a:cubicBezTo>
                    <a:lnTo>
                      <a:pt x="22312" y="19256"/>
                    </a:lnTo>
                    <a:cubicBezTo>
                      <a:pt x="19902" y="17920"/>
                      <a:pt x="18046" y="15757"/>
                      <a:pt x="17129" y="13159"/>
                    </a:cubicBezTo>
                    <a:cubicBezTo>
                      <a:pt x="16472" y="11301"/>
                      <a:pt x="16183" y="9303"/>
                      <a:pt x="16288" y="7371"/>
                    </a:cubicBezTo>
                    <a:lnTo>
                      <a:pt x="16212" y="6670"/>
                    </a:lnTo>
                    <a:cubicBezTo>
                      <a:pt x="12518" y="6271"/>
                      <a:pt x="9460" y="3613"/>
                      <a:pt x="85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29"/>
              <p:cNvSpPr/>
              <p:nvPr/>
            </p:nvSpPr>
            <p:spPr>
              <a:xfrm>
                <a:off x="-30768" y="139586"/>
                <a:ext cx="480709" cy="508642"/>
              </a:xfrm>
              <a:custGeom>
                <a:avLst/>
                <a:gdLst/>
                <a:ahLst/>
                <a:cxnLst/>
                <a:rect l="l" t="t" r="r" b="b"/>
                <a:pathLst>
                  <a:path w="32284" h="34160" extrusionOk="0">
                    <a:moveTo>
                      <a:pt x="10145" y="1"/>
                    </a:moveTo>
                    <a:cubicBezTo>
                      <a:pt x="7952" y="1"/>
                      <a:pt x="6090" y="837"/>
                      <a:pt x="4709" y="2141"/>
                    </a:cubicBezTo>
                    <a:lnTo>
                      <a:pt x="2465" y="2079"/>
                    </a:lnTo>
                    <a:cubicBezTo>
                      <a:pt x="2446" y="2078"/>
                      <a:pt x="2428" y="2078"/>
                      <a:pt x="2409" y="2078"/>
                    </a:cubicBezTo>
                    <a:cubicBezTo>
                      <a:pt x="865" y="2078"/>
                      <a:pt x="0" y="3885"/>
                      <a:pt x="993" y="5088"/>
                    </a:cubicBezTo>
                    <a:lnTo>
                      <a:pt x="1198" y="5415"/>
                    </a:lnTo>
                    <a:cubicBezTo>
                      <a:pt x="1485" y="5869"/>
                      <a:pt x="1851" y="6253"/>
                      <a:pt x="2272" y="6559"/>
                    </a:cubicBezTo>
                    <a:cubicBezTo>
                      <a:pt x="1914" y="8328"/>
                      <a:pt x="2128" y="10226"/>
                      <a:pt x="3044" y="11945"/>
                    </a:cubicBezTo>
                    <a:lnTo>
                      <a:pt x="3273" y="9234"/>
                    </a:lnTo>
                    <a:cubicBezTo>
                      <a:pt x="3332" y="8535"/>
                      <a:pt x="3510" y="7872"/>
                      <a:pt x="3779" y="7259"/>
                    </a:cubicBezTo>
                    <a:cubicBezTo>
                      <a:pt x="4095" y="7334"/>
                      <a:pt x="4422" y="7375"/>
                      <a:pt x="4753" y="7375"/>
                    </a:cubicBezTo>
                    <a:cubicBezTo>
                      <a:pt x="4804" y="7375"/>
                      <a:pt x="4855" y="7374"/>
                      <a:pt x="4907" y="7372"/>
                    </a:cubicBezTo>
                    <a:lnTo>
                      <a:pt x="10888" y="7152"/>
                    </a:lnTo>
                    <a:cubicBezTo>
                      <a:pt x="10911" y="7151"/>
                      <a:pt x="10933" y="7151"/>
                      <a:pt x="10955" y="7151"/>
                    </a:cubicBezTo>
                    <a:cubicBezTo>
                      <a:pt x="12416" y="7151"/>
                      <a:pt x="13539" y="8468"/>
                      <a:pt x="13293" y="9921"/>
                    </a:cubicBezTo>
                    <a:lnTo>
                      <a:pt x="13153" y="10850"/>
                    </a:lnTo>
                    <a:cubicBezTo>
                      <a:pt x="12746" y="13560"/>
                      <a:pt x="12954" y="16327"/>
                      <a:pt x="13761" y="18947"/>
                    </a:cubicBezTo>
                    <a:lnTo>
                      <a:pt x="14551" y="21509"/>
                    </a:lnTo>
                    <a:cubicBezTo>
                      <a:pt x="14019" y="23039"/>
                      <a:pt x="12720" y="24188"/>
                      <a:pt x="11119" y="24518"/>
                    </a:cubicBezTo>
                    <a:lnTo>
                      <a:pt x="5947" y="25590"/>
                    </a:lnTo>
                    <a:lnTo>
                      <a:pt x="5781" y="25006"/>
                    </a:lnTo>
                    <a:cubicBezTo>
                      <a:pt x="5427" y="23761"/>
                      <a:pt x="4290" y="22910"/>
                      <a:pt x="3005" y="22910"/>
                    </a:cubicBezTo>
                    <a:cubicBezTo>
                      <a:pt x="2961" y="22910"/>
                      <a:pt x="2916" y="22911"/>
                      <a:pt x="2872" y="22913"/>
                    </a:cubicBezTo>
                    <a:lnTo>
                      <a:pt x="2265" y="22940"/>
                    </a:lnTo>
                    <a:lnTo>
                      <a:pt x="2184" y="22944"/>
                    </a:lnTo>
                    <a:lnTo>
                      <a:pt x="1295" y="30232"/>
                    </a:lnTo>
                    <a:cubicBezTo>
                      <a:pt x="1038" y="32336"/>
                      <a:pt x="2689" y="34160"/>
                      <a:pt x="4766" y="34160"/>
                    </a:cubicBezTo>
                    <a:cubicBezTo>
                      <a:pt x="4863" y="34160"/>
                      <a:pt x="4960" y="34156"/>
                      <a:pt x="5058" y="34148"/>
                    </a:cubicBezTo>
                    <a:lnTo>
                      <a:pt x="10174" y="33793"/>
                    </a:lnTo>
                    <a:lnTo>
                      <a:pt x="15869" y="33398"/>
                    </a:lnTo>
                    <a:cubicBezTo>
                      <a:pt x="19252" y="33344"/>
                      <a:pt x="18673" y="28976"/>
                      <a:pt x="18165" y="25140"/>
                    </a:cubicBezTo>
                    <a:lnTo>
                      <a:pt x="18116" y="24931"/>
                    </a:lnTo>
                    <a:lnTo>
                      <a:pt x="16859" y="19627"/>
                    </a:lnTo>
                    <a:lnTo>
                      <a:pt x="16879" y="19540"/>
                    </a:lnTo>
                    <a:cubicBezTo>
                      <a:pt x="17777" y="23151"/>
                      <a:pt x="20835" y="25811"/>
                      <a:pt x="24529" y="26210"/>
                    </a:cubicBezTo>
                    <a:cubicBezTo>
                      <a:pt x="24558" y="26212"/>
                      <a:pt x="24585" y="26220"/>
                      <a:pt x="24614" y="26222"/>
                    </a:cubicBezTo>
                    <a:lnTo>
                      <a:pt x="28239" y="19056"/>
                    </a:lnTo>
                    <a:cubicBezTo>
                      <a:pt x="32284" y="11060"/>
                      <a:pt x="27115" y="1378"/>
                      <a:pt x="18199" y="495"/>
                    </a:cubicBezTo>
                    <a:cubicBezTo>
                      <a:pt x="18086" y="483"/>
                      <a:pt x="17974" y="472"/>
                      <a:pt x="17861" y="465"/>
                    </a:cubicBezTo>
                    <a:lnTo>
                      <a:pt x="10712" y="18"/>
                    </a:lnTo>
                    <a:cubicBezTo>
                      <a:pt x="10625" y="13"/>
                      <a:pt x="10538" y="8"/>
                      <a:pt x="10450" y="6"/>
                    </a:cubicBezTo>
                    <a:cubicBezTo>
                      <a:pt x="10348" y="2"/>
                      <a:pt x="10246" y="1"/>
                      <a:pt x="101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66" name="Google Shape;1066;p29"/>
          <p:cNvGrpSpPr/>
          <p:nvPr/>
        </p:nvGrpSpPr>
        <p:grpSpPr>
          <a:xfrm>
            <a:off x="-61562" y="428710"/>
            <a:ext cx="535006" cy="592107"/>
            <a:chOff x="7529913" y="3975870"/>
            <a:chExt cx="1055030" cy="1167634"/>
          </a:xfrm>
        </p:grpSpPr>
        <p:sp>
          <p:nvSpPr>
            <p:cNvPr id="1067" name="Google Shape;1067;p29"/>
            <p:cNvSpPr/>
            <p:nvPr/>
          </p:nvSpPr>
          <p:spPr>
            <a:xfrm>
              <a:off x="7667097" y="3975870"/>
              <a:ext cx="765709" cy="992072"/>
            </a:xfrm>
            <a:custGeom>
              <a:avLst/>
              <a:gdLst/>
              <a:ahLst/>
              <a:cxnLst/>
              <a:rect l="l" t="t" r="r" b="b"/>
              <a:pathLst>
                <a:path w="35660" h="46202" extrusionOk="0">
                  <a:moveTo>
                    <a:pt x="26483" y="0"/>
                  </a:moveTo>
                  <a:cubicBezTo>
                    <a:pt x="26296" y="0"/>
                    <a:pt x="26107" y="6"/>
                    <a:pt x="25917" y="18"/>
                  </a:cubicBezTo>
                  <a:lnTo>
                    <a:pt x="19129" y="442"/>
                  </a:lnTo>
                  <a:cubicBezTo>
                    <a:pt x="12729" y="919"/>
                    <a:pt x="7695" y="5938"/>
                    <a:pt x="7070" y="12189"/>
                  </a:cubicBezTo>
                  <a:cubicBezTo>
                    <a:pt x="7023" y="12656"/>
                    <a:pt x="1" y="45984"/>
                    <a:pt x="1" y="45984"/>
                  </a:cubicBezTo>
                  <a:lnTo>
                    <a:pt x="34254" y="46201"/>
                  </a:lnTo>
                  <a:lnTo>
                    <a:pt x="35335" y="9443"/>
                  </a:lnTo>
                  <a:cubicBezTo>
                    <a:pt x="35660" y="4297"/>
                    <a:pt x="31561" y="0"/>
                    <a:pt x="264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9"/>
            <p:cNvSpPr/>
            <p:nvPr/>
          </p:nvSpPr>
          <p:spPr>
            <a:xfrm>
              <a:off x="7529913" y="4711735"/>
              <a:ext cx="1055030" cy="431769"/>
            </a:xfrm>
            <a:custGeom>
              <a:avLst/>
              <a:gdLst/>
              <a:ahLst/>
              <a:cxnLst/>
              <a:rect l="l" t="t" r="r" b="b"/>
              <a:pathLst>
                <a:path w="49134" h="20108" extrusionOk="0">
                  <a:moveTo>
                    <a:pt x="32541" y="1"/>
                  </a:moveTo>
                  <a:cubicBezTo>
                    <a:pt x="32358" y="1"/>
                    <a:pt x="32174" y="5"/>
                    <a:pt x="31990" y="14"/>
                  </a:cubicBezTo>
                  <a:lnTo>
                    <a:pt x="17927" y="683"/>
                  </a:lnTo>
                  <a:cubicBezTo>
                    <a:pt x="13321" y="683"/>
                    <a:pt x="9097" y="3244"/>
                    <a:pt x="6968" y="7329"/>
                  </a:cubicBezTo>
                  <a:lnTo>
                    <a:pt x="0" y="20107"/>
                  </a:lnTo>
                  <a:lnTo>
                    <a:pt x="49133" y="20107"/>
                  </a:lnTo>
                  <a:lnTo>
                    <a:pt x="43022" y="6737"/>
                  </a:lnTo>
                  <a:cubicBezTo>
                    <a:pt x="41141" y="2620"/>
                    <a:pt x="37034" y="1"/>
                    <a:pt x="32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9"/>
            <p:cNvSpPr/>
            <p:nvPr/>
          </p:nvSpPr>
          <p:spPr>
            <a:xfrm>
              <a:off x="7865455" y="4122781"/>
              <a:ext cx="625279" cy="699316"/>
            </a:xfrm>
            <a:custGeom>
              <a:avLst/>
              <a:gdLst/>
              <a:ahLst/>
              <a:cxnLst/>
              <a:rect l="l" t="t" r="r" b="b"/>
              <a:pathLst>
                <a:path w="29120" h="32568" extrusionOk="0">
                  <a:moveTo>
                    <a:pt x="18996" y="0"/>
                  </a:moveTo>
                  <a:cubicBezTo>
                    <a:pt x="18938" y="339"/>
                    <a:pt x="18904" y="687"/>
                    <a:pt x="18904" y="1041"/>
                  </a:cubicBezTo>
                  <a:lnTo>
                    <a:pt x="18904" y="1772"/>
                  </a:lnTo>
                  <a:cubicBezTo>
                    <a:pt x="18904" y="5120"/>
                    <a:pt x="16058" y="7835"/>
                    <a:pt x="12546" y="7835"/>
                  </a:cubicBezTo>
                  <a:cubicBezTo>
                    <a:pt x="12013" y="8022"/>
                    <a:pt x="11527" y="8286"/>
                    <a:pt x="11092" y="8604"/>
                  </a:cubicBezTo>
                  <a:lnTo>
                    <a:pt x="11079" y="10233"/>
                  </a:lnTo>
                  <a:cubicBezTo>
                    <a:pt x="11043" y="14945"/>
                    <a:pt x="8959" y="19396"/>
                    <a:pt x="5398" y="22482"/>
                  </a:cubicBezTo>
                  <a:cubicBezTo>
                    <a:pt x="5373" y="22505"/>
                    <a:pt x="5348" y="22525"/>
                    <a:pt x="5323" y="22547"/>
                  </a:cubicBezTo>
                  <a:cubicBezTo>
                    <a:pt x="5149" y="22700"/>
                    <a:pt x="5009" y="22895"/>
                    <a:pt x="4924" y="23139"/>
                  </a:cubicBezTo>
                  <a:cubicBezTo>
                    <a:pt x="4054" y="25608"/>
                    <a:pt x="2290" y="27659"/>
                    <a:pt x="1" y="28928"/>
                  </a:cubicBezTo>
                  <a:lnTo>
                    <a:pt x="13676" y="32472"/>
                  </a:lnTo>
                  <a:cubicBezTo>
                    <a:pt x="13926" y="32537"/>
                    <a:pt x="14176" y="32568"/>
                    <a:pt x="14420" y="32568"/>
                  </a:cubicBezTo>
                  <a:cubicBezTo>
                    <a:pt x="16058" y="32568"/>
                    <a:pt x="17453" y="31183"/>
                    <a:pt x="17349" y="29448"/>
                  </a:cubicBezTo>
                  <a:lnTo>
                    <a:pt x="17087" y="25109"/>
                  </a:lnTo>
                  <a:cubicBezTo>
                    <a:pt x="16985" y="23793"/>
                    <a:pt x="17535" y="22508"/>
                    <a:pt x="18545" y="21708"/>
                  </a:cubicBezTo>
                  <a:lnTo>
                    <a:pt x="22271" y="22168"/>
                  </a:lnTo>
                  <a:cubicBezTo>
                    <a:pt x="22542" y="22201"/>
                    <a:pt x="22806" y="22218"/>
                    <a:pt x="23062" y="22218"/>
                  </a:cubicBezTo>
                  <a:cubicBezTo>
                    <a:pt x="25517" y="22218"/>
                    <a:pt x="27219" y="20699"/>
                    <a:pt x="26998" y="18089"/>
                  </a:cubicBezTo>
                  <a:cubicBezTo>
                    <a:pt x="26998" y="18089"/>
                    <a:pt x="27072" y="14397"/>
                    <a:pt x="26989" y="13610"/>
                  </a:cubicBezTo>
                  <a:lnTo>
                    <a:pt x="27049" y="13514"/>
                  </a:lnTo>
                  <a:lnTo>
                    <a:pt x="28186" y="12972"/>
                  </a:lnTo>
                  <a:cubicBezTo>
                    <a:pt x="28895" y="12633"/>
                    <a:pt x="29120" y="11729"/>
                    <a:pt x="28649" y="11098"/>
                  </a:cubicBezTo>
                  <a:lnTo>
                    <a:pt x="26612" y="8370"/>
                  </a:lnTo>
                  <a:lnTo>
                    <a:pt x="26114" y="2487"/>
                  </a:lnTo>
                  <a:cubicBezTo>
                    <a:pt x="25448" y="2129"/>
                    <a:pt x="24696" y="1928"/>
                    <a:pt x="23907" y="1928"/>
                  </a:cubicBezTo>
                  <a:cubicBezTo>
                    <a:pt x="23794" y="1928"/>
                    <a:pt x="23680" y="1932"/>
                    <a:pt x="23566" y="1941"/>
                  </a:cubicBezTo>
                  <a:cubicBezTo>
                    <a:pt x="23230" y="1966"/>
                    <a:pt x="23019" y="1980"/>
                    <a:pt x="23019" y="1980"/>
                  </a:cubicBezTo>
                  <a:cubicBezTo>
                    <a:pt x="22912" y="1988"/>
                    <a:pt x="22806" y="1992"/>
                    <a:pt x="22700" y="1992"/>
                  </a:cubicBezTo>
                  <a:cubicBezTo>
                    <a:pt x="21194" y="1992"/>
                    <a:pt x="19836" y="1212"/>
                    <a:pt x="189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9"/>
            <p:cNvSpPr/>
            <p:nvPr/>
          </p:nvSpPr>
          <p:spPr>
            <a:xfrm>
              <a:off x="8035234" y="4013188"/>
              <a:ext cx="233191" cy="395481"/>
            </a:xfrm>
            <a:custGeom>
              <a:avLst/>
              <a:gdLst/>
              <a:ahLst/>
              <a:cxnLst/>
              <a:rect l="l" t="t" r="r" b="b"/>
              <a:pathLst>
                <a:path w="10860" h="18418" extrusionOk="0">
                  <a:moveTo>
                    <a:pt x="7894" y="0"/>
                  </a:moveTo>
                  <a:cubicBezTo>
                    <a:pt x="3329" y="0"/>
                    <a:pt x="0" y="4373"/>
                    <a:pt x="1019" y="8833"/>
                  </a:cubicBezTo>
                  <a:lnTo>
                    <a:pt x="3209" y="18417"/>
                  </a:lnTo>
                  <a:lnTo>
                    <a:pt x="3245" y="7691"/>
                  </a:lnTo>
                  <a:cubicBezTo>
                    <a:pt x="3223" y="3658"/>
                    <a:pt x="6493" y="411"/>
                    <a:pt x="10478" y="411"/>
                  </a:cubicBezTo>
                  <a:cubicBezTo>
                    <a:pt x="10605" y="411"/>
                    <a:pt x="10732" y="414"/>
                    <a:pt x="10859" y="421"/>
                  </a:cubicBezTo>
                  <a:cubicBezTo>
                    <a:pt x="10243" y="210"/>
                    <a:pt x="9588" y="78"/>
                    <a:pt x="8907" y="43"/>
                  </a:cubicBezTo>
                  <a:lnTo>
                    <a:pt x="8285" y="10"/>
                  </a:lnTo>
                  <a:cubicBezTo>
                    <a:pt x="8169" y="3"/>
                    <a:pt x="8054" y="1"/>
                    <a:pt x="7940" y="0"/>
                  </a:cubicBezTo>
                  <a:cubicBezTo>
                    <a:pt x="7924" y="0"/>
                    <a:pt x="7909" y="0"/>
                    <a:pt x="78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1" name="Google Shape;1071;p29"/>
          <p:cNvGrpSpPr/>
          <p:nvPr/>
        </p:nvGrpSpPr>
        <p:grpSpPr>
          <a:xfrm flipH="1">
            <a:off x="122923" y="757121"/>
            <a:ext cx="535006" cy="592096"/>
            <a:chOff x="6688975" y="3975891"/>
            <a:chExt cx="1055030" cy="1167613"/>
          </a:xfrm>
        </p:grpSpPr>
        <p:sp>
          <p:nvSpPr>
            <p:cNvPr id="1072" name="Google Shape;1072;p29"/>
            <p:cNvSpPr/>
            <p:nvPr/>
          </p:nvSpPr>
          <p:spPr>
            <a:xfrm>
              <a:off x="6841104" y="3975891"/>
              <a:ext cx="849280" cy="778872"/>
            </a:xfrm>
            <a:custGeom>
              <a:avLst/>
              <a:gdLst/>
              <a:ahLst/>
              <a:cxnLst/>
              <a:rect l="l" t="t" r="r" b="b"/>
              <a:pathLst>
                <a:path w="39552" h="36273" extrusionOk="0">
                  <a:moveTo>
                    <a:pt x="9177" y="0"/>
                  </a:moveTo>
                  <a:cubicBezTo>
                    <a:pt x="4099" y="0"/>
                    <a:pt x="0" y="4297"/>
                    <a:pt x="324" y="9443"/>
                  </a:cubicBezTo>
                  <a:lnTo>
                    <a:pt x="1405" y="26559"/>
                  </a:lnTo>
                  <a:lnTo>
                    <a:pt x="11547" y="27121"/>
                  </a:lnTo>
                  <a:cubicBezTo>
                    <a:pt x="11147" y="27686"/>
                    <a:pt x="10725" y="28286"/>
                    <a:pt x="10379" y="28777"/>
                  </a:cubicBezTo>
                  <a:cubicBezTo>
                    <a:pt x="9906" y="29449"/>
                    <a:pt x="9664" y="30243"/>
                    <a:pt x="9686" y="31048"/>
                  </a:cubicBezTo>
                  <a:lnTo>
                    <a:pt x="9687" y="31103"/>
                  </a:lnTo>
                  <a:cubicBezTo>
                    <a:pt x="9753" y="33592"/>
                    <a:pt x="11964" y="35875"/>
                    <a:pt x="14418" y="36235"/>
                  </a:cubicBezTo>
                  <a:cubicBezTo>
                    <a:pt x="14649" y="36268"/>
                    <a:pt x="14880" y="36272"/>
                    <a:pt x="15111" y="36272"/>
                  </a:cubicBezTo>
                  <a:cubicBezTo>
                    <a:pt x="15150" y="36272"/>
                    <a:pt x="15188" y="36272"/>
                    <a:pt x="15226" y="36272"/>
                  </a:cubicBezTo>
                  <a:cubicBezTo>
                    <a:pt x="17584" y="36267"/>
                    <a:pt x="19945" y="36258"/>
                    <a:pt x="22304" y="36251"/>
                  </a:cubicBezTo>
                  <a:cubicBezTo>
                    <a:pt x="26497" y="36240"/>
                    <a:pt x="30692" y="36227"/>
                    <a:pt x="34885" y="36215"/>
                  </a:cubicBezTo>
                  <a:cubicBezTo>
                    <a:pt x="37241" y="36017"/>
                    <a:pt x="39125" y="34243"/>
                    <a:pt x="39368" y="31999"/>
                  </a:cubicBezTo>
                  <a:cubicBezTo>
                    <a:pt x="39551" y="30292"/>
                    <a:pt x="38151" y="28853"/>
                    <a:pt x="36406" y="28853"/>
                  </a:cubicBezTo>
                  <a:cubicBezTo>
                    <a:pt x="36294" y="28853"/>
                    <a:pt x="36180" y="28859"/>
                    <a:pt x="36066" y="28871"/>
                  </a:cubicBezTo>
                  <a:cubicBezTo>
                    <a:pt x="35969" y="28879"/>
                    <a:pt x="35873" y="28883"/>
                    <a:pt x="35779" y="28883"/>
                  </a:cubicBezTo>
                  <a:cubicBezTo>
                    <a:pt x="33766" y="28883"/>
                    <a:pt x="32240" y="27093"/>
                    <a:pt x="32709" y="25174"/>
                  </a:cubicBezTo>
                  <a:lnTo>
                    <a:pt x="32898" y="23671"/>
                  </a:lnTo>
                  <a:cubicBezTo>
                    <a:pt x="33230" y="21033"/>
                    <a:pt x="31257" y="18732"/>
                    <a:pt x="28616" y="18412"/>
                  </a:cubicBezTo>
                  <a:lnTo>
                    <a:pt x="28654" y="13608"/>
                  </a:lnTo>
                  <a:cubicBezTo>
                    <a:pt x="28709" y="6711"/>
                    <a:pt x="23407" y="955"/>
                    <a:pt x="16530" y="442"/>
                  </a:cubicBezTo>
                  <a:lnTo>
                    <a:pt x="9743" y="18"/>
                  </a:lnTo>
                  <a:cubicBezTo>
                    <a:pt x="9553" y="6"/>
                    <a:pt x="9364" y="0"/>
                    <a:pt x="91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9"/>
            <p:cNvSpPr/>
            <p:nvPr/>
          </p:nvSpPr>
          <p:spPr>
            <a:xfrm>
              <a:off x="6688975" y="4711735"/>
              <a:ext cx="1055030" cy="431769"/>
            </a:xfrm>
            <a:custGeom>
              <a:avLst/>
              <a:gdLst/>
              <a:ahLst/>
              <a:cxnLst/>
              <a:rect l="l" t="t" r="r" b="b"/>
              <a:pathLst>
                <a:path w="49134" h="20108" extrusionOk="0">
                  <a:moveTo>
                    <a:pt x="16591" y="1"/>
                  </a:moveTo>
                  <a:cubicBezTo>
                    <a:pt x="12099" y="1"/>
                    <a:pt x="7993" y="2620"/>
                    <a:pt x="6111" y="6737"/>
                  </a:cubicBezTo>
                  <a:lnTo>
                    <a:pt x="1" y="20107"/>
                  </a:lnTo>
                  <a:lnTo>
                    <a:pt x="49134" y="20107"/>
                  </a:lnTo>
                  <a:lnTo>
                    <a:pt x="42166" y="7329"/>
                  </a:lnTo>
                  <a:cubicBezTo>
                    <a:pt x="40037" y="3244"/>
                    <a:pt x="35812" y="683"/>
                    <a:pt x="31207" y="683"/>
                  </a:cubicBezTo>
                  <a:lnTo>
                    <a:pt x="17143" y="14"/>
                  </a:lnTo>
                  <a:cubicBezTo>
                    <a:pt x="16959" y="5"/>
                    <a:pt x="16775" y="1"/>
                    <a:pt x="165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9"/>
            <p:cNvSpPr/>
            <p:nvPr/>
          </p:nvSpPr>
          <p:spPr>
            <a:xfrm>
              <a:off x="6783130" y="4129437"/>
              <a:ext cx="625322" cy="692681"/>
            </a:xfrm>
            <a:custGeom>
              <a:avLst/>
              <a:gdLst/>
              <a:ahLst/>
              <a:cxnLst/>
              <a:rect l="l" t="t" r="r" b="b"/>
              <a:pathLst>
                <a:path w="29122" h="32259" extrusionOk="0">
                  <a:moveTo>
                    <a:pt x="4851" y="0"/>
                  </a:moveTo>
                  <a:cubicBezTo>
                    <a:pt x="3989" y="0"/>
                    <a:pt x="3146" y="600"/>
                    <a:pt x="3057" y="1608"/>
                  </a:cubicBezTo>
                  <a:cubicBezTo>
                    <a:pt x="3056" y="1617"/>
                    <a:pt x="3056" y="1628"/>
                    <a:pt x="3055" y="1636"/>
                  </a:cubicBezTo>
                  <a:lnTo>
                    <a:pt x="2509" y="8061"/>
                  </a:lnTo>
                  <a:lnTo>
                    <a:pt x="473" y="10789"/>
                  </a:lnTo>
                  <a:cubicBezTo>
                    <a:pt x="0" y="11420"/>
                    <a:pt x="224" y="12325"/>
                    <a:pt x="937" y="12662"/>
                  </a:cubicBezTo>
                  <a:lnTo>
                    <a:pt x="2074" y="13204"/>
                  </a:lnTo>
                  <a:lnTo>
                    <a:pt x="2133" y="13301"/>
                  </a:lnTo>
                  <a:cubicBezTo>
                    <a:pt x="2075" y="14003"/>
                    <a:pt x="2294" y="17473"/>
                    <a:pt x="2294" y="17473"/>
                  </a:cubicBezTo>
                  <a:cubicBezTo>
                    <a:pt x="2070" y="20120"/>
                    <a:pt x="3680" y="21903"/>
                    <a:pt x="6169" y="21903"/>
                  </a:cubicBezTo>
                  <a:cubicBezTo>
                    <a:pt x="6390" y="21903"/>
                    <a:pt x="6617" y="21888"/>
                    <a:pt x="6852" y="21860"/>
                  </a:cubicBezTo>
                  <a:lnTo>
                    <a:pt x="10577" y="21399"/>
                  </a:lnTo>
                  <a:cubicBezTo>
                    <a:pt x="11588" y="22200"/>
                    <a:pt x="12137" y="23483"/>
                    <a:pt x="12036" y="24801"/>
                  </a:cubicBezTo>
                  <a:lnTo>
                    <a:pt x="11773" y="29139"/>
                  </a:lnTo>
                  <a:cubicBezTo>
                    <a:pt x="11669" y="30875"/>
                    <a:pt x="13064" y="32259"/>
                    <a:pt x="14702" y="32259"/>
                  </a:cubicBezTo>
                  <a:cubicBezTo>
                    <a:pt x="14947" y="32259"/>
                    <a:pt x="15196" y="32228"/>
                    <a:pt x="15447" y="32163"/>
                  </a:cubicBezTo>
                  <a:lnTo>
                    <a:pt x="29121" y="28620"/>
                  </a:lnTo>
                  <a:cubicBezTo>
                    <a:pt x="26954" y="27418"/>
                    <a:pt x="25259" y="25513"/>
                    <a:pt x="24347" y="23219"/>
                  </a:cubicBezTo>
                  <a:cubicBezTo>
                    <a:pt x="22252" y="23226"/>
                    <a:pt x="20158" y="23234"/>
                    <a:pt x="18064" y="23238"/>
                  </a:cubicBezTo>
                  <a:cubicBezTo>
                    <a:pt x="17875" y="23238"/>
                    <a:pt x="17686" y="23235"/>
                    <a:pt x="17498" y="23209"/>
                  </a:cubicBezTo>
                  <a:cubicBezTo>
                    <a:pt x="15342" y="22911"/>
                    <a:pt x="13391" y="20910"/>
                    <a:pt x="13332" y="18726"/>
                  </a:cubicBezTo>
                  <a:lnTo>
                    <a:pt x="13331" y="18678"/>
                  </a:lnTo>
                  <a:cubicBezTo>
                    <a:pt x="13311" y="17974"/>
                    <a:pt x="13524" y="17281"/>
                    <a:pt x="13937" y="16694"/>
                  </a:cubicBezTo>
                  <a:cubicBezTo>
                    <a:pt x="14379" y="16067"/>
                    <a:pt x="14968" y="15231"/>
                    <a:pt x="15419" y="14594"/>
                  </a:cubicBezTo>
                  <a:cubicBezTo>
                    <a:pt x="15862" y="13968"/>
                    <a:pt x="16099" y="13231"/>
                    <a:pt x="16097" y="12463"/>
                  </a:cubicBezTo>
                  <a:lnTo>
                    <a:pt x="16097" y="12399"/>
                  </a:lnTo>
                  <a:cubicBezTo>
                    <a:pt x="16096" y="10497"/>
                    <a:pt x="14769" y="8837"/>
                    <a:pt x="12850" y="8337"/>
                  </a:cubicBezTo>
                  <a:cubicBezTo>
                    <a:pt x="12696" y="8350"/>
                    <a:pt x="12544" y="8357"/>
                    <a:pt x="12393" y="8357"/>
                  </a:cubicBezTo>
                  <a:cubicBezTo>
                    <a:pt x="9771" y="8357"/>
                    <a:pt x="7555" y="6443"/>
                    <a:pt x="7340" y="3904"/>
                  </a:cubicBezTo>
                  <a:cubicBezTo>
                    <a:pt x="7340" y="3904"/>
                    <a:pt x="7321" y="3679"/>
                    <a:pt x="7291" y="3319"/>
                  </a:cubicBezTo>
                  <a:cubicBezTo>
                    <a:pt x="7208" y="2343"/>
                    <a:pt x="6849" y="1455"/>
                    <a:pt x="6290" y="720"/>
                  </a:cubicBezTo>
                  <a:cubicBezTo>
                    <a:pt x="5916" y="226"/>
                    <a:pt x="5380" y="0"/>
                    <a:pt x="48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5" name="Google Shape;1075;p29"/>
          <p:cNvGrpSpPr/>
          <p:nvPr/>
        </p:nvGrpSpPr>
        <p:grpSpPr>
          <a:xfrm flipH="1">
            <a:off x="-364989" y="858429"/>
            <a:ext cx="882389" cy="887909"/>
            <a:chOff x="5591557" y="3542931"/>
            <a:chExt cx="1740068" cy="1750955"/>
          </a:xfrm>
        </p:grpSpPr>
        <p:sp>
          <p:nvSpPr>
            <p:cNvPr id="1076" name="Google Shape;1076;p29"/>
            <p:cNvSpPr/>
            <p:nvPr/>
          </p:nvSpPr>
          <p:spPr>
            <a:xfrm>
              <a:off x="6114193" y="3542931"/>
              <a:ext cx="693218" cy="624957"/>
            </a:xfrm>
            <a:custGeom>
              <a:avLst/>
              <a:gdLst/>
              <a:ahLst/>
              <a:cxnLst/>
              <a:rect l="l" t="t" r="r" b="b"/>
              <a:pathLst>
                <a:path w="32284" h="29105" extrusionOk="0">
                  <a:moveTo>
                    <a:pt x="10530" y="1"/>
                  </a:moveTo>
                  <a:cubicBezTo>
                    <a:pt x="7576" y="1"/>
                    <a:pt x="4650" y="1158"/>
                    <a:pt x="2465" y="3393"/>
                  </a:cubicBezTo>
                  <a:cubicBezTo>
                    <a:pt x="2447" y="3393"/>
                    <a:pt x="2428" y="3393"/>
                    <a:pt x="2410" y="3393"/>
                  </a:cubicBezTo>
                  <a:cubicBezTo>
                    <a:pt x="865" y="3393"/>
                    <a:pt x="0" y="5200"/>
                    <a:pt x="994" y="6403"/>
                  </a:cubicBezTo>
                  <a:lnTo>
                    <a:pt x="1200" y="6729"/>
                  </a:lnTo>
                  <a:cubicBezTo>
                    <a:pt x="1487" y="7183"/>
                    <a:pt x="1854" y="7568"/>
                    <a:pt x="2273" y="7874"/>
                  </a:cubicBezTo>
                  <a:cubicBezTo>
                    <a:pt x="1787" y="10281"/>
                    <a:pt x="2350" y="12928"/>
                    <a:pt x="4310" y="15033"/>
                  </a:cubicBezTo>
                  <a:lnTo>
                    <a:pt x="11807" y="23082"/>
                  </a:lnTo>
                  <a:lnTo>
                    <a:pt x="23825" y="29104"/>
                  </a:lnTo>
                  <a:lnTo>
                    <a:pt x="24618" y="27536"/>
                  </a:lnTo>
                  <a:lnTo>
                    <a:pt x="28243" y="20371"/>
                  </a:lnTo>
                  <a:cubicBezTo>
                    <a:pt x="32284" y="12377"/>
                    <a:pt x="27116" y="2693"/>
                    <a:pt x="18198" y="1811"/>
                  </a:cubicBezTo>
                  <a:cubicBezTo>
                    <a:pt x="18086" y="1799"/>
                    <a:pt x="17973" y="1790"/>
                    <a:pt x="17861" y="1781"/>
                  </a:cubicBezTo>
                  <a:lnTo>
                    <a:pt x="16471" y="1693"/>
                  </a:lnTo>
                  <a:cubicBezTo>
                    <a:pt x="14636" y="556"/>
                    <a:pt x="12576" y="1"/>
                    <a:pt x="105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9"/>
            <p:cNvSpPr/>
            <p:nvPr/>
          </p:nvSpPr>
          <p:spPr>
            <a:xfrm>
              <a:off x="5591557" y="4336130"/>
              <a:ext cx="1740068" cy="957756"/>
            </a:xfrm>
            <a:custGeom>
              <a:avLst/>
              <a:gdLst/>
              <a:ahLst/>
              <a:cxnLst/>
              <a:rect l="l" t="t" r="r" b="b"/>
              <a:pathLst>
                <a:path w="70044" h="37548" extrusionOk="0">
                  <a:moveTo>
                    <a:pt x="40187" y="0"/>
                  </a:moveTo>
                  <a:cubicBezTo>
                    <a:pt x="39329" y="0"/>
                    <a:pt x="38467" y="56"/>
                    <a:pt x="37605" y="170"/>
                  </a:cubicBezTo>
                  <a:lnTo>
                    <a:pt x="28688" y="1344"/>
                  </a:lnTo>
                  <a:cubicBezTo>
                    <a:pt x="28499" y="1334"/>
                    <a:pt x="28311" y="1330"/>
                    <a:pt x="28124" y="1330"/>
                  </a:cubicBezTo>
                  <a:cubicBezTo>
                    <a:pt x="24613" y="1330"/>
                    <a:pt x="21359" y="3021"/>
                    <a:pt x="19659" y="5769"/>
                  </a:cubicBezTo>
                  <a:lnTo>
                    <a:pt x="1" y="37547"/>
                  </a:lnTo>
                  <a:lnTo>
                    <a:pt x="70044" y="37547"/>
                  </a:lnTo>
                  <a:lnTo>
                    <a:pt x="56551" y="9033"/>
                  </a:lnTo>
                  <a:cubicBezTo>
                    <a:pt x="56202" y="8443"/>
                    <a:pt x="55780" y="7834"/>
                    <a:pt x="55296" y="7222"/>
                  </a:cubicBezTo>
                  <a:cubicBezTo>
                    <a:pt x="51629" y="2585"/>
                    <a:pt x="46019" y="0"/>
                    <a:pt x="401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9"/>
            <p:cNvSpPr/>
            <p:nvPr/>
          </p:nvSpPr>
          <p:spPr>
            <a:xfrm>
              <a:off x="6100923" y="3724713"/>
              <a:ext cx="634727" cy="758903"/>
            </a:xfrm>
            <a:custGeom>
              <a:avLst/>
              <a:gdLst/>
              <a:ahLst/>
              <a:cxnLst/>
              <a:rect l="l" t="t" r="r" b="b"/>
              <a:pathLst>
                <a:path w="29560" h="35343" extrusionOk="0">
                  <a:moveTo>
                    <a:pt x="11574" y="0"/>
                  </a:moveTo>
                  <a:cubicBezTo>
                    <a:pt x="11552" y="0"/>
                    <a:pt x="11530" y="1"/>
                    <a:pt x="11508" y="1"/>
                  </a:cubicBezTo>
                  <a:lnTo>
                    <a:pt x="5526" y="221"/>
                  </a:lnTo>
                  <a:cubicBezTo>
                    <a:pt x="5475" y="223"/>
                    <a:pt x="5423" y="224"/>
                    <a:pt x="5372" y="224"/>
                  </a:cubicBezTo>
                  <a:cubicBezTo>
                    <a:pt x="5040" y="224"/>
                    <a:pt x="4714" y="184"/>
                    <a:pt x="4399" y="110"/>
                  </a:cubicBezTo>
                  <a:cubicBezTo>
                    <a:pt x="4129" y="722"/>
                    <a:pt x="3951" y="1385"/>
                    <a:pt x="3893" y="2083"/>
                  </a:cubicBezTo>
                  <a:lnTo>
                    <a:pt x="3346" y="8525"/>
                  </a:lnTo>
                  <a:lnTo>
                    <a:pt x="404" y="13692"/>
                  </a:lnTo>
                  <a:cubicBezTo>
                    <a:pt x="1" y="14402"/>
                    <a:pt x="486" y="15290"/>
                    <a:pt x="1301" y="15332"/>
                  </a:cubicBezTo>
                  <a:lnTo>
                    <a:pt x="2762" y="15408"/>
                  </a:lnTo>
                  <a:lnTo>
                    <a:pt x="2824" y="15509"/>
                  </a:lnTo>
                  <a:cubicBezTo>
                    <a:pt x="2881" y="16181"/>
                    <a:pt x="2979" y="19354"/>
                    <a:pt x="2979" y="19354"/>
                  </a:cubicBezTo>
                  <a:cubicBezTo>
                    <a:pt x="2908" y="23481"/>
                    <a:pt x="4278" y="24607"/>
                    <a:pt x="6579" y="24607"/>
                  </a:cubicBezTo>
                  <a:cubicBezTo>
                    <a:pt x="6959" y="24607"/>
                    <a:pt x="7364" y="24576"/>
                    <a:pt x="7793" y="24523"/>
                  </a:cubicBezTo>
                  <a:lnTo>
                    <a:pt x="8834" y="24395"/>
                  </a:lnTo>
                  <a:cubicBezTo>
                    <a:pt x="8853" y="24403"/>
                    <a:pt x="8870" y="24412"/>
                    <a:pt x="8888" y="24422"/>
                  </a:cubicBezTo>
                  <a:cubicBezTo>
                    <a:pt x="10649" y="25365"/>
                    <a:pt x="11460" y="27718"/>
                    <a:pt x="10726" y="29577"/>
                  </a:cubicBezTo>
                  <a:lnTo>
                    <a:pt x="9400" y="32944"/>
                  </a:lnTo>
                  <a:cubicBezTo>
                    <a:pt x="8937" y="34119"/>
                    <a:pt x="9826" y="35343"/>
                    <a:pt x="11022" y="35343"/>
                  </a:cubicBezTo>
                  <a:cubicBezTo>
                    <a:pt x="11129" y="35343"/>
                    <a:pt x="11239" y="35333"/>
                    <a:pt x="11350" y="35312"/>
                  </a:cubicBezTo>
                  <a:lnTo>
                    <a:pt x="27896" y="32264"/>
                  </a:lnTo>
                  <a:cubicBezTo>
                    <a:pt x="29078" y="32045"/>
                    <a:pt x="29560" y="30583"/>
                    <a:pt x="28709" y="29735"/>
                  </a:cubicBezTo>
                  <a:cubicBezTo>
                    <a:pt x="27535" y="28561"/>
                    <a:pt x="26623" y="27136"/>
                    <a:pt x="26064" y="25548"/>
                  </a:cubicBezTo>
                  <a:cubicBezTo>
                    <a:pt x="25409" y="23691"/>
                    <a:pt x="25051" y="21062"/>
                    <a:pt x="25155" y="19130"/>
                  </a:cubicBezTo>
                  <a:lnTo>
                    <a:pt x="25148" y="19070"/>
                  </a:lnTo>
                  <a:cubicBezTo>
                    <a:pt x="15268" y="19033"/>
                    <a:pt x="15894" y="12490"/>
                    <a:pt x="15894" y="12490"/>
                  </a:cubicBezTo>
                  <a:cubicBezTo>
                    <a:pt x="15114" y="9960"/>
                    <a:pt x="9900" y="10847"/>
                    <a:pt x="13367" y="4416"/>
                  </a:cubicBezTo>
                  <a:cubicBezTo>
                    <a:pt x="13643" y="3905"/>
                    <a:pt x="13825" y="3346"/>
                    <a:pt x="13912" y="2771"/>
                  </a:cubicBezTo>
                  <a:cubicBezTo>
                    <a:pt x="14159" y="1318"/>
                    <a:pt x="13036" y="0"/>
                    <a:pt x="115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9" name="Google Shape;1079;p29"/>
          <p:cNvGrpSpPr/>
          <p:nvPr/>
        </p:nvGrpSpPr>
        <p:grpSpPr>
          <a:xfrm>
            <a:off x="-287675" y="1210251"/>
            <a:ext cx="1186547" cy="1217030"/>
            <a:chOff x="3110691" y="1734175"/>
            <a:chExt cx="2508025" cy="2572458"/>
          </a:xfrm>
        </p:grpSpPr>
        <p:sp>
          <p:nvSpPr>
            <p:cNvPr id="1080" name="Google Shape;1080;p29"/>
            <p:cNvSpPr/>
            <p:nvPr/>
          </p:nvSpPr>
          <p:spPr>
            <a:xfrm>
              <a:off x="3927675" y="1734175"/>
              <a:ext cx="1011600" cy="1058275"/>
            </a:xfrm>
            <a:custGeom>
              <a:avLst/>
              <a:gdLst/>
              <a:ahLst/>
              <a:cxnLst/>
              <a:rect l="l" t="t" r="r" b="b"/>
              <a:pathLst>
                <a:path w="40464" h="42331" extrusionOk="0">
                  <a:moveTo>
                    <a:pt x="9178" y="0"/>
                  </a:moveTo>
                  <a:cubicBezTo>
                    <a:pt x="4099" y="0"/>
                    <a:pt x="0" y="4297"/>
                    <a:pt x="325" y="9443"/>
                  </a:cubicBezTo>
                  <a:lnTo>
                    <a:pt x="1406" y="26558"/>
                  </a:lnTo>
                  <a:lnTo>
                    <a:pt x="16098" y="27372"/>
                  </a:lnTo>
                  <a:cubicBezTo>
                    <a:pt x="16883" y="28015"/>
                    <a:pt x="17826" y="28405"/>
                    <a:pt x="18732" y="28405"/>
                  </a:cubicBezTo>
                  <a:cubicBezTo>
                    <a:pt x="18749" y="28405"/>
                    <a:pt x="18767" y="28405"/>
                    <a:pt x="18785" y="28405"/>
                  </a:cubicBezTo>
                  <a:cubicBezTo>
                    <a:pt x="18972" y="28402"/>
                    <a:pt x="19154" y="28368"/>
                    <a:pt x="19336" y="28335"/>
                  </a:cubicBezTo>
                  <a:cubicBezTo>
                    <a:pt x="20032" y="29113"/>
                    <a:pt x="20459" y="30174"/>
                    <a:pt x="20474" y="31319"/>
                  </a:cubicBezTo>
                  <a:lnTo>
                    <a:pt x="20475" y="31383"/>
                  </a:lnTo>
                  <a:cubicBezTo>
                    <a:pt x="20485" y="32151"/>
                    <a:pt x="20292" y="32884"/>
                    <a:pt x="19921" y="33504"/>
                  </a:cubicBezTo>
                  <a:cubicBezTo>
                    <a:pt x="19542" y="34136"/>
                    <a:pt x="19050" y="34962"/>
                    <a:pt x="18680" y="35585"/>
                  </a:cubicBezTo>
                  <a:cubicBezTo>
                    <a:pt x="18334" y="36165"/>
                    <a:pt x="18160" y="36854"/>
                    <a:pt x="18185" y="37557"/>
                  </a:cubicBezTo>
                  <a:lnTo>
                    <a:pt x="18186" y="37605"/>
                  </a:lnTo>
                  <a:cubicBezTo>
                    <a:pt x="18262" y="39776"/>
                    <a:pt x="19937" y="41789"/>
                    <a:pt x="21773" y="42131"/>
                  </a:cubicBezTo>
                  <a:cubicBezTo>
                    <a:pt x="21972" y="42167"/>
                    <a:pt x="22174" y="42169"/>
                    <a:pt x="22375" y="42172"/>
                  </a:cubicBezTo>
                  <a:cubicBezTo>
                    <a:pt x="27265" y="42231"/>
                    <a:pt x="32154" y="42279"/>
                    <a:pt x="37045" y="42331"/>
                  </a:cubicBezTo>
                  <a:cubicBezTo>
                    <a:pt x="38799" y="42184"/>
                    <a:pt x="40187" y="40658"/>
                    <a:pt x="40343" y="38702"/>
                  </a:cubicBezTo>
                  <a:cubicBezTo>
                    <a:pt x="40464" y="37209"/>
                    <a:pt x="39385" y="35930"/>
                    <a:pt x="38069" y="35930"/>
                  </a:cubicBezTo>
                  <a:cubicBezTo>
                    <a:pt x="37996" y="35930"/>
                    <a:pt x="37922" y="35934"/>
                    <a:pt x="37847" y="35942"/>
                  </a:cubicBezTo>
                  <a:cubicBezTo>
                    <a:pt x="37785" y="35948"/>
                    <a:pt x="37723" y="35950"/>
                    <a:pt x="37662" y="35950"/>
                  </a:cubicBezTo>
                  <a:cubicBezTo>
                    <a:pt x="36145" y="35950"/>
                    <a:pt x="34971" y="34362"/>
                    <a:pt x="35302" y="32683"/>
                  </a:cubicBezTo>
                  <a:lnTo>
                    <a:pt x="35428" y="31373"/>
                  </a:lnTo>
                  <a:cubicBezTo>
                    <a:pt x="35481" y="30809"/>
                    <a:pt x="35427" y="30261"/>
                    <a:pt x="35291" y="29750"/>
                  </a:cubicBezTo>
                  <a:cubicBezTo>
                    <a:pt x="35962" y="29155"/>
                    <a:pt x="36506" y="28259"/>
                    <a:pt x="36760" y="26851"/>
                  </a:cubicBezTo>
                  <a:cubicBezTo>
                    <a:pt x="37506" y="22707"/>
                    <a:pt x="34725" y="19255"/>
                    <a:pt x="33306" y="19142"/>
                  </a:cubicBezTo>
                  <a:cubicBezTo>
                    <a:pt x="31761" y="19021"/>
                    <a:pt x="30174" y="18235"/>
                    <a:pt x="30165" y="16454"/>
                  </a:cubicBezTo>
                  <a:lnTo>
                    <a:pt x="30026" y="15146"/>
                  </a:lnTo>
                  <a:cubicBezTo>
                    <a:pt x="29904" y="13983"/>
                    <a:pt x="29361" y="12979"/>
                    <a:pt x="28597" y="12280"/>
                  </a:cubicBezTo>
                  <a:cubicBezTo>
                    <a:pt x="28013" y="5986"/>
                    <a:pt x="22962" y="921"/>
                    <a:pt x="16531" y="441"/>
                  </a:cubicBezTo>
                  <a:lnTo>
                    <a:pt x="9744" y="18"/>
                  </a:lnTo>
                  <a:cubicBezTo>
                    <a:pt x="9554" y="6"/>
                    <a:pt x="9365" y="0"/>
                    <a:pt x="9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9"/>
            <p:cNvSpPr/>
            <p:nvPr/>
          </p:nvSpPr>
          <p:spPr>
            <a:xfrm>
              <a:off x="3110691" y="2590993"/>
              <a:ext cx="2508025" cy="1715640"/>
            </a:xfrm>
            <a:custGeom>
              <a:avLst/>
              <a:gdLst/>
              <a:ahLst/>
              <a:cxnLst/>
              <a:rect l="l" t="t" r="r" b="b"/>
              <a:pathLst>
                <a:path w="100321" h="57907" extrusionOk="0">
                  <a:moveTo>
                    <a:pt x="33879" y="0"/>
                  </a:moveTo>
                  <a:cubicBezTo>
                    <a:pt x="24704" y="0"/>
                    <a:pt x="16319" y="7543"/>
                    <a:pt x="12477" y="19399"/>
                  </a:cubicBezTo>
                  <a:lnTo>
                    <a:pt x="1" y="57906"/>
                  </a:lnTo>
                  <a:lnTo>
                    <a:pt x="100320" y="57906"/>
                  </a:lnTo>
                  <a:lnTo>
                    <a:pt x="86096" y="21105"/>
                  </a:lnTo>
                  <a:cubicBezTo>
                    <a:pt x="81747" y="9342"/>
                    <a:pt x="73122" y="1966"/>
                    <a:pt x="63717" y="1966"/>
                  </a:cubicBezTo>
                  <a:lnTo>
                    <a:pt x="35003" y="38"/>
                  </a:lnTo>
                  <a:cubicBezTo>
                    <a:pt x="34627" y="13"/>
                    <a:pt x="34252" y="0"/>
                    <a:pt x="338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9"/>
            <p:cNvSpPr/>
            <p:nvPr/>
          </p:nvSpPr>
          <p:spPr>
            <a:xfrm>
              <a:off x="3860200" y="1902450"/>
              <a:ext cx="728025" cy="817025"/>
            </a:xfrm>
            <a:custGeom>
              <a:avLst/>
              <a:gdLst/>
              <a:ahLst/>
              <a:cxnLst/>
              <a:rect l="l" t="t" r="r" b="b"/>
              <a:pathLst>
                <a:path w="29121" h="32681" extrusionOk="0">
                  <a:moveTo>
                    <a:pt x="3669" y="0"/>
                  </a:moveTo>
                  <a:cubicBezTo>
                    <a:pt x="3630" y="0"/>
                    <a:pt x="3132" y="1149"/>
                    <a:pt x="3053" y="2059"/>
                  </a:cubicBezTo>
                  <a:lnTo>
                    <a:pt x="2509" y="8484"/>
                  </a:lnTo>
                  <a:lnTo>
                    <a:pt x="472" y="11212"/>
                  </a:lnTo>
                  <a:cubicBezTo>
                    <a:pt x="0" y="11843"/>
                    <a:pt x="224" y="12748"/>
                    <a:pt x="937" y="13085"/>
                  </a:cubicBezTo>
                  <a:lnTo>
                    <a:pt x="2074" y="13627"/>
                  </a:lnTo>
                  <a:lnTo>
                    <a:pt x="2133" y="13724"/>
                  </a:lnTo>
                  <a:cubicBezTo>
                    <a:pt x="2264" y="14499"/>
                    <a:pt x="2294" y="17601"/>
                    <a:pt x="2294" y="17601"/>
                  </a:cubicBezTo>
                  <a:cubicBezTo>
                    <a:pt x="2248" y="20244"/>
                    <a:pt x="3741" y="22318"/>
                    <a:pt x="6252" y="22318"/>
                  </a:cubicBezTo>
                  <a:cubicBezTo>
                    <a:pt x="6446" y="22318"/>
                    <a:pt x="6646" y="22306"/>
                    <a:pt x="6852" y="22281"/>
                  </a:cubicBezTo>
                  <a:lnTo>
                    <a:pt x="10577" y="21821"/>
                  </a:lnTo>
                  <a:cubicBezTo>
                    <a:pt x="11588" y="22622"/>
                    <a:pt x="12137" y="23905"/>
                    <a:pt x="12036" y="25222"/>
                  </a:cubicBezTo>
                  <a:lnTo>
                    <a:pt x="11773" y="29561"/>
                  </a:lnTo>
                  <a:cubicBezTo>
                    <a:pt x="11669" y="31296"/>
                    <a:pt x="13064" y="32681"/>
                    <a:pt x="14703" y="32681"/>
                  </a:cubicBezTo>
                  <a:cubicBezTo>
                    <a:pt x="14947" y="32681"/>
                    <a:pt x="15196" y="32650"/>
                    <a:pt x="15447" y="32585"/>
                  </a:cubicBezTo>
                  <a:lnTo>
                    <a:pt x="29121" y="29042"/>
                  </a:lnTo>
                  <a:cubicBezTo>
                    <a:pt x="26833" y="27773"/>
                    <a:pt x="25068" y="25721"/>
                    <a:pt x="24199" y="23253"/>
                  </a:cubicBezTo>
                  <a:cubicBezTo>
                    <a:pt x="23997" y="22677"/>
                    <a:pt x="23835" y="22088"/>
                    <a:pt x="23706" y="21492"/>
                  </a:cubicBezTo>
                  <a:cubicBezTo>
                    <a:pt x="23573" y="21484"/>
                    <a:pt x="23438" y="21479"/>
                    <a:pt x="23302" y="21479"/>
                  </a:cubicBezTo>
                  <a:cubicBezTo>
                    <a:pt x="22911" y="21479"/>
                    <a:pt x="22505" y="21515"/>
                    <a:pt x="22082" y="21596"/>
                  </a:cubicBezTo>
                  <a:cubicBezTo>
                    <a:pt x="21883" y="21635"/>
                    <a:pt x="21685" y="21673"/>
                    <a:pt x="21483" y="21675"/>
                  </a:cubicBezTo>
                  <a:cubicBezTo>
                    <a:pt x="21465" y="21675"/>
                    <a:pt x="21448" y="21675"/>
                    <a:pt x="21430" y="21675"/>
                  </a:cubicBezTo>
                  <a:cubicBezTo>
                    <a:pt x="19577" y="21675"/>
                    <a:pt x="17571" y="20047"/>
                    <a:pt x="17069" y="17955"/>
                  </a:cubicBezTo>
                  <a:lnTo>
                    <a:pt x="17057" y="17908"/>
                  </a:lnTo>
                  <a:cubicBezTo>
                    <a:pt x="16893" y="17223"/>
                    <a:pt x="16925" y="16514"/>
                    <a:pt x="17149" y="15876"/>
                  </a:cubicBezTo>
                  <a:cubicBezTo>
                    <a:pt x="17388" y="15193"/>
                    <a:pt x="17707" y="14284"/>
                    <a:pt x="17952" y="13590"/>
                  </a:cubicBezTo>
                  <a:cubicBezTo>
                    <a:pt x="18192" y="12910"/>
                    <a:pt x="18235" y="12154"/>
                    <a:pt x="18073" y="11403"/>
                  </a:cubicBezTo>
                  <a:lnTo>
                    <a:pt x="18060" y="11340"/>
                  </a:lnTo>
                  <a:cubicBezTo>
                    <a:pt x="17657" y="9481"/>
                    <a:pt x="16193" y="8071"/>
                    <a:pt x="14475" y="7887"/>
                  </a:cubicBezTo>
                  <a:cubicBezTo>
                    <a:pt x="14108" y="7994"/>
                    <a:pt x="13736" y="8046"/>
                    <a:pt x="13368" y="8046"/>
                  </a:cubicBezTo>
                  <a:cubicBezTo>
                    <a:pt x="11413" y="8046"/>
                    <a:pt x="9549" y="6604"/>
                    <a:pt x="8913" y="4427"/>
                  </a:cubicBezTo>
                  <a:cubicBezTo>
                    <a:pt x="8913" y="4427"/>
                    <a:pt x="8850" y="4211"/>
                    <a:pt x="8748" y="3864"/>
                  </a:cubicBezTo>
                  <a:cubicBezTo>
                    <a:pt x="8073" y="1551"/>
                    <a:pt x="6094" y="18"/>
                    <a:pt x="4007" y="18"/>
                  </a:cubicBezTo>
                  <a:cubicBezTo>
                    <a:pt x="3894" y="18"/>
                    <a:pt x="3780" y="23"/>
                    <a:pt x="3667" y="32"/>
                  </a:cubicBezTo>
                  <a:cubicBezTo>
                    <a:pt x="3672" y="10"/>
                    <a:pt x="3672" y="0"/>
                    <a:pt x="36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3" name="Google Shape;1083;p29"/>
          <p:cNvGrpSpPr/>
          <p:nvPr/>
        </p:nvGrpSpPr>
        <p:grpSpPr>
          <a:xfrm flipH="1">
            <a:off x="268386" y="1531436"/>
            <a:ext cx="788429" cy="903033"/>
            <a:chOff x="-878154" y="313670"/>
            <a:chExt cx="1035227" cy="1185706"/>
          </a:xfrm>
        </p:grpSpPr>
        <p:sp>
          <p:nvSpPr>
            <p:cNvPr id="1084" name="Google Shape;1084;p29"/>
            <p:cNvSpPr/>
            <p:nvPr/>
          </p:nvSpPr>
          <p:spPr>
            <a:xfrm>
              <a:off x="-660626" y="313670"/>
              <a:ext cx="604862" cy="568039"/>
            </a:xfrm>
            <a:custGeom>
              <a:avLst/>
              <a:gdLst/>
              <a:ahLst/>
              <a:cxnLst/>
              <a:rect l="l" t="t" r="r" b="b"/>
              <a:pathLst>
                <a:path w="40622" h="38149" extrusionOk="0">
                  <a:moveTo>
                    <a:pt x="26056" y="9328"/>
                  </a:moveTo>
                  <a:cubicBezTo>
                    <a:pt x="26632" y="9328"/>
                    <a:pt x="27193" y="9453"/>
                    <a:pt x="27710" y="9685"/>
                  </a:cubicBezTo>
                  <a:cubicBezTo>
                    <a:pt x="27383" y="9719"/>
                    <a:pt x="27063" y="9775"/>
                    <a:pt x="26747" y="9846"/>
                  </a:cubicBezTo>
                  <a:cubicBezTo>
                    <a:pt x="26337" y="9667"/>
                    <a:pt x="25917" y="9509"/>
                    <a:pt x="25488" y="9368"/>
                  </a:cubicBezTo>
                  <a:cubicBezTo>
                    <a:pt x="25678" y="9341"/>
                    <a:pt x="25868" y="9328"/>
                    <a:pt x="26056" y="9328"/>
                  </a:cubicBezTo>
                  <a:close/>
                  <a:moveTo>
                    <a:pt x="8634" y="1"/>
                  </a:moveTo>
                  <a:cubicBezTo>
                    <a:pt x="3866" y="1"/>
                    <a:pt x="1" y="3867"/>
                    <a:pt x="1" y="8634"/>
                  </a:cubicBezTo>
                  <a:cubicBezTo>
                    <a:pt x="1" y="13034"/>
                    <a:pt x="3292" y="16661"/>
                    <a:pt x="7546" y="17197"/>
                  </a:cubicBezTo>
                  <a:cubicBezTo>
                    <a:pt x="6686" y="19066"/>
                    <a:pt x="6202" y="21144"/>
                    <a:pt x="6202" y="23334"/>
                  </a:cubicBezTo>
                  <a:cubicBezTo>
                    <a:pt x="6202" y="31182"/>
                    <a:pt x="12355" y="37594"/>
                    <a:pt x="20099" y="38012"/>
                  </a:cubicBezTo>
                  <a:lnTo>
                    <a:pt x="20100" y="38148"/>
                  </a:lnTo>
                  <a:cubicBezTo>
                    <a:pt x="20168" y="38109"/>
                    <a:pt x="20245" y="38066"/>
                    <a:pt x="20327" y="38019"/>
                  </a:cubicBezTo>
                  <a:cubicBezTo>
                    <a:pt x="20519" y="38026"/>
                    <a:pt x="20708" y="38034"/>
                    <a:pt x="20903" y="38034"/>
                  </a:cubicBezTo>
                  <a:cubicBezTo>
                    <a:pt x="29020" y="38034"/>
                    <a:pt x="35602" y="31452"/>
                    <a:pt x="35602" y="23333"/>
                  </a:cubicBezTo>
                  <a:cubicBezTo>
                    <a:pt x="35602" y="20892"/>
                    <a:pt x="35003" y="18594"/>
                    <a:pt x="33950" y="16567"/>
                  </a:cubicBezTo>
                  <a:lnTo>
                    <a:pt x="33950" y="16567"/>
                  </a:lnTo>
                  <a:cubicBezTo>
                    <a:pt x="34225" y="16617"/>
                    <a:pt x="34505" y="16644"/>
                    <a:pt x="34790" y="16644"/>
                  </a:cubicBezTo>
                  <a:cubicBezTo>
                    <a:pt x="34892" y="16644"/>
                    <a:pt x="34995" y="16640"/>
                    <a:pt x="35098" y="16633"/>
                  </a:cubicBezTo>
                  <a:cubicBezTo>
                    <a:pt x="35098" y="16633"/>
                    <a:pt x="35321" y="16617"/>
                    <a:pt x="35679" y="16591"/>
                  </a:cubicBezTo>
                  <a:cubicBezTo>
                    <a:pt x="35800" y="16582"/>
                    <a:pt x="35921" y="16578"/>
                    <a:pt x="36040" y="16578"/>
                  </a:cubicBezTo>
                  <a:cubicBezTo>
                    <a:pt x="36877" y="16578"/>
                    <a:pt x="37674" y="16792"/>
                    <a:pt x="38382" y="17170"/>
                  </a:cubicBezTo>
                  <a:cubicBezTo>
                    <a:pt x="39178" y="17598"/>
                    <a:pt x="39861" y="18236"/>
                    <a:pt x="40356" y="19023"/>
                  </a:cubicBezTo>
                  <a:cubicBezTo>
                    <a:pt x="40534" y="18352"/>
                    <a:pt x="40621" y="17648"/>
                    <a:pt x="40609" y="16926"/>
                  </a:cubicBezTo>
                  <a:lnTo>
                    <a:pt x="40595" y="16265"/>
                  </a:lnTo>
                  <a:cubicBezTo>
                    <a:pt x="40512" y="12052"/>
                    <a:pt x="37066" y="8734"/>
                    <a:pt x="32927" y="8734"/>
                  </a:cubicBezTo>
                  <a:cubicBezTo>
                    <a:pt x="32723" y="8734"/>
                    <a:pt x="32518" y="8742"/>
                    <a:pt x="32312" y="8758"/>
                  </a:cubicBezTo>
                  <a:lnTo>
                    <a:pt x="25316" y="9310"/>
                  </a:lnTo>
                  <a:cubicBezTo>
                    <a:pt x="23922" y="8872"/>
                    <a:pt x="22439" y="8634"/>
                    <a:pt x="20903" y="8634"/>
                  </a:cubicBezTo>
                  <a:cubicBezTo>
                    <a:pt x="19643" y="8634"/>
                    <a:pt x="18422" y="8794"/>
                    <a:pt x="17257" y="9091"/>
                  </a:cubicBezTo>
                  <a:cubicBezTo>
                    <a:pt x="17264" y="8940"/>
                    <a:pt x="17268" y="8787"/>
                    <a:pt x="17268" y="8634"/>
                  </a:cubicBezTo>
                  <a:cubicBezTo>
                    <a:pt x="17268" y="3866"/>
                    <a:pt x="13401" y="1"/>
                    <a:pt x="86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9"/>
            <p:cNvSpPr/>
            <p:nvPr/>
          </p:nvSpPr>
          <p:spPr>
            <a:xfrm>
              <a:off x="-878154" y="963589"/>
              <a:ext cx="1035227" cy="535787"/>
            </a:xfrm>
            <a:custGeom>
              <a:avLst/>
              <a:gdLst/>
              <a:ahLst/>
              <a:cxnLst/>
              <a:rect l="l" t="t" r="r" b="b"/>
              <a:pathLst>
                <a:path w="69525" h="35983" extrusionOk="0">
                  <a:moveTo>
                    <a:pt x="46046" y="0"/>
                  </a:moveTo>
                  <a:cubicBezTo>
                    <a:pt x="45788" y="0"/>
                    <a:pt x="45528" y="8"/>
                    <a:pt x="45267" y="24"/>
                  </a:cubicBezTo>
                  <a:lnTo>
                    <a:pt x="25368" y="1220"/>
                  </a:lnTo>
                  <a:cubicBezTo>
                    <a:pt x="18849" y="1220"/>
                    <a:pt x="12872" y="5804"/>
                    <a:pt x="9858" y="13115"/>
                  </a:cubicBezTo>
                  <a:lnTo>
                    <a:pt x="0" y="35983"/>
                  </a:lnTo>
                  <a:lnTo>
                    <a:pt x="69525" y="35983"/>
                  </a:lnTo>
                  <a:lnTo>
                    <a:pt x="60878" y="12056"/>
                  </a:lnTo>
                  <a:cubicBezTo>
                    <a:pt x="58216" y="4686"/>
                    <a:pt x="52405" y="0"/>
                    <a:pt x="460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9"/>
            <p:cNvSpPr/>
            <p:nvPr/>
          </p:nvSpPr>
          <p:spPr>
            <a:xfrm>
              <a:off x="-501884" y="495566"/>
              <a:ext cx="456498" cy="549307"/>
            </a:xfrm>
            <a:custGeom>
              <a:avLst/>
              <a:gdLst/>
              <a:ahLst/>
              <a:cxnLst/>
              <a:rect l="l" t="t" r="r" b="b"/>
              <a:pathLst>
                <a:path w="30658" h="36891" extrusionOk="0">
                  <a:moveTo>
                    <a:pt x="19282" y="0"/>
                  </a:moveTo>
                  <a:cubicBezTo>
                    <a:pt x="18729" y="873"/>
                    <a:pt x="18411" y="1898"/>
                    <a:pt x="18411" y="2991"/>
                  </a:cubicBezTo>
                  <a:lnTo>
                    <a:pt x="18411" y="3648"/>
                  </a:lnTo>
                  <a:cubicBezTo>
                    <a:pt x="18411" y="6663"/>
                    <a:pt x="15849" y="9107"/>
                    <a:pt x="12688" y="9107"/>
                  </a:cubicBezTo>
                  <a:cubicBezTo>
                    <a:pt x="10701" y="9807"/>
                    <a:pt x="9410" y="11622"/>
                    <a:pt x="9436" y="13620"/>
                  </a:cubicBezTo>
                  <a:lnTo>
                    <a:pt x="9846" y="15443"/>
                  </a:lnTo>
                  <a:cubicBezTo>
                    <a:pt x="9996" y="15756"/>
                    <a:pt x="10184" y="16050"/>
                    <a:pt x="10411" y="16321"/>
                  </a:cubicBezTo>
                  <a:cubicBezTo>
                    <a:pt x="10974" y="16989"/>
                    <a:pt x="11708" y="17865"/>
                    <a:pt x="12260" y="18523"/>
                  </a:cubicBezTo>
                  <a:cubicBezTo>
                    <a:pt x="12774" y="19137"/>
                    <a:pt x="13076" y="19889"/>
                    <a:pt x="13121" y="20676"/>
                  </a:cubicBezTo>
                  <a:lnTo>
                    <a:pt x="13123" y="20729"/>
                  </a:lnTo>
                  <a:cubicBezTo>
                    <a:pt x="13228" y="22586"/>
                    <a:pt x="12246" y="24343"/>
                    <a:pt x="10575" y="25289"/>
                  </a:cubicBezTo>
                  <a:cubicBezTo>
                    <a:pt x="10124" y="25544"/>
                    <a:pt x="9715" y="25777"/>
                    <a:pt x="9438" y="25934"/>
                  </a:cubicBezTo>
                  <a:lnTo>
                    <a:pt x="6074" y="21050"/>
                  </a:lnTo>
                  <a:lnTo>
                    <a:pt x="6074" y="21050"/>
                  </a:lnTo>
                  <a:cubicBezTo>
                    <a:pt x="6178" y="22997"/>
                    <a:pt x="5886" y="25010"/>
                    <a:pt x="5226" y="26883"/>
                  </a:cubicBezTo>
                  <a:cubicBezTo>
                    <a:pt x="4303" y="29502"/>
                    <a:pt x="2430" y="31681"/>
                    <a:pt x="1" y="33028"/>
                  </a:cubicBezTo>
                  <a:lnTo>
                    <a:pt x="14518" y="36789"/>
                  </a:lnTo>
                  <a:cubicBezTo>
                    <a:pt x="14785" y="36858"/>
                    <a:pt x="15050" y="36890"/>
                    <a:pt x="15309" y="36890"/>
                  </a:cubicBezTo>
                  <a:cubicBezTo>
                    <a:pt x="17048" y="36890"/>
                    <a:pt x="18528" y="35421"/>
                    <a:pt x="18417" y="33579"/>
                  </a:cubicBezTo>
                  <a:lnTo>
                    <a:pt x="18139" y="28973"/>
                  </a:lnTo>
                  <a:cubicBezTo>
                    <a:pt x="18031" y="27574"/>
                    <a:pt x="18615" y="26213"/>
                    <a:pt x="19688" y="25363"/>
                  </a:cubicBezTo>
                  <a:lnTo>
                    <a:pt x="23643" y="25851"/>
                  </a:lnTo>
                  <a:cubicBezTo>
                    <a:pt x="23911" y="25884"/>
                    <a:pt x="24171" y="25900"/>
                    <a:pt x="24424" y="25900"/>
                  </a:cubicBezTo>
                  <a:cubicBezTo>
                    <a:pt x="27039" y="25900"/>
                    <a:pt x="28801" y="24162"/>
                    <a:pt x="28580" y="21390"/>
                  </a:cubicBezTo>
                  <a:cubicBezTo>
                    <a:pt x="28578" y="21370"/>
                    <a:pt x="28577" y="21348"/>
                    <a:pt x="28578" y="21327"/>
                  </a:cubicBezTo>
                  <a:lnTo>
                    <a:pt x="28702" y="17109"/>
                  </a:lnTo>
                  <a:cubicBezTo>
                    <a:pt x="28711" y="16836"/>
                    <a:pt x="28870" y="16590"/>
                    <a:pt x="29119" y="16472"/>
                  </a:cubicBezTo>
                  <a:cubicBezTo>
                    <a:pt x="30289" y="15910"/>
                    <a:pt x="30657" y="14421"/>
                    <a:pt x="29881" y="13381"/>
                  </a:cubicBezTo>
                  <a:lnTo>
                    <a:pt x="28377" y="11367"/>
                  </a:lnTo>
                  <a:cubicBezTo>
                    <a:pt x="28294" y="11257"/>
                    <a:pt x="28246" y="11127"/>
                    <a:pt x="28234" y="10991"/>
                  </a:cubicBezTo>
                  <a:lnTo>
                    <a:pt x="27727" y="5014"/>
                  </a:lnTo>
                  <a:cubicBezTo>
                    <a:pt x="27726" y="4994"/>
                    <a:pt x="27722" y="4975"/>
                    <a:pt x="27721" y="4955"/>
                  </a:cubicBezTo>
                  <a:cubicBezTo>
                    <a:pt x="27014" y="4576"/>
                    <a:pt x="26217" y="4363"/>
                    <a:pt x="25380" y="4363"/>
                  </a:cubicBezTo>
                  <a:cubicBezTo>
                    <a:pt x="25260" y="4363"/>
                    <a:pt x="25139" y="4367"/>
                    <a:pt x="25018" y="4376"/>
                  </a:cubicBezTo>
                  <a:cubicBezTo>
                    <a:pt x="24660" y="4402"/>
                    <a:pt x="24437" y="4418"/>
                    <a:pt x="24437" y="4418"/>
                  </a:cubicBezTo>
                  <a:cubicBezTo>
                    <a:pt x="24323" y="4426"/>
                    <a:pt x="24210" y="4430"/>
                    <a:pt x="24098" y="4430"/>
                  </a:cubicBezTo>
                  <a:cubicBezTo>
                    <a:pt x="21672" y="4430"/>
                    <a:pt x="19603" y="2530"/>
                    <a:pt x="192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7" name="Google Shape;1087;p29"/>
          <p:cNvGrpSpPr/>
          <p:nvPr/>
        </p:nvGrpSpPr>
        <p:grpSpPr>
          <a:xfrm>
            <a:off x="-160736" y="2070686"/>
            <a:ext cx="733325" cy="811592"/>
            <a:chOff x="2247925" y="2919000"/>
            <a:chExt cx="1228350" cy="1359450"/>
          </a:xfrm>
        </p:grpSpPr>
        <p:sp>
          <p:nvSpPr>
            <p:cNvPr id="1088" name="Google Shape;1088;p29"/>
            <p:cNvSpPr/>
            <p:nvPr/>
          </p:nvSpPr>
          <p:spPr>
            <a:xfrm>
              <a:off x="2425050" y="2919000"/>
              <a:ext cx="988800" cy="906825"/>
            </a:xfrm>
            <a:custGeom>
              <a:avLst/>
              <a:gdLst/>
              <a:ahLst/>
              <a:cxnLst/>
              <a:rect l="l" t="t" r="r" b="b"/>
              <a:pathLst>
                <a:path w="39552" h="36273" extrusionOk="0">
                  <a:moveTo>
                    <a:pt x="9177" y="0"/>
                  </a:moveTo>
                  <a:cubicBezTo>
                    <a:pt x="4099" y="0"/>
                    <a:pt x="0" y="4297"/>
                    <a:pt x="324" y="9443"/>
                  </a:cubicBezTo>
                  <a:lnTo>
                    <a:pt x="1405" y="26559"/>
                  </a:lnTo>
                  <a:lnTo>
                    <a:pt x="11547" y="27121"/>
                  </a:lnTo>
                  <a:cubicBezTo>
                    <a:pt x="11147" y="27686"/>
                    <a:pt x="10725" y="28286"/>
                    <a:pt x="10379" y="28777"/>
                  </a:cubicBezTo>
                  <a:cubicBezTo>
                    <a:pt x="9906" y="29449"/>
                    <a:pt x="9664" y="30243"/>
                    <a:pt x="9686" y="31048"/>
                  </a:cubicBezTo>
                  <a:lnTo>
                    <a:pt x="9687" y="31103"/>
                  </a:lnTo>
                  <a:cubicBezTo>
                    <a:pt x="9753" y="33592"/>
                    <a:pt x="11964" y="35875"/>
                    <a:pt x="14418" y="36235"/>
                  </a:cubicBezTo>
                  <a:cubicBezTo>
                    <a:pt x="14649" y="36268"/>
                    <a:pt x="14880" y="36272"/>
                    <a:pt x="15111" y="36272"/>
                  </a:cubicBezTo>
                  <a:cubicBezTo>
                    <a:pt x="15150" y="36272"/>
                    <a:pt x="15188" y="36272"/>
                    <a:pt x="15226" y="36272"/>
                  </a:cubicBezTo>
                  <a:cubicBezTo>
                    <a:pt x="17584" y="36267"/>
                    <a:pt x="19945" y="36258"/>
                    <a:pt x="22304" y="36251"/>
                  </a:cubicBezTo>
                  <a:cubicBezTo>
                    <a:pt x="26497" y="36240"/>
                    <a:pt x="30692" y="36227"/>
                    <a:pt x="34885" y="36215"/>
                  </a:cubicBezTo>
                  <a:cubicBezTo>
                    <a:pt x="37241" y="36017"/>
                    <a:pt x="39125" y="34243"/>
                    <a:pt x="39368" y="31999"/>
                  </a:cubicBezTo>
                  <a:cubicBezTo>
                    <a:pt x="39551" y="30292"/>
                    <a:pt x="38151" y="28853"/>
                    <a:pt x="36406" y="28853"/>
                  </a:cubicBezTo>
                  <a:cubicBezTo>
                    <a:pt x="36294" y="28853"/>
                    <a:pt x="36180" y="28859"/>
                    <a:pt x="36066" y="28871"/>
                  </a:cubicBezTo>
                  <a:cubicBezTo>
                    <a:pt x="35969" y="28879"/>
                    <a:pt x="35873" y="28883"/>
                    <a:pt x="35779" y="28883"/>
                  </a:cubicBezTo>
                  <a:cubicBezTo>
                    <a:pt x="33766" y="28883"/>
                    <a:pt x="32240" y="27093"/>
                    <a:pt x="32709" y="25174"/>
                  </a:cubicBezTo>
                  <a:lnTo>
                    <a:pt x="32898" y="23671"/>
                  </a:lnTo>
                  <a:cubicBezTo>
                    <a:pt x="33230" y="21033"/>
                    <a:pt x="31257" y="18732"/>
                    <a:pt x="28616" y="18412"/>
                  </a:cubicBezTo>
                  <a:lnTo>
                    <a:pt x="28654" y="13608"/>
                  </a:lnTo>
                  <a:cubicBezTo>
                    <a:pt x="28709" y="6711"/>
                    <a:pt x="23407" y="955"/>
                    <a:pt x="16530" y="442"/>
                  </a:cubicBezTo>
                  <a:lnTo>
                    <a:pt x="9743" y="18"/>
                  </a:lnTo>
                  <a:cubicBezTo>
                    <a:pt x="9553" y="6"/>
                    <a:pt x="9364" y="0"/>
                    <a:pt x="91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9"/>
            <p:cNvSpPr/>
            <p:nvPr/>
          </p:nvSpPr>
          <p:spPr>
            <a:xfrm>
              <a:off x="2247925" y="3775750"/>
              <a:ext cx="1228350" cy="502700"/>
            </a:xfrm>
            <a:custGeom>
              <a:avLst/>
              <a:gdLst/>
              <a:ahLst/>
              <a:cxnLst/>
              <a:rect l="l" t="t" r="r" b="b"/>
              <a:pathLst>
                <a:path w="49134" h="20108" extrusionOk="0">
                  <a:moveTo>
                    <a:pt x="16591" y="1"/>
                  </a:moveTo>
                  <a:cubicBezTo>
                    <a:pt x="12099" y="1"/>
                    <a:pt x="7993" y="2620"/>
                    <a:pt x="6111" y="6737"/>
                  </a:cubicBezTo>
                  <a:lnTo>
                    <a:pt x="1" y="20107"/>
                  </a:lnTo>
                  <a:lnTo>
                    <a:pt x="49134" y="20107"/>
                  </a:lnTo>
                  <a:lnTo>
                    <a:pt x="42166" y="7329"/>
                  </a:lnTo>
                  <a:cubicBezTo>
                    <a:pt x="40037" y="3244"/>
                    <a:pt x="35812" y="683"/>
                    <a:pt x="31207" y="683"/>
                  </a:cubicBezTo>
                  <a:lnTo>
                    <a:pt x="17143" y="14"/>
                  </a:lnTo>
                  <a:cubicBezTo>
                    <a:pt x="16959" y="5"/>
                    <a:pt x="16775" y="1"/>
                    <a:pt x="165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9"/>
            <p:cNvSpPr/>
            <p:nvPr/>
          </p:nvSpPr>
          <p:spPr>
            <a:xfrm>
              <a:off x="2357550" y="3097775"/>
              <a:ext cx="728050" cy="806475"/>
            </a:xfrm>
            <a:custGeom>
              <a:avLst/>
              <a:gdLst/>
              <a:ahLst/>
              <a:cxnLst/>
              <a:rect l="l" t="t" r="r" b="b"/>
              <a:pathLst>
                <a:path w="29122" h="32259" extrusionOk="0">
                  <a:moveTo>
                    <a:pt x="4851" y="0"/>
                  </a:moveTo>
                  <a:cubicBezTo>
                    <a:pt x="3989" y="0"/>
                    <a:pt x="3146" y="600"/>
                    <a:pt x="3057" y="1608"/>
                  </a:cubicBezTo>
                  <a:cubicBezTo>
                    <a:pt x="3056" y="1617"/>
                    <a:pt x="3056" y="1628"/>
                    <a:pt x="3055" y="1636"/>
                  </a:cubicBezTo>
                  <a:lnTo>
                    <a:pt x="2509" y="8061"/>
                  </a:lnTo>
                  <a:lnTo>
                    <a:pt x="473" y="10789"/>
                  </a:lnTo>
                  <a:cubicBezTo>
                    <a:pt x="0" y="11420"/>
                    <a:pt x="224" y="12325"/>
                    <a:pt x="937" y="12662"/>
                  </a:cubicBezTo>
                  <a:lnTo>
                    <a:pt x="2074" y="13204"/>
                  </a:lnTo>
                  <a:lnTo>
                    <a:pt x="2133" y="13301"/>
                  </a:lnTo>
                  <a:cubicBezTo>
                    <a:pt x="2075" y="14003"/>
                    <a:pt x="2294" y="17473"/>
                    <a:pt x="2294" y="17473"/>
                  </a:cubicBezTo>
                  <a:cubicBezTo>
                    <a:pt x="2070" y="20120"/>
                    <a:pt x="3680" y="21903"/>
                    <a:pt x="6169" y="21903"/>
                  </a:cubicBezTo>
                  <a:cubicBezTo>
                    <a:pt x="6390" y="21903"/>
                    <a:pt x="6617" y="21888"/>
                    <a:pt x="6852" y="21860"/>
                  </a:cubicBezTo>
                  <a:lnTo>
                    <a:pt x="10577" y="21399"/>
                  </a:lnTo>
                  <a:cubicBezTo>
                    <a:pt x="11588" y="22200"/>
                    <a:pt x="12137" y="23483"/>
                    <a:pt x="12036" y="24801"/>
                  </a:cubicBezTo>
                  <a:lnTo>
                    <a:pt x="11773" y="29139"/>
                  </a:lnTo>
                  <a:cubicBezTo>
                    <a:pt x="11669" y="30875"/>
                    <a:pt x="13064" y="32259"/>
                    <a:pt x="14702" y="32259"/>
                  </a:cubicBezTo>
                  <a:cubicBezTo>
                    <a:pt x="14947" y="32259"/>
                    <a:pt x="15196" y="32228"/>
                    <a:pt x="15447" y="32163"/>
                  </a:cubicBezTo>
                  <a:lnTo>
                    <a:pt x="29121" y="28620"/>
                  </a:lnTo>
                  <a:cubicBezTo>
                    <a:pt x="26954" y="27418"/>
                    <a:pt x="25259" y="25513"/>
                    <a:pt x="24347" y="23219"/>
                  </a:cubicBezTo>
                  <a:cubicBezTo>
                    <a:pt x="22252" y="23226"/>
                    <a:pt x="20158" y="23234"/>
                    <a:pt x="18064" y="23238"/>
                  </a:cubicBezTo>
                  <a:cubicBezTo>
                    <a:pt x="17875" y="23238"/>
                    <a:pt x="17686" y="23235"/>
                    <a:pt x="17498" y="23209"/>
                  </a:cubicBezTo>
                  <a:cubicBezTo>
                    <a:pt x="15342" y="22911"/>
                    <a:pt x="13391" y="20910"/>
                    <a:pt x="13332" y="18726"/>
                  </a:cubicBezTo>
                  <a:lnTo>
                    <a:pt x="13331" y="18678"/>
                  </a:lnTo>
                  <a:cubicBezTo>
                    <a:pt x="13311" y="17974"/>
                    <a:pt x="13524" y="17281"/>
                    <a:pt x="13937" y="16694"/>
                  </a:cubicBezTo>
                  <a:cubicBezTo>
                    <a:pt x="14379" y="16067"/>
                    <a:pt x="14968" y="15231"/>
                    <a:pt x="15419" y="14594"/>
                  </a:cubicBezTo>
                  <a:cubicBezTo>
                    <a:pt x="15862" y="13968"/>
                    <a:pt x="16099" y="13231"/>
                    <a:pt x="16097" y="12463"/>
                  </a:cubicBezTo>
                  <a:lnTo>
                    <a:pt x="16097" y="12399"/>
                  </a:lnTo>
                  <a:cubicBezTo>
                    <a:pt x="16096" y="10497"/>
                    <a:pt x="14769" y="8837"/>
                    <a:pt x="12850" y="8337"/>
                  </a:cubicBezTo>
                  <a:cubicBezTo>
                    <a:pt x="12696" y="8350"/>
                    <a:pt x="12544" y="8357"/>
                    <a:pt x="12393" y="8357"/>
                  </a:cubicBezTo>
                  <a:cubicBezTo>
                    <a:pt x="9771" y="8357"/>
                    <a:pt x="7555" y="6443"/>
                    <a:pt x="7340" y="3904"/>
                  </a:cubicBezTo>
                  <a:cubicBezTo>
                    <a:pt x="7340" y="3904"/>
                    <a:pt x="7321" y="3679"/>
                    <a:pt x="7291" y="3319"/>
                  </a:cubicBezTo>
                  <a:cubicBezTo>
                    <a:pt x="7208" y="2343"/>
                    <a:pt x="6849" y="1455"/>
                    <a:pt x="6290" y="720"/>
                  </a:cubicBezTo>
                  <a:cubicBezTo>
                    <a:pt x="5916" y="226"/>
                    <a:pt x="5380" y="0"/>
                    <a:pt x="48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1" name="Google Shape;1091;p29"/>
          <p:cNvGrpSpPr/>
          <p:nvPr/>
        </p:nvGrpSpPr>
        <p:grpSpPr>
          <a:xfrm>
            <a:off x="-287678" y="2616730"/>
            <a:ext cx="987237" cy="1253536"/>
            <a:chOff x="-233376" y="139586"/>
            <a:chExt cx="987237" cy="1090221"/>
          </a:xfrm>
        </p:grpSpPr>
        <p:sp>
          <p:nvSpPr>
            <p:cNvPr id="1092" name="Google Shape;1092;p29"/>
            <p:cNvSpPr/>
            <p:nvPr/>
          </p:nvSpPr>
          <p:spPr>
            <a:xfrm>
              <a:off x="-39970" y="246065"/>
              <a:ext cx="225896" cy="274572"/>
            </a:xfrm>
            <a:custGeom>
              <a:avLst/>
              <a:gdLst/>
              <a:ahLst/>
              <a:cxnLst/>
              <a:rect l="l" t="t" r="r" b="b"/>
              <a:pathLst>
                <a:path w="15171" h="18440" extrusionOk="0">
                  <a:moveTo>
                    <a:pt x="11574" y="1"/>
                  </a:moveTo>
                  <a:cubicBezTo>
                    <a:pt x="11552" y="1"/>
                    <a:pt x="11530" y="1"/>
                    <a:pt x="11507" y="2"/>
                  </a:cubicBezTo>
                  <a:lnTo>
                    <a:pt x="5527" y="222"/>
                  </a:lnTo>
                  <a:cubicBezTo>
                    <a:pt x="5474" y="224"/>
                    <a:pt x="5421" y="225"/>
                    <a:pt x="5368" y="225"/>
                  </a:cubicBezTo>
                  <a:cubicBezTo>
                    <a:pt x="5038" y="225"/>
                    <a:pt x="4713" y="186"/>
                    <a:pt x="4398" y="110"/>
                  </a:cubicBezTo>
                  <a:cubicBezTo>
                    <a:pt x="4130" y="722"/>
                    <a:pt x="3952" y="1385"/>
                    <a:pt x="3892" y="2084"/>
                  </a:cubicBezTo>
                  <a:lnTo>
                    <a:pt x="3663" y="4795"/>
                  </a:lnTo>
                  <a:lnTo>
                    <a:pt x="3347" y="8524"/>
                  </a:lnTo>
                  <a:lnTo>
                    <a:pt x="405" y="13691"/>
                  </a:lnTo>
                  <a:cubicBezTo>
                    <a:pt x="0" y="14402"/>
                    <a:pt x="485" y="15288"/>
                    <a:pt x="1304" y="15332"/>
                  </a:cubicBezTo>
                  <a:lnTo>
                    <a:pt x="2765" y="15408"/>
                  </a:lnTo>
                  <a:lnTo>
                    <a:pt x="2827" y="15509"/>
                  </a:lnTo>
                  <a:cubicBezTo>
                    <a:pt x="2858" y="15562"/>
                    <a:pt x="2877" y="15660"/>
                    <a:pt x="2885" y="15790"/>
                  </a:cubicBezTo>
                  <a:lnTo>
                    <a:pt x="3491" y="15763"/>
                  </a:lnTo>
                  <a:cubicBezTo>
                    <a:pt x="3535" y="15761"/>
                    <a:pt x="3580" y="15760"/>
                    <a:pt x="3624" y="15760"/>
                  </a:cubicBezTo>
                  <a:cubicBezTo>
                    <a:pt x="4909" y="15760"/>
                    <a:pt x="6046" y="16611"/>
                    <a:pt x="6400" y="17856"/>
                  </a:cubicBezTo>
                  <a:lnTo>
                    <a:pt x="6566" y="18440"/>
                  </a:lnTo>
                  <a:lnTo>
                    <a:pt x="11739" y="17369"/>
                  </a:lnTo>
                  <a:cubicBezTo>
                    <a:pt x="13340" y="17038"/>
                    <a:pt x="14639" y="15889"/>
                    <a:pt x="15171" y="14360"/>
                  </a:cubicBezTo>
                  <a:lnTo>
                    <a:pt x="14380" y="11798"/>
                  </a:lnTo>
                  <a:cubicBezTo>
                    <a:pt x="13573" y="9177"/>
                    <a:pt x="13364" y="6411"/>
                    <a:pt x="13773" y="3700"/>
                  </a:cubicBezTo>
                  <a:lnTo>
                    <a:pt x="13912" y="2771"/>
                  </a:lnTo>
                  <a:cubicBezTo>
                    <a:pt x="14158" y="1318"/>
                    <a:pt x="13037" y="1"/>
                    <a:pt x="115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3" name="Google Shape;1093;p29"/>
            <p:cNvGrpSpPr/>
            <p:nvPr/>
          </p:nvGrpSpPr>
          <p:grpSpPr>
            <a:xfrm>
              <a:off x="-233376" y="139586"/>
              <a:ext cx="987237" cy="1090221"/>
              <a:chOff x="-233376" y="139586"/>
              <a:chExt cx="987237" cy="1090221"/>
            </a:xfrm>
          </p:grpSpPr>
          <p:sp>
            <p:nvSpPr>
              <p:cNvPr id="1094" name="Google Shape;1094;p29"/>
              <p:cNvSpPr/>
              <p:nvPr/>
            </p:nvSpPr>
            <p:spPr>
              <a:xfrm>
                <a:off x="-233376" y="680099"/>
                <a:ext cx="987237" cy="549709"/>
              </a:xfrm>
              <a:custGeom>
                <a:avLst/>
                <a:gdLst/>
                <a:ahLst/>
                <a:cxnLst/>
                <a:rect l="l" t="t" r="r" b="b"/>
                <a:pathLst>
                  <a:path w="66302" h="36918" extrusionOk="0">
                    <a:moveTo>
                      <a:pt x="22092" y="0"/>
                    </a:moveTo>
                    <a:cubicBezTo>
                      <a:pt x="19439" y="0"/>
                      <a:pt x="17005" y="1519"/>
                      <a:pt x="15847" y="3928"/>
                    </a:cubicBezTo>
                    <a:lnTo>
                      <a:pt x="1" y="36917"/>
                    </a:lnTo>
                    <a:lnTo>
                      <a:pt x="66301" y="36917"/>
                    </a:lnTo>
                    <a:lnTo>
                      <a:pt x="50857" y="7869"/>
                    </a:lnTo>
                    <a:cubicBezTo>
                      <a:pt x="48614" y="3567"/>
                      <a:pt x="44165" y="870"/>
                      <a:pt x="39314" y="870"/>
                    </a:cubicBezTo>
                    <a:lnTo>
                      <a:pt x="22445" y="9"/>
                    </a:lnTo>
                    <a:cubicBezTo>
                      <a:pt x="22327" y="3"/>
                      <a:pt x="22209" y="0"/>
                      <a:pt x="220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29"/>
              <p:cNvSpPr/>
              <p:nvPr/>
            </p:nvSpPr>
            <p:spPr>
              <a:xfrm>
                <a:off x="93073" y="430537"/>
                <a:ext cx="332241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22313" h="22955" extrusionOk="0">
                    <a:moveTo>
                      <a:pt x="8562" y="0"/>
                    </a:moveTo>
                    <a:lnTo>
                      <a:pt x="8542" y="87"/>
                    </a:lnTo>
                    <a:lnTo>
                      <a:pt x="9848" y="5600"/>
                    </a:lnTo>
                    <a:cubicBezTo>
                      <a:pt x="10356" y="9436"/>
                      <a:pt x="10935" y="13804"/>
                      <a:pt x="7551" y="13858"/>
                    </a:cubicBezTo>
                    <a:lnTo>
                      <a:pt x="1856" y="14253"/>
                    </a:lnTo>
                    <a:cubicBezTo>
                      <a:pt x="2179" y="15171"/>
                      <a:pt x="2180" y="16204"/>
                      <a:pt x="1801" y="17163"/>
                    </a:cubicBezTo>
                    <a:lnTo>
                      <a:pt x="465" y="20556"/>
                    </a:lnTo>
                    <a:cubicBezTo>
                      <a:pt x="1" y="21732"/>
                      <a:pt x="890" y="22954"/>
                      <a:pt x="2087" y="22954"/>
                    </a:cubicBezTo>
                    <a:cubicBezTo>
                      <a:pt x="2194" y="22954"/>
                      <a:pt x="2304" y="22944"/>
                      <a:pt x="2415" y="22924"/>
                    </a:cubicBezTo>
                    <a:lnTo>
                      <a:pt x="22312" y="19256"/>
                    </a:lnTo>
                    <a:cubicBezTo>
                      <a:pt x="19902" y="17920"/>
                      <a:pt x="18046" y="15757"/>
                      <a:pt x="17129" y="13159"/>
                    </a:cubicBezTo>
                    <a:cubicBezTo>
                      <a:pt x="16472" y="11301"/>
                      <a:pt x="16183" y="9303"/>
                      <a:pt x="16288" y="7371"/>
                    </a:cubicBezTo>
                    <a:lnTo>
                      <a:pt x="16212" y="6670"/>
                    </a:lnTo>
                    <a:cubicBezTo>
                      <a:pt x="12518" y="6271"/>
                      <a:pt x="9460" y="3613"/>
                      <a:pt x="85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29"/>
              <p:cNvSpPr/>
              <p:nvPr/>
            </p:nvSpPr>
            <p:spPr>
              <a:xfrm>
                <a:off x="-30768" y="139586"/>
                <a:ext cx="480709" cy="508642"/>
              </a:xfrm>
              <a:custGeom>
                <a:avLst/>
                <a:gdLst/>
                <a:ahLst/>
                <a:cxnLst/>
                <a:rect l="l" t="t" r="r" b="b"/>
                <a:pathLst>
                  <a:path w="32284" h="34160" extrusionOk="0">
                    <a:moveTo>
                      <a:pt x="10145" y="1"/>
                    </a:moveTo>
                    <a:cubicBezTo>
                      <a:pt x="7952" y="1"/>
                      <a:pt x="6090" y="837"/>
                      <a:pt x="4709" y="2141"/>
                    </a:cubicBezTo>
                    <a:lnTo>
                      <a:pt x="2465" y="2079"/>
                    </a:lnTo>
                    <a:cubicBezTo>
                      <a:pt x="2446" y="2078"/>
                      <a:pt x="2428" y="2078"/>
                      <a:pt x="2409" y="2078"/>
                    </a:cubicBezTo>
                    <a:cubicBezTo>
                      <a:pt x="865" y="2078"/>
                      <a:pt x="0" y="3885"/>
                      <a:pt x="993" y="5088"/>
                    </a:cubicBezTo>
                    <a:lnTo>
                      <a:pt x="1198" y="5415"/>
                    </a:lnTo>
                    <a:cubicBezTo>
                      <a:pt x="1485" y="5869"/>
                      <a:pt x="1851" y="6253"/>
                      <a:pt x="2272" y="6559"/>
                    </a:cubicBezTo>
                    <a:cubicBezTo>
                      <a:pt x="1914" y="8328"/>
                      <a:pt x="2128" y="10226"/>
                      <a:pt x="3044" y="11945"/>
                    </a:cubicBezTo>
                    <a:lnTo>
                      <a:pt x="3273" y="9234"/>
                    </a:lnTo>
                    <a:cubicBezTo>
                      <a:pt x="3332" y="8535"/>
                      <a:pt x="3510" y="7872"/>
                      <a:pt x="3779" y="7259"/>
                    </a:cubicBezTo>
                    <a:cubicBezTo>
                      <a:pt x="4095" y="7334"/>
                      <a:pt x="4422" y="7375"/>
                      <a:pt x="4753" y="7375"/>
                    </a:cubicBezTo>
                    <a:cubicBezTo>
                      <a:pt x="4804" y="7375"/>
                      <a:pt x="4855" y="7374"/>
                      <a:pt x="4907" y="7372"/>
                    </a:cubicBezTo>
                    <a:lnTo>
                      <a:pt x="10888" y="7152"/>
                    </a:lnTo>
                    <a:cubicBezTo>
                      <a:pt x="10911" y="7151"/>
                      <a:pt x="10933" y="7151"/>
                      <a:pt x="10955" y="7151"/>
                    </a:cubicBezTo>
                    <a:cubicBezTo>
                      <a:pt x="12416" y="7151"/>
                      <a:pt x="13539" y="8468"/>
                      <a:pt x="13293" y="9921"/>
                    </a:cubicBezTo>
                    <a:lnTo>
                      <a:pt x="13153" y="10850"/>
                    </a:lnTo>
                    <a:cubicBezTo>
                      <a:pt x="12746" y="13560"/>
                      <a:pt x="12954" y="16327"/>
                      <a:pt x="13761" y="18947"/>
                    </a:cubicBezTo>
                    <a:lnTo>
                      <a:pt x="14551" y="21509"/>
                    </a:lnTo>
                    <a:cubicBezTo>
                      <a:pt x="14019" y="23039"/>
                      <a:pt x="12720" y="24188"/>
                      <a:pt x="11119" y="24518"/>
                    </a:cubicBezTo>
                    <a:lnTo>
                      <a:pt x="5947" y="25590"/>
                    </a:lnTo>
                    <a:lnTo>
                      <a:pt x="5781" y="25006"/>
                    </a:lnTo>
                    <a:cubicBezTo>
                      <a:pt x="5427" y="23761"/>
                      <a:pt x="4290" y="22910"/>
                      <a:pt x="3005" y="22910"/>
                    </a:cubicBezTo>
                    <a:cubicBezTo>
                      <a:pt x="2961" y="22910"/>
                      <a:pt x="2916" y="22911"/>
                      <a:pt x="2872" y="22913"/>
                    </a:cubicBezTo>
                    <a:lnTo>
                      <a:pt x="2265" y="22940"/>
                    </a:lnTo>
                    <a:lnTo>
                      <a:pt x="2184" y="22944"/>
                    </a:lnTo>
                    <a:lnTo>
                      <a:pt x="1295" y="30232"/>
                    </a:lnTo>
                    <a:cubicBezTo>
                      <a:pt x="1038" y="32336"/>
                      <a:pt x="2689" y="34160"/>
                      <a:pt x="4766" y="34160"/>
                    </a:cubicBezTo>
                    <a:cubicBezTo>
                      <a:pt x="4863" y="34160"/>
                      <a:pt x="4960" y="34156"/>
                      <a:pt x="5058" y="34148"/>
                    </a:cubicBezTo>
                    <a:lnTo>
                      <a:pt x="10174" y="33793"/>
                    </a:lnTo>
                    <a:lnTo>
                      <a:pt x="15869" y="33398"/>
                    </a:lnTo>
                    <a:cubicBezTo>
                      <a:pt x="19252" y="33344"/>
                      <a:pt x="18673" y="28976"/>
                      <a:pt x="18165" y="25140"/>
                    </a:cubicBezTo>
                    <a:lnTo>
                      <a:pt x="18116" y="24931"/>
                    </a:lnTo>
                    <a:lnTo>
                      <a:pt x="16859" y="19627"/>
                    </a:lnTo>
                    <a:lnTo>
                      <a:pt x="16879" y="19540"/>
                    </a:lnTo>
                    <a:cubicBezTo>
                      <a:pt x="17777" y="23151"/>
                      <a:pt x="20835" y="25811"/>
                      <a:pt x="24529" y="26210"/>
                    </a:cubicBezTo>
                    <a:cubicBezTo>
                      <a:pt x="24558" y="26212"/>
                      <a:pt x="24585" y="26220"/>
                      <a:pt x="24614" y="26222"/>
                    </a:cubicBezTo>
                    <a:lnTo>
                      <a:pt x="28239" y="19056"/>
                    </a:lnTo>
                    <a:cubicBezTo>
                      <a:pt x="32284" y="11060"/>
                      <a:pt x="27115" y="1378"/>
                      <a:pt x="18199" y="495"/>
                    </a:cubicBezTo>
                    <a:cubicBezTo>
                      <a:pt x="18086" y="483"/>
                      <a:pt x="17974" y="472"/>
                      <a:pt x="17861" y="465"/>
                    </a:cubicBezTo>
                    <a:lnTo>
                      <a:pt x="10712" y="18"/>
                    </a:lnTo>
                    <a:cubicBezTo>
                      <a:pt x="10625" y="13"/>
                      <a:pt x="10538" y="8"/>
                      <a:pt x="10450" y="6"/>
                    </a:cubicBezTo>
                    <a:cubicBezTo>
                      <a:pt x="10348" y="2"/>
                      <a:pt x="10246" y="1"/>
                      <a:pt x="101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97" name="Google Shape;1097;p29"/>
          <p:cNvGrpSpPr/>
          <p:nvPr/>
        </p:nvGrpSpPr>
        <p:grpSpPr>
          <a:xfrm>
            <a:off x="1749417" y="4439329"/>
            <a:ext cx="1398289" cy="811651"/>
            <a:chOff x="5827521" y="3542931"/>
            <a:chExt cx="2757422" cy="1600573"/>
          </a:xfrm>
        </p:grpSpPr>
        <p:sp>
          <p:nvSpPr>
            <p:cNvPr id="1098" name="Google Shape;1098;p29"/>
            <p:cNvSpPr/>
            <p:nvPr/>
          </p:nvSpPr>
          <p:spPr>
            <a:xfrm>
              <a:off x="6114193" y="3542931"/>
              <a:ext cx="693218" cy="624957"/>
            </a:xfrm>
            <a:custGeom>
              <a:avLst/>
              <a:gdLst/>
              <a:ahLst/>
              <a:cxnLst/>
              <a:rect l="l" t="t" r="r" b="b"/>
              <a:pathLst>
                <a:path w="32284" h="29105" extrusionOk="0">
                  <a:moveTo>
                    <a:pt x="10530" y="1"/>
                  </a:moveTo>
                  <a:cubicBezTo>
                    <a:pt x="7576" y="1"/>
                    <a:pt x="4650" y="1158"/>
                    <a:pt x="2465" y="3393"/>
                  </a:cubicBezTo>
                  <a:cubicBezTo>
                    <a:pt x="2447" y="3393"/>
                    <a:pt x="2428" y="3393"/>
                    <a:pt x="2410" y="3393"/>
                  </a:cubicBezTo>
                  <a:cubicBezTo>
                    <a:pt x="865" y="3393"/>
                    <a:pt x="0" y="5200"/>
                    <a:pt x="994" y="6403"/>
                  </a:cubicBezTo>
                  <a:lnTo>
                    <a:pt x="1200" y="6729"/>
                  </a:lnTo>
                  <a:cubicBezTo>
                    <a:pt x="1487" y="7183"/>
                    <a:pt x="1854" y="7568"/>
                    <a:pt x="2273" y="7874"/>
                  </a:cubicBezTo>
                  <a:cubicBezTo>
                    <a:pt x="1787" y="10281"/>
                    <a:pt x="2350" y="12928"/>
                    <a:pt x="4310" y="15033"/>
                  </a:cubicBezTo>
                  <a:lnTo>
                    <a:pt x="11807" y="23082"/>
                  </a:lnTo>
                  <a:lnTo>
                    <a:pt x="23825" y="29104"/>
                  </a:lnTo>
                  <a:lnTo>
                    <a:pt x="24618" y="27536"/>
                  </a:lnTo>
                  <a:lnTo>
                    <a:pt x="28243" y="20371"/>
                  </a:lnTo>
                  <a:cubicBezTo>
                    <a:pt x="32284" y="12377"/>
                    <a:pt x="27116" y="2693"/>
                    <a:pt x="18198" y="1811"/>
                  </a:cubicBezTo>
                  <a:cubicBezTo>
                    <a:pt x="18086" y="1799"/>
                    <a:pt x="17973" y="1790"/>
                    <a:pt x="17861" y="1781"/>
                  </a:cubicBezTo>
                  <a:lnTo>
                    <a:pt x="16471" y="1693"/>
                  </a:lnTo>
                  <a:cubicBezTo>
                    <a:pt x="14636" y="556"/>
                    <a:pt x="12576" y="1"/>
                    <a:pt x="105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9"/>
            <p:cNvSpPr/>
            <p:nvPr/>
          </p:nvSpPr>
          <p:spPr>
            <a:xfrm>
              <a:off x="5827521" y="4336126"/>
              <a:ext cx="1504020" cy="806249"/>
            </a:xfrm>
            <a:custGeom>
              <a:avLst/>
              <a:gdLst/>
              <a:ahLst/>
              <a:cxnLst/>
              <a:rect l="l" t="t" r="r" b="b"/>
              <a:pathLst>
                <a:path w="70044" h="37548" extrusionOk="0">
                  <a:moveTo>
                    <a:pt x="40187" y="0"/>
                  </a:moveTo>
                  <a:cubicBezTo>
                    <a:pt x="39329" y="0"/>
                    <a:pt x="38467" y="56"/>
                    <a:pt x="37605" y="170"/>
                  </a:cubicBezTo>
                  <a:lnTo>
                    <a:pt x="28688" y="1344"/>
                  </a:lnTo>
                  <a:cubicBezTo>
                    <a:pt x="28499" y="1334"/>
                    <a:pt x="28311" y="1330"/>
                    <a:pt x="28124" y="1330"/>
                  </a:cubicBezTo>
                  <a:cubicBezTo>
                    <a:pt x="24613" y="1330"/>
                    <a:pt x="21359" y="3021"/>
                    <a:pt x="19659" y="5769"/>
                  </a:cubicBezTo>
                  <a:lnTo>
                    <a:pt x="1" y="37547"/>
                  </a:lnTo>
                  <a:lnTo>
                    <a:pt x="70044" y="37547"/>
                  </a:lnTo>
                  <a:lnTo>
                    <a:pt x="56551" y="9033"/>
                  </a:lnTo>
                  <a:cubicBezTo>
                    <a:pt x="56202" y="8443"/>
                    <a:pt x="55780" y="7834"/>
                    <a:pt x="55296" y="7222"/>
                  </a:cubicBezTo>
                  <a:cubicBezTo>
                    <a:pt x="51629" y="2585"/>
                    <a:pt x="46019" y="0"/>
                    <a:pt x="401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9"/>
            <p:cNvSpPr/>
            <p:nvPr/>
          </p:nvSpPr>
          <p:spPr>
            <a:xfrm>
              <a:off x="6100923" y="3724713"/>
              <a:ext cx="634727" cy="758903"/>
            </a:xfrm>
            <a:custGeom>
              <a:avLst/>
              <a:gdLst/>
              <a:ahLst/>
              <a:cxnLst/>
              <a:rect l="l" t="t" r="r" b="b"/>
              <a:pathLst>
                <a:path w="29560" h="35343" extrusionOk="0">
                  <a:moveTo>
                    <a:pt x="11574" y="0"/>
                  </a:moveTo>
                  <a:cubicBezTo>
                    <a:pt x="11552" y="0"/>
                    <a:pt x="11530" y="1"/>
                    <a:pt x="11508" y="1"/>
                  </a:cubicBezTo>
                  <a:lnTo>
                    <a:pt x="5526" y="221"/>
                  </a:lnTo>
                  <a:cubicBezTo>
                    <a:pt x="5475" y="223"/>
                    <a:pt x="5423" y="224"/>
                    <a:pt x="5372" y="224"/>
                  </a:cubicBezTo>
                  <a:cubicBezTo>
                    <a:pt x="5040" y="224"/>
                    <a:pt x="4714" y="184"/>
                    <a:pt x="4399" y="110"/>
                  </a:cubicBezTo>
                  <a:cubicBezTo>
                    <a:pt x="4129" y="722"/>
                    <a:pt x="3951" y="1385"/>
                    <a:pt x="3893" y="2083"/>
                  </a:cubicBezTo>
                  <a:lnTo>
                    <a:pt x="3346" y="8525"/>
                  </a:lnTo>
                  <a:lnTo>
                    <a:pt x="404" y="13692"/>
                  </a:lnTo>
                  <a:cubicBezTo>
                    <a:pt x="1" y="14402"/>
                    <a:pt x="486" y="15290"/>
                    <a:pt x="1301" y="15332"/>
                  </a:cubicBezTo>
                  <a:lnTo>
                    <a:pt x="2762" y="15408"/>
                  </a:lnTo>
                  <a:lnTo>
                    <a:pt x="2824" y="15509"/>
                  </a:lnTo>
                  <a:cubicBezTo>
                    <a:pt x="2881" y="16181"/>
                    <a:pt x="2979" y="19354"/>
                    <a:pt x="2979" y="19354"/>
                  </a:cubicBezTo>
                  <a:cubicBezTo>
                    <a:pt x="2908" y="23481"/>
                    <a:pt x="4278" y="24607"/>
                    <a:pt x="6579" y="24607"/>
                  </a:cubicBezTo>
                  <a:cubicBezTo>
                    <a:pt x="6959" y="24607"/>
                    <a:pt x="7364" y="24576"/>
                    <a:pt x="7793" y="24523"/>
                  </a:cubicBezTo>
                  <a:lnTo>
                    <a:pt x="8834" y="24395"/>
                  </a:lnTo>
                  <a:cubicBezTo>
                    <a:pt x="8853" y="24403"/>
                    <a:pt x="8870" y="24412"/>
                    <a:pt x="8888" y="24422"/>
                  </a:cubicBezTo>
                  <a:cubicBezTo>
                    <a:pt x="10649" y="25365"/>
                    <a:pt x="11460" y="27718"/>
                    <a:pt x="10726" y="29577"/>
                  </a:cubicBezTo>
                  <a:lnTo>
                    <a:pt x="9400" y="32944"/>
                  </a:lnTo>
                  <a:cubicBezTo>
                    <a:pt x="8937" y="34119"/>
                    <a:pt x="9826" y="35343"/>
                    <a:pt x="11022" y="35343"/>
                  </a:cubicBezTo>
                  <a:cubicBezTo>
                    <a:pt x="11129" y="35343"/>
                    <a:pt x="11239" y="35333"/>
                    <a:pt x="11350" y="35312"/>
                  </a:cubicBezTo>
                  <a:lnTo>
                    <a:pt x="27896" y="32264"/>
                  </a:lnTo>
                  <a:cubicBezTo>
                    <a:pt x="29078" y="32045"/>
                    <a:pt x="29560" y="30583"/>
                    <a:pt x="28709" y="29735"/>
                  </a:cubicBezTo>
                  <a:cubicBezTo>
                    <a:pt x="27535" y="28561"/>
                    <a:pt x="26623" y="27136"/>
                    <a:pt x="26064" y="25548"/>
                  </a:cubicBezTo>
                  <a:cubicBezTo>
                    <a:pt x="25409" y="23691"/>
                    <a:pt x="25051" y="21062"/>
                    <a:pt x="25155" y="19130"/>
                  </a:cubicBezTo>
                  <a:lnTo>
                    <a:pt x="25148" y="19070"/>
                  </a:lnTo>
                  <a:cubicBezTo>
                    <a:pt x="15268" y="19033"/>
                    <a:pt x="15894" y="12490"/>
                    <a:pt x="15894" y="12490"/>
                  </a:cubicBezTo>
                  <a:cubicBezTo>
                    <a:pt x="15114" y="9960"/>
                    <a:pt x="9900" y="10847"/>
                    <a:pt x="13367" y="4416"/>
                  </a:cubicBezTo>
                  <a:cubicBezTo>
                    <a:pt x="13643" y="3905"/>
                    <a:pt x="13825" y="3346"/>
                    <a:pt x="13912" y="2771"/>
                  </a:cubicBezTo>
                  <a:cubicBezTo>
                    <a:pt x="14159" y="1318"/>
                    <a:pt x="13036" y="0"/>
                    <a:pt x="115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9"/>
            <p:cNvSpPr/>
            <p:nvPr/>
          </p:nvSpPr>
          <p:spPr>
            <a:xfrm>
              <a:off x="6841104" y="3975891"/>
              <a:ext cx="849280" cy="778872"/>
            </a:xfrm>
            <a:custGeom>
              <a:avLst/>
              <a:gdLst/>
              <a:ahLst/>
              <a:cxnLst/>
              <a:rect l="l" t="t" r="r" b="b"/>
              <a:pathLst>
                <a:path w="39552" h="36273" extrusionOk="0">
                  <a:moveTo>
                    <a:pt x="9177" y="0"/>
                  </a:moveTo>
                  <a:cubicBezTo>
                    <a:pt x="4099" y="0"/>
                    <a:pt x="0" y="4297"/>
                    <a:pt x="324" y="9443"/>
                  </a:cubicBezTo>
                  <a:lnTo>
                    <a:pt x="1405" y="26559"/>
                  </a:lnTo>
                  <a:lnTo>
                    <a:pt x="11547" y="27121"/>
                  </a:lnTo>
                  <a:cubicBezTo>
                    <a:pt x="11147" y="27686"/>
                    <a:pt x="10725" y="28286"/>
                    <a:pt x="10379" y="28777"/>
                  </a:cubicBezTo>
                  <a:cubicBezTo>
                    <a:pt x="9906" y="29449"/>
                    <a:pt x="9664" y="30243"/>
                    <a:pt x="9686" y="31048"/>
                  </a:cubicBezTo>
                  <a:lnTo>
                    <a:pt x="9687" y="31103"/>
                  </a:lnTo>
                  <a:cubicBezTo>
                    <a:pt x="9753" y="33592"/>
                    <a:pt x="11964" y="35875"/>
                    <a:pt x="14418" y="36235"/>
                  </a:cubicBezTo>
                  <a:cubicBezTo>
                    <a:pt x="14649" y="36268"/>
                    <a:pt x="14880" y="36272"/>
                    <a:pt x="15111" y="36272"/>
                  </a:cubicBezTo>
                  <a:cubicBezTo>
                    <a:pt x="15150" y="36272"/>
                    <a:pt x="15188" y="36272"/>
                    <a:pt x="15226" y="36272"/>
                  </a:cubicBezTo>
                  <a:cubicBezTo>
                    <a:pt x="17584" y="36267"/>
                    <a:pt x="19945" y="36258"/>
                    <a:pt x="22304" y="36251"/>
                  </a:cubicBezTo>
                  <a:cubicBezTo>
                    <a:pt x="26497" y="36240"/>
                    <a:pt x="30692" y="36227"/>
                    <a:pt x="34885" y="36215"/>
                  </a:cubicBezTo>
                  <a:cubicBezTo>
                    <a:pt x="37241" y="36017"/>
                    <a:pt x="39125" y="34243"/>
                    <a:pt x="39368" y="31999"/>
                  </a:cubicBezTo>
                  <a:cubicBezTo>
                    <a:pt x="39551" y="30292"/>
                    <a:pt x="38151" y="28853"/>
                    <a:pt x="36406" y="28853"/>
                  </a:cubicBezTo>
                  <a:cubicBezTo>
                    <a:pt x="36294" y="28853"/>
                    <a:pt x="36180" y="28859"/>
                    <a:pt x="36066" y="28871"/>
                  </a:cubicBezTo>
                  <a:cubicBezTo>
                    <a:pt x="35969" y="28879"/>
                    <a:pt x="35873" y="28883"/>
                    <a:pt x="35779" y="28883"/>
                  </a:cubicBezTo>
                  <a:cubicBezTo>
                    <a:pt x="33766" y="28883"/>
                    <a:pt x="32240" y="27093"/>
                    <a:pt x="32709" y="25174"/>
                  </a:cubicBezTo>
                  <a:lnTo>
                    <a:pt x="32898" y="23671"/>
                  </a:lnTo>
                  <a:cubicBezTo>
                    <a:pt x="33230" y="21033"/>
                    <a:pt x="31257" y="18732"/>
                    <a:pt x="28616" y="18412"/>
                  </a:cubicBezTo>
                  <a:lnTo>
                    <a:pt x="28654" y="13608"/>
                  </a:lnTo>
                  <a:cubicBezTo>
                    <a:pt x="28709" y="6711"/>
                    <a:pt x="23407" y="955"/>
                    <a:pt x="16530" y="442"/>
                  </a:cubicBezTo>
                  <a:lnTo>
                    <a:pt x="9743" y="18"/>
                  </a:lnTo>
                  <a:cubicBezTo>
                    <a:pt x="9553" y="6"/>
                    <a:pt x="9364" y="0"/>
                    <a:pt x="91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9"/>
            <p:cNvSpPr/>
            <p:nvPr/>
          </p:nvSpPr>
          <p:spPr>
            <a:xfrm>
              <a:off x="6688975" y="4711735"/>
              <a:ext cx="1055030" cy="431769"/>
            </a:xfrm>
            <a:custGeom>
              <a:avLst/>
              <a:gdLst/>
              <a:ahLst/>
              <a:cxnLst/>
              <a:rect l="l" t="t" r="r" b="b"/>
              <a:pathLst>
                <a:path w="49134" h="20108" extrusionOk="0">
                  <a:moveTo>
                    <a:pt x="16591" y="1"/>
                  </a:moveTo>
                  <a:cubicBezTo>
                    <a:pt x="12099" y="1"/>
                    <a:pt x="7993" y="2620"/>
                    <a:pt x="6111" y="6737"/>
                  </a:cubicBezTo>
                  <a:lnTo>
                    <a:pt x="1" y="20107"/>
                  </a:lnTo>
                  <a:lnTo>
                    <a:pt x="49134" y="20107"/>
                  </a:lnTo>
                  <a:lnTo>
                    <a:pt x="42166" y="7329"/>
                  </a:lnTo>
                  <a:cubicBezTo>
                    <a:pt x="40037" y="3244"/>
                    <a:pt x="35812" y="683"/>
                    <a:pt x="31207" y="683"/>
                  </a:cubicBezTo>
                  <a:lnTo>
                    <a:pt x="17143" y="14"/>
                  </a:lnTo>
                  <a:cubicBezTo>
                    <a:pt x="16959" y="5"/>
                    <a:pt x="16775" y="1"/>
                    <a:pt x="165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9"/>
            <p:cNvSpPr/>
            <p:nvPr/>
          </p:nvSpPr>
          <p:spPr>
            <a:xfrm>
              <a:off x="6783130" y="4129437"/>
              <a:ext cx="625322" cy="692681"/>
            </a:xfrm>
            <a:custGeom>
              <a:avLst/>
              <a:gdLst/>
              <a:ahLst/>
              <a:cxnLst/>
              <a:rect l="l" t="t" r="r" b="b"/>
              <a:pathLst>
                <a:path w="29122" h="32259" extrusionOk="0">
                  <a:moveTo>
                    <a:pt x="4851" y="0"/>
                  </a:moveTo>
                  <a:cubicBezTo>
                    <a:pt x="3989" y="0"/>
                    <a:pt x="3146" y="600"/>
                    <a:pt x="3057" y="1608"/>
                  </a:cubicBezTo>
                  <a:cubicBezTo>
                    <a:pt x="3056" y="1617"/>
                    <a:pt x="3056" y="1628"/>
                    <a:pt x="3055" y="1636"/>
                  </a:cubicBezTo>
                  <a:lnTo>
                    <a:pt x="2509" y="8061"/>
                  </a:lnTo>
                  <a:lnTo>
                    <a:pt x="473" y="10789"/>
                  </a:lnTo>
                  <a:cubicBezTo>
                    <a:pt x="0" y="11420"/>
                    <a:pt x="224" y="12325"/>
                    <a:pt x="937" y="12662"/>
                  </a:cubicBezTo>
                  <a:lnTo>
                    <a:pt x="2074" y="13204"/>
                  </a:lnTo>
                  <a:lnTo>
                    <a:pt x="2133" y="13301"/>
                  </a:lnTo>
                  <a:cubicBezTo>
                    <a:pt x="2075" y="14003"/>
                    <a:pt x="2294" y="17473"/>
                    <a:pt x="2294" y="17473"/>
                  </a:cubicBezTo>
                  <a:cubicBezTo>
                    <a:pt x="2070" y="20120"/>
                    <a:pt x="3680" y="21903"/>
                    <a:pt x="6169" y="21903"/>
                  </a:cubicBezTo>
                  <a:cubicBezTo>
                    <a:pt x="6390" y="21903"/>
                    <a:pt x="6617" y="21888"/>
                    <a:pt x="6852" y="21860"/>
                  </a:cubicBezTo>
                  <a:lnTo>
                    <a:pt x="10577" y="21399"/>
                  </a:lnTo>
                  <a:cubicBezTo>
                    <a:pt x="11588" y="22200"/>
                    <a:pt x="12137" y="23483"/>
                    <a:pt x="12036" y="24801"/>
                  </a:cubicBezTo>
                  <a:lnTo>
                    <a:pt x="11773" y="29139"/>
                  </a:lnTo>
                  <a:cubicBezTo>
                    <a:pt x="11669" y="30875"/>
                    <a:pt x="13064" y="32259"/>
                    <a:pt x="14702" y="32259"/>
                  </a:cubicBezTo>
                  <a:cubicBezTo>
                    <a:pt x="14947" y="32259"/>
                    <a:pt x="15196" y="32228"/>
                    <a:pt x="15447" y="32163"/>
                  </a:cubicBezTo>
                  <a:lnTo>
                    <a:pt x="29121" y="28620"/>
                  </a:lnTo>
                  <a:cubicBezTo>
                    <a:pt x="26954" y="27418"/>
                    <a:pt x="25259" y="25513"/>
                    <a:pt x="24347" y="23219"/>
                  </a:cubicBezTo>
                  <a:cubicBezTo>
                    <a:pt x="22252" y="23226"/>
                    <a:pt x="20158" y="23234"/>
                    <a:pt x="18064" y="23238"/>
                  </a:cubicBezTo>
                  <a:cubicBezTo>
                    <a:pt x="17875" y="23238"/>
                    <a:pt x="17686" y="23235"/>
                    <a:pt x="17498" y="23209"/>
                  </a:cubicBezTo>
                  <a:cubicBezTo>
                    <a:pt x="15342" y="22911"/>
                    <a:pt x="13391" y="20910"/>
                    <a:pt x="13332" y="18726"/>
                  </a:cubicBezTo>
                  <a:lnTo>
                    <a:pt x="13331" y="18678"/>
                  </a:lnTo>
                  <a:cubicBezTo>
                    <a:pt x="13311" y="17974"/>
                    <a:pt x="13524" y="17281"/>
                    <a:pt x="13937" y="16694"/>
                  </a:cubicBezTo>
                  <a:cubicBezTo>
                    <a:pt x="14379" y="16067"/>
                    <a:pt x="14968" y="15231"/>
                    <a:pt x="15419" y="14594"/>
                  </a:cubicBezTo>
                  <a:cubicBezTo>
                    <a:pt x="15862" y="13968"/>
                    <a:pt x="16099" y="13231"/>
                    <a:pt x="16097" y="12463"/>
                  </a:cubicBezTo>
                  <a:lnTo>
                    <a:pt x="16097" y="12399"/>
                  </a:lnTo>
                  <a:cubicBezTo>
                    <a:pt x="16096" y="10497"/>
                    <a:pt x="14769" y="8837"/>
                    <a:pt x="12850" y="8337"/>
                  </a:cubicBezTo>
                  <a:cubicBezTo>
                    <a:pt x="12696" y="8350"/>
                    <a:pt x="12544" y="8357"/>
                    <a:pt x="12393" y="8357"/>
                  </a:cubicBezTo>
                  <a:cubicBezTo>
                    <a:pt x="9771" y="8357"/>
                    <a:pt x="7555" y="6443"/>
                    <a:pt x="7340" y="3904"/>
                  </a:cubicBezTo>
                  <a:cubicBezTo>
                    <a:pt x="7340" y="3904"/>
                    <a:pt x="7321" y="3679"/>
                    <a:pt x="7291" y="3319"/>
                  </a:cubicBezTo>
                  <a:cubicBezTo>
                    <a:pt x="7208" y="2343"/>
                    <a:pt x="6849" y="1455"/>
                    <a:pt x="6290" y="720"/>
                  </a:cubicBezTo>
                  <a:cubicBezTo>
                    <a:pt x="5916" y="226"/>
                    <a:pt x="5380" y="0"/>
                    <a:pt x="48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9"/>
            <p:cNvSpPr/>
            <p:nvPr/>
          </p:nvSpPr>
          <p:spPr>
            <a:xfrm>
              <a:off x="7667097" y="3975870"/>
              <a:ext cx="765709" cy="992072"/>
            </a:xfrm>
            <a:custGeom>
              <a:avLst/>
              <a:gdLst/>
              <a:ahLst/>
              <a:cxnLst/>
              <a:rect l="l" t="t" r="r" b="b"/>
              <a:pathLst>
                <a:path w="35660" h="46202" extrusionOk="0">
                  <a:moveTo>
                    <a:pt x="26483" y="0"/>
                  </a:moveTo>
                  <a:cubicBezTo>
                    <a:pt x="26296" y="0"/>
                    <a:pt x="26107" y="6"/>
                    <a:pt x="25917" y="18"/>
                  </a:cubicBezTo>
                  <a:lnTo>
                    <a:pt x="19129" y="442"/>
                  </a:lnTo>
                  <a:cubicBezTo>
                    <a:pt x="12729" y="919"/>
                    <a:pt x="7695" y="5938"/>
                    <a:pt x="7070" y="12189"/>
                  </a:cubicBezTo>
                  <a:cubicBezTo>
                    <a:pt x="7023" y="12656"/>
                    <a:pt x="1" y="45984"/>
                    <a:pt x="1" y="45984"/>
                  </a:cubicBezTo>
                  <a:lnTo>
                    <a:pt x="34254" y="46201"/>
                  </a:lnTo>
                  <a:lnTo>
                    <a:pt x="35335" y="9443"/>
                  </a:lnTo>
                  <a:cubicBezTo>
                    <a:pt x="35660" y="4297"/>
                    <a:pt x="31561" y="0"/>
                    <a:pt x="264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9"/>
            <p:cNvSpPr/>
            <p:nvPr/>
          </p:nvSpPr>
          <p:spPr>
            <a:xfrm>
              <a:off x="7529913" y="4711735"/>
              <a:ext cx="1055030" cy="431769"/>
            </a:xfrm>
            <a:custGeom>
              <a:avLst/>
              <a:gdLst/>
              <a:ahLst/>
              <a:cxnLst/>
              <a:rect l="l" t="t" r="r" b="b"/>
              <a:pathLst>
                <a:path w="49134" h="20108" extrusionOk="0">
                  <a:moveTo>
                    <a:pt x="32541" y="1"/>
                  </a:moveTo>
                  <a:cubicBezTo>
                    <a:pt x="32358" y="1"/>
                    <a:pt x="32174" y="5"/>
                    <a:pt x="31990" y="14"/>
                  </a:cubicBezTo>
                  <a:lnTo>
                    <a:pt x="17927" y="683"/>
                  </a:lnTo>
                  <a:cubicBezTo>
                    <a:pt x="13321" y="683"/>
                    <a:pt x="9097" y="3244"/>
                    <a:pt x="6968" y="7329"/>
                  </a:cubicBezTo>
                  <a:lnTo>
                    <a:pt x="0" y="20107"/>
                  </a:lnTo>
                  <a:lnTo>
                    <a:pt x="49133" y="20107"/>
                  </a:lnTo>
                  <a:lnTo>
                    <a:pt x="43022" y="6737"/>
                  </a:lnTo>
                  <a:cubicBezTo>
                    <a:pt x="41141" y="2620"/>
                    <a:pt x="37034" y="1"/>
                    <a:pt x="32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9"/>
            <p:cNvSpPr/>
            <p:nvPr/>
          </p:nvSpPr>
          <p:spPr>
            <a:xfrm>
              <a:off x="7865455" y="4122781"/>
              <a:ext cx="625279" cy="699316"/>
            </a:xfrm>
            <a:custGeom>
              <a:avLst/>
              <a:gdLst/>
              <a:ahLst/>
              <a:cxnLst/>
              <a:rect l="l" t="t" r="r" b="b"/>
              <a:pathLst>
                <a:path w="29120" h="32568" extrusionOk="0">
                  <a:moveTo>
                    <a:pt x="18996" y="0"/>
                  </a:moveTo>
                  <a:cubicBezTo>
                    <a:pt x="18938" y="339"/>
                    <a:pt x="18904" y="687"/>
                    <a:pt x="18904" y="1041"/>
                  </a:cubicBezTo>
                  <a:lnTo>
                    <a:pt x="18904" y="1772"/>
                  </a:lnTo>
                  <a:cubicBezTo>
                    <a:pt x="18904" y="5120"/>
                    <a:pt x="16058" y="7835"/>
                    <a:pt x="12546" y="7835"/>
                  </a:cubicBezTo>
                  <a:cubicBezTo>
                    <a:pt x="12013" y="8022"/>
                    <a:pt x="11527" y="8286"/>
                    <a:pt x="11092" y="8604"/>
                  </a:cubicBezTo>
                  <a:lnTo>
                    <a:pt x="11079" y="10233"/>
                  </a:lnTo>
                  <a:cubicBezTo>
                    <a:pt x="11043" y="14945"/>
                    <a:pt x="8959" y="19396"/>
                    <a:pt x="5398" y="22482"/>
                  </a:cubicBezTo>
                  <a:cubicBezTo>
                    <a:pt x="5373" y="22505"/>
                    <a:pt x="5348" y="22525"/>
                    <a:pt x="5323" y="22547"/>
                  </a:cubicBezTo>
                  <a:cubicBezTo>
                    <a:pt x="5149" y="22700"/>
                    <a:pt x="5009" y="22895"/>
                    <a:pt x="4924" y="23139"/>
                  </a:cubicBezTo>
                  <a:cubicBezTo>
                    <a:pt x="4054" y="25608"/>
                    <a:pt x="2290" y="27659"/>
                    <a:pt x="1" y="28928"/>
                  </a:cubicBezTo>
                  <a:lnTo>
                    <a:pt x="13676" y="32472"/>
                  </a:lnTo>
                  <a:cubicBezTo>
                    <a:pt x="13926" y="32537"/>
                    <a:pt x="14176" y="32568"/>
                    <a:pt x="14420" y="32568"/>
                  </a:cubicBezTo>
                  <a:cubicBezTo>
                    <a:pt x="16058" y="32568"/>
                    <a:pt x="17453" y="31183"/>
                    <a:pt x="17349" y="29448"/>
                  </a:cubicBezTo>
                  <a:lnTo>
                    <a:pt x="17087" y="25109"/>
                  </a:lnTo>
                  <a:cubicBezTo>
                    <a:pt x="16985" y="23793"/>
                    <a:pt x="17535" y="22508"/>
                    <a:pt x="18545" y="21708"/>
                  </a:cubicBezTo>
                  <a:lnTo>
                    <a:pt x="22271" y="22168"/>
                  </a:lnTo>
                  <a:cubicBezTo>
                    <a:pt x="22542" y="22201"/>
                    <a:pt x="22806" y="22218"/>
                    <a:pt x="23062" y="22218"/>
                  </a:cubicBezTo>
                  <a:cubicBezTo>
                    <a:pt x="25517" y="22218"/>
                    <a:pt x="27219" y="20699"/>
                    <a:pt x="26998" y="18089"/>
                  </a:cubicBezTo>
                  <a:cubicBezTo>
                    <a:pt x="26998" y="18089"/>
                    <a:pt x="27072" y="14397"/>
                    <a:pt x="26989" y="13610"/>
                  </a:cubicBezTo>
                  <a:lnTo>
                    <a:pt x="27049" y="13514"/>
                  </a:lnTo>
                  <a:lnTo>
                    <a:pt x="28186" y="12972"/>
                  </a:lnTo>
                  <a:cubicBezTo>
                    <a:pt x="28895" y="12633"/>
                    <a:pt x="29120" y="11729"/>
                    <a:pt x="28649" y="11098"/>
                  </a:cubicBezTo>
                  <a:lnTo>
                    <a:pt x="26612" y="8370"/>
                  </a:lnTo>
                  <a:lnTo>
                    <a:pt x="26114" y="2487"/>
                  </a:lnTo>
                  <a:cubicBezTo>
                    <a:pt x="25448" y="2129"/>
                    <a:pt x="24696" y="1928"/>
                    <a:pt x="23907" y="1928"/>
                  </a:cubicBezTo>
                  <a:cubicBezTo>
                    <a:pt x="23794" y="1928"/>
                    <a:pt x="23680" y="1932"/>
                    <a:pt x="23566" y="1941"/>
                  </a:cubicBezTo>
                  <a:cubicBezTo>
                    <a:pt x="23230" y="1966"/>
                    <a:pt x="23019" y="1980"/>
                    <a:pt x="23019" y="1980"/>
                  </a:cubicBezTo>
                  <a:cubicBezTo>
                    <a:pt x="22912" y="1988"/>
                    <a:pt x="22806" y="1992"/>
                    <a:pt x="22700" y="1992"/>
                  </a:cubicBezTo>
                  <a:cubicBezTo>
                    <a:pt x="21194" y="1992"/>
                    <a:pt x="19836" y="1212"/>
                    <a:pt x="189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9"/>
            <p:cNvSpPr/>
            <p:nvPr/>
          </p:nvSpPr>
          <p:spPr>
            <a:xfrm>
              <a:off x="8035234" y="4013188"/>
              <a:ext cx="233191" cy="395481"/>
            </a:xfrm>
            <a:custGeom>
              <a:avLst/>
              <a:gdLst/>
              <a:ahLst/>
              <a:cxnLst/>
              <a:rect l="l" t="t" r="r" b="b"/>
              <a:pathLst>
                <a:path w="10860" h="18418" extrusionOk="0">
                  <a:moveTo>
                    <a:pt x="7894" y="0"/>
                  </a:moveTo>
                  <a:cubicBezTo>
                    <a:pt x="3329" y="0"/>
                    <a:pt x="0" y="4373"/>
                    <a:pt x="1019" y="8833"/>
                  </a:cubicBezTo>
                  <a:lnTo>
                    <a:pt x="3209" y="18417"/>
                  </a:lnTo>
                  <a:lnTo>
                    <a:pt x="3245" y="7691"/>
                  </a:lnTo>
                  <a:cubicBezTo>
                    <a:pt x="3223" y="3658"/>
                    <a:pt x="6493" y="411"/>
                    <a:pt x="10478" y="411"/>
                  </a:cubicBezTo>
                  <a:cubicBezTo>
                    <a:pt x="10605" y="411"/>
                    <a:pt x="10732" y="414"/>
                    <a:pt x="10859" y="421"/>
                  </a:cubicBezTo>
                  <a:cubicBezTo>
                    <a:pt x="10243" y="210"/>
                    <a:pt x="9588" y="78"/>
                    <a:pt x="8907" y="43"/>
                  </a:cubicBezTo>
                  <a:lnTo>
                    <a:pt x="8285" y="10"/>
                  </a:lnTo>
                  <a:cubicBezTo>
                    <a:pt x="8169" y="3"/>
                    <a:pt x="8054" y="1"/>
                    <a:pt x="7940" y="0"/>
                  </a:cubicBezTo>
                  <a:cubicBezTo>
                    <a:pt x="7924" y="0"/>
                    <a:pt x="7909" y="0"/>
                    <a:pt x="78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8" name="Google Shape;1108;p29"/>
          <p:cNvGrpSpPr/>
          <p:nvPr/>
        </p:nvGrpSpPr>
        <p:grpSpPr>
          <a:xfrm>
            <a:off x="-861183" y="2170742"/>
            <a:ext cx="2778167" cy="3015474"/>
            <a:chOff x="-968880" y="1554456"/>
            <a:chExt cx="3364213" cy="3651579"/>
          </a:xfrm>
        </p:grpSpPr>
        <p:sp>
          <p:nvSpPr>
            <p:cNvPr id="1109" name="Google Shape;1109;p29"/>
            <p:cNvSpPr/>
            <p:nvPr/>
          </p:nvSpPr>
          <p:spPr>
            <a:xfrm flipH="1">
              <a:off x="203497" y="1554456"/>
              <a:ext cx="1550601" cy="1397913"/>
            </a:xfrm>
            <a:custGeom>
              <a:avLst/>
              <a:gdLst/>
              <a:ahLst/>
              <a:cxnLst/>
              <a:rect l="l" t="t" r="r" b="b"/>
              <a:pathLst>
                <a:path w="32284" h="29105" extrusionOk="0">
                  <a:moveTo>
                    <a:pt x="10530" y="1"/>
                  </a:moveTo>
                  <a:cubicBezTo>
                    <a:pt x="7576" y="1"/>
                    <a:pt x="4650" y="1158"/>
                    <a:pt x="2465" y="3393"/>
                  </a:cubicBezTo>
                  <a:cubicBezTo>
                    <a:pt x="2447" y="3393"/>
                    <a:pt x="2428" y="3393"/>
                    <a:pt x="2410" y="3393"/>
                  </a:cubicBezTo>
                  <a:cubicBezTo>
                    <a:pt x="865" y="3393"/>
                    <a:pt x="0" y="5200"/>
                    <a:pt x="994" y="6403"/>
                  </a:cubicBezTo>
                  <a:lnTo>
                    <a:pt x="1200" y="6729"/>
                  </a:lnTo>
                  <a:cubicBezTo>
                    <a:pt x="1487" y="7183"/>
                    <a:pt x="1854" y="7568"/>
                    <a:pt x="2273" y="7874"/>
                  </a:cubicBezTo>
                  <a:cubicBezTo>
                    <a:pt x="1787" y="10281"/>
                    <a:pt x="2350" y="12928"/>
                    <a:pt x="4310" y="15033"/>
                  </a:cubicBezTo>
                  <a:lnTo>
                    <a:pt x="11807" y="23082"/>
                  </a:lnTo>
                  <a:lnTo>
                    <a:pt x="23825" y="29104"/>
                  </a:lnTo>
                  <a:lnTo>
                    <a:pt x="24618" y="27536"/>
                  </a:lnTo>
                  <a:lnTo>
                    <a:pt x="28243" y="20371"/>
                  </a:lnTo>
                  <a:cubicBezTo>
                    <a:pt x="32284" y="12377"/>
                    <a:pt x="27116" y="2693"/>
                    <a:pt x="18198" y="1811"/>
                  </a:cubicBezTo>
                  <a:cubicBezTo>
                    <a:pt x="18086" y="1799"/>
                    <a:pt x="17973" y="1790"/>
                    <a:pt x="17861" y="1781"/>
                  </a:cubicBezTo>
                  <a:lnTo>
                    <a:pt x="16471" y="1693"/>
                  </a:lnTo>
                  <a:cubicBezTo>
                    <a:pt x="14636" y="556"/>
                    <a:pt x="12576" y="1"/>
                    <a:pt x="10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9"/>
            <p:cNvSpPr/>
            <p:nvPr/>
          </p:nvSpPr>
          <p:spPr>
            <a:xfrm flipH="1">
              <a:off x="-968880" y="3402604"/>
              <a:ext cx="3364213" cy="1803430"/>
            </a:xfrm>
            <a:custGeom>
              <a:avLst/>
              <a:gdLst/>
              <a:ahLst/>
              <a:cxnLst/>
              <a:rect l="l" t="t" r="r" b="b"/>
              <a:pathLst>
                <a:path w="70044" h="37548" extrusionOk="0">
                  <a:moveTo>
                    <a:pt x="40187" y="0"/>
                  </a:moveTo>
                  <a:cubicBezTo>
                    <a:pt x="39329" y="0"/>
                    <a:pt x="38467" y="56"/>
                    <a:pt x="37605" y="170"/>
                  </a:cubicBezTo>
                  <a:lnTo>
                    <a:pt x="28688" y="1344"/>
                  </a:lnTo>
                  <a:cubicBezTo>
                    <a:pt x="28499" y="1334"/>
                    <a:pt x="28311" y="1330"/>
                    <a:pt x="28124" y="1330"/>
                  </a:cubicBezTo>
                  <a:cubicBezTo>
                    <a:pt x="24613" y="1330"/>
                    <a:pt x="21359" y="3021"/>
                    <a:pt x="19659" y="5769"/>
                  </a:cubicBezTo>
                  <a:lnTo>
                    <a:pt x="1" y="37547"/>
                  </a:lnTo>
                  <a:lnTo>
                    <a:pt x="70044" y="37547"/>
                  </a:lnTo>
                  <a:lnTo>
                    <a:pt x="56551" y="9033"/>
                  </a:lnTo>
                  <a:cubicBezTo>
                    <a:pt x="56202" y="8443"/>
                    <a:pt x="55780" y="7834"/>
                    <a:pt x="55296" y="7222"/>
                  </a:cubicBezTo>
                  <a:cubicBezTo>
                    <a:pt x="51629" y="2585"/>
                    <a:pt x="46019" y="0"/>
                    <a:pt x="401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9"/>
            <p:cNvSpPr/>
            <p:nvPr/>
          </p:nvSpPr>
          <p:spPr>
            <a:xfrm flipH="1">
              <a:off x="364012" y="1961071"/>
              <a:ext cx="1419767" cy="1697524"/>
            </a:xfrm>
            <a:custGeom>
              <a:avLst/>
              <a:gdLst/>
              <a:ahLst/>
              <a:cxnLst/>
              <a:rect l="l" t="t" r="r" b="b"/>
              <a:pathLst>
                <a:path w="29560" h="35343" extrusionOk="0">
                  <a:moveTo>
                    <a:pt x="11574" y="0"/>
                  </a:moveTo>
                  <a:cubicBezTo>
                    <a:pt x="11552" y="0"/>
                    <a:pt x="11530" y="1"/>
                    <a:pt x="11508" y="1"/>
                  </a:cubicBezTo>
                  <a:lnTo>
                    <a:pt x="5526" y="221"/>
                  </a:lnTo>
                  <a:cubicBezTo>
                    <a:pt x="5475" y="223"/>
                    <a:pt x="5423" y="224"/>
                    <a:pt x="5372" y="224"/>
                  </a:cubicBezTo>
                  <a:cubicBezTo>
                    <a:pt x="5040" y="224"/>
                    <a:pt x="4714" y="184"/>
                    <a:pt x="4399" y="110"/>
                  </a:cubicBezTo>
                  <a:cubicBezTo>
                    <a:pt x="4129" y="722"/>
                    <a:pt x="3951" y="1385"/>
                    <a:pt x="3893" y="2083"/>
                  </a:cubicBezTo>
                  <a:lnTo>
                    <a:pt x="3346" y="8525"/>
                  </a:lnTo>
                  <a:lnTo>
                    <a:pt x="404" y="13692"/>
                  </a:lnTo>
                  <a:cubicBezTo>
                    <a:pt x="1" y="14402"/>
                    <a:pt x="486" y="15290"/>
                    <a:pt x="1301" y="15332"/>
                  </a:cubicBezTo>
                  <a:lnTo>
                    <a:pt x="2762" y="15408"/>
                  </a:lnTo>
                  <a:lnTo>
                    <a:pt x="2824" y="15509"/>
                  </a:lnTo>
                  <a:cubicBezTo>
                    <a:pt x="2881" y="16181"/>
                    <a:pt x="2979" y="19354"/>
                    <a:pt x="2979" y="19354"/>
                  </a:cubicBezTo>
                  <a:cubicBezTo>
                    <a:pt x="2908" y="23481"/>
                    <a:pt x="4278" y="24607"/>
                    <a:pt x="6579" y="24607"/>
                  </a:cubicBezTo>
                  <a:cubicBezTo>
                    <a:pt x="6959" y="24607"/>
                    <a:pt x="7364" y="24576"/>
                    <a:pt x="7793" y="24523"/>
                  </a:cubicBezTo>
                  <a:lnTo>
                    <a:pt x="8834" y="24395"/>
                  </a:lnTo>
                  <a:cubicBezTo>
                    <a:pt x="8853" y="24403"/>
                    <a:pt x="8870" y="24412"/>
                    <a:pt x="8888" y="24422"/>
                  </a:cubicBezTo>
                  <a:cubicBezTo>
                    <a:pt x="10649" y="25365"/>
                    <a:pt x="11460" y="27718"/>
                    <a:pt x="10726" y="29577"/>
                  </a:cubicBezTo>
                  <a:lnTo>
                    <a:pt x="9400" y="32944"/>
                  </a:lnTo>
                  <a:cubicBezTo>
                    <a:pt x="8937" y="34119"/>
                    <a:pt x="9826" y="35343"/>
                    <a:pt x="11022" y="35343"/>
                  </a:cubicBezTo>
                  <a:cubicBezTo>
                    <a:pt x="11129" y="35343"/>
                    <a:pt x="11239" y="35333"/>
                    <a:pt x="11350" y="35312"/>
                  </a:cubicBezTo>
                  <a:lnTo>
                    <a:pt x="27896" y="32264"/>
                  </a:lnTo>
                  <a:cubicBezTo>
                    <a:pt x="29078" y="32045"/>
                    <a:pt x="29560" y="30583"/>
                    <a:pt x="28709" y="29735"/>
                  </a:cubicBezTo>
                  <a:cubicBezTo>
                    <a:pt x="27535" y="28561"/>
                    <a:pt x="26623" y="27136"/>
                    <a:pt x="26064" y="25548"/>
                  </a:cubicBezTo>
                  <a:cubicBezTo>
                    <a:pt x="25409" y="23691"/>
                    <a:pt x="25051" y="21062"/>
                    <a:pt x="25155" y="19130"/>
                  </a:cubicBezTo>
                  <a:lnTo>
                    <a:pt x="25148" y="19070"/>
                  </a:lnTo>
                  <a:cubicBezTo>
                    <a:pt x="15268" y="19033"/>
                    <a:pt x="15894" y="12490"/>
                    <a:pt x="15894" y="12490"/>
                  </a:cubicBezTo>
                  <a:cubicBezTo>
                    <a:pt x="15114" y="9960"/>
                    <a:pt x="9900" y="10847"/>
                    <a:pt x="13367" y="4416"/>
                  </a:cubicBezTo>
                  <a:cubicBezTo>
                    <a:pt x="13643" y="3905"/>
                    <a:pt x="13825" y="3346"/>
                    <a:pt x="13912" y="2771"/>
                  </a:cubicBezTo>
                  <a:cubicBezTo>
                    <a:pt x="14159" y="1318"/>
                    <a:pt x="13036" y="0"/>
                    <a:pt x="115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grpSp>
        <p:nvGrpSpPr>
          <p:cNvPr id="208" name="Google Shape;208;p6"/>
          <p:cNvGrpSpPr/>
          <p:nvPr/>
        </p:nvGrpSpPr>
        <p:grpSpPr>
          <a:xfrm>
            <a:off x="-159773" y="4675622"/>
            <a:ext cx="9746476" cy="634495"/>
            <a:chOff x="-159773" y="4599422"/>
            <a:chExt cx="9746476" cy="634495"/>
          </a:xfrm>
        </p:grpSpPr>
        <p:grpSp>
          <p:nvGrpSpPr>
            <p:cNvPr id="209" name="Google Shape;209;p6"/>
            <p:cNvGrpSpPr/>
            <p:nvPr/>
          </p:nvGrpSpPr>
          <p:grpSpPr>
            <a:xfrm>
              <a:off x="-159773" y="4599422"/>
              <a:ext cx="4280976" cy="634495"/>
              <a:chOff x="-159773" y="4599422"/>
              <a:chExt cx="4280976" cy="634495"/>
            </a:xfrm>
          </p:grpSpPr>
          <p:grpSp>
            <p:nvGrpSpPr>
              <p:cNvPr id="210" name="Google Shape;210;p6"/>
              <p:cNvGrpSpPr/>
              <p:nvPr/>
            </p:nvGrpSpPr>
            <p:grpSpPr>
              <a:xfrm>
                <a:off x="-159773" y="4599422"/>
                <a:ext cx="1522401" cy="634495"/>
                <a:chOff x="75884" y="4277103"/>
                <a:chExt cx="2078931" cy="866441"/>
              </a:xfrm>
            </p:grpSpPr>
            <p:grpSp>
              <p:nvGrpSpPr>
                <p:cNvPr id="211" name="Google Shape;211;p6"/>
                <p:cNvGrpSpPr/>
                <p:nvPr/>
              </p:nvGrpSpPr>
              <p:grpSpPr>
                <a:xfrm>
                  <a:off x="75884" y="4277103"/>
                  <a:ext cx="893074" cy="857903"/>
                  <a:chOff x="560650" y="2791450"/>
                  <a:chExt cx="1532649" cy="1472290"/>
                </a:xfrm>
              </p:grpSpPr>
              <p:sp>
                <p:nvSpPr>
                  <p:cNvPr id="212" name="Google Shape;212;p6"/>
                  <p:cNvSpPr/>
                  <p:nvPr/>
                </p:nvSpPr>
                <p:spPr>
                  <a:xfrm>
                    <a:off x="1042237" y="2791450"/>
                    <a:ext cx="654661" cy="7840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301" h="38684" extrusionOk="0">
                        <a:moveTo>
                          <a:pt x="21975" y="0"/>
                        </a:moveTo>
                        <a:cubicBezTo>
                          <a:pt x="21764" y="0"/>
                          <a:pt x="21552" y="7"/>
                          <a:pt x="21338" y="20"/>
                        </a:cubicBezTo>
                        <a:lnTo>
                          <a:pt x="13702" y="497"/>
                        </a:lnTo>
                        <a:cubicBezTo>
                          <a:pt x="5965" y="1074"/>
                          <a:pt x="0" y="7552"/>
                          <a:pt x="62" y="15310"/>
                        </a:cubicBezTo>
                        <a:lnTo>
                          <a:pt x="192" y="31571"/>
                        </a:lnTo>
                        <a:lnTo>
                          <a:pt x="31801" y="38683"/>
                        </a:lnTo>
                        <a:lnTo>
                          <a:pt x="31935" y="10624"/>
                        </a:lnTo>
                        <a:cubicBezTo>
                          <a:pt x="32301" y="4834"/>
                          <a:pt x="27689" y="0"/>
                          <a:pt x="21975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3" name="Google Shape;213;p6"/>
                  <p:cNvSpPr/>
                  <p:nvPr/>
                </p:nvSpPr>
                <p:spPr>
                  <a:xfrm>
                    <a:off x="560650" y="3484657"/>
                    <a:ext cx="1532649" cy="7790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621" h="38440" extrusionOk="0">
                        <a:moveTo>
                          <a:pt x="50083" y="1"/>
                        </a:moveTo>
                        <a:cubicBezTo>
                          <a:pt x="49802" y="1"/>
                          <a:pt x="49519" y="9"/>
                          <a:pt x="49236" y="26"/>
                        </a:cubicBezTo>
                        <a:lnTo>
                          <a:pt x="27593" y="1305"/>
                        </a:lnTo>
                        <a:cubicBezTo>
                          <a:pt x="20503" y="1305"/>
                          <a:pt x="14001" y="6201"/>
                          <a:pt x="10724" y="14009"/>
                        </a:cubicBezTo>
                        <a:lnTo>
                          <a:pt x="0" y="38439"/>
                        </a:lnTo>
                        <a:lnTo>
                          <a:pt x="75621" y="38439"/>
                        </a:lnTo>
                        <a:lnTo>
                          <a:pt x="66217" y="12877"/>
                        </a:lnTo>
                        <a:cubicBezTo>
                          <a:pt x="63321" y="5008"/>
                          <a:pt x="56999" y="1"/>
                          <a:pt x="50083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4" name="Google Shape;214;p6"/>
                  <p:cNvSpPr/>
                  <p:nvPr/>
                </p:nvSpPr>
                <p:spPr>
                  <a:xfrm>
                    <a:off x="1145786" y="2870779"/>
                    <a:ext cx="591811" cy="7195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200" h="35503" extrusionOk="0">
                        <a:moveTo>
                          <a:pt x="17609" y="0"/>
                        </a:moveTo>
                        <a:cubicBezTo>
                          <a:pt x="17056" y="875"/>
                          <a:pt x="16738" y="1898"/>
                          <a:pt x="16738" y="2992"/>
                        </a:cubicBezTo>
                        <a:lnTo>
                          <a:pt x="16738" y="3649"/>
                        </a:lnTo>
                        <a:cubicBezTo>
                          <a:pt x="16738" y="6643"/>
                          <a:pt x="14210" y="9073"/>
                          <a:pt x="11078" y="9105"/>
                        </a:cubicBezTo>
                        <a:lnTo>
                          <a:pt x="11109" y="14205"/>
                        </a:lnTo>
                        <a:cubicBezTo>
                          <a:pt x="10818" y="17489"/>
                          <a:pt x="9592" y="20617"/>
                          <a:pt x="7573" y="23193"/>
                        </a:cubicBezTo>
                        <a:lnTo>
                          <a:pt x="5721" y="20504"/>
                        </a:lnTo>
                        <a:lnTo>
                          <a:pt x="5721" y="20504"/>
                        </a:lnTo>
                        <a:cubicBezTo>
                          <a:pt x="5820" y="22339"/>
                          <a:pt x="5545" y="24235"/>
                          <a:pt x="4923" y="25999"/>
                        </a:cubicBezTo>
                        <a:cubicBezTo>
                          <a:pt x="4053" y="28467"/>
                          <a:pt x="2289" y="30518"/>
                          <a:pt x="1" y="31789"/>
                        </a:cubicBezTo>
                        <a:lnTo>
                          <a:pt x="144" y="31826"/>
                        </a:lnTo>
                        <a:cubicBezTo>
                          <a:pt x="123" y="31838"/>
                          <a:pt x="102" y="31851"/>
                          <a:pt x="80" y="31864"/>
                        </a:cubicBezTo>
                        <a:lnTo>
                          <a:pt x="13755" y="35406"/>
                        </a:lnTo>
                        <a:cubicBezTo>
                          <a:pt x="14006" y="35471"/>
                          <a:pt x="14255" y="35502"/>
                          <a:pt x="14500" y="35502"/>
                        </a:cubicBezTo>
                        <a:cubicBezTo>
                          <a:pt x="16138" y="35502"/>
                          <a:pt x="17532" y="34118"/>
                          <a:pt x="17428" y="32383"/>
                        </a:cubicBezTo>
                        <a:lnTo>
                          <a:pt x="17166" y="28045"/>
                        </a:lnTo>
                        <a:cubicBezTo>
                          <a:pt x="17064" y="26728"/>
                          <a:pt x="17614" y="25443"/>
                          <a:pt x="18625" y="24643"/>
                        </a:cubicBezTo>
                        <a:lnTo>
                          <a:pt x="22350" y="25103"/>
                        </a:lnTo>
                        <a:cubicBezTo>
                          <a:pt x="22621" y="25137"/>
                          <a:pt x="22885" y="25153"/>
                          <a:pt x="23141" y="25153"/>
                        </a:cubicBezTo>
                        <a:cubicBezTo>
                          <a:pt x="25596" y="25153"/>
                          <a:pt x="27298" y="23635"/>
                          <a:pt x="27077" y="21024"/>
                        </a:cubicBezTo>
                        <a:cubicBezTo>
                          <a:pt x="27077" y="21024"/>
                          <a:pt x="27151" y="17333"/>
                          <a:pt x="27068" y="16545"/>
                        </a:cubicBezTo>
                        <a:lnTo>
                          <a:pt x="27128" y="16449"/>
                        </a:lnTo>
                        <a:lnTo>
                          <a:pt x="28265" y="15908"/>
                        </a:lnTo>
                        <a:cubicBezTo>
                          <a:pt x="28977" y="15566"/>
                          <a:pt x="29200" y="14661"/>
                          <a:pt x="28729" y="14030"/>
                        </a:cubicBezTo>
                        <a:lnTo>
                          <a:pt x="26692" y="11302"/>
                        </a:lnTo>
                        <a:lnTo>
                          <a:pt x="26315" y="6851"/>
                        </a:lnTo>
                        <a:cubicBezTo>
                          <a:pt x="26290" y="6851"/>
                          <a:pt x="26267" y="6849"/>
                          <a:pt x="26242" y="6849"/>
                        </a:cubicBezTo>
                        <a:lnTo>
                          <a:pt x="26612" y="11197"/>
                        </a:lnTo>
                        <a:cubicBezTo>
                          <a:pt x="26586" y="11131"/>
                          <a:pt x="26569" y="11062"/>
                          <a:pt x="26562" y="10992"/>
                        </a:cubicBezTo>
                        <a:lnTo>
                          <a:pt x="26055" y="5015"/>
                        </a:lnTo>
                        <a:cubicBezTo>
                          <a:pt x="26054" y="4995"/>
                          <a:pt x="26049" y="4975"/>
                          <a:pt x="26048" y="4955"/>
                        </a:cubicBezTo>
                        <a:cubicBezTo>
                          <a:pt x="25341" y="4575"/>
                          <a:pt x="24542" y="4363"/>
                          <a:pt x="23705" y="4363"/>
                        </a:cubicBezTo>
                        <a:cubicBezTo>
                          <a:pt x="23586" y="4363"/>
                          <a:pt x="23466" y="4368"/>
                          <a:pt x="23346" y="4376"/>
                        </a:cubicBezTo>
                        <a:cubicBezTo>
                          <a:pt x="22988" y="4403"/>
                          <a:pt x="22764" y="4418"/>
                          <a:pt x="22764" y="4418"/>
                        </a:cubicBezTo>
                        <a:cubicBezTo>
                          <a:pt x="22651" y="4426"/>
                          <a:pt x="22538" y="4430"/>
                          <a:pt x="22426" y="4430"/>
                        </a:cubicBezTo>
                        <a:cubicBezTo>
                          <a:pt x="20000" y="4430"/>
                          <a:pt x="17930" y="2531"/>
                          <a:pt x="17609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5" name="Google Shape;215;p6"/>
                <p:cNvGrpSpPr/>
                <p:nvPr/>
              </p:nvGrpSpPr>
              <p:grpSpPr>
                <a:xfrm>
                  <a:off x="719999" y="4311610"/>
                  <a:ext cx="893006" cy="823294"/>
                  <a:chOff x="1505339" y="2791458"/>
                  <a:chExt cx="2033256" cy="1874531"/>
                </a:xfrm>
              </p:grpSpPr>
              <p:sp>
                <p:nvSpPr>
                  <p:cNvPr id="216" name="Google Shape;216;p6"/>
                  <p:cNvSpPr/>
                  <p:nvPr/>
                </p:nvSpPr>
                <p:spPr>
                  <a:xfrm>
                    <a:off x="2167696" y="2791458"/>
                    <a:ext cx="820104" cy="8579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464" h="42331" extrusionOk="0">
                        <a:moveTo>
                          <a:pt x="9178" y="0"/>
                        </a:moveTo>
                        <a:cubicBezTo>
                          <a:pt x="4099" y="0"/>
                          <a:pt x="0" y="4297"/>
                          <a:pt x="325" y="9443"/>
                        </a:cubicBezTo>
                        <a:lnTo>
                          <a:pt x="1406" y="26558"/>
                        </a:lnTo>
                        <a:lnTo>
                          <a:pt x="16098" y="27372"/>
                        </a:lnTo>
                        <a:cubicBezTo>
                          <a:pt x="16883" y="28015"/>
                          <a:pt x="17826" y="28405"/>
                          <a:pt x="18732" y="28405"/>
                        </a:cubicBezTo>
                        <a:cubicBezTo>
                          <a:pt x="18749" y="28405"/>
                          <a:pt x="18767" y="28405"/>
                          <a:pt x="18785" y="28405"/>
                        </a:cubicBezTo>
                        <a:cubicBezTo>
                          <a:pt x="18972" y="28402"/>
                          <a:pt x="19154" y="28368"/>
                          <a:pt x="19336" y="28335"/>
                        </a:cubicBezTo>
                        <a:cubicBezTo>
                          <a:pt x="20032" y="29113"/>
                          <a:pt x="20459" y="30174"/>
                          <a:pt x="20474" y="31319"/>
                        </a:cubicBezTo>
                        <a:lnTo>
                          <a:pt x="20475" y="31383"/>
                        </a:lnTo>
                        <a:cubicBezTo>
                          <a:pt x="20485" y="32151"/>
                          <a:pt x="20292" y="32884"/>
                          <a:pt x="19921" y="33504"/>
                        </a:cubicBezTo>
                        <a:cubicBezTo>
                          <a:pt x="19542" y="34136"/>
                          <a:pt x="19050" y="34962"/>
                          <a:pt x="18680" y="35585"/>
                        </a:cubicBezTo>
                        <a:cubicBezTo>
                          <a:pt x="18334" y="36165"/>
                          <a:pt x="18160" y="36854"/>
                          <a:pt x="18185" y="37557"/>
                        </a:cubicBezTo>
                        <a:lnTo>
                          <a:pt x="18186" y="37605"/>
                        </a:lnTo>
                        <a:cubicBezTo>
                          <a:pt x="18262" y="39776"/>
                          <a:pt x="19937" y="41789"/>
                          <a:pt x="21773" y="42131"/>
                        </a:cubicBezTo>
                        <a:cubicBezTo>
                          <a:pt x="21972" y="42167"/>
                          <a:pt x="22174" y="42169"/>
                          <a:pt x="22375" y="42172"/>
                        </a:cubicBezTo>
                        <a:cubicBezTo>
                          <a:pt x="27265" y="42231"/>
                          <a:pt x="32154" y="42279"/>
                          <a:pt x="37045" y="42331"/>
                        </a:cubicBezTo>
                        <a:cubicBezTo>
                          <a:pt x="38799" y="42184"/>
                          <a:pt x="40187" y="40658"/>
                          <a:pt x="40343" y="38702"/>
                        </a:cubicBezTo>
                        <a:cubicBezTo>
                          <a:pt x="40464" y="37209"/>
                          <a:pt x="39385" y="35930"/>
                          <a:pt x="38069" y="35930"/>
                        </a:cubicBezTo>
                        <a:cubicBezTo>
                          <a:pt x="37996" y="35930"/>
                          <a:pt x="37922" y="35934"/>
                          <a:pt x="37847" y="35942"/>
                        </a:cubicBezTo>
                        <a:cubicBezTo>
                          <a:pt x="37785" y="35948"/>
                          <a:pt x="37723" y="35950"/>
                          <a:pt x="37662" y="35950"/>
                        </a:cubicBezTo>
                        <a:cubicBezTo>
                          <a:pt x="36145" y="35950"/>
                          <a:pt x="34971" y="34362"/>
                          <a:pt x="35302" y="32683"/>
                        </a:cubicBezTo>
                        <a:lnTo>
                          <a:pt x="35428" y="31373"/>
                        </a:lnTo>
                        <a:cubicBezTo>
                          <a:pt x="35481" y="30809"/>
                          <a:pt x="35427" y="30261"/>
                          <a:pt x="35291" y="29750"/>
                        </a:cubicBezTo>
                        <a:cubicBezTo>
                          <a:pt x="35962" y="29155"/>
                          <a:pt x="36506" y="28259"/>
                          <a:pt x="36760" y="26851"/>
                        </a:cubicBezTo>
                        <a:cubicBezTo>
                          <a:pt x="37506" y="22707"/>
                          <a:pt x="34725" y="19255"/>
                          <a:pt x="33306" y="19142"/>
                        </a:cubicBezTo>
                        <a:cubicBezTo>
                          <a:pt x="31761" y="19021"/>
                          <a:pt x="30174" y="18235"/>
                          <a:pt x="30165" y="16454"/>
                        </a:cubicBezTo>
                        <a:lnTo>
                          <a:pt x="30026" y="15146"/>
                        </a:lnTo>
                        <a:cubicBezTo>
                          <a:pt x="29904" y="13983"/>
                          <a:pt x="29361" y="12979"/>
                          <a:pt x="28597" y="12280"/>
                        </a:cubicBezTo>
                        <a:cubicBezTo>
                          <a:pt x="28013" y="5986"/>
                          <a:pt x="22962" y="921"/>
                          <a:pt x="16531" y="441"/>
                        </a:cubicBezTo>
                        <a:lnTo>
                          <a:pt x="9744" y="18"/>
                        </a:lnTo>
                        <a:cubicBezTo>
                          <a:pt x="9554" y="6"/>
                          <a:pt x="9365" y="0"/>
                          <a:pt x="917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7" name="Google Shape;217;p6"/>
                  <p:cNvSpPr/>
                  <p:nvPr/>
                </p:nvSpPr>
                <p:spPr>
                  <a:xfrm>
                    <a:off x="1505339" y="3492359"/>
                    <a:ext cx="2033256" cy="11736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321" h="57907" extrusionOk="0">
                        <a:moveTo>
                          <a:pt x="33879" y="0"/>
                        </a:moveTo>
                        <a:cubicBezTo>
                          <a:pt x="24704" y="0"/>
                          <a:pt x="16319" y="7543"/>
                          <a:pt x="12477" y="19399"/>
                        </a:cubicBezTo>
                        <a:lnTo>
                          <a:pt x="1" y="57906"/>
                        </a:lnTo>
                        <a:lnTo>
                          <a:pt x="100320" y="57906"/>
                        </a:lnTo>
                        <a:lnTo>
                          <a:pt x="86096" y="21105"/>
                        </a:lnTo>
                        <a:cubicBezTo>
                          <a:pt x="81747" y="9342"/>
                          <a:pt x="73122" y="1966"/>
                          <a:pt x="63717" y="1966"/>
                        </a:cubicBezTo>
                        <a:lnTo>
                          <a:pt x="35003" y="38"/>
                        </a:lnTo>
                        <a:cubicBezTo>
                          <a:pt x="34627" y="13"/>
                          <a:pt x="34252" y="0"/>
                          <a:pt x="3387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8" name="Google Shape;218;p6"/>
                  <p:cNvSpPr/>
                  <p:nvPr/>
                </p:nvSpPr>
                <p:spPr>
                  <a:xfrm>
                    <a:off x="2112993" y="2927882"/>
                    <a:ext cx="590210" cy="6623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121" h="32681" extrusionOk="0">
                        <a:moveTo>
                          <a:pt x="3669" y="0"/>
                        </a:moveTo>
                        <a:cubicBezTo>
                          <a:pt x="3630" y="0"/>
                          <a:pt x="3132" y="1149"/>
                          <a:pt x="3053" y="2059"/>
                        </a:cubicBezTo>
                        <a:lnTo>
                          <a:pt x="2509" y="8484"/>
                        </a:lnTo>
                        <a:lnTo>
                          <a:pt x="472" y="11212"/>
                        </a:lnTo>
                        <a:cubicBezTo>
                          <a:pt x="0" y="11843"/>
                          <a:pt x="224" y="12748"/>
                          <a:pt x="937" y="13085"/>
                        </a:cubicBezTo>
                        <a:lnTo>
                          <a:pt x="2074" y="13627"/>
                        </a:lnTo>
                        <a:lnTo>
                          <a:pt x="2133" y="13724"/>
                        </a:lnTo>
                        <a:cubicBezTo>
                          <a:pt x="2264" y="14499"/>
                          <a:pt x="2294" y="17601"/>
                          <a:pt x="2294" y="17601"/>
                        </a:cubicBezTo>
                        <a:cubicBezTo>
                          <a:pt x="2248" y="20244"/>
                          <a:pt x="3741" y="22318"/>
                          <a:pt x="6252" y="22318"/>
                        </a:cubicBezTo>
                        <a:cubicBezTo>
                          <a:pt x="6446" y="22318"/>
                          <a:pt x="6646" y="22306"/>
                          <a:pt x="6852" y="22281"/>
                        </a:cubicBezTo>
                        <a:lnTo>
                          <a:pt x="10577" y="21821"/>
                        </a:lnTo>
                        <a:cubicBezTo>
                          <a:pt x="11588" y="22622"/>
                          <a:pt x="12137" y="23905"/>
                          <a:pt x="12036" y="25222"/>
                        </a:cubicBezTo>
                        <a:lnTo>
                          <a:pt x="11773" y="29561"/>
                        </a:lnTo>
                        <a:cubicBezTo>
                          <a:pt x="11669" y="31296"/>
                          <a:pt x="13064" y="32681"/>
                          <a:pt x="14703" y="32681"/>
                        </a:cubicBezTo>
                        <a:cubicBezTo>
                          <a:pt x="14947" y="32681"/>
                          <a:pt x="15196" y="32650"/>
                          <a:pt x="15447" y="32585"/>
                        </a:cubicBezTo>
                        <a:lnTo>
                          <a:pt x="29121" y="29042"/>
                        </a:lnTo>
                        <a:cubicBezTo>
                          <a:pt x="26833" y="27773"/>
                          <a:pt x="25068" y="25721"/>
                          <a:pt x="24199" y="23253"/>
                        </a:cubicBezTo>
                        <a:cubicBezTo>
                          <a:pt x="23997" y="22677"/>
                          <a:pt x="23835" y="22088"/>
                          <a:pt x="23706" y="21492"/>
                        </a:cubicBezTo>
                        <a:cubicBezTo>
                          <a:pt x="23573" y="21484"/>
                          <a:pt x="23438" y="21479"/>
                          <a:pt x="23302" y="21479"/>
                        </a:cubicBezTo>
                        <a:cubicBezTo>
                          <a:pt x="22911" y="21479"/>
                          <a:pt x="22505" y="21515"/>
                          <a:pt x="22082" y="21596"/>
                        </a:cubicBezTo>
                        <a:cubicBezTo>
                          <a:pt x="21883" y="21635"/>
                          <a:pt x="21685" y="21673"/>
                          <a:pt x="21483" y="21675"/>
                        </a:cubicBezTo>
                        <a:cubicBezTo>
                          <a:pt x="21465" y="21675"/>
                          <a:pt x="21448" y="21675"/>
                          <a:pt x="21430" y="21675"/>
                        </a:cubicBezTo>
                        <a:cubicBezTo>
                          <a:pt x="19577" y="21675"/>
                          <a:pt x="17571" y="20047"/>
                          <a:pt x="17069" y="17955"/>
                        </a:cubicBezTo>
                        <a:lnTo>
                          <a:pt x="17057" y="17908"/>
                        </a:lnTo>
                        <a:cubicBezTo>
                          <a:pt x="16893" y="17223"/>
                          <a:pt x="16925" y="16514"/>
                          <a:pt x="17149" y="15876"/>
                        </a:cubicBezTo>
                        <a:cubicBezTo>
                          <a:pt x="17388" y="15193"/>
                          <a:pt x="17707" y="14284"/>
                          <a:pt x="17952" y="13590"/>
                        </a:cubicBezTo>
                        <a:cubicBezTo>
                          <a:pt x="18192" y="12910"/>
                          <a:pt x="18235" y="12154"/>
                          <a:pt x="18073" y="11403"/>
                        </a:cubicBezTo>
                        <a:lnTo>
                          <a:pt x="18060" y="11340"/>
                        </a:lnTo>
                        <a:cubicBezTo>
                          <a:pt x="17657" y="9481"/>
                          <a:pt x="16193" y="8071"/>
                          <a:pt x="14475" y="7887"/>
                        </a:cubicBezTo>
                        <a:cubicBezTo>
                          <a:pt x="14108" y="7994"/>
                          <a:pt x="13736" y="8046"/>
                          <a:pt x="13368" y="8046"/>
                        </a:cubicBezTo>
                        <a:cubicBezTo>
                          <a:pt x="11413" y="8046"/>
                          <a:pt x="9549" y="6604"/>
                          <a:pt x="8913" y="4427"/>
                        </a:cubicBezTo>
                        <a:cubicBezTo>
                          <a:pt x="8913" y="4427"/>
                          <a:pt x="8850" y="4211"/>
                          <a:pt x="8748" y="3864"/>
                        </a:cubicBezTo>
                        <a:cubicBezTo>
                          <a:pt x="8073" y="1551"/>
                          <a:pt x="6094" y="18"/>
                          <a:pt x="4007" y="18"/>
                        </a:cubicBezTo>
                        <a:cubicBezTo>
                          <a:pt x="3894" y="18"/>
                          <a:pt x="3780" y="23"/>
                          <a:pt x="3667" y="32"/>
                        </a:cubicBezTo>
                        <a:cubicBezTo>
                          <a:pt x="3672" y="10"/>
                          <a:pt x="3672" y="0"/>
                          <a:pt x="3669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9" name="Google Shape;219;p6"/>
                <p:cNvGrpSpPr/>
                <p:nvPr/>
              </p:nvGrpSpPr>
              <p:grpSpPr>
                <a:xfrm>
                  <a:off x="1455534" y="4320172"/>
                  <a:ext cx="699281" cy="823372"/>
                  <a:chOff x="2522831" y="3364751"/>
                  <a:chExt cx="1270266" cy="1495680"/>
                </a:xfrm>
              </p:grpSpPr>
              <p:sp>
                <p:nvSpPr>
                  <p:cNvPr id="220" name="Google Shape;220;p6"/>
                  <p:cNvSpPr/>
                  <p:nvPr/>
                </p:nvSpPr>
                <p:spPr>
                  <a:xfrm>
                    <a:off x="2782565" y="3364751"/>
                    <a:ext cx="665179" cy="5632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820" h="27790" extrusionOk="0">
                        <a:moveTo>
                          <a:pt x="10682" y="1"/>
                        </a:moveTo>
                        <a:cubicBezTo>
                          <a:pt x="3674" y="1"/>
                          <a:pt x="1" y="8517"/>
                          <a:pt x="4845" y="13718"/>
                        </a:cubicBezTo>
                        <a:lnTo>
                          <a:pt x="12340" y="21768"/>
                        </a:lnTo>
                        <a:lnTo>
                          <a:pt x="24358" y="27790"/>
                        </a:lnTo>
                        <a:lnTo>
                          <a:pt x="28776" y="19056"/>
                        </a:lnTo>
                        <a:cubicBezTo>
                          <a:pt x="32820" y="11061"/>
                          <a:pt x="27653" y="1378"/>
                          <a:pt x="18735" y="495"/>
                        </a:cubicBezTo>
                        <a:cubicBezTo>
                          <a:pt x="18623" y="483"/>
                          <a:pt x="18510" y="474"/>
                          <a:pt x="18397" y="465"/>
                        </a:cubicBezTo>
                        <a:lnTo>
                          <a:pt x="11249" y="19"/>
                        </a:lnTo>
                        <a:cubicBezTo>
                          <a:pt x="11162" y="13"/>
                          <a:pt x="11074" y="10"/>
                          <a:pt x="10987" y="6"/>
                        </a:cubicBezTo>
                        <a:cubicBezTo>
                          <a:pt x="10884" y="3"/>
                          <a:pt x="10783" y="1"/>
                          <a:pt x="1068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1" name="Google Shape;221;p6"/>
                  <p:cNvSpPr/>
                  <p:nvPr/>
                </p:nvSpPr>
                <p:spPr>
                  <a:xfrm>
                    <a:off x="2522831" y="4113776"/>
                    <a:ext cx="1270266" cy="7466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5" h="36840" extrusionOk="0">
                        <a:moveTo>
                          <a:pt x="25167" y="0"/>
                        </a:moveTo>
                        <a:cubicBezTo>
                          <a:pt x="22025" y="0"/>
                          <a:pt x="19112" y="1721"/>
                          <a:pt x="17592" y="4516"/>
                        </a:cubicBezTo>
                        <a:lnTo>
                          <a:pt x="1" y="36839"/>
                        </a:lnTo>
                        <a:lnTo>
                          <a:pt x="62675" y="36839"/>
                        </a:lnTo>
                        <a:lnTo>
                          <a:pt x="50600" y="7835"/>
                        </a:lnTo>
                        <a:cubicBezTo>
                          <a:pt x="48358" y="3509"/>
                          <a:pt x="43909" y="797"/>
                          <a:pt x="39058" y="797"/>
                        </a:cubicBezTo>
                        <a:lnTo>
                          <a:pt x="25669" y="15"/>
                        </a:lnTo>
                        <a:cubicBezTo>
                          <a:pt x="25501" y="5"/>
                          <a:pt x="25334" y="0"/>
                          <a:pt x="25167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2" name="Google Shape;222;p6"/>
                  <p:cNvSpPr/>
                  <p:nvPr/>
                </p:nvSpPr>
                <p:spPr>
                  <a:xfrm>
                    <a:off x="2780822" y="3509647"/>
                    <a:ext cx="633339" cy="7163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249" h="35344" extrusionOk="0">
                        <a:moveTo>
                          <a:pt x="11609" y="1"/>
                        </a:moveTo>
                        <a:cubicBezTo>
                          <a:pt x="11586" y="1"/>
                          <a:pt x="11564" y="1"/>
                          <a:pt x="11542" y="2"/>
                        </a:cubicBezTo>
                        <a:lnTo>
                          <a:pt x="5562" y="222"/>
                        </a:lnTo>
                        <a:cubicBezTo>
                          <a:pt x="5510" y="224"/>
                          <a:pt x="5459" y="225"/>
                          <a:pt x="5407" y="225"/>
                        </a:cubicBezTo>
                        <a:cubicBezTo>
                          <a:pt x="5075" y="225"/>
                          <a:pt x="4748" y="184"/>
                          <a:pt x="4433" y="110"/>
                        </a:cubicBezTo>
                        <a:cubicBezTo>
                          <a:pt x="4165" y="723"/>
                          <a:pt x="3986" y="1385"/>
                          <a:pt x="3927" y="2084"/>
                        </a:cubicBezTo>
                        <a:lnTo>
                          <a:pt x="3696" y="4800"/>
                        </a:lnTo>
                        <a:cubicBezTo>
                          <a:pt x="3686" y="4782"/>
                          <a:pt x="3679" y="4763"/>
                          <a:pt x="3668" y="4744"/>
                        </a:cubicBezTo>
                        <a:lnTo>
                          <a:pt x="3347" y="8525"/>
                        </a:lnTo>
                        <a:lnTo>
                          <a:pt x="405" y="13692"/>
                        </a:lnTo>
                        <a:cubicBezTo>
                          <a:pt x="0" y="14403"/>
                          <a:pt x="487" y="15290"/>
                          <a:pt x="1302" y="15332"/>
                        </a:cubicBezTo>
                        <a:lnTo>
                          <a:pt x="2763" y="15409"/>
                        </a:lnTo>
                        <a:lnTo>
                          <a:pt x="2825" y="15510"/>
                        </a:lnTo>
                        <a:cubicBezTo>
                          <a:pt x="2965" y="16220"/>
                          <a:pt x="3052" y="19433"/>
                          <a:pt x="3052" y="19433"/>
                        </a:cubicBezTo>
                        <a:cubicBezTo>
                          <a:pt x="3052" y="22265"/>
                          <a:pt x="4543" y="24562"/>
                          <a:pt x="7190" y="24562"/>
                        </a:cubicBezTo>
                        <a:cubicBezTo>
                          <a:pt x="7385" y="24562"/>
                          <a:pt x="7587" y="24549"/>
                          <a:pt x="7795" y="24523"/>
                        </a:cubicBezTo>
                        <a:lnTo>
                          <a:pt x="8836" y="24394"/>
                        </a:lnTo>
                        <a:cubicBezTo>
                          <a:pt x="8888" y="24422"/>
                          <a:pt x="8940" y="24449"/>
                          <a:pt x="8991" y="24478"/>
                        </a:cubicBezTo>
                        <a:cubicBezTo>
                          <a:pt x="10761" y="25478"/>
                          <a:pt x="11484" y="27661"/>
                          <a:pt x="10739" y="29551"/>
                        </a:cubicBezTo>
                        <a:lnTo>
                          <a:pt x="9402" y="32945"/>
                        </a:lnTo>
                        <a:cubicBezTo>
                          <a:pt x="8939" y="34120"/>
                          <a:pt x="9828" y="35343"/>
                          <a:pt x="11024" y="35343"/>
                        </a:cubicBezTo>
                        <a:cubicBezTo>
                          <a:pt x="11131" y="35343"/>
                          <a:pt x="11241" y="35333"/>
                          <a:pt x="11352" y="35313"/>
                        </a:cubicBezTo>
                        <a:lnTo>
                          <a:pt x="31248" y="31644"/>
                        </a:lnTo>
                        <a:cubicBezTo>
                          <a:pt x="28841" y="30311"/>
                          <a:pt x="26984" y="28148"/>
                          <a:pt x="26067" y="25550"/>
                        </a:cubicBezTo>
                        <a:cubicBezTo>
                          <a:pt x="25413" y="23692"/>
                          <a:pt x="25123" y="21695"/>
                          <a:pt x="25226" y="19763"/>
                        </a:cubicBezTo>
                        <a:lnTo>
                          <a:pt x="25150" y="19071"/>
                        </a:lnTo>
                        <a:cubicBezTo>
                          <a:pt x="15307" y="19018"/>
                          <a:pt x="15928" y="12491"/>
                          <a:pt x="15928" y="12491"/>
                        </a:cubicBezTo>
                        <a:cubicBezTo>
                          <a:pt x="15149" y="9961"/>
                          <a:pt x="9934" y="10848"/>
                          <a:pt x="13402" y="4416"/>
                        </a:cubicBezTo>
                        <a:cubicBezTo>
                          <a:pt x="13678" y="3905"/>
                          <a:pt x="13860" y="3346"/>
                          <a:pt x="13946" y="2771"/>
                        </a:cubicBezTo>
                        <a:cubicBezTo>
                          <a:pt x="14193" y="1318"/>
                          <a:pt x="13071" y="1"/>
                          <a:pt x="11609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23" name="Google Shape;223;p6"/>
              <p:cNvGrpSpPr/>
              <p:nvPr/>
            </p:nvGrpSpPr>
            <p:grpSpPr>
              <a:xfrm>
                <a:off x="1214027" y="4599422"/>
                <a:ext cx="1522401" cy="634495"/>
                <a:chOff x="75884" y="4277103"/>
                <a:chExt cx="2078931" cy="866441"/>
              </a:xfrm>
            </p:grpSpPr>
            <p:grpSp>
              <p:nvGrpSpPr>
                <p:cNvPr id="224" name="Google Shape;224;p6"/>
                <p:cNvGrpSpPr/>
                <p:nvPr/>
              </p:nvGrpSpPr>
              <p:grpSpPr>
                <a:xfrm>
                  <a:off x="75884" y="4277103"/>
                  <a:ext cx="893074" cy="857903"/>
                  <a:chOff x="560650" y="2791450"/>
                  <a:chExt cx="1532649" cy="1472290"/>
                </a:xfrm>
              </p:grpSpPr>
              <p:sp>
                <p:nvSpPr>
                  <p:cNvPr id="225" name="Google Shape;225;p6"/>
                  <p:cNvSpPr/>
                  <p:nvPr/>
                </p:nvSpPr>
                <p:spPr>
                  <a:xfrm>
                    <a:off x="1042237" y="2791450"/>
                    <a:ext cx="654661" cy="7840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301" h="38684" extrusionOk="0">
                        <a:moveTo>
                          <a:pt x="21975" y="0"/>
                        </a:moveTo>
                        <a:cubicBezTo>
                          <a:pt x="21764" y="0"/>
                          <a:pt x="21552" y="7"/>
                          <a:pt x="21338" y="20"/>
                        </a:cubicBezTo>
                        <a:lnTo>
                          <a:pt x="13702" y="497"/>
                        </a:lnTo>
                        <a:cubicBezTo>
                          <a:pt x="5965" y="1074"/>
                          <a:pt x="0" y="7552"/>
                          <a:pt x="62" y="15310"/>
                        </a:cubicBezTo>
                        <a:lnTo>
                          <a:pt x="192" y="31571"/>
                        </a:lnTo>
                        <a:lnTo>
                          <a:pt x="31801" y="38683"/>
                        </a:lnTo>
                        <a:lnTo>
                          <a:pt x="31935" y="10624"/>
                        </a:lnTo>
                        <a:cubicBezTo>
                          <a:pt x="32301" y="4834"/>
                          <a:pt x="27689" y="0"/>
                          <a:pt x="21975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6" name="Google Shape;226;p6"/>
                  <p:cNvSpPr/>
                  <p:nvPr/>
                </p:nvSpPr>
                <p:spPr>
                  <a:xfrm>
                    <a:off x="560650" y="3484657"/>
                    <a:ext cx="1532649" cy="7790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621" h="38440" extrusionOk="0">
                        <a:moveTo>
                          <a:pt x="50083" y="1"/>
                        </a:moveTo>
                        <a:cubicBezTo>
                          <a:pt x="49802" y="1"/>
                          <a:pt x="49519" y="9"/>
                          <a:pt x="49236" y="26"/>
                        </a:cubicBezTo>
                        <a:lnTo>
                          <a:pt x="27593" y="1305"/>
                        </a:lnTo>
                        <a:cubicBezTo>
                          <a:pt x="20503" y="1305"/>
                          <a:pt x="14001" y="6201"/>
                          <a:pt x="10724" y="14009"/>
                        </a:cubicBezTo>
                        <a:lnTo>
                          <a:pt x="0" y="38439"/>
                        </a:lnTo>
                        <a:lnTo>
                          <a:pt x="75621" y="38439"/>
                        </a:lnTo>
                        <a:lnTo>
                          <a:pt x="66217" y="12877"/>
                        </a:lnTo>
                        <a:cubicBezTo>
                          <a:pt x="63321" y="5008"/>
                          <a:pt x="56999" y="1"/>
                          <a:pt x="50083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7" name="Google Shape;227;p6"/>
                  <p:cNvSpPr/>
                  <p:nvPr/>
                </p:nvSpPr>
                <p:spPr>
                  <a:xfrm>
                    <a:off x="1145786" y="2870779"/>
                    <a:ext cx="591811" cy="7195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200" h="35503" extrusionOk="0">
                        <a:moveTo>
                          <a:pt x="17609" y="0"/>
                        </a:moveTo>
                        <a:cubicBezTo>
                          <a:pt x="17056" y="875"/>
                          <a:pt x="16738" y="1898"/>
                          <a:pt x="16738" y="2992"/>
                        </a:cubicBezTo>
                        <a:lnTo>
                          <a:pt x="16738" y="3649"/>
                        </a:lnTo>
                        <a:cubicBezTo>
                          <a:pt x="16738" y="6643"/>
                          <a:pt x="14210" y="9073"/>
                          <a:pt x="11078" y="9105"/>
                        </a:cubicBezTo>
                        <a:lnTo>
                          <a:pt x="11109" y="14205"/>
                        </a:lnTo>
                        <a:cubicBezTo>
                          <a:pt x="10818" y="17489"/>
                          <a:pt x="9592" y="20617"/>
                          <a:pt x="7573" y="23193"/>
                        </a:cubicBezTo>
                        <a:lnTo>
                          <a:pt x="5721" y="20504"/>
                        </a:lnTo>
                        <a:lnTo>
                          <a:pt x="5721" y="20504"/>
                        </a:lnTo>
                        <a:cubicBezTo>
                          <a:pt x="5820" y="22339"/>
                          <a:pt x="5545" y="24235"/>
                          <a:pt x="4923" y="25999"/>
                        </a:cubicBezTo>
                        <a:cubicBezTo>
                          <a:pt x="4053" y="28467"/>
                          <a:pt x="2289" y="30518"/>
                          <a:pt x="1" y="31789"/>
                        </a:cubicBezTo>
                        <a:lnTo>
                          <a:pt x="144" y="31826"/>
                        </a:lnTo>
                        <a:cubicBezTo>
                          <a:pt x="123" y="31838"/>
                          <a:pt x="102" y="31851"/>
                          <a:pt x="80" y="31864"/>
                        </a:cubicBezTo>
                        <a:lnTo>
                          <a:pt x="13755" y="35406"/>
                        </a:lnTo>
                        <a:cubicBezTo>
                          <a:pt x="14006" y="35471"/>
                          <a:pt x="14255" y="35502"/>
                          <a:pt x="14500" y="35502"/>
                        </a:cubicBezTo>
                        <a:cubicBezTo>
                          <a:pt x="16138" y="35502"/>
                          <a:pt x="17532" y="34118"/>
                          <a:pt x="17428" y="32383"/>
                        </a:cubicBezTo>
                        <a:lnTo>
                          <a:pt x="17166" y="28045"/>
                        </a:lnTo>
                        <a:cubicBezTo>
                          <a:pt x="17064" y="26728"/>
                          <a:pt x="17614" y="25443"/>
                          <a:pt x="18625" y="24643"/>
                        </a:cubicBezTo>
                        <a:lnTo>
                          <a:pt x="22350" y="25103"/>
                        </a:lnTo>
                        <a:cubicBezTo>
                          <a:pt x="22621" y="25137"/>
                          <a:pt x="22885" y="25153"/>
                          <a:pt x="23141" y="25153"/>
                        </a:cubicBezTo>
                        <a:cubicBezTo>
                          <a:pt x="25596" y="25153"/>
                          <a:pt x="27298" y="23635"/>
                          <a:pt x="27077" y="21024"/>
                        </a:cubicBezTo>
                        <a:cubicBezTo>
                          <a:pt x="27077" y="21024"/>
                          <a:pt x="27151" y="17333"/>
                          <a:pt x="27068" y="16545"/>
                        </a:cubicBezTo>
                        <a:lnTo>
                          <a:pt x="27128" y="16449"/>
                        </a:lnTo>
                        <a:lnTo>
                          <a:pt x="28265" y="15908"/>
                        </a:lnTo>
                        <a:cubicBezTo>
                          <a:pt x="28977" y="15566"/>
                          <a:pt x="29200" y="14661"/>
                          <a:pt x="28729" y="14030"/>
                        </a:cubicBezTo>
                        <a:lnTo>
                          <a:pt x="26692" y="11302"/>
                        </a:lnTo>
                        <a:lnTo>
                          <a:pt x="26315" y="6851"/>
                        </a:lnTo>
                        <a:cubicBezTo>
                          <a:pt x="26290" y="6851"/>
                          <a:pt x="26267" y="6849"/>
                          <a:pt x="26242" y="6849"/>
                        </a:cubicBezTo>
                        <a:lnTo>
                          <a:pt x="26612" y="11197"/>
                        </a:lnTo>
                        <a:cubicBezTo>
                          <a:pt x="26586" y="11131"/>
                          <a:pt x="26569" y="11062"/>
                          <a:pt x="26562" y="10992"/>
                        </a:cubicBezTo>
                        <a:lnTo>
                          <a:pt x="26055" y="5015"/>
                        </a:lnTo>
                        <a:cubicBezTo>
                          <a:pt x="26054" y="4995"/>
                          <a:pt x="26049" y="4975"/>
                          <a:pt x="26048" y="4955"/>
                        </a:cubicBezTo>
                        <a:cubicBezTo>
                          <a:pt x="25341" y="4575"/>
                          <a:pt x="24542" y="4363"/>
                          <a:pt x="23705" y="4363"/>
                        </a:cubicBezTo>
                        <a:cubicBezTo>
                          <a:pt x="23586" y="4363"/>
                          <a:pt x="23466" y="4368"/>
                          <a:pt x="23346" y="4376"/>
                        </a:cubicBezTo>
                        <a:cubicBezTo>
                          <a:pt x="22988" y="4403"/>
                          <a:pt x="22764" y="4418"/>
                          <a:pt x="22764" y="4418"/>
                        </a:cubicBezTo>
                        <a:cubicBezTo>
                          <a:pt x="22651" y="4426"/>
                          <a:pt x="22538" y="4430"/>
                          <a:pt x="22426" y="4430"/>
                        </a:cubicBezTo>
                        <a:cubicBezTo>
                          <a:pt x="20000" y="4430"/>
                          <a:pt x="17930" y="2531"/>
                          <a:pt x="17609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28" name="Google Shape;228;p6"/>
                <p:cNvGrpSpPr/>
                <p:nvPr/>
              </p:nvGrpSpPr>
              <p:grpSpPr>
                <a:xfrm>
                  <a:off x="719999" y="4311610"/>
                  <a:ext cx="893006" cy="823294"/>
                  <a:chOff x="1505339" y="2791458"/>
                  <a:chExt cx="2033256" cy="1874531"/>
                </a:xfrm>
              </p:grpSpPr>
              <p:sp>
                <p:nvSpPr>
                  <p:cNvPr id="229" name="Google Shape;229;p6"/>
                  <p:cNvSpPr/>
                  <p:nvPr/>
                </p:nvSpPr>
                <p:spPr>
                  <a:xfrm>
                    <a:off x="2167696" y="2791458"/>
                    <a:ext cx="820104" cy="8579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464" h="42331" extrusionOk="0">
                        <a:moveTo>
                          <a:pt x="9178" y="0"/>
                        </a:moveTo>
                        <a:cubicBezTo>
                          <a:pt x="4099" y="0"/>
                          <a:pt x="0" y="4297"/>
                          <a:pt x="325" y="9443"/>
                        </a:cubicBezTo>
                        <a:lnTo>
                          <a:pt x="1406" y="26558"/>
                        </a:lnTo>
                        <a:lnTo>
                          <a:pt x="16098" y="27372"/>
                        </a:lnTo>
                        <a:cubicBezTo>
                          <a:pt x="16883" y="28015"/>
                          <a:pt x="17826" y="28405"/>
                          <a:pt x="18732" y="28405"/>
                        </a:cubicBezTo>
                        <a:cubicBezTo>
                          <a:pt x="18749" y="28405"/>
                          <a:pt x="18767" y="28405"/>
                          <a:pt x="18785" y="28405"/>
                        </a:cubicBezTo>
                        <a:cubicBezTo>
                          <a:pt x="18972" y="28402"/>
                          <a:pt x="19154" y="28368"/>
                          <a:pt x="19336" y="28335"/>
                        </a:cubicBezTo>
                        <a:cubicBezTo>
                          <a:pt x="20032" y="29113"/>
                          <a:pt x="20459" y="30174"/>
                          <a:pt x="20474" y="31319"/>
                        </a:cubicBezTo>
                        <a:lnTo>
                          <a:pt x="20475" y="31383"/>
                        </a:lnTo>
                        <a:cubicBezTo>
                          <a:pt x="20485" y="32151"/>
                          <a:pt x="20292" y="32884"/>
                          <a:pt x="19921" y="33504"/>
                        </a:cubicBezTo>
                        <a:cubicBezTo>
                          <a:pt x="19542" y="34136"/>
                          <a:pt x="19050" y="34962"/>
                          <a:pt x="18680" y="35585"/>
                        </a:cubicBezTo>
                        <a:cubicBezTo>
                          <a:pt x="18334" y="36165"/>
                          <a:pt x="18160" y="36854"/>
                          <a:pt x="18185" y="37557"/>
                        </a:cubicBezTo>
                        <a:lnTo>
                          <a:pt x="18186" y="37605"/>
                        </a:lnTo>
                        <a:cubicBezTo>
                          <a:pt x="18262" y="39776"/>
                          <a:pt x="19937" y="41789"/>
                          <a:pt x="21773" y="42131"/>
                        </a:cubicBezTo>
                        <a:cubicBezTo>
                          <a:pt x="21972" y="42167"/>
                          <a:pt x="22174" y="42169"/>
                          <a:pt x="22375" y="42172"/>
                        </a:cubicBezTo>
                        <a:cubicBezTo>
                          <a:pt x="27265" y="42231"/>
                          <a:pt x="32154" y="42279"/>
                          <a:pt x="37045" y="42331"/>
                        </a:cubicBezTo>
                        <a:cubicBezTo>
                          <a:pt x="38799" y="42184"/>
                          <a:pt x="40187" y="40658"/>
                          <a:pt x="40343" y="38702"/>
                        </a:cubicBezTo>
                        <a:cubicBezTo>
                          <a:pt x="40464" y="37209"/>
                          <a:pt x="39385" y="35930"/>
                          <a:pt x="38069" y="35930"/>
                        </a:cubicBezTo>
                        <a:cubicBezTo>
                          <a:pt x="37996" y="35930"/>
                          <a:pt x="37922" y="35934"/>
                          <a:pt x="37847" y="35942"/>
                        </a:cubicBezTo>
                        <a:cubicBezTo>
                          <a:pt x="37785" y="35948"/>
                          <a:pt x="37723" y="35950"/>
                          <a:pt x="37662" y="35950"/>
                        </a:cubicBezTo>
                        <a:cubicBezTo>
                          <a:pt x="36145" y="35950"/>
                          <a:pt x="34971" y="34362"/>
                          <a:pt x="35302" y="32683"/>
                        </a:cubicBezTo>
                        <a:lnTo>
                          <a:pt x="35428" y="31373"/>
                        </a:lnTo>
                        <a:cubicBezTo>
                          <a:pt x="35481" y="30809"/>
                          <a:pt x="35427" y="30261"/>
                          <a:pt x="35291" y="29750"/>
                        </a:cubicBezTo>
                        <a:cubicBezTo>
                          <a:pt x="35962" y="29155"/>
                          <a:pt x="36506" y="28259"/>
                          <a:pt x="36760" y="26851"/>
                        </a:cubicBezTo>
                        <a:cubicBezTo>
                          <a:pt x="37506" y="22707"/>
                          <a:pt x="34725" y="19255"/>
                          <a:pt x="33306" y="19142"/>
                        </a:cubicBezTo>
                        <a:cubicBezTo>
                          <a:pt x="31761" y="19021"/>
                          <a:pt x="30174" y="18235"/>
                          <a:pt x="30165" y="16454"/>
                        </a:cubicBezTo>
                        <a:lnTo>
                          <a:pt x="30026" y="15146"/>
                        </a:lnTo>
                        <a:cubicBezTo>
                          <a:pt x="29904" y="13983"/>
                          <a:pt x="29361" y="12979"/>
                          <a:pt x="28597" y="12280"/>
                        </a:cubicBezTo>
                        <a:cubicBezTo>
                          <a:pt x="28013" y="5986"/>
                          <a:pt x="22962" y="921"/>
                          <a:pt x="16531" y="441"/>
                        </a:cubicBezTo>
                        <a:lnTo>
                          <a:pt x="9744" y="18"/>
                        </a:lnTo>
                        <a:cubicBezTo>
                          <a:pt x="9554" y="6"/>
                          <a:pt x="9365" y="0"/>
                          <a:pt x="917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0" name="Google Shape;230;p6"/>
                  <p:cNvSpPr/>
                  <p:nvPr/>
                </p:nvSpPr>
                <p:spPr>
                  <a:xfrm>
                    <a:off x="1505339" y="3492359"/>
                    <a:ext cx="2033256" cy="11736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321" h="57907" extrusionOk="0">
                        <a:moveTo>
                          <a:pt x="33879" y="0"/>
                        </a:moveTo>
                        <a:cubicBezTo>
                          <a:pt x="24704" y="0"/>
                          <a:pt x="16319" y="7543"/>
                          <a:pt x="12477" y="19399"/>
                        </a:cubicBezTo>
                        <a:lnTo>
                          <a:pt x="1" y="57906"/>
                        </a:lnTo>
                        <a:lnTo>
                          <a:pt x="100320" y="57906"/>
                        </a:lnTo>
                        <a:lnTo>
                          <a:pt x="86096" y="21105"/>
                        </a:lnTo>
                        <a:cubicBezTo>
                          <a:pt x="81747" y="9342"/>
                          <a:pt x="73122" y="1966"/>
                          <a:pt x="63717" y="1966"/>
                        </a:cubicBezTo>
                        <a:lnTo>
                          <a:pt x="35003" y="38"/>
                        </a:lnTo>
                        <a:cubicBezTo>
                          <a:pt x="34627" y="13"/>
                          <a:pt x="34252" y="0"/>
                          <a:pt x="3387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1" name="Google Shape;231;p6"/>
                  <p:cNvSpPr/>
                  <p:nvPr/>
                </p:nvSpPr>
                <p:spPr>
                  <a:xfrm>
                    <a:off x="2112993" y="2927882"/>
                    <a:ext cx="590210" cy="6623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121" h="32681" extrusionOk="0">
                        <a:moveTo>
                          <a:pt x="3669" y="0"/>
                        </a:moveTo>
                        <a:cubicBezTo>
                          <a:pt x="3630" y="0"/>
                          <a:pt x="3132" y="1149"/>
                          <a:pt x="3053" y="2059"/>
                        </a:cubicBezTo>
                        <a:lnTo>
                          <a:pt x="2509" y="8484"/>
                        </a:lnTo>
                        <a:lnTo>
                          <a:pt x="472" y="11212"/>
                        </a:lnTo>
                        <a:cubicBezTo>
                          <a:pt x="0" y="11843"/>
                          <a:pt x="224" y="12748"/>
                          <a:pt x="937" y="13085"/>
                        </a:cubicBezTo>
                        <a:lnTo>
                          <a:pt x="2074" y="13627"/>
                        </a:lnTo>
                        <a:lnTo>
                          <a:pt x="2133" y="13724"/>
                        </a:lnTo>
                        <a:cubicBezTo>
                          <a:pt x="2264" y="14499"/>
                          <a:pt x="2294" y="17601"/>
                          <a:pt x="2294" y="17601"/>
                        </a:cubicBezTo>
                        <a:cubicBezTo>
                          <a:pt x="2248" y="20244"/>
                          <a:pt x="3741" y="22318"/>
                          <a:pt x="6252" y="22318"/>
                        </a:cubicBezTo>
                        <a:cubicBezTo>
                          <a:pt x="6446" y="22318"/>
                          <a:pt x="6646" y="22306"/>
                          <a:pt x="6852" y="22281"/>
                        </a:cubicBezTo>
                        <a:lnTo>
                          <a:pt x="10577" y="21821"/>
                        </a:lnTo>
                        <a:cubicBezTo>
                          <a:pt x="11588" y="22622"/>
                          <a:pt x="12137" y="23905"/>
                          <a:pt x="12036" y="25222"/>
                        </a:cubicBezTo>
                        <a:lnTo>
                          <a:pt x="11773" y="29561"/>
                        </a:lnTo>
                        <a:cubicBezTo>
                          <a:pt x="11669" y="31296"/>
                          <a:pt x="13064" y="32681"/>
                          <a:pt x="14703" y="32681"/>
                        </a:cubicBezTo>
                        <a:cubicBezTo>
                          <a:pt x="14947" y="32681"/>
                          <a:pt x="15196" y="32650"/>
                          <a:pt x="15447" y="32585"/>
                        </a:cubicBezTo>
                        <a:lnTo>
                          <a:pt x="29121" y="29042"/>
                        </a:lnTo>
                        <a:cubicBezTo>
                          <a:pt x="26833" y="27773"/>
                          <a:pt x="25068" y="25721"/>
                          <a:pt x="24199" y="23253"/>
                        </a:cubicBezTo>
                        <a:cubicBezTo>
                          <a:pt x="23997" y="22677"/>
                          <a:pt x="23835" y="22088"/>
                          <a:pt x="23706" y="21492"/>
                        </a:cubicBezTo>
                        <a:cubicBezTo>
                          <a:pt x="23573" y="21484"/>
                          <a:pt x="23438" y="21479"/>
                          <a:pt x="23302" y="21479"/>
                        </a:cubicBezTo>
                        <a:cubicBezTo>
                          <a:pt x="22911" y="21479"/>
                          <a:pt x="22505" y="21515"/>
                          <a:pt x="22082" y="21596"/>
                        </a:cubicBezTo>
                        <a:cubicBezTo>
                          <a:pt x="21883" y="21635"/>
                          <a:pt x="21685" y="21673"/>
                          <a:pt x="21483" y="21675"/>
                        </a:cubicBezTo>
                        <a:cubicBezTo>
                          <a:pt x="21465" y="21675"/>
                          <a:pt x="21448" y="21675"/>
                          <a:pt x="21430" y="21675"/>
                        </a:cubicBezTo>
                        <a:cubicBezTo>
                          <a:pt x="19577" y="21675"/>
                          <a:pt x="17571" y="20047"/>
                          <a:pt x="17069" y="17955"/>
                        </a:cubicBezTo>
                        <a:lnTo>
                          <a:pt x="17057" y="17908"/>
                        </a:lnTo>
                        <a:cubicBezTo>
                          <a:pt x="16893" y="17223"/>
                          <a:pt x="16925" y="16514"/>
                          <a:pt x="17149" y="15876"/>
                        </a:cubicBezTo>
                        <a:cubicBezTo>
                          <a:pt x="17388" y="15193"/>
                          <a:pt x="17707" y="14284"/>
                          <a:pt x="17952" y="13590"/>
                        </a:cubicBezTo>
                        <a:cubicBezTo>
                          <a:pt x="18192" y="12910"/>
                          <a:pt x="18235" y="12154"/>
                          <a:pt x="18073" y="11403"/>
                        </a:cubicBezTo>
                        <a:lnTo>
                          <a:pt x="18060" y="11340"/>
                        </a:lnTo>
                        <a:cubicBezTo>
                          <a:pt x="17657" y="9481"/>
                          <a:pt x="16193" y="8071"/>
                          <a:pt x="14475" y="7887"/>
                        </a:cubicBezTo>
                        <a:cubicBezTo>
                          <a:pt x="14108" y="7994"/>
                          <a:pt x="13736" y="8046"/>
                          <a:pt x="13368" y="8046"/>
                        </a:cubicBezTo>
                        <a:cubicBezTo>
                          <a:pt x="11413" y="8046"/>
                          <a:pt x="9549" y="6604"/>
                          <a:pt x="8913" y="4427"/>
                        </a:cubicBezTo>
                        <a:cubicBezTo>
                          <a:pt x="8913" y="4427"/>
                          <a:pt x="8850" y="4211"/>
                          <a:pt x="8748" y="3864"/>
                        </a:cubicBezTo>
                        <a:cubicBezTo>
                          <a:pt x="8073" y="1551"/>
                          <a:pt x="6094" y="18"/>
                          <a:pt x="4007" y="18"/>
                        </a:cubicBezTo>
                        <a:cubicBezTo>
                          <a:pt x="3894" y="18"/>
                          <a:pt x="3780" y="23"/>
                          <a:pt x="3667" y="32"/>
                        </a:cubicBezTo>
                        <a:cubicBezTo>
                          <a:pt x="3672" y="10"/>
                          <a:pt x="3672" y="0"/>
                          <a:pt x="3669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32" name="Google Shape;232;p6"/>
                <p:cNvGrpSpPr/>
                <p:nvPr/>
              </p:nvGrpSpPr>
              <p:grpSpPr>
                <a:xfrm>
                  <a:off x="1455534" y="4320172"/>
                  <a:ext cx="699281" cy="823372"/>
                  <a:chOff x="2522831" y="3364751"/>
                  <a:chExt cx="1270266" cy="1495680"/>
                </a:xfrm>
              </p:grpSpPr>
              <p:sp>
                <p:nvSpPr>
                  <p:cNvPr id="233" name="Google Shape;233;p6"/>
                  <p:cNvSpPr/>
                  <p:nvPr/>
                </p:nvSpPr>
                <p:spPr>
                  <a:xfrm>
                    <a:off x="2782565" y="3364751"/>
                    <a:ext cx="665179" cy="5632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820" h="27790" extrusionOk="0">
                        <a:moveTo>
                          <a:pt x="10682" y="1"/>
                        </a:moveTo>
                        <a:cubicBezTo>
                          <a:pt x="3674" y="1"/>
                          <a:pt x="1" y="8517"/>
                          <a:pt x="4845" y="13718"/>
                        </a:cubicBezTo>
                        <a:lnTo>
                          <a:pt x="12340" y="21768"/>
                        </a:lnTo>
                        <a:lnTo>
                          <a:pt x="24358" y="27790"/>
                        </a:lnTo>
                        <a:lnTo>
                          <a:pt x="28776" y="19056"/>
                        </a:lnTo>
                        <a:cubicBezTo>
                          <a:pt x="32820" y="11061"/>
                          <a:pt x="27653" y="1378"/>
                          <a:pt x="18735" y="495"/>
                        </a:cubicBezTo>
                        <a:cubicBezTo>
                          <a:pt x="18623" y="483"/>
                          <a:pt x="18510" y="474"/>
                          <a:pt x="18397" y="465"/>
                        </a:cubicBezTo>
                        <a:lnTo>
                          <a:pt x="11249" y="19"/>
                        </a:lnTo>
                        <a:cubicBezTo>
                          <a:pt x="11162" y="13"/>
                          <a:pt x="11074" y="10"/>
                          <a:pt x="10987" y="6"/>
                        </a:cubicBezTo>
                        <a:cubicBezTo>
                          <a:pt x="10884" y="3"/>
                          <a:pt x="10783" y="1"/>
                          <a:pt x="1068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4" name="Google Shape;234;p6"/>
                  <p:cNvSpPr/>
                  <p:nvPr/>
                </p:nvSpPr>
                <p:spPr>
                  <a:xfrm>
                    <a:off x="2522831" y="4113776"/>
                    <a:ext cx="1270266" cy="7466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5" h="36840" extrusionOk="0">
                        <a:moveTo>
                          <a:pt x="25167" y="0"/>
                        </a:moveTo>
                        <a:cubicBezTo>
                          <a:pt x="22025" y="0"/>
                          <a:pt x="19112" y="1721"/>
                          <a:pt x="17592" y="4516"/>
                        </a:cubicBezTo>
                        <a:lnTo>
                          <a:pt x="1" y="36839"/>
                        </a:lnTo>
                        <a:lnTo>
                          <a:pt x="62675" y="36839"/>
                        </a:lnTo>
                        <a:lnTo>
                          <a:pt x="50600" y="7835"/>
                        </a:lnTo>
                        <a:cubicBezTo>
                          <a:pt x="48358" y="3509"/>
                          <a:pt x="43909" y="797"/>
                          <a:pt x="39058" y="797"/>
                        </a:cubicBezTo>
                        <a:lnTo>
                          <a:pt x="25669" y="15"/>
                        </a:lnTo>
                        <a:cubicBezTo>
                          <a:pt x="25501" y="5"/>
                          <a:pt x="25334" y="0"/>
                          <a:pt x="25167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5" name="Google Shape;235;p6"/>
                  <p:cNvSpPr/>
                  <p:nvPr/>
                </p:nvSpPr>
                <p:spPr>
                  <a:xfrm>
                    <a:off x="2780822" y="3509647"/>
                    <a:ext cx="633339" cy="7163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249" h="35344" extrusionOk="0">
                        <a:moveTo>
                          <a:pt x="11609" y="1"/>
                        </a:moveTo>
                        <a:cubicBezTo>
                          <a:pt x="11586" y="1"/>
                          <a:pt x="11564" y="1"/>
                          <a:pt x="11542" y="2"/>
                        </a:cubicBezTo>
                        <a:lnTo>
                          <a:pt x="5562" y="222"/>
                        </a:lnTo>
                        <a:cubicBezTo>
                          <a:pt x="5510" y="224"/>
                          <a:pt x="5459" y="225"/>
                          <a:pt x="5407" y="225"/>
                        </a:cubicBezTo>
                        <a:cubicBezTo>
                          <a:pt x="5075" y="225"/>
                          <a:pt x="4748" y="184"/>
                          <a:pt x="4433" y="110"/>
                        </a:cubicBezTo>
                        <a:cubicBezTo>
                          <a:pt x="4165" y="723"/>
                          <a:pt x="3986" y="1385"/>
                          <a:pt x="3927" y="2084"/>
                        </a:cubicBezTo>
                        <a:lnTo>
                          <a:pt x="3696" y="4800"/>
                        </a:lnTo>
                        <a:cubicBezTo>
                          <a:pt x="3686" y="4782"/>
                          <a:pt x="3679" y="4763"/>
                          <a:pt x="3668" y="4744"/>
                        </a:cubicBezTo>
                        <a:lnTo>
                          <a:pt x="3347" y="8525"/>
                        </a:lnTo>
                        <a:lnTo>
                          <a:pt x="405" y="13692"/>
                        </a:lnTo>
                        <a:cubicBezTo>
                          <a:pt x="0" y="14403"/>
                          <a:pt x="487" y="15290"/>
                          <a:pt x="1302" y="15332"/>
                        </a:cubicBezTo>
                        <a:lnTo>
                          <a:pt x="2763" y="15409"/>
                        </a:lnTo>
                        <a:lnTo>
                          <a:pt x="2825" y="15510"/>
                        </a:lnTo>
                        <a:cubicBezTo>
                          <a:pt x="2965" y="16220"/>
                          <a:pt x="3052" y="19433"/>
                          <a:pt x="3052" y="19433"/>
                        </a:cubicBezTo>
                        <a:cubicBezTo>
                          <a:pt x="3052" y="22265"/>
                          <a:pt x="4543" y="24562"/>
                          <a:pt x="7190" y="24562"/>
                        </a:cubicBezTo>
                        <a:cubicBezTo>
                          <a:pt x="7385" y="24562"/>
                          <a:pt x="7587" y="24549"/>
                          <a:pt x="7795" y="24523"/>
                        </a:cubicBezTo>
                        <a:lnTo>
                          <a:pt x="8836" y="24394"/>
                        </a:lnTo>
                        <a:cubicBezTo>
                          <a:pt x="8888" y="24422"/>
                          <a:pt x="8940" y="24449"/>
                          <a:pt x="8991" y="24478"/>
                        </a:cubicBezTo>
                        <a:cubicBezTo>
                          <a:pt x="10761" y="25478"/>
                          <a:pt x="11484" y="27661"/>
                          <a:pt x="10739" y="29551"/>
                        </a:cubicBezTo>
                        <a:lnTo>
                          <a:pt x="9402" y="32945"/>
                        </a:lnTo>
                        <a:cubicBezTo>
                          <a:pt x="8939" y="34120"/>
                          <a:pt x="9828" y="35343"/>
                          <a:pt x="11024" y="35343"/>
                        </a:cubicBezTo>
                        <a:cubicBezTo>
                          <a:pt x="11131" y="35343"/>
                          <a:pt x="11241" y="35333"/>
                          <a:pt x="11352" y="35313"/>
                        </a:cubicBezTo>
                        <a:lnTo>
                          <a:pt x="31248" y="31644"/>
                        </a:lnTo>
                        <a:cubicBezTo>
                          <a:pt x="28841" y="30311"/>
                          <a:pt x="26984" y="28148"/>
                          <a:pt x="26067" y="25550"/>
                        </a:cubicBezTo>
                        <a:cubicBezTo>
                          <a:pt x="25413" y="23692"/>
                          <a:pt x="25123" y="21695"/>
                          <a:pt x="25226" y="19763"/>
                        </a:cubicBezTo>
                        <a:lnTo>
                          <a:pt x="25150" y="19071"/>
                        </a:lnTo>
                        <a:cubicBezTo>
                          <a:pt x="15307" y="19018"/>
                          <a:pt x="15928" y="12491"/>
                          <a:pt x="15928" y="12491"/>
                        </a:cubicBezTo>
                        <a:cubicBezTo>
                          <a:pt x="15149" y="9961"/>
                          <a:pt x="9934" y="10848"/>
                          <a:pt x="13402" y="4416"/>
                        </a:cubicBezTo>
                        <a:cubicBezTo>
                          <a:pt x="13678" y="3905"/>
                          <a:pt x="13860" y="3346"/>
                          <a:pt x="13946" y="2771"/>
                        </a:cubicBezTo>
                        <a:cubicBezTo>
                          <a:pt x="14193" y="1318"/>
                          <a:pt x="13071" y="1"/>
                          <a:pt x="11609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36" name="Google Shape;236;p6"/>
              <p:cNvGrpSpPr/>
              <p:nvPr/>
            </p:nvGrpSpPr>
            <p:grpSpPr>
              <a:xfrm>
                <a:off x="2598802" y="4599422"/>
                <a:ext cx="1522401" cy="634495"/>
                <a:chOff x="75884" y="4277103"/>
                <a:chExt cx="2078931" cy="866441"/>
              </a:xfrm>
            </p:grpSpPr>
            <p:grpSp>
              <p:nvGrpSpPr>
                <p:cNvPr id="237" name="Google Shape;237;p6"/>
                <p:cNvGrpSpPr/>
                <p:nvPr/>
              </p:nvGrpSpPr>
              <p:grpSpPr>
                <a:xfrm>
                  <a:off x="75884" y="4277103"/>
                  <a:ext cx="893074" cy="857903"/>
                  <a:chOff x="560650" y="2791450"/>
                  <a:chExt cx="1532649" cy="1472290"/>
                </a:xfrm>
              </p:grpSpPr>
              <p:sp>
                <p:nvSpPr>
                  <p:cNvPr id="238" name="Google Shape;238;p6"/>
                  <p:cNvSpPr/>
                  <p:nvPr/>
                </p:nvSpPr>
                <p:spPr>
                  <a:xfrm>
                    <a:off x="1042237" y="2791450"/>
                    <a:ext cx="654661" cy="7840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301" h="38684" extrusionOk="0">
                        <a:moveTo>
                          <a:pt x="21975" y="0"/>
                        </a:moveTo>
                        <a:cubicBezTo>
                          <a:pt x="21764" y="0"/>
                          <a:pt x="21552" y="7"/>
                          <a:pt x="21338" y="20"/>
                        </a:cubicBezTo>
                        <a:lnTo>
                          <a:pt x="13702" y="497"/>
                        </a:lnTo>
                        <a:cubicBezTo>
                          <a:pt x="5965" y="1074"/>
                          <a:pt x="0" y="7552"/>
                          <a:pt x="62" y="15310"/>
                        </a:cubicBezTo>
                        <a:lnTo>
                          <a:pt x="192" y="31571"/>
                        </a:lnTo>
                        <a:lnTo>
                          <a:pt x="31801" y="38683"/>
                        </a:lnTo>
                        <a:lnTo>
                          <a:pt x="31935" y="10624"/>
                        </a:lnTo>
                        <a:cubicBezTo>
                          <a:pt x="32301" y="4834"/>
                          <a:pt x="27689" y="0"/>
                          <a:pt x="21975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9" name="Google Shape;239;p6"/>
                  <p:cNvSpPr/>
                  <p:nvPr/>
                </p:nvSpPr>
                <p:spPr>
                  <a:xfrm>
                    <a:off x="560650" y="3484657"/>
                    <a:ext cx="1532649" cy="7790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621" h="38440" extrusionOk="0">
                        <a:moveTo>
                          <a:pt x="50083" y="1"/>
                        </a:moveTo>
                        <a:cubicBezTo>
                          <a:pt x="49802" y="1"/>
                          <a:pt x="49519" y="9"/>
                          <a:pt x="49236" y="26"/>
                        </a:cubicBezTo>
                        <a:lnTo>
                          <a:pt x="27593" y="1305"/>
                        </a:lnTo>
                        <a:cubicBezTo>
                          <a:pt x="20503" y="1305"/>
                          <a:pt x="14001" y="6201"/>
                          <a:pt x="10724" y="14009"/>
                        </a:cubicBezTo>
                        <a:lnTo>
                          <a:pt x="0" y="38439"/>
                        </a:lnTo>
                        <a:lnTo>
                          <a:pt x="75621" y="38439"/>
                        </a:lnTo>
                        <a:lnTo>
                          <a:pt x="66217" y="12877"/>
                        </a:lnTo>
                        <a:cubicBezTo>
                          <a:pt x="63321" y="5008"/>
                          <a:pt x="56999" y="1"/>
                          <a:pt x="50083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0" name="Google Shape;240;p6"/>
                  <p:cNvSpPr/>
                  <p:nvPr/>
                </p:nvSpPr>
                <p:spPr>
                  <a:xfrm>
                    <a:off x="1145786" y="2870779"/>
                    <a:ext cx="591811" cy="7195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200" h="35503" extrusionOk="0">
                        <a:moveTo>
                          <a:pt x="17609" y="0"/>
                        </a:moveTo>
                        <a:cubicBezTo>
                          <a:pt x="17056" y="875"/>
                          <a:pt x="16738" y="1898"/>
                          <a:pt x="16738" y="2992"/>
                        </a:cubicBezTo>
                        <a:lnTo>
                          <a:pt x="16738" y="3649"/>
                        </a:lnTo>
                        <a:cubicBezTo>
                          <a:pt x="16738" y="6643"/>
                          <a:pt x="14210" y="9073"/>
                          <a:pt x="11078" y="9105"/>
                        </a:cubicBezTo>
                        <a:lnTo>
                          <a:pt x="11109" y="14205"/>
                        </a:lnTo>
                        <a:cubicBezTo>
                          <a:pt x="10818" y="17489"/>
                          <a:pt x="9592" y="20617"/>
                          <a:pt x="7573" y="23193"/>
                        </a:cubicBezTo>
                        <a:lnTo>
                          <a:pt x="5721" y="20504"/>
                        </a:lnTo>
                        <a:lnTo>
                          <a:pt x="5721" y="20504"/>
                        </a:lnTo>
                        <a:cubicBezTo>
                          <a:pt x="5820" y="22339"/>
                          <a:pt x="5545" y="24235"/>
                          <a:pt x="4923" y="25999"/>
                        </a:cubicBezTo>
                        <a:cubicBezTo>
                          <a:pt x="4053" y="28467"/>
                          <a:pt x="2289" y="30518"/>
                          <a:pt x="1" y="31789"/>
                        </a:cubicBezTo>
                        <a:lnTo>
                          <a:pt x="144" y="31826"/>
                        </a:lnTo>
                        <a:cubicBezTo>
                          <a:pt x="123" y="31838"/>
                          <a:pt x="102" y="31851"/>
                          <a:pt x="80" y="31864"/>
                        </a:cubicBezTo>
                        <a:lnTo>
                          <a:pt x="13755" y="35406"/>
                        </a:lnTo>
                        <a:cubicBezTo>
                          <a:pt x="14006" y="35471"/>
                          <a:pt x="14255" y="35502"/>
                          <a:pt x="14500" y="35502"/>
                        </a:cubicBezTo>
                        <a:cubicBezTo>
                          <a:pt x="16138" y="35502"/>
                          <a:pt x="17532" y="34118"/>
                          <a:pt x="17428" y="32383"/>
                        </a:cubicBezTo>
                        <a:lnTo>
                          <a:pt x="17166" y="28045"/>
                        </a:lnTo>
                        <a:cubicBezTo>
                          <a:pt x="17064" y="26728"/>
                          <a:pt x="17614" y="25443"/>
                          <a:pt x="18625" y="24643"/>
                        </a:cubicBezTo>
                        <a:lnTo>
                          <a:pt x="22350" y="25103"/>
                        </a:lnTo>
                        <a:cubicBezTo>
                          <a:pt x="22621" y="25137"/>
                          <a:pt x="22885" y="25153"/>
                          <a:pt x="23141" y="25153"/>
                        </a:cubicBezTo>
                        <a:cubicBezTo>
                          <a:pt x="25596" y="25153"/>
                          <a:pt x="27298" y="23635"/>
                          <a:pt x="27077" y="21024"/>
                        </a:cubicBezTo>
                        <a:cubicBezTo>
                          <a:pt x="27077" y="21024"/>
                          <a:pt x="27151" y="17333"/>
                          <a:pt x="27068" y="16545"/>
                        </a:cubicBezTo>
                        <a:lnTo>
                          <a:pt x="27128" y="16449"/>
                        </a:lnTo>
                        <a:lnTo>
                          <a:pt x="28265" y="15908"/>
                        </a:lnTo>
                        <a:cubicBezTo>
                          <a:pt x="28977" y="15566"/>
                          <a:pt x="29200" y="14661"/>
                          <a:pt x="28729" y="14030"/>
                        </a:cubicBezTo>
                        <a:lnTo>
                          <a:pt x="26692" y="11302"/>
                        </a:lnTo>
                        <a:lnTo>
                          <a:pt x="26315" y="6851"/>
                        </a:lnTo>
                        <a:cubicBezTo>
                          <a:pt x="26290" y="6851"/>
                          <a:pt x="26267" y="6849"/>
                          <a:pt x="26242" y="6849"/>
                        </a:cubicBezTo>
                        <a:lnTo>
                          <a:pt x="26612" y="11197"/>
                        </a:lnTo>
                        <a:cubicBezTo>
                          <a:pt x="26586" y="11131"/>
                          <a:pt x="26569" y="11062"/>
                          <a:pt x="26562" y="10992"/>
                        </a:cubicBezTo>
                        <a:lnTo>
                          <a:pt x="26055" y="5015"/>
                        </a:lnTo>
                        <a:cubicBezTo>
                          <a:pt x="26054" y="4995"/>
                          <a:pt x="26049" y="4975"/>
                          <a:pt x="26048" y="4955"/>
                        </a:cubicBezTo>
                        <a:cubicBezTo>
                          <a:pt x="25341" y="4575"/>
                          <a:pt x="24542" y="4363"/>
                          <a:pt x="23705" y="4363"/>
                        </a:cubicBezTo>
                        <a:cubicBezTo>
                          <a:pt x="23586" y="4363"/>
                          <a:pt x="23466" y="4368"/>
                          <a:pt x="23346" y="4376"/>
                        </a:cubicBezTo>
                        <a:cubicBezTo>
                          <a:pt x="22988" y="4403"/>
                          <a:pt x="22764" y="4418"/>
                          <a:pt x="22764" y="4418"/>
                        </a:cubicBezTo>
                        <a:cubicBezTo>
                          <a:pt x="22651" y="4426"/>
                          <a:pt x="22538" y="4430"/>
                          <a:pt x="22426" y="4430"/>
                        </a:cubicBezTo>
                        <a:cubicBezTo>
                          <a:pt x="20000" y="4430"/>
                          <a:pt x="17930" y="2531"/>
                          <a:pt x="17609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41" name="Google Shape;241;p6"/>
                <p:cNvGrpSpPr/>
                <p:nvPr/>
              </p:nvGrpSpPr>
              <p:grpSpPr>
                <a:xfrm>
                  <a:off x="719999" y="4311610"/>
                  <a:ext cx="893006" cy="823294"/>
                  <a:chOff x="1505339" y="2791458"/>
                  <a:chExt cx="2033256" cy="1874531"/>
                </a:xfrm>
              </p:grpSpPr>
              <p:sp>
                <p:nvSpPr>
                  <p:cNvPr id="242" name="Google Shape;242;p6"/>
                  <p:cNvSpPr/>
                  <p:nvPr/>
                </p:nvSpPr>
                <p:spPr>
                  <a:xfrm>
                    <a:off x="2167696" y="2791458"/>
                    <a:ext cx="820104" cy="8579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464" h="42331" extrusionOk="0">
                        <a:moveTo>
                          <a:pt x="9178" y="0"/>
                        </a:moveTo>
                        <a:cubicBezTo>
                          <a:pt x="4099" y="0"/>
                          <a:pt x="0" y="4297"/>
                          <a:pt x="325" y="9443"/>
                        </a:cubicBezTo>
                        <a:lnTo>
                          <a:pt x="1406" y="26558"/>
                        </a:lnTo>
                        <a:lnTo>
                          <a:pt x="16098" y="27372"/>
                        </a:lnTo>
                        <a:cubicBezTo>
                          <a:pt x="16883" y="28015"/>
                          <a:pt x="17826" y="28405"/>
                          <a:pt x="18732" y="28405"/>
                        </a:cubicBezTo>
                        <a:cubicBezTo>
                          <a:pt x="18749" y="28405"/>
                          <a:pt x="18767" y="28405"/>
                          <a:pt x="18785" y="28405"/>
                        </a:cubicBezTo>
                        <a:cubicBezTo>
                          <a:pt x="18972" y="28402"/>
                          <a:pt x="19154" y="28368"/>
                          <a:pt x="19336" y="28335"/>
                        </a:cubicBezTo>
                        <a:cubicBezTo>
                          <a:pt x="20032" y="29113"/>
                          <a:pt x="20459" y="30174"/>
                          <a:pt x="20474" y="31319"/>
                        </a:cubicBezTo>
                        <a:lnTo>
                          <a:pt x="20475" y="31383"/>
                        </a:lnTo>
                        <a:cubicBezTo>
                          <a:pt x="20485" y="32151"/>
                          <a:pt x="20292" y="32884"/>
                          <a:pt x="19921" y="33504"/>
                        </a:cubicBezTo>
                        <a:cubicBezTo>
                          <a:pt x="19542" y="34136"/>
                          <a:pt x="19050" y="34962"/>
                          <a:pt x="18680" y="35585"/>
                        </a:cubicBezTo>
                        <a:cubicBezTo>
                          <a:pt x="18334" y="36165"/>
                          <a:pt x="18160" y="36854"/>
                          <a:pt x="18185" y="37557"/>
                        </a:cubicBezTo>
                        <a:lnTo>
                          <a:pt x="18186" y="37605"/>
                        </a:lnTo>
                        <a:cubicBezTo>
                          <a:pt x="18262" y="39776"/>
                          <a:pt x="19937" y="41789"/>
                          <a:pt x="21773" y="42131"/>
                        </a:cubicBezTo>
                        <a:cubicBezTo>
                          <a:pt x="21972" y="42167"/>
                          <a:pt x="22174" y="42169"/>
                          <a:pt x="22375" y="42172"/>
                        </a:cubicBezTo>
                        <a:cubicBezTo>
                          <a:pt x="27265" y="42231"/>
                          <a:pt x="32154" y="42279"/>
                          <a:pt x="37045" y="42331"/>
                        </a:cubicBezTo>
                        <a:cubicBezTo>
                          <a:pt x="38799" y="42184"/>
                          <a:pt x="40187" y="40658"/>
                          <a:pt x="40343" y="38702"/>
                        </a:cubicBezTo>
                        <a:cubicBezTo>
                          <a:pt x="40464" y="37209"/>
                          <a:pt x="39385" y="35930"/>
                          <a:pt x="38069" y="35930"/>
                        </a:cubicBezTo>
                        <a:cubicBezTo>
                          <a:pt x="37996" y="35930"/>
                          <a:pt x="37922" y="35934"/>
                          <a:pt x="37847" y="35942"/>
                        </a:cubicBezTo>
                        <a:cubicBezTo>
                          <a:pt x="37785" y="35948"/>
                          <a:pt x="37723" y="35950"/>
                          <a:pt x="37662" y="35950"/>
                        </a:cubicBezTo>
                        <a:cubicBezTo>
                          <a:pt x="36145" y="35950"/>
                          <a:pt x="34971" y="34362"/>
                          <a:pt x="35302" y="32683"/>
                        </a:cubicBezTo>
                        <a:lnTo>
                          <a:pt x="35428" y="31373"/>
                        </a:lnTo>
                        <a:cubicBezTo>
                          <a:pt x="35481" y="30809"/>
                          <a:pt x="35427" y="30261"/>
                          <a:pt x="35291" y="29750"/>
                        </a:cubicBezTo>
                        <a:cubicBezTo>
                          <a:pt x="35962" y="29155"/>
                          <a:pt x="36506" y="28259"/>
                          <a:pt x="36760" y="26851"/>
                        </a:cubicBezTo>
                        <a:cubicBezTo>
                          <a:pt x="37506" y="22707"/>
                          <a:pt x="34725" y="19255"/>
                          <a:pt x="33306" y="19142"/>
                        </a:cubicBezTo>
                        <a:cubicBezTo>
                          <a:pt x="31761" y="19021"/>
                          <a:pt x="30174" y="18235"/>
                          <a:pt x="30165" y="16454"/>
                        </a:cubicBezTo>
                        <a:lnTo>
                          <a:pt x="30026" y="15146"/>
                        </a:lnTo>
                        <a:cubicBezTo>
                          <a:pt x="29904" y="13983"/>
                          <a:pt x="29361" y="12979"/>
                          <a:pt x="28597" y="12280"/>
                        </a:cubicBezTo>
                        <a:cubicBezTo>
                          <a:pt x="28013" y="5986"/>
                          <a:pt x="22962" y="921"/>
                          <a:pt x="16531" y="441"/>
                        </a:cubicBezTo>
                        <a:lnTo>
                          <a:pt x="9744" y="18"/>
                        </a:lnTo>
                        <a:cubicBezTo>
                          <a:pt x="9554" y="6"/>
                          <a:pt x="9365" y="0"/>
                          <a:pt x="917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" name="Google Shape;243;p6"/>
                  <p:cNvSpPr/>
                  <p:nvPr/>
                </p:nvSpPr>
                <p:spPr>
                  <a:xfrm>
                    <a:off x="1505339" y="3492359"/>
                    <a:ext cx="2033256" cy="11736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321" h="57907" extrusionOk="0">
                        <a:moveTo>
                          <a:pt x="33879" y="0"/>
                        </a:moveTo>
                        <a:cubicBezTo>
                          <a:pt x="24704" y="0"/>
                          <a:pt x="16319" y="7543"/>
                          <a:pt x="12477" y="19399"/>
                        </a:cubicBezTo>
                        <a:lnTo>
                          <a:pt x="1" y="57906"/>
                        </a:lnTo>
                        <a:lnTo>
                          <a:pt x="100320" y="57906"/>
                        </a:lnTo>
                        <a:lnTo>
                          <a:pt x="86096" y="21105"/>
                        </a:lnTo>
                        <a:cubicBezTo>
                          <a:pt x="81747" y="9342"/>
                          <a:pt x="73122" y="1966"/>
                          <a:pt x="63717" y="1966"/>
                        </a:cubicBezTo>
                        <a:lnTo>
                          <a:pt x="35003" y="38"/>
                        </a:lnTo>
                        <a:cubicBezTo>
                          <a:pt x="34627" y="13"/>
                          <a:pt x="34252" y="0"/>
                          <a:pt x="3387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4" name="Google Shape;244;p6"/>
                  <p:cNvSpPr/>
                  <p:nvPr/>
                </p:nvSpPr>
                <p:spPr>
                  <a:xfrm>
                    <a:off x="2112993" y="2927882"/>
                    <a:ext cx="590210" cy="6623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121" h="32681" extrusionOk="0">
                        <a:moveTo>
                          <a:pt x="3669" y="0"/>
                        </a:moveTo>
                        <a:cubicBezTo>
                          <a:pt x="3630" y="0"/>
                          <a:pt x="3132" y="1149"/>
                          <a:pt x="3053" y="2059"/>
                        </a:cubicBezTo>
                        <a:lnTo>
                          <a:pt x="2509" y="8484"/>
                        </a:lnTo>
                        <a:lnTo>
                          <a:pt x="472" y="11212"/>
                        </a:lnTo>
                        <a:cubicBezTo>
                          <a:pt x="0" y="11843"/>
                          <a:pt x="224" y="12748"/>
                          <a:pt x="937" y="13085"/>
                        </a:cubicBezTo>
                        <a:lnTo>
                          <a:pt x="2074" y="13627"/>
                        </a:lnTo>
                        <a:lnTo>
                          <a:pt x="2133" y="13724"/>
                        </a:lnTo>
                        <a:cubicBezTo>
                          <a:pt x="2264" y="14499"/>
                          <a:pt x="2294" y="17601"/>
                          <a:pt x="2294" y="17601"/>
                        </a:cubicBezTo>
                        <a:cubicBezTo>
                          <a:pt x="2248" y="20244"/>
                          <a:pt x="3741" y="22318"/>
                          <a:pt x="6252" y="22318"/>
                        </a:cubicBezTo>
                        <a:cubicBezTo>
                          <a:pt x="6446" y="22318"/>
                          <a:pt x="6646" y="22306"/>
                          <a:pt x="6852" y="22281"/>
                        </a:cubicBezTo>
                        <a:lnTo>
                          <a:pt x="10577" y="21821"/>
                        </a:lnTo>
                        <a:cubicBezTo>
                          <a:pt x="11588" y="22622"/>
                          <a:pt x="12137" y="23905"/>
                          <a:pt x="12036" y="25222"/>
                        </a:cubicBezTo>
                        <a:lnTo>
                          <a:pt x="11773" y="29561"/>
                        </a:lnTo>
                        <a:cubicBezTo>
                          <a:pt x="11669" y="31296"/>
                          <a:pt x="13064" y="32681"/>
                          <a:pt x="14703" y="32681"/>
                        </a:cubicBezTo>
                        <a:cubicBezTo>
                          <a:pt x="14947" y="32681"/>
                          <a:pt x="15196" y="32650"/>
                          <a:pt x="15447" y="32585"/>
                        </a:cubicBezTo>
                        <a:lnTo>
                          <a:pt x="29121" y="29042"/>
                        </a:lnTo>
                        <a:cubicBezTo>
                          <a:pt x="26833" y="27773"/>
                          <a:pt x="25068" y="25721"/>
                          <a:pt x="24199" y="23253"/>
                        </a:cubicBezTo>
                        <a:cubicBezTo>
                          <a:pt x="23997" y="22677"/>
                          <a:pt x="23835" y="22088"/>
                          <a:pt x="23706" y="21492"/>
                        </a:cubicBezTo>
                        <a:cubicBezTo>
                          <a:pt x="23573" y="21484"/>
                          <a:pt x="23438" y="21479"/>
                          <a:pt x="23302" y="21479"/>
                        </a:cubicBezTo>
                        <a:cubicBezTo>
                          <a:pt x="22911" y="21479"/>
                          <a:pt x="22505" y="21515"/>
                          <a:pt x="22082" y="21596"/>
                        </a:cubicBezTo>
                        <a:cubicBezTo>
                          <a:pt x="21883" y="21635"/>
                          <a:pt x="21685" y="21673"/>
                          <a:pt x="21483" y="21675"/>
                        </a:cubicBezTo>
                        <a:cubicBezTo>
                          <a:pt x="21465" y="21675"/>
                          <a:pt x="21448" y="21675"/>
                          <a:pt x="21430" y="21675"/>
                        </a:cubicBezTo>
                        <a:cubicBezTo>
                          <a:pt x="19577" y="21675"/>
                          <a:pt x="17571" y="20047"/>
                          <a:pt x="17069" y="17955"/>
                        </a:cubicBezTo>
                        <a:lnTo>
                          <a:pt x="17057" y="17908"/>
                        </a:lnTo>
                        <a:cubicBezTo>
                          <a:pt x="16893" y="17223"/>
                          <a:pt x="16925" y="16514"/>
                          <a:pt x="17149" y="15876"/>
                        </a:cubicBezTo>
                        <a:cubicBezTo>
                          <a:pt x="17388" y="15193"/>
                          <a:pt x="17707" y="14284"/>
                          <a:pt x="17952" y="13590"/>
                        </a:cubicBezTo>
                        <a:cubicBezTo>
                          <a:pt x="18192" y="12910"/>
                          <a:pt x="18235" y="12154"/>
                          <a:pt x="18073" y="11403"/>
                        </a:cubicBezTo>
                        <a:lnTo>
                          <a:pt x="18060" y="11340"/>
                        </a:lnTo>
                        <a:cubicBezTo>
                          <a:pt x="17657" y="9481"/>
                          <a:pt x="16193" y="8071"/>
                          <a:pt x="14475" y="7887"/>
                        </a:cubicBezTo>
                        <a:cubicBezTo>
                          <a:pt x="14108" y="7994"/>
                          <a:pt x="13736" y="8046"/>
                          <a:pt x="13368" y="8046"/>
                        </a:cubicBezTo>
                        <a:cubicBezTo>
                          <a:pt x="11413" y="8046"/>
                          <a:pt x="9549" y="6604"/>
                          <a:pt x="8913" y="4427"/>
                        </a:cubicBezTo>
                        <a:cubicBezTo>
                          <a:pt x="8913" y="4427"/>
                          <a:pt x="8850" y="4211"/>
                          <a:pt x="8748" y="3864"/>
                        </a:cubicBezTo>
                        <a:cubicBezTo>
                          <a:pt x="8073" y="1551"/>
                          <a:pt x="6094" y="18"/>
                          <a:pt x="4007" y="18"/>
                        </a:cubicBezTo>
                        <a:cubicBezTo>
                          <a:pt x="3894" y="18"/>
                          <a:pt x="3780" y="23"/>
                          <a:pt x="3667" y="32"/>
                        </a:cubicBezTo>
                        <a:cubicBezTo>
                          <a:pt x="3672" y="10"/>
                          <a:pt x="3672" y="0"/>
                          <a:pt x="3669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45" name="Google Shape;245;p6"/>
                <p:cNvGrpSpPr/>
                <p:nvPr/>
              </p:nvGrpSpPr>
              <p:grpSpPr>
                <a:xfrm>
                  <a:off x="1455534" y="4320172"/>
                  <a:ext cx="699281" cy="823372"/>
                  <a:chOff x="2522831" y="3364751"/>
                  <a:chExt cx="1270266" cy="1495680"/>
                </a:xfrm>
              </p:grpSpPr>
              <p:sp>
                <p:nvSpPr>
                  <p:cNvPr id="246" name="Google Shape;246;p6"/>
                  <p:cNvSpPr/>
                  <p:nvPr/>
                </p:nvSpPr>
                <p:spPr>
                  <a:xfrm>
                    <a:off x="2782565" y="3364751"/>
                    <a:ext cx="665179" cy="5632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820" h="27790" extrusionOk="0">
                        <a:moveTo>
                          <a:pt x="10682" y="1"/>
                        </a:moveTo>
                        <a:cubicBezTo>
                          <a:pt x="3674" y="1"/>
                          <a:pt x="1" y="8517"/>
                          <a:pt x="4845" y="13718"/>
                        </a:cubicBezTo>
                        <a:lnTo>
                          <a:pt x="12340" y="21768"/>
                        </a:lnTo>
                        <a:lnTo>
                          <a:pt x="24358" y="27790"/>
                        </a:lnTo>
                        <a:lnTo>
                          <a:pt x="28776" y="19056"/>
                        </a:lnTo>
                        <a:cubicBezTo>
                          <a:pt x="32820" y="11061"/>
                          <a:pt x="27653" y="1378"/>
                          <a:pt x="18735" y="495"/>
                        </a:cubicBezTo>
                        <a:cubicBezTo>
                          <a:pt x="18623" y="483"/>
                          <a:pt x="18510" y="474"/>
                          <a:pt x="18397" y="465"/>
                        </a:cubicBezTo>
                        <a:lnTo>
                          <a:pt x="11249" y="19"/>
                        </a:lnTo>
                        <a:cubicBezTo>
                          <a:pt x="11162" y="13"/>
                          <a:pt x="11074" y="10"/>
                          <a:pt x="10987" y="6"/>
                        </a:cubicBezTo>
                        <a:cubicBezTo>
                          <a:pt x="10884" y="3"/>
                          <a:pt x="10783" y="1"/>
                          <a:pt x="1068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" name="Google Shape;247;p6"/>
                  <p:cNvSpPr/>
                  <p:nvPr/>
                </p:nvSpPr>
                <p:spPr>
                  <a:xfrm>
                    <a:off x="2522831" y="4113776"/>
                    <a:ext cx="1270266" cy="7466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5" h="36840" extrusionOk="0">
                        <a:moveTo>
                          <a:pt x="25167" y="0"/>
                        </a:moveTo>
                        <a:cubicBezTo>
                          <a:pt x="22025" y="0"/>
                          <a:pt x="19112" y="1721"/>
                          <a:pt x="17592" y="4516"/>
                        </a:cubicBezTo>
                        <a:lnTo>
                          <a:pt x="1" y="36839"/>
                        </a:lnTo>
                        <a:lnTo>
                          <a:pt x="62675" y="36839"/>
                        </a:lnTo>
                        <a:lnTo>
                          <a:pt x="50600" y="7835"/>
                        </a:lnTo>
                        <a:cubicBezTo>
                          <a:pt x="48358" y="3509"/>
                          <a:pt x="43909" y="797"/>
                          <a:pt x="39058" y="797"/>
                        </a:cubicBezTo>
                        <a:lnTo>
                          <a:pt x="25669" y="15"/>
                        </a:lnTo>
                        <a:cubicBezTo>
                          <a:pt x="25501" y="5"/>
                          <a:pt x="25334" y="0"/>
                          <a:pt x="25167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8" name="Google Shape;248;p6"/>
                  <p:cNvSpPr/>
                  <p:nvPr/>
                </p:nvSpPr>
                <p:spPr>
                  <a:xfrm>
                    <a:off x="2780822" y="3509647"/>
                    <a:ext cx="633339" cy="7163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249" h="35344" extrusionOk="0">
                        <a:moveTo>
                          <a:pt x="11609" y="1"/>
                        </a:moveTo>
                        <a:cubicBezTo>
                          <a:pt x="11586" y="1"/>
                          <a:pt x="11564" y="1"/>
                          <a:pt x="11542" y="2"/>
                        </a:cubicBezTo>
                        <a:lnTo>
                          <a:pt x="5562" y="222"/>
                        </a:lnTo>
                        <a:cubicBezTo>
                          <a:pt x="5510" y="224"/>
                          <a:pt x="5459" y="225"/>
                          <a:pt x="5407" y="225"/>
                        </a:cubicBezTo>
                        <a:cubicBezTo>
                          <a:pt x="5075" y="225"/>
                          <a:pt x="4748" y="184"/>
                          <a:pt x="4433" y="110"/>
                        </a:cubicBezTo>
                        <a:cubicBezTo>
                          <a:pt x="4165" y="723"/>
                          <a:pt x="3986" y="1385"/>
                          <a:pt x="3927" y="2084"/>
                        </a:cubicBezTo>
                        <a:lnTo>
                          <a:pt x="3696" y="4800"/>
                        </a:lnTo>
                        <a:cubicBezTo>
                          <a:pt x="3686" y="4782"/>
                          <a:pt x="3679" y="4763"/>
                          <a:pt x="3668" y="4744"/>
                        </a:cubicBezTo>
                        <a:lnTo>
                          <a:pt x="3347" y="8525"/>
                        </a:lnTo>
                        <a:lnTo>
                          <a:pt x="405" y="13692"/>
                        </a:lnTo>
                        <a:cubicBezTo>
                          <a:pt x="0" y="14403"/>
                          <a:pt x="487" y="15290"/>
                          <a:pt x="1302" y="15332"/>
                        </a:cubicBezTo>
                        <a:lnTo>
                          <a:pt x="2763" y="15409"/>
                        </a:lnTo>
                        <a:lnTo>
                          <a:pt x="2825" y="15510"/>
                        </a:lnTo>
                        <a:cubicBezTo>
                          <a:pt x="2965" y="16220"/>
                          <a:pt x="3052" y="19433"/>
                          <a:pt x="3052" y="19433"/>
                        </a:cubicBezTo>
                        <a:cubicBezTo>
                          <a:pt x="3052" y="22265"/>
                          <a:pt x="4543" y="24562"/>
                          <a:pt x="7190" y="24562"/>
                        </a:cubicBezTo>
                        <a:cubicBezTo>
                          <a:pt x="7385" y="24562"/>
                          <a:pt x="7587" y="24549"/>
                          <a:pt x="7795" y="24523"/>
                        </a:cubicBezTo>
                        <a:lnTo>
                          <a:pt x="8836" y="24394"/>
                        </a:lnTo>
                        <a:cubicBezTo>
                          <a:pt x="8888" y="24422"/>
                          <a:pt x="8940" y="24449"/>
                          <a:pt x="8991" y="24478"/>
                        </a:cubicBezTo>
                        <a:cubicBezTo>
                          <a:pt x="10761" y="25478"/>
                          <a:pt x="11484" y="27661"/>
                          <a:pt x="10739" y="29551"/>
                        </a:cubicBezTo>
                        <a:lnTo>
                          <a:pt x="9402" y="32945"/>
                        </a:lnTo>
                        <a:cubicBezTo>
                          <a:pt x="8939" y="34120"/>
                          <a:pt x="9828" y="35343"/>
                          <a:pt x="11024" y="35343"/>
                        </a:cubicBezTo>
                        <a:cubicBezTo>
                          <a:pt x="11131" y="35343"/>
                          <a:pt x="11241" y="35333"/>
                          <a:pt x="11352" y="35313"/>
                        </a:cubicBezTo>
                        <a:lnTo>
                          <a:pt x="31248" y="31644"/>
                        </a:lnTo>
                        <a:cubicBezTo>
                          <a:pt x="28841" y="30311"/>
                          <a:pt x="26984" y="28148"/>
                          <a:pt x="26067" y="25550"/>
                        </a:cubicBezTo>
                        <a:cubicBezTo>
                          <a:pt x="25413" y="23692"/>
                          <a:pt x="25123" y="21695"/>
                          <a:pt x="25226" y="19763"/>
                        </a:cubicBezTo>
                        <a:lnTo>
                          <a:pt x="25150" y="19071"/>
                        </a:lnTo>
                        <a:cubicBezTo>
                          <a:pt x="15307" y="19018"/>
                          <a:pt x="15928" y="12491"/>
                          <a:pt x="15928" y="12491"/>
                        </a:cubicBezTo>
                        <a:cubicBezTo>
                          <a:pt x="15149" y="9961"/>
                          <a:pt x="9934" y="10848"/>
                          <a:pt x="13402" y="4416"/>
                        </a:cubicBezTo>
                        <a:cubicBezTo>
                          <a:pt x="13678" y="3905"/>
                          <a:pt x="13860" y="3346"/>
                          <a:pt x="13946" y="2771"/>
                        </a:cubicBezTo>
                        <a:cubicBezTo>
                          <a:pt x="14193" y="1318"/>
                          <a:pt x="13071" y="1"/>
                          <a:pt x="11609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49" name="Google Shape;249;p6"/>
            <p:cNvGrpSpPr/>
            <p:nvPr/>
          </p:nvGrpSpPr>
          <p:grpSpPr>
            <a:xfrm>
              <a:off x="3983552" y="4599422"/>
              <a:ext cx="1522401" cy="634495"/>
              <a:chOff x="75884" y="4277103"/>
              <a:chExt cx="2078931" cy="866441"/>
            </a:xfrm>
          </p:grpSpPr>
          <p:grpSp>
            <p:nvGrpSpPr>
              <p:cNvPr id="250" name="Google Shape;250;p6"/>
              <p:cNvGrpSpPr/>
              <p:nvPr/>
            </p:nvGrpSpPr>
            <p:grpSpPr>
              <a:xfrm>
                <a:off x="75884" y="4277103"/>
                <a:ext cx="893074" cy="857903"/>
                <a:chOff x="560650" y="2791450"/>
                <a:chExt cx="1532649" cy="1472290"/>
              </a:xfrm>
            </p:grpSpPr>
            <p:sp>
              <p:nvSpPr>
                <p:cNvPr id="251" name="Google Shape;251;p6"/>
                <p:cNvSpPr/>
                <p:nvPr/>
              </p:nvSpPr>
              <p:spPr>
                <a:xfrm>
                  <a:off x="1042237" y="2791450"/>
                  <a:ext cx="654661" cy="7840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01" h="38684" extrusionOk="0">
                      <a:moveTo>
                        <a:pt x="21975" y="0"/>
                      </a:moveTo>
                      <a:cubicBezTo>
                        <a:pt x="21764" y="0"/>
                        <a:pt x="21552" y="7"/>
                        <a:pt x="21338" y="20"/>
                      </a:cubicBezTo>
                      <a:lnTo>
                        <a:pt x="13702" y="497"/>
                      </a:lnTo>
                      <a:cubicBezTo>
                        <a:pt x="5965" y="1074"/>
                        <a:pt x="0" y="7552"/>
                        <a:pt x="62" y="15310"/>
                      </a:cubicBezTo>
                      <a:lnTo>
                        <a:pt x="192" y="31571"/>
                      </a:lnTo>
                      <a:lnTo>
                        <a:pt x="31801" y="38683"/>
                      </a:lnTo>
                      <a:lnTo>
                        <a:pt x="31935" y="10624"/>
                      </a:lnTo>
                      <a:cubicBezTo>
                        <a:pt x="32301" y="4834"/>
                        <a:pt x="27689" y="0"/>
                        <a:pt x="2197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" name="Google Shape;252;p6"/>
                <p:cNvSpPr/>
                <p:nvPr/>
              </p:nvSpPr>
              <p:spPr>
                <a:xfrm>
                  <a:off x="560650" y="3484657"/>
                  <a:ext cx="1532649" cy="7790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21" h="38440" extrusionOk="0">
                      <a:moveTo>
                        <a:pt x="50083" y="1"/>
                      </a:moveTo>
                      <a:cubicBezTo>
                        <a:pt x="49802" y="1"/>
                        <a:pt x="49519" y="9"/>
                        <a:pt x="49236" y="26"/>
                      </a:cubicBezTo>
                      <a:lnTo>
                        <a:pt x="27593" y="1305"/>
                      </a:lnTo>
                      <a:cubicBezTo>
                        <a:pt x="20503" y="1305"/>
                        <a:pt x="14001" y="6201"/>
                        <a:pt x="10724" y="14009"/>
                      </a:cubicBezTo>
                      <a:lnTo>
                        <a:pt x="0" y="38439"/>
                      </a:lnTo>
                      <a:lnTo>
                        <a:pt x="75621" y="38439"/>
                      </a:lnTo>
                      <a:lnTo>
                        <a:pt x="66217" y="12877"/>
                      </a:lnTo>
                      <a:cubicBezTo>
                        <a:pt x="63321" y="5008"/>
                        <a:pt x="56999" y="1"/>
                        <a:pt x="5008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" name="Google Shape;253;p6"/>
                <p:cNvSpPr/>
                <p:nvPr/>
              </p:nvSpPr>
              <p:spPr>
                <a:xfrm>
                  <a:off x="1145786" y="2870779"/>
                  <a:ext cx="591811" cy="7195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00" h="35503" extrusionOk="0">
                      <a:moveTo>
                        <a:pt x="17609" y="0"/>
                      </a:moveTo>
                      <a:cubicBezTo>
                        <a:pt x="17056" y="875"/>
                        <a:pt x="16738" y="1898"/>
                        <a:pt x="16738" y="2992"/>
                      </a:cubicBezTo>
                      <a:lnTo>
                        <a:pt x="16738" y="3649"/>
                      </a:lnTo>
                      <a:cubicBezTo>
                        <a:pt x="16738" y="6643"/>
                        <a:pt x="14210" y="9073"/>
                        <a:pt x="11078" y="9105"/>
                      </a:cubicBezTo>
                      <a:lnTo>
                        <a:pt x="11109" y="14205"/>
                      </a:lnTo>
                      <a:cubicBezTo>
                        <a:pt x="10818" y="17489"/>
                        <a:pt x="9592" y="20617"/>
                        <a:pt x="7573" y="23193"/>
                      </a:cubicBezTo>
                      <a:lnTo>
                        <a:pt x="5721" y="20504"/>
                      </a:lnTo>
                      <a:lnTo>
                        <a:pt x="5721" y="20504"/>
                      </a:lnTo>
                      <a:cubicBezTo>
                        <a:pt x="5820" y="22339"/>
                        <a:pt x="5545" y="24235"/>
                        <a:pt x="4923" y="25999"/>
                      </a:cubicBezTo>
                      <a:cubicBezTo>
                        <a:pt x="4053" y="28467"/>
                        <a:pt x="2289" y="30518"/>
                        <a:pt x="1" y="31789"/>
                      </a:cubicBezTo>
                      <a:lnTo>
                        <a:pt x="144" y="31826"/>
                      </a:lnTo>
                      <a:cubicBezTo>
                        <a:pt x="123" y="31838"/>
                        <a:pt x="102" y="31851"/>
                        <a:pt x="80" y="31864"/>
                      </a:cubicBezTo>
                      <a:lnTo>
                        <a:pt x="13755" y="35406"/>
                      </a:lnTo>
                      <a:cubicBezTo>
                        <a:pt x="14006" y="35471"/>
                        <a:pt x="14255" y="35502"/>
                        <a:pt x="14500" y="35502"/>
                      </a:cubicBezTo>
                      <a:cubicBezTo>
                        <a:pt x="16138" y="35502"/>
                        <a:pt x="17532" y="34118"/>
                        <a:pt x="17428" y="32383"/>
                      </a:cubicBezTo>
                      <a:lnTo>
                        <a:pt x="17166" y="28045"/>
                      </a:lnTo>
                      <a:cubicBezTo>
                        <a:pt x="17064" y="26728"/>
                        <a:pt x="17614" y="25443"/>
                        <a:pt x="18625" y="24643"/>
                      </a:cubicBezTo>
                      <a:lnTo>
                        <a:pt x="22350" y="25103"/>
                      </a:lnTo>
                      <a:cubicBezTo>
                        <a:pt x="22621" y="25137"/>
                        <a:pt x="22885" y="25153"/>
                        <a:pt x="23141" y="25153"/>
                      </a:cubicBezTo>
                      <a:cubicBezTo>
                        <a:pt x="25596" y="25153"/>
                        <a:pt x="27298" y="23635"/>
                        <a:pt x="27077" y="21024"/>
                      </a:cubicBezTo>
                      <a:cubicBezTo>
                        <a:pt x="27077" y="21024"/>
                        <a:pt x="27151" y="17333"/>
                        <a:pt x="27068" y="16545"/>
                      </a:cubicBezTo>
                      <a:lnTo>
                        <a:pt x="27128" y="16449"/>
                      </a:lnTo>
                      <a:lnTo>
                        <a:pt x="28265" y="15908"/>
                      </a:lnTo>
                      <a:cubicBezTo>
                        <a:pt x="28977" y="15566"/>
                        <a:pt x="29200" y="14661"/>
                        <a:pt x="28729" y="14030"/>
                      </a:cubicBezTo>
                      <a:lnTo>
                        <a:pt x="26692" y="11302"/>
                      </a:lnTo>
                      <a:lnTo>
                        <a:pt x="26315" y="6851"/>
                      </a:lnTo>
                      <a:cubicBezTo>
                        <a:pt x="26290" y="6851"/>
                        <a:pt x="26267" y="6849"/>
                        <a:pt x="26242" y="6849"/>
                      </a:cubicBezTo>
                      <a:lnTo>
                        <a:pt x="26612" y="11197"/>
                      </a:lnTo>
                      <a:cubicBezTo>
                        <a:pt x="26586" y="11131"/>
                        <a:pt x="26569" y="11062"/>
                        <a:pt x="26562" y="10992"/>
                      </a:cubicBezTo>
                      <a:lnTo>
                        <a:pt x="26055" y="5015"/>
                      </a:lnTo>
                      <a:cubicBezTo>
                        <a:pt x="26054" y="4995"/>
                        <a:pt x="26049" y="4975"/>
                        <a:pt x="26048" y="4955"/>
                      </a:cubicBezTo>
                      <a:cubicBezTo>
                        <a:pt x="25341" y="4575"/>
                        <a:pt x="24542" y="4363"/>
                        <a:pt x="23705" y="4363"/>
                      </a:cubicBezTo>
                      <a:cubicBezTo>
                        <a:pt x="23586" y="4363"/>
                        <a:pt x="23466" y="4368"/>
                        <a:pt x="23346" y="4376"/>
                      </a:cubicBezTo>
                      <a:cubicBezTo>
                        <a:pt x="22988" y="4403"/>
                        <a:pt x="22764" y="4418"/>
                        <a:pt x="22764" y="4418"/>
                      </a:cubicBezTo>
                      <a:cubicBezTo>
                        <a:pt x="22651" y="4426"/>
                        <a:pt x="22538" y="4430"/>
                        <a:pt x="22426" y="4430"/>
                      </a:cubicBezTo>
                      <a:cubicBezTo>
                        <a:pt x="20000" y="4430"/>
                        <a:pt x="17930" y="2531"/>
                        <a:pt x="1760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4" name="Google Shape;254;p6"/>
              <p:cNvGrpSpPr/>
              <p:nvPr/>
            </p:nvGrpSpPr>
            <p:grpSpPr>
              <a:xfrm>
                <a:off x="719999" y="4311610"/>
                <a:ext cx="893006" cy="823294"/>
                <a:chOff x="1505339" y="2791458"/>
                <a:chExt cx="2033256" cy="1874531"/>
              </a:xfrm>
            </p:grpSpPr>
            <p:sp>
              <p:nvSpPr>
                <p:cNvPr id="255" name="Google Shape;255;p6"/>
                <p:cNvSpPr/>
                <p:nvPr/>
              </p:nvSpPr>
              <p:spPr>
                <a:xfrm>
                  <a:off x="2167696" y="2791458"/>
                  <a:ext cx="820104" cy="8579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64" h="42331" extrusionOk="0">
                      <a:moveTo>
                        <a:pt x="9178" y="0"/>
                      </a:moveTo>
                      <a:cubicBezTo>
                        <a:pt x="4099" y="0"/>
                        <a:pt x="0" y="4297"/>
                        <a:pt x="325" y="9443"/>
                      </a:cubicBezTo>
                      <a:lnTo>
                        <a:pt x="1406" y="26558"/>
                      </a:lnTo>
                      <a:lnTo>
                        <a:pt x="16098" y="27372"/>
                      </a:lnTo>
                      <a:cubicBezTo>
                        <a:pt x="16883" y="28015"/>
                        <a:pt x="17826" y="28405"/>
                        <a:pt x="18732" y="28405"/>
                      </a:cubicBezTo>
                      <a:cubicBezTo>
                        <a:pt x="18749" y="28405"/>
                        <a:pt x="18767" y="28405"/>
                        <a:pt x="18785" y="28405"/>
                      </a:cubicBezTo>
                      <a:cubicBezTo>
                        <a:pt x="18972" y="28402"/>
                        <a:pt x="19154" y="28368"/>
                        <a:pt x="19336" y="28335"/>
                      </a:cubicBezTo>
                      <a:cubicBezTo>
                        <a:pt x="20032" y="29113"/>
                        <a:pt x="20459" y="30174"/>
                        <a:pt x="20474" y="31319"/>
                      </a:cubicBezTo>
                      <a:lnTo>
                        <a:pt x="20475" y="31383"/>
                      </a:lnTo>
                      <a:cubicBezTo>
                        <a:pt x="20485" y="32151"/>
                        <a:pt x="20292" y="32884"/>
                        <a:pt x="19921" y="33504"/>
                      </a:cubicBezTo>
                      <a:cubicBezTo>
                        <a:pt x="19542" y="34136"/>
                        <a:pt x="19050" y="34962"/>
                        <a:pt x="18680" y="35585"/>
                      </a:cubicBezTo>
                      <a:cubicBezTo>
                        <a:pt x="18334" y="36165"/>
                        <a:pt x="18160" y="36854"/>
                        <a:pt x="18185" y="37557"/>
                      </a:cubicBezTo>
                      <a:lnTo>
                        <a:pt x="18186" y="37605"/>
                      </a:lnTo>
                      <a:cubicBezTo>
                        <a:pt x="18262" y="39776"/>
                        <a:pt x="19937" y="41789"/>
                        <a:pt x="21773" y="42131"/>
                      </a:cubicBezTo>
                      <a:cubicBezTo>
                        <a:pt x="21972" y="42167"/>
                        <a:pt x="22174" y="42169"/>
                        <a:pt x="22375" y="42172"/>
                      </a:cubicBezTo>
                      <a:cubicBezTo>
                        <a:pt x="27265" y="42231"/>
                        <a:pt x="32154" y="42279"/>
                        <a:pt x="37045" y="42331"/>
                      </a:cubicBezTo>
                      <a:cubicBezTo>
                        <a:pt x="38799" y="42184"/>
                        <a:pt x="40187" y="40658"/>
                        <a:pt x="40343" y="38702"/>
                      </a:cubicBezTo>
                      <a:cubicBezTo>
                        <a:pt x="40464" y="37209"/>
                        <a:pt x="39385" y="35930"/>
                        <a:pt x="38069" y="35930"/>
                      </a:cubicBezTo>
                      <a:cubicBezTo>
                        <a:pt x="37996" y="35930"/>
                        <a:pt x="37922" y="35934"/>
                        <a:pt x="37847" y="35942"/>
                      </a:cubicBezTo>
                      <a:cubicBezTo>
                        <a:pt x="37785" y="35948"/>
                        <a:pt x="37723" y="35950"/>
                        <a:pt x="37662" y="35950"/>
                      </a:cubicBezTo>
                      <a:cubicBezTo>
                        <a:pt x="36145" y="35950"/>
                        <a:pt x="34971" y="34362"/>
                        <a:pt x="35302" y="32683"/>
                      </a:cubicBezTo>
                      <a:lnTo>
                        <a:pt x="35428" y="31373"/>
                      </a:lnTo>
                      <a:cubicBezTo>
                        <a:pt x="35481" y="30809"/>
                        <a:pt x="35427" y="30261"/>
                        <a:pt x="35291" y="29750"/>
                      </a:cubicBezTo>
                      <a:cubicBezTo>
                        <a:pt x="35962" y="29155"/>
                        <a:pt x="36506" y="28259"/>
                        <a:pt x="36760" y="26851"/>
                      </a:cubicBezTo>
                      <a:cubicBezTo>
                        <a:pt x="37506" y="22707"/>
                        <a:pt x="34725" y="19255"/>
                        <a:pt x="33306" y="19142"/>
                      </a:cubicBezTo>
                      <a:cubicBezTo>
                        <a:pt x="31761" y="19021"/>
                        <a:pt x="30174" y="18235"/>
                        <a:pt x="30165" y="16454"/>
                      </a:cubicBezTo>
                      <a:lnTo>
                        <a:pt x="30026" y="15146"/>
                      </a:lnTo>
                      <a:cubicBezTo>
                        <a:pt x="29904" y="13983"/>
                        <a:pt x="29361" y="12979"/>
                        <a:pt x="28597" y="12280"/>
                      </a:cubicBezTo>
                      <a:cubicBezTo>
                        <a:pt x="28013" y="5986"/>
                        <a:pt x="22962" y="921"/>
                        <a:pt x="16531" y="441"/>
                      </a:cubicBezTo>
                      <a:lnTo>
                        <a:pt x="9744" y="18"/>
                      </a:lnTo>
                      <a:cubicBezTo>
                        <a:pt x="9554" y="6"/>
                        <a:pt x="9365" y="0"/>
                        <a:pt x="91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256;p6"/>
                <p:cNvSpPr/>
                <p:nvPr/>
              </p:nvSpPr>
              <p:spPr>
                <a:xfrm>
                  <a:off x="1505339" y="3492359"/>
                  <a:ext cx="2033256" cy="1173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21" h="57907" extrusionOk="0">
                      <a:moveTo>
                        <a:pt x="33879" y="0"/>
                      </a:moveTo>
                      <a:cubicBezTo>
                        <a:pt x="24704" y="0"/>
                        <a:pt x="16319" y="7543"/>
                        <a:pt x="12477" y="19399"/>
                      </a:cubicBezTo>
                      <a:lnTo>
                        <a:pt x="1" y="57906"/>
                      </a:lnTo>
                      <a:lnTo>
                        <a:pt x="100320" y="57906"/>
                      </a:lnTo>
                      <a:lnTo>
                        <a:pt x="86096" y="21105"/>
                      </a:lnTo>
                      <a:cubicBezTo>
                        <a:pt x="81747" y="9342"/>
                        <a:pt x="73122" y="1966"/>
                        <a:pt x="63717" y="1966"/>
                      </a:cubicBezTo>
                      <a:lnTo>
                        <a:pt x="35003" y="38"/>
                      </a:lnTo>
                      <a:cubicBezTo>
                        <a:pt x="34627" y="13"/>
                        <a:pt x="34252" y="0"/>
                        <a:pt x="3387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" name="Google Shape;257;p6"/>
                <p:cNvSpPr/>
                <p:nvPr/>
              </p:nvSpPr>
              <p:spPr>
                <a:xfrm>
                  <a:off x="2112993" y="2927882"/>
                  <a:ext cx="590210" cy="662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21" h="32681" extrusionOk="0">
                      <a:moveTo>
                        <a:pt x="3669" y="0"/>
                      </a:moveTo>
                      <a:cubicBezTo>
                        <a:pt x="3630" y="0"/>
                        <a:pt x="3132" y="1149"/>
                        <a:pt x="3053" y="2059"/>
                      </a:cubicBezTo>
                      <a:lnTo>
                        <a:pt x="2509" y="8484"/>
                      </a:lnTo>
                      <a:lnTo>
                        <a:pt x="472" y="11212"/>
                      </a:lnTo>
                      <a:cubicBezTo>
                        <a:pt x="0" y="11843"/>
                        <a:pt x="224" y="12748"/>
                        <a:pt x="937" y="13085"/>
                      </a:cubicBezTo>
                      <a:lnTo>
                        <a:pt x="2074" y="13627"/>
                      </a:lnTo>
                      <a:lnTo>
                        <a:pt x="2133" y="13724"/>
                      </a:lnTo>
                      <a:cubicBezTo>
                        <a:pt x="2264" y="14499"/>
                        <a:pt x="2294" y="17601"/>
                        <a:pt x="2294" y="17601"/>
                      </a:cubicBezTo>
                      <a:cubicBezTo>
                        <a:pt x="2248" y="20244"/>
                        <a:pt x="3741" y="22318"/>
                        <a:pt x="6252" y="22318"/>
                      </a:cubicBezTo>
                      <a:cubicBezTo>
                        <a:pt x="6446" y="22318"/>
                        <a:pt x="6646" y="22306"/>
                        <a:pt x="6852" y="22281"/>
                      </a:cubicBezTo>
                      <a:lnTo>
                        <a:pt x="10577" y="21821"/>
                      </a:lnTo>
                      <a:cubicBezTo>
                        <a:pt x="11588" y="22622"/>
                        <a:pt x="12137" y="23905"/>
                        <a:pt x="12036" y="25222"/>
                      </a:cubicBezTo>
                      <a:lnTo>
                        <a:pt x="11773" y="29561"/>
                      </a:lnTo>
                      <a:cubicBezTo>
                        <a:pt x="11669" y="31296"/>
                        <a:pt x="13064" y="32681"/>
                        <a:pt x="14703" y="32681"/>
                      </a:cubicBezTo>
                      <a:cubicBezTo>
                        <a:pt x="14947" y="32681"/>
                        <a:pt x="15196" y="32650"/>
                        <a:pt x="15447" y="32585"/>
                      </a:cubicBezTo>
                      <a:lnTo>
                        <a:pt x="29121" y="29042"/>
                      </a:lnTo>
                      <a:cubicBezTo>
                        <a:pt x="26833" y="27773"/>
                        <a:pt x="25068" y="25721"/>
                        <a:pt x="24199" y="23253"/>
                      </a:cubicBezTo>
                      <a:cubicBezTo>
                        <a:pt x="23997" y="22677"/>
                        <a:pt x="23835" y="22088"/>
                        <a:pt x="23706" y="21492"/>
                      </a:cubicBezTo>
                      <a:cubicBezTo>
                        <a:pt x="23573" y="21484"/>
                        <a:pt x="23438" y="21479"/>
                        <a:pt x="23302" y="21479"/>
                      </a:cubicBezTo>
                      <a:cubicBezTo>
                        <a:pt x="22911" y="21479"/>
                        <a:pt x="22505" y="21515"/>
                        <a:pt x="22082" y="21596"/>
                      </a:cubicBezTo>
                      <a:cubicBezTo>
                        <a:pt x="21883" y="21635"/>
                        <a:pt x="21685" y="21673"/>
                        <a:pt x="21483" y="21675"/>
                      </a:cubicBezTo>
                      <a:cubicBezTo>
                        <a:pt x="21465" y="21675"/>
                        <a:pt x="21448" y="21675"/>
                        <a:pt x="21430" y="21675"/>
                      </a:cubicBezTo>
                      <a:cubicBezTo>
                        <a:pt x="19577" y="21675"/>
                        <a:pt x="17571" y="20047"/>
                        <a:pt x="17069" y="17955"/>
                      </a:cubicBezTo>
                      <a:lnTo>
                        <a:pt x="17057" y="17908"/>
                      </a:lnTo>
                      <a:cubicBezTo>
                        <a:pt x="16893" y="17223"/>
                        <a:pt x="16925" y="16514"/>
                        <a:pt x="17149" y="15876"/>
                      </a:cubicBezTo>
                      <a:cubicBezTo>
                        <a:pt x="17388" y="15193"/>
                        <a:pt x="17707" y="14284"/>
                        <a:pt x="17952" y="13590"/>
                      </a:cubicBezTo>
                      <a:cubicBezTo>
                        <a:pt x="18192" y="12910"/>
                        <a:pt x="18235" y="12154"/>
                        <a:pt x="18073" y="11403"/>
                      </a:cubicBezTo>
                      <a:lnTo>
                        <a:pt x="18060" y="11340"/>
                      </a:lnTo>
                      <a:cubicBezTo>
                        <a:pt x="17657" y="9481"/>
                        <a:pt x="16193" y="8071"/>
                        <a:pt x="14475" y="7887"/>
                      </a:cubicBezTo>
                      <a:cubicBezTo>
                        <a:pt x="14108" y="7994"/>
                        <a:pt x="13736" y="8046"/>
                        <a:pt x="13368" y="8046"/>
                      </a:cubicBezTo>
                      <a:cubicBezTo>
                        <a:pt x="11413" y="8046"/>
                        <a:pt x="9549" y="6604"/>
                        <a:pt x="8913" y="4427"/>
                      </a:cubicBezTo>
                      <a:cubicBezTo>
                        <a:pt x="8913" y="4427"/>
                        <a:pt x="8850" y="4211"/>
                        <a:pt x="8748" y="3864"/>
                      </a:cubicBezTo>
                      <a:cubicBezTo>
                        <a:pt x="8073" y="1551"/>
                        <a:pt x="6094" y="18"/>
                        <a:pt x="4007" y="18"/>
                      </a:cubicBezTo>
                      <a:cubicBezTo>
                        <a:pt x="3894" y="18"/>
                        <a:pt x="3780" y="23"/>
                        <a:pt x="3667" y="32"/>
                      </a:cubicBezTo>
                      <a:cubicBezTo>
                        <a:pt x="3672" y="10"/>
                        <a:pt x="3672" y="0"/>
                        <a:pt x="366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8" name="Google Shape;258;p6"/>
              <p:cNvGrpSpPr/>
              <p:nvPr/>
            </p:nvGrpSpPr>
            <p:grpSpPr>
              <a:xfrm>
                <a:off x="1455534" y="4320172"/>
                <a:ext cx="699281" cy="823372"/>
                <a:chOff x="2522831" y="3364751"/>
                <a:chExt cx="1270266" cy="1495680"/>
              </a:xfrm>
            </p:grpSpPr>
            <p:sp>
              <p:nvSpPr>
                <p:cNvPr id="259" name="Google Shape;259;p6"/>
                <p:cNvSpPr/>
                <p:nvPr/>
              </p:nvSpPr>
              <p:spPr>
                <a:xfrm>
                  <a:off x="2782565" y="3364751"/>
                  <a:ext cx="665179" cy="5632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20" h="27790" extrusionOk="0">
                      <a:moveTo>
                        <a:pt x="10682" y="1"/>
                      </a:moveTo>
                      <a:cubicBezTo>
                        <a:pt x="3674" y="1"/>
                        <a:pt x="1" y="8517"/>
                        <a:pt x="4845" y="13718"/>
                      </a:cubicBezTo>
                      <a:lnTo>
                        <a:pt x="12340" y="21768"/>
                      </a:lnTo>
                      <a:lnTo>
                        <a:pt x="24358" y="27790"/>
                      </a:lnTo>
                      <a:lnTo>
                        <a:pt x="28776" y="19056"/>
                      </a:lnTo>
                      <a:cubicBezTo>
                        <a:pt x="32820" y="11061"/>
                        <a:pt x="27653" y="1378"/>
                        <a:pt x="18735" y="495"/>
                      </a:cubicBezTo>
                      <a:cubicBezTo>
                        <a:pt x="18623" y="483"/>
                        <a:pt x="18510" y="474"/>
                        <a:pt x="18397" y="465"/>
                      </a:cubicBezTo>
                      <a:lnTo>
                        <a:pt x="11249" y="19"/>
                      </a:lnTo>
                      <a:cubicBezTo>
                        <a:pt x="11162" y="13"/>
                        <a:pt x="11074" y="10"/>
                        <a:pt x="10987" y="6"/>
                      </a:cubicBezTo>
                      <a:cubicBezTo>
                        <a:pt x="10884" y="3"/>
                        <a:pt x="10783" y="1"/>
                        <a:pt x="1068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260;p6"/>
                <p:cNvSpPr/>
                <p:nvPr/>
              </p:nvSpPr>
              <p:spPr>
                <a:xfrm>
                  <a:off x="2522831" y="4113776"/>
                  <a:ext cx="1270266" cy="7466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675" h="36840" extrusionOk="0">
                      <a:moveTo>
                        <a:pt x="25167" y="0"/>
                      </a:moveTo>
                      <a:cubicBezTo>
                        <a:pt x="22025" y="0"/>
                        <a:pt x="19112" y="1721"/>
                        <a:pt x="17592" y="4516"/>
                      </a:cubicBezTo>
                      <a:lnTo>
                        <a:pt x="1" y="36839"/>
                      </a:lnTo>
                      <a:lnTo>
                        <a:pt x="62675" y="36839"/>
                      </a:lnTo>
                      <a:lnTo>
                        <a:pt x="50600" y="7835"/>
                      </a:lnTo>
                      <a:cubicBezTo>
                        <a:pt x="48358" y="3509"/>
                        <a:pt x="43909" y="797"/>
                        <a:pt x="39058" y="797"/>
                      </a:cubicBezTo>
                      <a:lnTo>
                        <a:pt x="25669" y="15"/>
                      </a:lnTo>
                      <a:cubicBezTo>
                        <a:pt x="25501" y="5"/>
                        <a:pt x="25334" y="0"/>
                        <a:pt x="2516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" name="Google Shape;261;p6"/>
                <p:cNvSpPr/>
                <p:nvPr/>
              </p:nvSpPr>
              <p:spPr>
                <a:xfrm>
                  <a:off x="2780822" y="3509647"/>
                  <a:ext cx="633339" cy="716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49" h="35344" extrusionOk="0">
                      <a:moveTo>
                        <a:pt x="11609" y="1"/>
                      </a:moveTo>
                      <a:cubicBezTo>
                        <a:pt x="11586" y="1"/>
                        <a:pt x="11564" y="1"/>
                        <a:pt x="11542" y="2"/>
                      </a:cubicBezTo>
                      <a:lnTo>
                        <a:pt x="5562" y="222"/>
                      </a:lnTo>
                      <a:cubicBezTo>
                        <a:pt x="5510" y="224"/>
                        <a:pt x="5459" y="225"/>
                        <a:pt x="5407" y="225"/>
                      </a:cubicBezTo>
                      <a:cubicBezTo>
                        <a:pt x="5075" y="225"/>
                        <a:pt x="4748" y="184"/>
                        <a:pt x="4433" y="110"/>
                      </a:cubicBezTo>
                      <a:cubicBezTo>
                        <a:pt x="4165" y="723"/>
                        <a:pt x="3986" y="1385"/>
                        <a:pt x="3927" y="2084"/>
                      </a:cubicBezTo>
                      <a:lnTo>
                        <a:pt x="3696" y="4800"/>
                      </a:lnTo>
                      <a:cubicBezTo>
                        <a:pt x="3686" y="4782"/>
                        <a:pt x="3679" y="4763"/>
                        <a:pt x="3668" y="4744"/>
                      </a:cubicBezTo>
                      <a:lnTo>
                        <a:pt x="3347" y="8525"/>
                      </a:lnTo>
                      <a:lnTo>
                        <a:pt x="405" y="13692"/>
                      </a:lnTo>
                      <a:cubicBezTo>
                        <a:pt x="0" y="14403"/>
                        <a:pt x="487" y="15290"/>
                        <a:pt x="1302" y="15332"/>
                      </a:cubicBezTo>
                      <a:lnTo>
                        <a:pt x="2763" y="15409"/>
                      </a:lnTo>
                      <a:lnTo>
                        <a:pt x="2825" y="15510"/>
                      </a:lnTo>
                      <a:cubicBezTo>
                        <a:pt x="2965" y="16220"/>
                        <a:pt x="3052" y="19433"/>
                        <a:pt x="3052" y="19433"/>
                      </a:cubicBezTo>
                      <a:cubicBezTo>
                        <a:pt x="3052" y="22265"/>
                        <a:pt x="4543" y="24562"/>
                        <a:pt x="7190" y="24562"/>
                      </a:cubicBezTo>
                      <a:cubicBezTo>
                        <a:pt x="7385" y="24562"/>
                        <a:pt x="7587" y="24549"/>
                        <a:pt x="7795" y="24523"/>
                      </a:cubicBezTo>
                      <a:lnTo>
                        <a:pt x="8836" y="24394"/>
                      </a:lnTo>
                      <a:cubicBezTo>
                        <a:pt x="8888" y="24422"/>
                        <a:pt x="8940" y="24449"/>
                        <a:pt x="8991" y="24478"/>
                      </a:cubicBezTo>
                      <a:cubicBezTo>
                        <a:pt x="10761" y="25478"/>
                        <a:pt x="11484" y="27661"/>
                        <a:pt x="10739" y="29551"/>
                      </a:cubicBezTo>
                      <a:lnTo>
                        <a:pt x="9402" y="32945"/>
                      </a:lnTo>
                      <a:cubicBezTo>
                        <a:pt x="8939" y="34120"/>
                        <a:pt x="9828" y="35343"/>
                        <a:pt x="11024" y="35343"/>
                      </a:cubicBezTo>
                      <a:cubicBezTo>
                        <a:pt x="11131" y="35343"/>
                        <a:pt x="11241" y="35333"/>
                        <a:pt x="11352" y="35313"/>
                      </a:cubicBezTo>
                      <a:lnTo>
                        <a:pt x="31248" y="31644"/>
                      </a:lnTo>
                      <a:cubicBezTo>
                        <a:pt x="28841" y="30311"/>
                        <a:pt x="26984" y="28148"/>
                        <a:pt x="26067" y="25550"/>
                      </a:cubicBezTo>
                      <a:cubicBezTo>
                        <a:pt x="25413" y="23692"/>
                        <a:pt x="25123" y="21695"/>
                        <a:pt x="25226" y="19763"/>
                      </a:cubicBezTo>
                      <a:lnTo>
                        <a:pt x="25150" y="19071"/>
                      </a:lnTo>
                      <a:cubicBezTo>
                        <a:pt x="15307" y="19018"/>
                        <a:pt x="15928" y="12491"/>
                        <a:pt x="15928" y="12491"/>
                      </a:cubicBezTo>
                      <a:cubicBezTo>
                        <a:pt x="15149" y="9961"/>
                        <a:pt x="9934" y="10848"/>
                        <a:pt x="13402" y="4416"/>
                      </a:cubicBezTo>
                      <a:cubicBezTo>
                        <a:pt x="13678" y="3905"/>
                        <a:pt x="13860" y="3346"/>
                        <a:pt x="13946" y="2771"/>
                      </a:cubicBezTo>
                      <a:cubicBezTo>
                        <a:pt x="14193" y="1318"/>
                        <a:pt x="13071" y="1"/>
                        <a:pt x="1160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62" name="Google Shape;262;p6"/>
            <p:cNvGrpSpPr/>
            <p:nvPr/>
          </p:nvGrpSpPr>
          <p:grpSpPr>
            <a:xfrm>
              <a:off x="5357352" y="4599422"/>
              <a:ext cx="1522401" cy="634495"/>
              <a:chOff x="75884" y="4277103"/>
              <a:chExt cx="2078931" cy="866441"/>
            </a:xfrm>
          </p:grpSpPr>
          <p:grpSp>
            <p:nvGrpSpPr>
              <p:cNvPr id="263" name="Google Shape;263;p6"/>
              <p:cNvGrpSpPr/>
              <p:nvPr/>
            </p:nvGrpSpPr>
            <p:grpSpPr>
              <a:xfrm>
                <a:off x="75884" y="4277103"/>
                <a:ext cx="893074" cy="857903"/>
                <a:chOff x="560650" y="2791450"/>
                <a:chExt cx="1532649" cy="1472290"/>
              </a:xfrm>
            </p:grpSpPr>
            <p:sp>
              <p:nvSpPr>
                <p:cNvPr id="264" name="Google Shape;264;p6"/>
                <p:cNvSpPr/>
                <p:nvPr/>
              </p:nvSpPr>
              <p:spPr>
                <a:xfrm>
                  <a:off x="1042237" y="2791450"/>
                  <a:ext cx="654661" cy="7840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01" h="38684" extrusionOk="0">
                      <a:moveTo>
                        <a:pt x="21975" y="0"/>
                      </a:moveTo>
                      <a:cubicBezTo>
                        <a:pt x="21764" y="0"/>
                        <a:pt x="21552" y="7"/>
                        <a:pt x="21338" y="20"/>
                      </a:cubicBezTo>
                      <a:lnTo>
                        <a:pt x="13702" y="497"/>
                      </a:lnTo>
                      <a:cubicBezTo>
                        <a:pt x="5965" y="1074"/>
                        <a:pt x="0" y="7552"/>
                        <a:pt x="62" y="15310"/>
                      </a:cubicBezTo>
                      <a:lnTo>
                        <a:pt x="192" y="31571"/>
                      </a:lnTo>
                      <a:lnTo>
                        <a:pt x="31801" y="38683"/>
                      </a:lnTo>
                      <a:lnTo>
                        <a:pt x="31935" y="10624"/>
                      </a:lnTo>
                      <a:cubicBezTo>
                        <a:pt x="32301" y="4834"/>
                        <a:pt x="27689" y="0"/>
                        <a:pt x="2197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265;p6"/>
                <p:cNvSpPr/>
                <p:nvPr/>
              </p:nvSpPr>
              <p:spPr>
                <a:xfrm>
                  <a:off x="560650" y="3484657"/>
                  <a:ext cx="1532649" cy="7790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21" h="38440" extrusionOk="0">
                      <a:moveTo>
                        <a:pt x="50083" y="1"/>
                      </a:moveTo>
                      <a:cubicBezTo>
                        <a:pt x="49802" y="1"/>
                        <a:pt x="49519" y="9"/>
                        <a:pt x="49236" y="26"/>
                      </a:cubicBezTo>
                      <a:lnTo>
                        <a:pt x="27593" y="1305"/>
                      </a:lnTo>
                      <a:cubicBezTo>
                        <a:pt x="20503" y="1305"/>
                        <a:pt x="14001" y="6201"/>
                        <a:pt x="10724" y="14009"/>
                      </a:cubicBezTo>
                      <a:lnTo>
                        <a:pt x="0" y="38439"/>
                      </a:lnTo>
                      <a:lnTo>
                        <a:pt x="75621" y="38439"/>
                      </a:lnTo>
                      <a:lnTo>
                        <a:pt x="66217" y="12877"/>
                      </a:lnTo>
                      <a:cubicBezTo>
                        <a:pt x="63321" y="5008"/>
                        <a:pt x="56999" y="1"/>
                        <a:pt x="5008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266;p6"/>
                <p:cNvSpPr/>
                <p:nvPr/>
              </p:nvSpPr>
              <p:spPr>
                <a:xfrm>
                  <a:off x="1145786" y="2870779"/>
                  <a:ext cx="591811" cy="7195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00" h="35503" extrusionOk="0">
                      <a:moveTo>
                        <a:pt x="17609" y="0"/>
                      </a:moveTo>
                      <a:cubicBezTo>
                        <a:pt x="17056" y="875"/>
                        <a:pt x="16738" y="1898"/>
                        <a:pt x="16738" y="2992"/>
                      </a:cubicBezTo>
                      <a:lnTo>
                        <a:pt x="16738" y="3649"/>
                      </a:lnTo>
                      <a:cubicBezTo>
                        <a:pt x="16738" y="6643"/>
                        <a:pt x="14210" y="9073"/>
                        <a:pt x="11078" y="9105"/>
                      </a:cubicBezTo>
                      <a:lnTo>
                        <a:pt x="11109" y="14205"/>
                      </a:lnTo>
                      <a:cubicBezTo>
                        <a:pt x="10818" y="17489"/>
                        <a:pt x="9592" y="20617"/>
                        <a:pt x="7573" y="23193"/>
                      </a:cubicBezTo>
                      <a:lnTo>
                        <a:pt x="5721" y="20504"/>
                      </a:lnTo>
                      <a:lnTo>
                        <a:pt x="5721" y="20504"/>
                      </a:lnTo>
                      <a:cubicBezTo>
                        <a:pt x="5820" y="22339"/>
                        <a:pt x="5545" y="24235"/>
                        <a:pt x="4923" y="25999"/>
                      </a:cubicBezTo>
                      <a:cubicBezTo>
                        <a:pt x="4053" y="28467"/>
                        <a:pt x="2289" y="30518"/>
                        <a:pt x="1" y="31789"/>
                      </a:cubicBezTo>
                      <a:lnTo>
                        <a:pt x="144" y="31826"/>
                      </a:lnTo>
                      <a:cubicBezTo>
                        <a:pt x="123" y="31838"/>
                        <a:pt x="102" y="31851"/>
                        <a:pt x="80" y="31864"/>
                      </a:cubicBezTo>
                      <a:lnTo>
                        <a:pt x="13755" y="35406"/>
                      </a:lnTo>
                      <a:cubicBezTo>
                        <a:pt x="14006" y="35471"/>
                        <a:pt x="14255" y="35502"/>
                        <a:pt x="14500" y="35502"/>
                      </a:cubicBezTo>
                      <a:cubicBezTo>
                        <a:pt x="16138" y="35502"/>
                        <a:pt x="17532" y="34118"/>
                        <a:pt x="17428" y="32383"/>
                      </a:cubicBezTo>
                      <a:lnTo>
                        <a:pt x="17166" y="28045"/>
                      </a:lnTo>
                      <a:cubicBezTo>
                        <a:pt x="17064" y="26728"/>
                        <a:pt x="17614" y="25443"/>
                        <a:pt x="18625" y="24643"/>
                      </a:cubicBezTo>
                      <a:lnTo>
                        <a:pt x="22350" y="25103"/>
                      </a:lnTo>
                      <a:cubicBezTo>
                        <a:pt x="22621" y="25137"/>
                        <a:pt x="22885" y="25153"/>
                        <a:pt x="23141" y="25153"/>
                      </a:cubicBezTo>
                      <a:cubicBezTo>
                        <a:pt x="25596" y="25153"/>
                        <a:pt x="27298" y="23635"/>
                        <a:pt x="27077" y="21024"/>
                      </a:cubicBezTo>
                      <a:cubicBezTo>
                        <a:pt x="27077" y="21024"/>
                        <a:pt x="27151" y="17333"/>
                        <a:pt x="27068" y="16545"/>
                      </a:cubicBezTo>
                      <a:lnTo>
                        <a:pt x="27128" y="16449"/>
                      </a:lnTo>
                      <a:lnTo>
                        <a:pt x="28265" y="15908"/>
                      </a:lnTo>
                      <a:cubicBezTo>
                        <a:pt x="28977" y="15566"/>
                        <a:pt x="29200" y="14661"/>
                        <a:pt x="28729" y="14030"/>
                      </a:cubicBezTo>
                      <a:lnTo>
                        <a:pt x="26692" y="11302"/>
                      </a:lnTo>
                      <a:lnTo>
                        <a:pt x="26315" y="6851"/>
                      </a:lnTo>
                      <a:cubicBezTo>
                        <a:pt x="26290" y="6851"/>
                        <a:pt x="26267" y="6849"/>
                        <a:pt x="26242" y="6849"/>
                      </a:cubicBezTo>
                      <a:lnTo>
                        <a:pt x="26612" y="11197"/>
                      </a:lnTo>
                      <a:cubicBezTo>
                        <a:pt x="26586" y="11131"/>
                        <a:pt x="26569" y="11062"/>
                        <a:pt x="26562" y="10992"/>
                      </a:cubicBezTo>
                      <a:lnTo>
                        <a:pt x="26055" y="5015"/>
                      </a:lnTo>
                      <a:cubicBezTo>
                        <a:pt x="26054" y="4995"/>
                        <a:pt x="26049" y="4975"/>
                        <a:pt x="26048" y="4955"/>
                      </a:cubicBezTo>
                      <a:cubicBezTo>
                        <a:pt x="25341" y="4575"/>
                        <a:pt x="24542" y="4363"/>
                        <a:pt x="23705" y="4363"/>
                      </a:cubicBezTo>
                      <a:cubicBezTo>
                        <a:pt x="23586" y="4363"/>
                        <a:pt x="23466" y="4368"/>
                        <a:pt x="23346" y="4376"/>
                      </a:cubicBezTo>
                      <a:cubicBezTo>
                        <a:pt x="22988" y="4403"/>
                        <a:pt x="22764" y="4418"/>
                        <a:pt x="22764" y="4418"/>
                      </a:cubicBezTo>
                      <a:cubicBezTo>
                        <a:pt x="22651" y="4426"/>
                        <a:pt x="22538" y="4430"/>
                        <a:pt x="22426" y="4430"/>
                      </a:cubicBezTo>
                      <a:cubicBezTo>
                        <a:pt x="20000" y="4430"/>
                        <a:pt x="17930" y="2531"/>
                        <a:pt x="1760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7" name="Google Shape;267;p6"/>
              <p:cNvGrpSpPr/>
              <p:nvPr/>
            </p:nvGrpSpPr>
            <p:grpSpPr>
              <a:xfrm>
                <a:off x="719999" y="4311610"/>
                <a:ext cx="893006" cy="823294"/>
                <a:chOff x="1505339" y="2791458"/>
                <a:chExt cx="2033256" cy="1874531"/>
              </a:xfrm>
            </p:grpSpPr>
            <p:sp>
              <p:nvSpPr>
                <p:cNvPr id="268" name="Google Shape;268;p6"/>
                <p:cNvSpPr/>
                <p:nvPr/>
              </p:nvSpPr>
              <p:spPr>
                <a:xfrm>
                  <a:off x="2167696" y="2791458"/>
                  <a:ext cx="820104" cy="8579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64" h="42331" extrusionOk="0">
                      <a:moveTo>
                        <a:pt x="9178" y="0"/>
                      </a:moveTo>
                      <a:cubicBezTo>
                        <a:pt x="4099" y="0"/>
                        <a:pt x="0" y="4297"/>
                        <a:pt x="325" y="9443"/>
                      </a:cubicBezTo>
                      <a:lnTo>
                        <a:pt x="1406" y="26558"/>
                      </a:lnTo>
                      <a:lnTo>
                        <a:pt x="16098" y="27372"/>
                      </a:lnTo>
                      <a:cubicBezTo>
                        <a:pt x="16883" y="28015"/>
                        <a:pt x="17826" y="28405"/>
                        <a:pt x="18732" y="28405"/>
                      </a:cubicBezTo>
                      <a:cubicBezTo>
                        <a:pt x="18749" y="28405"/>
                        <a:pt x="18767" y="28405"/>
                        <a:pt x="18785" y="28405"/>
                      </a:cubicBezTo>
                      <a:cubicBezTo>
                        <a:pt x="18972" y="28402"/>
                        <a:pt x="19154" y="28368"/>
                        <a:pt x="19336" y="28335"/>
                      </a:cubicBezTo>
                      <a:cubicBezTo>
                        <a:pt x="20032" y="29113"/>
                        <a:pt x="20459" y="30174"/>
                        <a:pt x="20474" y="31319"/>
                      </a:cubicBezTo>
                      <a:lnTo>
                        <a:pt x="20475" y="31383"/>
                      </a:lnTo>
                      <a:cubicBezTo>
                        <a:pt x="20485" y="32151"/>
                        <a:pt x="20292" y="32884"/>
                        <a:pt x="19921" y="33504"/>
                      </a:cubicBezTo>
                      <a:cubicBezTo>
                        <a:pt x="19542" y="34136"/>
                        <a:pt x="19050" y="34962"/>
                        <a:pt x="18680" y="35585"/>
                      </a:cubicBezTo>
                      <a:cubicBezTo>
                        <a:pt x="18334" y="36165"/>
                        <a:pt x="18160" y="36854"/>
                        <a:pt x="18185" y="37557"/>
                      </a:cubicBezTo>
                      <a:lnTo>
                        <a:pt x="18186" y="37605"/>
                      </a:lnTo>
                      <a:cubicBezTo>
                        <a:pt x="18262" y="39776"/>
                        <a:pt x="19937" y="41789"/>
                        <a:pt x="21773" y="42131"/>
                      </a:cubicBezTo>
                      <a:cubicBezTo>
                        <a:pt x="21972" y="42167"/>
                        <a:pt x="22174" y="42169"/>
                        <a:pt x="22375" y="42172"/>
                      </a:cubicBezTo>
                      <a:cubicBezTo>
                        <a:pt x="27265" y="42231"/>
                        <a:pt x="32154" y="42279"/>
                        <a:pt x="37045" y="42331"/>
                      </a:cubicBezTo>
                      <a:cubicBezTo>
                        <a:pt x="38799" y="42184"/>
                        <a:pt x="40187" y="40658"/>
                        <a:pt x="40343" y="38702"/>
                      </a:cubicBezTo>
                      <a:cubicBezTo>
                        <a:pt x="40464" y="37209"/>
                        <a:pt x="39385" y="35930"/>
                        <a:pt x="38069" y="35930"/>
                      </a:cubicBezTo>
                      <a:cubicBezTo>
                        <a:pt x="37996" y="35930"/>
                        <a:pt x="37922" y="35934"/>
                        <a:pt x="37847" y="35942"/>
                      </a:cubicBezTo>
                      <a:cubicBezTo>
                        <a:pt x="37785" y="35948"/>
                        <a:pt x="37723" y="35950"/>
                        <a:pt x="37662" y="35950"/>
                      </a:cubicBezTo>
                      <a:cubicBezTo>
                        <a:pt x="36145" y="35950"/>
                        <a:pt x="34971" y="34362"/>
                        <a:pt x="35302" y="32683"/>
                      </a:cubicBezTo>
                      <a:lnTo>
                        <a:pt x="35428" y="31373"/>
                      </a:lnTo>
                      <a:cubicBezTo>
                        <a:pt x="35481" y="30809"/>
                        <a:pt x="35427" y="30261"/>
                        <a:pt x="35291" y="29750"/>
                      </a:cubicBezTo>
                      <a:cubicBezTo>
                        <a:pt x="35962" y="29155"/>
                        <a:pt x="36506" y="28259"/>
                        <a:pt x="36760" y="26851"/>
                      </a:cubicBezTo>
                      <a:cubicBezTo>
                        <a:pt x="37506" y="22707"/>
                        <a:pt x="34725" y="19255"/>
                        <a:pt x="33306" y="19142"/>
                      </a:cubicBezTo>
                      <a:cubicBezTo>
                        <a:pt x="31761" y="19021"/>
                        <a:pt x="30174" y="18235"/>
                        <a:pt x="30165" y="16454"/>
                      </a:cubicBezTo>
                      <a:lnTo>
                        <a:pt x="30026" y="15146"/>
                      </a:lnTo>
                      <a:cubicBezTo>
                        <a:pt x="29904" y="13983"/>
                        <a:pt x="29361" y="12979"/>
                        <a:pt x="28597" y="12280"/>
                      </a:cubicBezTo>
                      <a:cubicBezTo>
                        <a:pt x="28013" y="5986"/>
                        <a:pt x="22962" y="921"/>
                        <a:pt x="16531" y="441"/>
                      </a:cubicBezTo>
                      <a:lnTo>
                        <a:pt x="9744" y="18"/>
                      </a:lnTo>
                      <a:cubicBezTo>
                        <a:pt x="9554" y="6"/>
                        <a:pt x="9365" y="0"/>
                        <a:pt x="91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269;p6"/>
                <p:cNvSpPr/>
                <p:nvPr/>
              </p:nvSpPr>
              <p:spPr>
                <a:xfrm>
                  <a:off x="1505339" y="3492359"/>
                  <a:ext cx="2033256" cy="1173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21" h="57907" extrusionOk="0">
                      <a:moveTo>
                        <a:pt x="33879" y="0"/>
                      </a:moveTo>
                      <a:cubicBezTo>
                        <a:pt x="24704" y="0"/>
                        <a:pt x="16319" y="7543"/>
                        <a:pt x="12477" y="19399"/>
                      </a:cubicBezTo>
                      <a:lnTo>
                        <a:pt x="1" y="57906"/>
                      </a:lnTo>
                      <a:lnTo>
                        <a:pt x="100320" y="57906"/>
                      </a:lnTo>
                      <a:lnTo>
                        <a:pt x="86096" y="21105"/>
                      </a:lnTo>
                      <a:cubicBezTo>
                        <a:pt x="81747" y="9342"/>
                        <a:pt x="73122" y="1966"/>
                        <a:pt x="63717" y="1966"/>
                      </a:cubicBezTo>
                      <a:lnTo>
                        <a:pt x="35003" y="38"/>
                      </a:lnTo>
                      <a:cubicBezTo>
                        <a:pt x="34627" y="13"/>
                        <a:pt x="34252" y="0"/>
                        <a:pt x="3387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270;p6"/>
                <p:cNvSpPr/>
                <p:nvPr/>
              </p:nvSpPr>
              <p:spPr>
                <a:xfrm>
                  <a:off x="2112993" y="2927882"/>
                  <a:ext cx="590210" cy="662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21" h="32681" extrusionOk="0">
                      <a:moveTo>
                        <a:pt x="3669" y="0"/>
                      </a:moveTo>
                      <a:cubicBezTo>
                        <a:pt x="3630" y="0"/>
                        <a:pt x="3132" y="1149"/>
                        <a:pt x="3053" y="2059"/>
                      </a:cubicBezTo>
                      <a:lnTo>
                        <a:pt x="2509" y="8484"/>
                      </a:lnTo>
                      <a:lnTo>
                        <a:pt x="472" y="11212"/>
                      </a:lnTo>
                      <a:cubicBezTo>
                        <a:pt x="0" y="11843"/>
                        <a:pt x="224" y="12748"/>
                        <a:pt x="937" y="13085"/>
                      </a:cubicBezTo>
                      <a:lnTo>
                        <a:pt x="2074" y="13627"/>
                      </a:lnTo>
                      <a:lnTo>
                        <a:pt x="2133" y="13724"/>
                      </a:lnTo>
                      <a:cubicBezTo>
                        <a:pt x="2264" y="14499"/>
                        <a:pt x="2294" y="17601"/>
                        <a:pt x="2294" y="17601"/>
                      </a:cubicBezTo>
                      <a:cubicBezTo>
                        <a:pt x="2248" y="20244"/>
                        <a:pt x="3741" y="22318"/>
                        <a:pt x="6252" y="22318"/>
                      </a:cubicBezTo>
                      <a:cubicBezTo>
                        <a:pt x="6446" y="22318"/>
                        <a:pt x="6646" y="22306"/>
                        <a:pt x="6852" y="22281"/>
                      </a:cubicBezTo>
                      <a:lnTo>
                        <a:pt x="10577" y="21821"/>
                      </a:lnTo>
                      <a:cubicBezTo>
                        <a:pt x="11588" y="22622"/>
                        <a:pt x="12137" y="23905"/>
                        <a:pt x="12036" y="25222"/>
                      </a:cubicBezTo>
                      <a:lnTo>
                        <a:pt x="11773" y="29561"/>
                      </a:lnTo>
                      <a:cubicBezTo>
                        <a:pt x="11669" y="31296"/>
                        <a:pt x="13064" y="32681"/>
                        <a:pt x="14703" y="32681"/>
                      </a:cubicBezTo>
                      <a:cubicBezTo>
                        <a:pt x="14947" y="32681"/>
                        <a:pt x="15196" y="32650"/>
                        <a:pt x="15447" y="32585"/>
                      </a:cubicBezTo>
                      <a:lnTo>
                        <a:pt x="29121" y="29042"/>
                      </a:lnTo>
                      <a:cubicBezTo>
                        <a:pt x="26833" y="27773"/>
                        <a:pt x="25068" y="25721"/>
                        <a:pt x="24199" y="23253"/>
                      </a:cubicBezTo>
                      <a:cubicBezTo>
                        <a:pt x="23997" y="22677"/>
                        <a:pt x="23835" y="22088"/>
                        <a:pt x="23706" y="21492"/>
                      </a:cubicBezTo>
                      <a:cubicBezTo>
                        <a:pt x="23573" y="21484"/>
                        <a:pt x="23438" y="21479"/>
                        <a:pt x="23302" y="21479"/>
                      </a:cubicBezTo>
                      <a:cubicBezTo>
                        <a:pt x="22911" y="21479"/>
                        <a:pt x="22505" y="21515"/>
                        <a:pt x="22082" y="21596"/>
                      </a:cubicBezTo>
                      <a:cubicBezTo>
                        <a:pt x="21883" y="21635"/>
                        <a:pt x="21685" y="21673"/>
                        <a:pt x="21483" y="21675"/>
                      </a:cubicBezTo>
                      <a:cubicBezTo>
                        <a:pt x="21465" y="21675"/>
                        <a:pt x="21448" y="21675"/>
                        <a:pt x="21430" y="21675"/>
                      </a:cubicBezTo>
                      <a:cubicBezTo>
                        <a:pt x="19577" y="21675"/>
                        <a:pt x="17571" y="20047"/>
                        <a:pt x="17069" y="17955"/>
                      </a:cubicBezTo>
                      <a:lnTo>
                        <a:pt x="17057" y="17908"/>
                      </a:lnTo>
                      <a:cubicBezTo>
                        <a:pt x="16893" y="17223"/>
                        <a:pt x="16925" y="16514"/>
                        <a:pt x="17149" y="15876"/>
                      </a:cubicBezTo>
                      <a:cubicBezTo>
                        <a:pt x="17388" y="15193"/>
                        <a:pt x="17707" y="14284"/>
                        <a:pt x="17952" y="13590"/>
                      </a:cubicBezTo>
                      <a:cubicBezTo>
                        <a:pt x="18192" y="12910"/>
                        <a:pt x="18235" y="12154"/>
                        <a:pt x="18073" y="11403"/>
                      </a:cubicBezTo>
                      <a:lnTo>
                        <a:pt x="18060" y="11340"/>
                      </a:lnTo>
                      <a:cubicBezTo>
                        <a:pt x="17657" y="9481"/>
                        <a:pt x="16193" y="8071"/>
                        <a:pt x="14475" y="7887"/>
                      </a:cubicBezTo>
                      <a:cubicBezTo>
                        <a:pt x="14108" y="7994"/>
                        <a:pt x="13736" y="8046"/>
                        <a:pt x="13368" y="8046"/>
                      </a:cubicBezTo>
                      <a:cubicBezTo>
                        <a:pt x="11413" y="8046"/>
                        <a:pt x="9549" y="6604"/>
                        <a:pt x="8913" y="4427"/>
                      </a:cubicBezTo>
                      <a:cubicBezTo>
                        <a:pt x="8913" y="4427"/>
                        <a:pt x="8850" y="4211"/>
                        <a:pt x="8748" y="3864"/>
                      </a:cubicBezTo>
                      <a:cubicBezTo>
                        <a:pt x="8073" y="1551"/>
                        <a:pt x="6094" y="18"/>
                        <a:pt x="4007" y="18"/>
                      </a:cubicBezTo>
                      <a:cubicBezTo>
                        <a:pt x="3894" y="18"/>
                        <a:pt x="3780" y="23"/>
                        <a:pt x="3667" y="32"/>
                      </a:cubicBezTo>
                      <a:cubicBezTo>
                        <a:pt x="3672" y="10"/>
                        <a:pt x="3672" y="0"/>
                        <a:pt x="366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1" name="Google Shape;271;p6"/>
              <p:cNvGrpSpPr/>
              <p:nvPr/>
            </p:nvGrpSpPr>
            <p:grpSpPr>
              <a:xfrm>
                <a:off x="1455534" y="4320172"/>
                <a:ext cx="699281" cy="823372"/>
                <a:chOff x="2522831" y="3364751"/>
                <a:chExt cx="1270266" cy="1495680"/>
              </a:xfrm>
            </p:grpSpPr>
            <p:sp>
              <p:nvSpPr>
                <p:cNvPr id="272" name="Google Shape;272;p6"/>
                <p:cNvSpPr/>
                <p:nvPr/>
              </p:nvSpPr>
              <p:spPr>
                <a:xfrm>
                  <a:off x="2782565" y="3364751"/>
                  <a:ext cx="665179" cy="5632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20" h="27790" extrusionOk="0">
                      <a:moveTo>
                        <a:pt x="10682" y="1"/>
                      </a:moveTo>
                      <a:cubicBezTo>
                        <a:pt x="3674" y="1"/>
                        <a:pt x="1" y="8517"/>
                        <a:pt x="4845" y="13718"/>
                      </a:cubicBezTo>
                      <a:lnTo>
                        <a:pt x="12340" y="21768"/>
                      </a:lnTo>
                      <a:lnTo>
                        <a:pt x="24358" y="27790"/>
                      </a:lnTo>
                      <a:lnTo>
                        <a:pt x="28776" y="19056"/>
                      </a:lnTo>
                      <a:cubicBezTo>
                        <a:pt x="32820" y="11061"/>
                        <a:pt x="27653" y="1378"/>
                        <a:pt x="18735" y="495"/>
                      </a:cubicBezTo>
                      <a:cubicBezTo>
                        <a:pt x="18623" y="483"/>
                        <a:pt x="18510" y="474"/>
                        <a:pt x="18397" y="465"/>
                      </a:cubicBezTo>
                      <a:lnTo>
                        <a:pt x="11249" y="19"/>
                      </a:lnTo>
                      <a:cubicBezTo>
                        <a:pt x="11162" y="13"/>
                        <a:pt x="11074" y="10"/>
                        <a:pt x="10987" y="6"/>
                      </a:cubicBezTo>
                      <a:cubicBezTo>
                        <a:pt x="10884" y="3"/>
                        <a:pt x="10783" y="1"/>
                        <a:pt x="1068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273;p6"/>
                <p:cNvSpPr/>
                <p:nvPr/>
              </p:nvSpPr>
              <p:spPr>
                <a:xfrm>
                  <a:off x="2522831" y="4113776"/>
                  <a:ext cx="1270266" cy="7466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675" h="36840" extrusionOk="0">
                      <a:moveTo>
                        <a:pt x="25167" y="0"/>
                      </a:moveTo>
                      <a:cubicBezTo>
                        <a:pt x="22025" y="0"/>
                        <a:pt x="19112" y="1721"/>
                        <a:pt x="17592" y="4516"/>
                      </a:cubicBezTo>
                      <a:lnTo>
                        <a:pt x="1" y="36839"/>
                      </a:lnTo>
                      <a:lnTo>
                        <a:pt x="62675" y="36839"/>
                      </a:lnTo>
                      <a:lnTo>
                        <a:pt x="50600" y="7835"/>
                      </a:lnTo>
                      <a:cubicBezTo>
                        <a:pt x="48358" y="3509"/>
                        <a:pt x="43909" y="797"/>
                        <a:pt x="39058" y="797"/>
                      </a:cubicBezTo>
                      <a:lnTo>
                        <a:pt x="25669" y="15"/>
                      </a:lnTo>
                      <a:cubicBezTo>
                        <a:pt x="25501" y="5"/>
                        <a:pt x="25334" y="0"/>
                        <a:pt x="2516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274;p6"/>
                <p:cNvSpPr/>
                <p:nvPr/>
              </p:nvSpPr>
              <p:spPr>
                <a:xfrm>
                  <a:off x="2780822" y="3509647"/>
                  <a:ext cx="633339" cy="716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49" h="35344" extrusionOk="0">
                      <a:moveTo>
                        <a:pt x="11609" y="1"/>
                      </a:moveTo>
                      <a:cubicBezTo>
                        <a:pt x="11586" y="1"/>
                        <a:pt x="11564" y="1"/>
                        <a:pt x="11542" y="2"/>
                      </a:cubicBezTo>
                      <a:lnTo>
                        <a:pt x="5562" y="222"/>
                      </a:lnTo>
                      <a:cubicBezTo>
                        <a:pt x="5510" y="224"/>
                        <a:pt x="5459" y="225"/>
                        <a:pt x="5407" y="225"/>
                      </a:cubicBezTo>
                      <a:cubicBezTo>
                        <a:pt x="5075" y="225"/>
                        <a:pt x="4748" y="184"/>
                        <a:pt x="4433" y="110"/>
                      </a:cubicBezTo>
                      <a:cubicBezTo>
                        <a:pt x="4165" y="723"/>
                        <a:pt x="3986" y="1385"/>
                        <a:pt x="3927" y="2084"/>
                      </a:cubicBezTo>
                      <a:lnTo>
                        <a:pt x="3696" y="4800"/>
                      </a:lnTo>
                      <a:cubicBezTo>
                        <a:pt x="3686" y="4782"/>
                        <a:pt x="3679" y="4763"/>
                        <a:pt x="3668" y="4744"/>
                      </a:cubicBezTo>
                      <a:lnTo>
                        <a:pt x="3347" y="8525"/>
                      </a:lnTo>
                      <a:lnTo>
                        <a:pt x="405" y="13692"/>
                      </a:lnTo>
                      <a:cubicBezTo>
                        <a:pt x="0" y="14403"/>
                        <a:pt x="487" y="15290"/>
                        <a:pt x="1302" y="15332"/>
                      </a:cubicBezTo>
                      <a:lnTo>
                        <a:pt x="2763" y="15409"/>
                      </a:lnTo>
                      <a:lnTo>
                        <a:pt x="2825" y="15510"/>
                      </a:lnTo>
                      <a:cubicBezTo>
                        <a:pt x="2965" y="16220"/>
                        <a:pt x="3052" y="19433"/>
                        <a:pt x="3052" y="19433"/>
                      </a:cubicBezTo>
                      <a:cubicBezTo>
                        <a:pt x="3052" y="22265"/>
                        <a:pt x="4543" y="24562"/>
                        <a:pt x="7190" y="24562"/>
                      </a:cubicBezTo>
                      <a:cubicBezTo>
                        <a:pt x="7385" y="24562"/>
                        <a:pt x="7587" y="24549"/>
                        <a:pt x="7795" y="24523"/>
                      </a:cubicBezTo>
                      <a:lnTo>
                        <a:pt x="8836" y="24394"/>
                      </a:lnTo>
                      <a:cubicBezTo>
                        <a:pt x="8888" y="24422"/>
                        <a:pt x="8940" y="24449"/>
                        <a:pt x="8991" y="24478"/>
                      </a:cubicBezTo>
                      <a:cubicBezTo>
                        <a:pt x="10761" y="25478"/>
                        <a:pt x="11484" y="27661"/>
                        <a:pt x="10739" y="29551"/>
                      </a:cubicBezTo>
                      <a:lnTo>
                        <a:pt x="9402" y="32945"/>
                      </a:lnTo>
                      <a:cubicBezTo>
                        <a:pt x="8939" y="34120"/>
                        <a:pt x="9828" y="35343"/>
                        <a:pt x="11024" y="35343"/>
                      </a:cubicBezTo>
                      <a:cubicBezTo>
                        <a:pt x="11131" y="35343"/>
                        <a:pt x="11241" y="35333"/>
                        <a:pt x="11352" y="35313"/>
                      </a:cubicBezTo>
                      <a:lnTo>
                        <a:pt x="31248" y="31644"/>
                      </a:lnTo>
                      <a:cubicBezTo>
                        <a:pt x="28841" y="30311"/>
                        <a:pt x="26984" y="28148"/>
                        <a:pt x="26067" y="25550"/>
                      </a:cubicBezTo>
                      <a:cubicBezTo>
                        <a:pt x="25413" y="23692"/>
                        <a:pt x="25123" y="21695"/>
                        <a:pt x="25226" y="19763"/>
                      </a:cubicBezTo>
                      <a:lnTo>
                        <a:pt x="25150" y="19071"/>
                      </a:lnTo>
                      <a:cubicBezTo>
                        <a:pt x="15307" y="19018"/>
                        <a:pt x="15928" y="12491"/>
                        <a:pt x="15928" y="12491"/>
                      </a:cubicBezTo>
                      <a:cubicBezTo>
                        <a:pt x="15149" y="9961"/>
                        <a:pt x="9934" y="10848"/>
                        <a:pt x="13402" y="4416"/>
                      </a:cubicBezTo>
                      <a:cubicBezTo>
                        <a:pt x="13678" y="3905"/>
                        <a:pt x="13860" y="3346"/>
                        <a:pt x="13946" y="2771"/>
                      </a:cubicBezTo>
                      <a:cubicBezTo>
                        <a:pt x="14193" y="1318"/>
                        <a:pt x="13071" y="1"/>
                        <a:pt x="1160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75" name="Google Shape;275;p6"/>
            <p:cNvGrpSpPr/>
            <p:nvPr/>
          </p:nvGrpSpPr>
          <p:grpSpPr>
            <a:xfrm>
              <a:off x="6742127" y="4599422"/>
              <a:ext cx="1522401" cy="634495"/>
              <a:chOff x="75884" y="4277103"/>
              <a:chExt cx="2078931" cy="866441"/>
            </a:xfrm>
          </p:grpSpPr>
          <p:grpSp>
            <p:nvGrpSpPr>
              <p:cNvPr id="276" name="Google Shape;276;p6"/>
              <p:cNvGrpSpPr/>
              <p:nvPr/>
            </p:nvGrpSpPr>
            <p:grpSpPr>
              <a:xfrm>
                <a:off x="75884" y="4277103"/>
                <a:ext cx="893074" cy="857903"/>
                <a:chOff x="560650" y="2791450"/>
                <a:chExt cx="1532649" cy="1472290"/>
              </a:xfrm>
            </p:grpSpPr>
            <p:sp>
              <p:nvSpPr>
                <p:cNvPr id="277" name="Google Shape;277;p6"/>
                <p:cNvSpPr/>
                <p:nvPr/>
              </p:nvSpPr>
              <p:spPr>
                <a:xfrm>
                  <a:off x="1042237" y="2791450"/>
                  <a:ext cx="654661" cy="7840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01" h="38684" extrusionOk="0">
                      <a:moveTo>
                        <a:pt x="21975" y="0"/>
                      </a:moveTo>
                      <a:cubicBezTo>
                        <a:pt x="21764" y="0"/>
                        <a:pt x="21552" y="7"/>
                        <a:pt x="21338" y="20"/>
                      </a:cubicBezTo>
                      <a:lnTo>
                        <a:pt x="13702" y="497"/>
                      </a:lnTo>
                      <a:cubicBezTo>
                        <a:pt x="5965" y="1074"/>
                        <a:pt x="0" y="7552"/>
                        <a:pt x="62" y="15310"/>
                      </a:cubicBezTo>
                      <a:lnTo>
                        <a:pt x="192" y="31571"/>
                      </a:lnTo>
                      <a:lnTo>
                        <a:pt x="31801" y="38683"/>
                      </a:lnTo>
                      <a:lnTo>
                        <a:pt x="31935" y="10624"/>
                      </a:lnTo>
                      <a:cubicBezTo>
                        <a:pt x="32301" y="4834"/>
                        <a:pt x="27689" y="0"/>
                        <a:pt x="2197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" name="Google Shape;278;p6"/>
                <p:cNvSpPr/>
                <p:nvPr/>
              </p:nvSpPr>
              <p:spPr>
                <a:xfrm>
                  <a:off x="560650" y="3484657"/>
                  <a:ext cx="1532649" cy="7790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21" h="38440" extrusionOk="0">
                      <a:moveTo>
                        <a:pt x="50083" y="1"/>
                      </a:moveTo>
                      <a:cubicBezTo>
                        <a:pt x="49802" y="1"/>
                        <a:pt x="49519" y="9"/>
                        <a:pt x="49236" y="26"/>
                      </a:cubicBezTo>
                      <a:lnTo>
                        <a:pt x="27593" y="1305"/>
                      </a:lnTo>
                      <a:cubicBezTo>
                        <a:pt x="20503" y="1305"/>
                        <a:pt x="14001" y="6201"/>
                        <a:pt x="10724" y="14009"/>
                      </a:cubicBezTo>
                      <a:lnTo>
                        <a:pt x="0" y="38439"/>
                      </a:lnTo>
                      <a:lnTo>
                        <a:pt x="75621" y="38439"/>
                      </a:lnTo>
                      <a:lnTo>
                        <a:pt x="66217" y="12877"/>
                      </a:lnTo>
                      <a:cubicBezTo>
                        <a:pt x="63321" y="5008"/>
                        <a:pt x="56999" y="1"/>
                        <a:pt x="5008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279;p6"/>
                <p:cNvSpPr/>
                <p:nvPr/>
              </p:nvSpPr>
              <p:spPr>
                <a:xfrm>
                  <a:off x="1145786" y="2870779"/>
                  <a:ext cx="591811" cy="7195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00" h="35503" extrusionOk="0">
                      <a:moveTo>
                        <a:pt x="17609" y="0"/>
                      </a:moveTo>
                      <a:cubicBezTo>
                        <a:pt x="17056" y="875"/>
                        <a:pt x="16738" y="1898"/>
                        <a:pt x="16738" y="2992"/>
                      </a:cubicBezTo>
                      <a:lnTo>
                        <a:pt x="16738" y="3649"/>
                      </a:lnTo>
                      <a:cubicBezTo>
                        <a:pt x="16738" y="6643"/>
                        <a:pt x="14210" y="9073"/>
                        <a:pt x="11078" y="9105"/>
                      </a:cubicBezTo>
                      <a:lnTo>
                        <a:pt x="11109" y="14205"/>
                      </a:lnTo>
                      <a:cubicBezTo>
                        <a:pt x="10818" y="17489"/>
                        <a:pt x="9592" y="20617"/>
                        <a:pt x="7573" y="23193"/>
                      </a:cubicBezTo>
                      <a:lnTo>
                        <a:pt x="5721" y="20504"/>
                      </a:lnTo>
                      <a:lnTo>
                        <a:pt x="5721" y="20504"/>
                      </a:lnTo>
                      <a:cubicBezTo>
                        <a:pt x="5820" y="22339"/>
                        <a:pt x="5545" y="24235"/>
                        <a:pt x="4923" y="25999"/>
                      </a:cubicBezTo>
                      <a:cubicBezTo>
                        <a:pt x="4053" y="28467"/>
                        <a:pt x="2289" y="30518"/>
                        <a:pt x="1" y="31789"/>
                      </a:cubicBezTo>
                      <a:lnTo>
                        <a:pt x="144" y="31826"/>
                      </a:lnTo>
                      <a:cubicBezTo>
                        <a:pt x="123" y="31838"/>
                        <a:pt x="102" y="31851"/>
                        <a:pt x="80" y="31864"/>
                      </a:cubicBezTo>
                      <a:lnTo>
                        <a:pt x="13755" y="35406"/>
                      </a:lnTo>
                      <a:cubicBezTo>
                        <a:pt x="14006" y="35471"/>
                        <a:pt x="14255" y="35502"/>
                        <a:pt x="14500" y="35502"/>
                      </a:cubicBezTo>
                      <a:cubicBezTo>
                        <a:pt x="16138" y="35502"/>
                        <a:pt x="17532" y="34118"/>
                        <a:pt x="17428" y="32383"/>
                      </a:cubicBezTo>
                      <a:lnTo>
                        <a:pt x="17166" y="28045"/>
                      </a:lnTo>
                      <a:cubicBezTo>
                        <a:pt x="17064" y="26728"/>
                        <a:pt x="17614" y="25443"/>
                        <a:pt x="18625" y="24643"/>
                      </a:cubicBezTo>
                      <a:lnTo>
                        <a:pt x="22350" y="25103"/>
                      </a:lnTo>
                      <a:cubicBezTo>
                        <a:pt x="22621" y="25137"/>
                        <a:pt x="22885" y="25153"/>
                        <a:pt x="23141" y="25153"/>
                      </a:cubicBezTo>
                      <a:cubicBezTo>
                        <a:pt x="25596" y="25153"/>
                        <a:pt x="27298" y="23635"/>
                        <a:pt x="27077" y="21024"/>
                      </a:cubicBezTo>
                      <a:cubicBezTo>
                        <a:pt x="27077" y="21024"/>
                        <a:pt x="27151" y="17333"/>
                        <a:pt x="27068" y="16545"/>
                      </a:cubicBezTo>
                      <a:lnTo>
                        <a:pt x="27128" y="16449"/>
                      </a:lnTo>
                      <a:lnTo>
                        <a:pt x="28265" y="15908"/>
                      </a:lnTo>
                      <a:cubicBezTo>
                        <a:pt x="28977" y="15566"/>
                        <a:pt x="29200" y="14661"/>
                        <a:pt x="28729" y="14030"/>
                      </a:cubicBezTo>
                      <a:lnTo>
                        <a:pt x="26692" y="11302"/>
                      </a:lnTo>
                      <a:lnTo>
                        <a:pt x="26315" y="6851"/>
                      </a:lnTo>
                      <a:cubicBezTo>
                        <a:pt x="26290" y="6851"/>
                        <a:pt x="26267" y="6849"/>
                        <a:pt x="26242" y="6849"/>
                      </a:cubicBezTo>
                      <a:lnTo>
                        <a:pt x="26612" y="11197"/>
                      </a:lnTo>
                      <a:cubicBezTo>
                        <a:pt x="26586" y="11131"/>
                        <a:pt x="26569" y="11062"/>
                        <a:pt x="26562" y="10992"/>
                      </a:cubicBezTo>
                      <a:lnTo>
                        <a:pt x="26055" y="5015"/>
                      </a:lnTo>
                      <a:cubicBezTo>
                        <a:pt x="26054" y="4995"/>
                        <a:pt x="26049" y="4975"/>
                        <a:pt x="26048" y="4955"/>
                      </a:cubicBezTo>
                      <a:cubicBezTo>
                        <a:pt x="25341" y="4575"/>
                        <a:pt x="24542" y="4363"/>
                        <a:pt x="23705" y="4363"/>
                      </a:cubicBezTo>
                      <a:cubicBezTo>
                        <a:pt x="23586" y="4363"/>
                        <a:pt x="23466" y="4368"/>
                        <a:pt x="23346" y="4376"/>
                      </a:cubicBezTo>
                      <a:cubicBezTo>
                        <a:pt x="22988" y="4403"/>
                        <a:pt x="22764" y="4418"/>
                        <a:pt x="22764" y="4418"/>
                      </a:cubicBezTo>
                      <a:cubicBezTo>
                        <a:pt x="22651" y="4426"/>
                        <a:pt x="22538" y="4430"/>
                        <a:pt x="22426" y="4430"/>
                      </a:cubicBezTo>
                      <a:cubicBezTo>
                        <a:pt x="20000" y="4430"/>
                        <a:pt x="17930" y="2531"/>
                        <a:pt x="1760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0" name="Google Shape;280;p6"/>
              <p:cNvGrpSpPr/>
              <p:nvPr/>
            </p:nvGrpSpPr>
            <p:grpSpPr>
              <a:xfrm>
                <a:off x="719999" y="4311610"/>
                <a:ext cx="893006" cy="823294"/>
                <a:chOff x="1505339" y="2791458"/>
                <a:chExt cx="2033256" cy="1874531"/>
              </a:xfrm>
            </p:grpSpPr>
            <p:sp>
              <p:nvSpPr>
                <p:cNvPr id="281" name="Google Shape;281;p6"/>
                <p:cNvSpPr/>
                <p:nvPr/>
              </p:nvSpPr>
              <p:spPr>
                <a:xfrm>
                  <a:off x="2167696" y="2791458"/>
                  <a:ext cx="820104" cy="8579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64" h="42331" extrusionOk="0">
                      <a:moveTo>
                        <a:pt x="9178" y="0"/>
                      </a:moveTo>
                      <a:cubicBezTo>
                        <a:pt x="4099" y="0"/>
                        <a:pt x="0" y="4297"/>
                        <a:pt x="325" y="9443"/>
                      </a:cubicBezTo>
                      <a:lnTo>
                        <a:pt x="1406" y="26558"/>
                      </a:lnTo>
                      <a:lnTo>
                        <a:pt x="16098" y="27372"/>
                      </a:lnTo>
                      <a:cubicBezTo>
                        <a:pt x="16883" y="28015"/>
                        <a:pt x="17826" y="28405"/>
                        <a:pt x="18732" y="28405"/>
                      </a:cubicBezTo>
                      <a:cubicBezTo>
                        <a:pt x="18749" y="28405"/>
                        <a:pt x="18767" y="28405"/>
                        <a:pt x="18785" y="28405"/>
                      </a:cubicBezTo>
                      <a:cubicBezTo>
                        <a:pt x="18972" y="28402"/>
                        <a:pt x="19154" y="28368"/>
                        <a:pt x="19336" y="28335"/>
                      </a:cubicBezTo>
                      <a:cubicBezTo>
                        <a:pt x="20032" y="29113"/>
                        <a:pt x="20459" y="30174"/>
                        <a:pt x="20474" y="31319"/>
                      </a:cubicBezTo>
                      <a:lnTo>
                        <a:pt x="20475" y="31383"/>
                      </a:lnTo>
                      <a:cubicBezTo>
                        <a:pt x="20485" y="32151"/>
                        <a:pt x="20292" y="32884"/>
                        <a:pt x="19921" y="33504"/>
                      </a:cubicBezTo>
                      <a:cubicBezTo>
                        <a:pt x="19542" y="34136"/>
                        <a:pt x="19050" y="34962"/>
                        <a:pt x="18680" y="35585"/>
                      </a:cubicBezTo>
                      <a:cubicBezTo>
                        <a:pt x="18334" y="36165"/>
                        <a:pt x="18160" y="36854"/>
                        <a:pt x="18185" y="37557"/>
                      </a:cubicBezTo>
                      <a:lnTo>
                        <a:pt x="18186" y="37605"/>
                      </a:lnTo>
                      <a:cubicBezTo>
                        <a:pt x="18262" y="39776"/>
                        <a:pt x="19937" y="41789"/>
                        <a:pt x="21773" y="42131"/>
                      </a:cubicBezTo>
                      <a:cubicBezTo>
                        <a:pt x="21972" y="42167"/>
                        <a:pt x="22174" y="42169"/>
                        <a:pt x="22375" y="42172"/>
                      </a:cubicBezTo>
                      <a:cubicBezTo>
                        <a:pt x="27265" y="42231"/>
                        <a:pt x="32154" y="42279"/>
                        <a:pt x="37045" y="42331"/>
                      </a:cubicBezTo>
                      <a:cubicBezTo>
                        <a:pt x="38799" y="42184"/>
                        <a:pt x="40187" y="40658"/>
                        <a:pt x="40343" y="38702"/>
                      </a:cubicBezTo>
                      <a:cubicBezTo>
                        <a:pt x="40464" y="37209"/>
                        <a:pt x="39385" y="35930"/>
                        <a:pt x="38069" y="35930"/>
                      </a:cubicBezTo>
                      <a:cubicBezTo>
                        <a:pt x="37996" y="35930"/>
                        <a:pt x="37922" y="35934"/>
                        <a:pt x="37847" y="35942"/>
                      </a:cubicBezTo>
                      <a:cubicBezTo>
                        <a:pt x="37785" y="35948"/>
                        <a:pt x="37723" y="35950"/>
                        <a:pt x="37662" y="35950"/>
                      </a:cubicBezTo>
                      <a:cubicBezTo>
                        <a:pt x="36145" y="35950"/>
                        <a:pt x="34971" y="34362"/>
                        <a:pt x="35302" y="32683"/>
                      </a:cubicBezTo>
                      <a:lnTo>
                        <a:pt x="35428" y="31373"/>
                      </a:lnTo>
                      <a:cubicBezTo>
                        <a:pt x="35481" y="30809"/>
                        <a:pt x="35427" y="30261"/>
                        <a:pt x="35291" y="29750"/>
                      </a:cubicBezTo>
                      <a:cubicBezTo>
                        <a:pt x="35962" y="29155"/>
                        <a:pt x="36506" y="28259"/>
                        <a:pt x="36760" y="26851"/>
                      </a:cubicBezTo>
                      <a:cubicBezTo>
                        <a:pt x="37506" y="22707"/>
                        <a:pt x="34725" y="19255"/>
                        <a:pt x="33306" y="19142"/>
                      </a:cubicBezTo>
                      <a:cubicBezTo>
                        <a:pt x="31761" y="19021"/>
                        <a:pt x="30174" y="18235"/>
                        <a:pt x="30165" y="16454"/>
                      </a:cubicBezTo>
                      <a:lnTo>
                        <a:pt x="30026" y="15146"/>
                      </a:lnTo>
                      <a:cubicBezTo>
                        <a:pt x="29904" y="13983"/>
                        <a:pt x="29361" y="12979"/>
                        <a:pt x="28597" y="12280"/>
                      </a:cubicBezTo>
                      <a:cubicBezTo>
                        <a:pt x="28013" y="5986"/>
                        <a:pt x="22962" y="921"/>
                        <a:pt x="16531" y="441"/>
                      </a:cubicBezTo>
                      <a:lnTo>
                        <a:pt x="9744" y="18"/>
                      </a:lnTo>
                      <a:cubicBezTo>
                        <a:pt x="9554" y="6"/>
                        <a:pt x="9365" y="0"/>
                        <a:pt x="91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282;p6"/>
                <p:cNvSpPr/>
                <p:nvPr/>
              </p:nvSpPr>
              <p:spPr>
                <a:xfrm>
                  <a:off x="1505339" y="3492359"/>
                  <a:ext cx="2033256" cy="1173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21" h="57907" extrusionOk="0">
                      <a:moveTo>
                        <a:pt x="33879" y="0"/>
                      </a:moveTo>
                      <a:cubicBezTo>
                        <a:pt x="24704" y="0"/>
                        <a:pt x="16319" y="7543"/>
                        <a:pt x="12477" y="19399"/>
                      </a:cubicBezTo>
                      <a:lnTo>
                        <a:pt x="1" y="57906"/>
                      </a:lnTo>
                      <a:lnTo>
                        <a:pt x="100320" y="57906"/>
                      </a:lnTo>
                      <a:lnTo>
                        <a:pt x="86096" y="21105"/>
                      </a:lnTo>
                      <a:cubicBezTo>
                        <a:pt x="81747" y="9342"/>
                        <a:pt x="73122" y="1966"/>
                        <a:pt x="63717" y="1966"/>
                      </a:cubicBezTo>
                      <a:lnTo>
                        <a:pt x="35003" y="38"/>
                      </a:lnTo>
                      <a:cubicBezTo>
                        <a:pt x="34627" y="13"/>
                        <a:pt x="34252" y="0"/>
                        <a:pt x="3387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" name="Google Shape;283;p6"/>
                <p:cNvSpPr/>
                <p:nvPr/>
              </p:nvSpPr>
              <p:spPr>
                <a:xfrm>
                  <a:off x="2112993" y="2927882"/>
                  <a:ext cx="590210" cy="662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21" h="32681" extrusionOk="0">
                      <a:moveTo>
                        <a:pt x="3669" y="0"/>
                      </a:moveTo>
                      <a:cubicBezTo>
                        <a:pt x="3630" y="0"/>
                        <a:pt x="3132" y="1149"/>
                        <a:pt x="3053" y="2059"/>
                      </a:cubicBezTo>
                      <a:lnTo>
                        <a:pt x="2509" y="8484"/>
                      </a:lnTo>
                      <a:lnTo>
                        <a:pt x="472" y="11212"/>
                      </a:lnTo>
                      <a:cubicBezTo>
                        <a:pt x="0" y="11843"/>
                        <a:pt x="224" y="12748"/>
                        <a:pt x="937" y="13085"/>
                      </a:cubicBezTo>
                      <a:lnTo>
                        <a:pt x="2074" y="13627"/>
                      </a:lnTo>
                      <a:lnTo>
                        <a:pt x="2133" y="13724"/>
                      </a:lnTo>
                      <a:cubicBezTo>
                        <a:pt x="2264" y="14499"/>
                        <a:pt x="2294" y="17601"/>
                        <a:pt x="2294" y="17601"/>
                      </a:cubicBezTo>
                      <a:cubicBezTo>
                        <a:pt x="2248" y="20244"/>
                        <a:pt x="3741" y="22318"/>
                        <a:pt x="6252" y="22318"/>
                      </a:cubicBezTo>
                      <a:cubicBezTo>
                        <a:pt x="6446" y="22318"/>
                        <a:pt x="6646" y="22306"/>
                        <a:pt x="6852" y="22281"/>
                      </a:cubicBezTo>
                      <a:lnTo>
                        <a:pt x="10577" y="21821"/>
                      </a:lnTo>
                      <a:cubicBezTo>
                        <a:pt x="11588" y="22622"/>
                        <a:pt x="12137" y="23905"/>
                        <a:pt x="12036" y="25222"/>
                      </a:cubicBezTo>
                      <a:lnTo>
                        <a:pt x="11773" y="29561"/>
                      </a:lnTo>
                      <a:cubicBezTo>
                        <a:pt x="11669" y="31296"/>
                        <a:pt x="13064" y="32681"/>
                        <a:pt x="14703" y="32681"/>
                      </a:cubicBezTo>
                      <a:cubicBezTo>
                        <a:pt x="14947" y="32681"/>
                        <a:pt x="15196" y="32650"/>
                        <a:pt x="15447" y="32585"/>
                      </a:cubicBezTo>
                      <a:lnTo>
                        <a:pt x="29121" y="29042"/>
                      </a:lnTo>
                      <a:cubicBezTo>
                        <a:pt x="26833" y="27773"/>
                        <a:pt x="25068" y="25721"/>
                        <a:pt x="24199" y="23253"/>
                      </a:cubicBezTo>
                      <a:cubicBezTo>
                        <a:pt x="23997" y="22677"/>
                        <a:pt x="23835" y="22088"/>
                        <a:pt x="23706" y="21492"/>
                      </a:cubicBezTo>
                      <a:cubicBezTo>
                        <a:pt x="23573" y="21484"/>
                        <a:pt x="23438" y="21479"/>
                        <a:pt x="23302" y="21479"/>
                      </a:cubicBezTo>
                      <a:cubicBezTo>
                        <a:pt x="22911" y="21479"/>
                        <a:pt x="22505" y="21515"/>
                        <a:pt x="22082" y="21596"/>
                      </a:cubicBezTo>
                      <a:cubicBezTo>
                        <a:pt x="21883" y="21635"/>
                        <a:pt x="21685" y="21673"/>
                        <a:pt x="21483" y="21675"/>
                      </a:cubicBezTo>
                      <a:cubicBezTo>
                        <a:pt x="21465" y="21675"/>
                        <a:pt x="21448" y="21675"/>
                        <a:pt x="21430" y="21675"/>
                      </a:cubicBezTo>
                      <a:cubicBezTo>
                        <a:pt x="19577" y="21675"/>
                        <a:pt x="17571" y="20047"/>
                        <a:pt x="17069" y="17955"/>
                      </a:cubicBezTo>
                      <a:lnTo>
                        <a:pt x="17057" y="17908"/>
                      </a:lnTo>
                      <a:cubicBezTo>
                        <a:pt x="16893" y="17223"/>
                        <a:pt x="16925" y="16514"/>
                        <a:pt x="17149" y="15876"/>
                      </a:cubicBezTo>
                      <a:cubicBezTo>
                        <a:pt x="17388" y="15193"/>
                        <a:pt x="17707" y="14284"/>
                        <a:pt x="17952" y="13590"/>
                      </a:cubicBezTo>
                      <a:cubicBezTo>
                        <a:pt x="18192" y="12910"/>
                        <a:pt x="18235" y="12154"/>
                        <a:pt x="18073" y="11403"/>
                      </a:cubicBezTo>
                      <a:lnTo>
                        <a:pt x="18060" y="11340"/>
                      </a:lnTo>
                      <a:cubicBezTo>
                        <a:pt x="17657" y="9481"/>
                        <a:pt x="16193" y="8071"/>
                        <a:pt x="14475" y="7887"/>
                      </a:cubicBezTo>
                      <a:cubicBezTo>
                        <a:pt x="14108" y="7994"/>
                        <a:pt x="13736" y="8046"/>
                        <a:pt x="13368" y="8046"/>
                      </a:cubicBezTo>
                      <a:cubicBezTo>
                        <a:pt x="11413" y="8046"/>
                        <a:pt x="9549" y="6604"/>
                        <a:pt x="8913" y="4427"/>
                      </a:cubicBezTo>
                      <a:cubicBezTo>
                        <a:pt x="8913" y="4427"/>
                        <a:pt x="8850" y="4211"/>
                        <a:pt x="8748" y="3864"/>
                      </a:cubicBezTo>
                      <a:cubicBezTo>
                        <a:pt x="8073" y="1551"/>
                        <a:pt x="6094" y="18"/>
                        <a:pt x="4007" y="18"/>
                      </a:cubicBezTo>
                      <a:cubicBezTo>
                        <a:pt x="3894" y="18"/>
                        <a:pt x="3780" y="23"/>
                        <a:pt x="3667" y="32"/>
                      </a:cubicBezTo>
                      <a:cubicBezTo>
                        <a:pt x="3672" y="10"/>
                        <a:pt x="3672" y="0"/>
                        <a:pt x="366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4" name="Google Shape;284;p6"/>
              <p:cNvGrpSpPr/>
              <p:nvPr/>
            </p:nvGrpSpPr>
            <p:grpSpPr>
              <a:xfrm>
                <a:off x="1455534" y="4320172"/>
                <a:ext cx="699281" cy="823372"/>
                <a:chOff x="2522831" y="3364751"/>
                <a:chExt cx="1270266" cy="1495680"/>
              </a:xfrm>
            </p:grpSpPr>
            <p:sp>
              <p:nvSpPr>
                <p:cNvPr id="285" name="Google Shape;285;p6"/>
                <p:cNvSpPr/>
                <p:nvPr/>
              </p:nvSpPr>
              <p:spPr>
                <a:xfrm>
                  <a:off x="2782565" y="3364751"/>
                  <a:ext cx="665179" cy="5632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20" h="27790" extrusionOk="0">
                      <a:moveTo>
                        <a:pt x="10682" y="1"/>
                      </a:moveTo>
                      <a:cubicBezTo>
                        <a:pt x="3674" y="1"/>
                        <a:pt x="1" y="8517"/>
                        <a:pt x="4845" y="13718"/>
                      </a:cubicBezTo>
                      <a:lnTo>
                        <a:pt x="12340" y="21768"/>
                      </a:lnTo>
                      <a:lnTo>
                        <a:pt x="24358" y="27790"/>
                      </a:lnTo>
                      <a:lnTo>
                        <a:pt x="28776" y="19056"/>
                      </a:lnTo>
                      <a:cubicBezTo>
                        <a:pt x="32820" y="11061"/>
                        <a:pt x="27653" y="1378"/>
                        <a:pt x="18735" y="495"/>
                      </a:cubicBezTo>
                      <a:cubicBezTo>
                        <a:pt x="18623" y="483"/>
                        <a:pt x="18510" y="474"/>
                        <a:pt x="18397" y="465"/>
                      </a:cubicBezTo>
                      <a:lnTo>
                        <a:pt x="11249" y="19"/>
                      </a:lnTo>
                      <a:cubicBezTo>
                        <a:pt x="11162" y="13"/>
                        <a:pt x="11074" y="10"/>
                        <a:pt x="10987" y="6"/>
                      </a:cubicBezTo>
                      <a:cubicBezTo>
                        <a:pt x="10884" y="3"/>
                        <a:pt x="10783" y="1"/>
                        <a:pt x="1068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" name="Google Shape;286;p6"/>
                <p:cNvSpPr/>
                <p:nvPr/>
              </p:nvSpPr>
              <p:spPr>
                <a:xfrm>
                  <a:off x="2522831" y="4113776"/>
                  <a:ext cx="1270266" cy="7466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675" h="36840" extrusionOk="0">
                      <a:moveTo>
                        <a:pt x="25167" y="0"/>
                      </a:moveTo>
                      <a:cubicBezTo>
                        <a:pt x="22025" y="0"/>
                        <a:pt x="19112" y="1721"/>
                        <a:pt x="17592" y="4516"/>
                      </a:cubicBezTo>
                      <a:lnTo>
                        <a:pt x="1" y="36839"/>
                      </a:lnTo>
                      <a:lnTo>
                        <a:pt x="62675" y="36839"/>
                      </a:lnTo>
                      <a:lnTo>
                        <a:pt x="50600" y="7835"/>
                      </a:lnTo>
                      <a:cubicBezTo>
                        <a:pt x="48358" y="3509"/>
                        <a:pt x="43909" y="797"/>
                        <a:pt x="39058" y="797"/>
                      </a:cubicBezTo>
                      <a:lnTo>
                        <a:pt x="25669" y="15"/>
                      </a:lnTo>
                      <a:cubicBezTo>
                        <a:pt x="25501" y="5"/>
                        <a:pt x="25334" y="0"/>
                        <a:pt x="2516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" name="Google Shape;287;p6"/>
                <p:cNvSpPr/>
                <p:nvPr/>
              </p:nvSpPr>
              <p:spPr>
                <a:xfrm>
                  <a:off x="2780822" y="3509647"/>
                  <a:ext cx="633339" cy="716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49" h="35344" extrusionOk="0">
                      <a:moveTo>
                        <a:pt x="11609" y="1"/>
                      </a:moveTo>
                      <a:cubicBezTo>
                        <a:pt x="11586" y="1"/>
                        <a:pt x="11564" y="1"/>
                        <a:pt x="11542" y="2"/>
                      </a:cubicBezTo>
                      <a:lnTo>
                        <a:pt x="5562" y="222"/>
                      </a:lnTo>
                      <a:cubicBezTo>
                        <a:pt x="5510" y="224"/>
                        <a:pt x="5459" y="225"/>
                        <a:pt x="5407" y="225"/>
                      </a:cubicBezTo>
                      <a:cubicBezTo>
                        <a:pt x="5075" y="225"/>
                        <a:pt x="4748" y="184"/>
                        <a:pt x="4433" y="110"/>
                      </a:cubicBezTo>
                      <a:cubicBezTo>
                        <a:pt x="4165" y="723"/>
                        <a:pt x="3986" y="1385"/>
                        <a:pt x="3927" y="2084"/>
                      </a:cubicBezTo>
                      <a:lnTo>
                        <a:pt x="3696" y="4800"/>
                      </a:lnTo>
                      <a:cubicBezTo>
                        <a:pt x="3686" y="4782"/>
                        <a:pt x="3679" y="4763"/>
                        <a:pt x="3668" y="4744"/>
                      </a:cubicBezTo>
                      <a:lnTo>
                        <a:pt x="3347" y="8525"/>
                      </a:lnTo>
                      <a:lnTo>
                        <a:pt x="405" y="13692"/>
                      </a:lnTo>
                      <a:cubicBezTo>
                        <a:pt x="0" y="14403"/>
                        <a:pt x="487" y="15290"/>
                        <a:pt x="1302" y="15332"/>
                      </a:cubicBezTo>
                      <a:lnTo>
                        <a:pt x="2763" y="15409"/>
                      </a:lnTo>
                      <a:lnTo>
                        <a:pt x="2825" y="15510"/>
                      </a:lnTo>
                      <a:cubicBezTo>
                        <a:pt x="2965" y="16220"/>
                        <a:pt x="3052" y="19433"/>
                        <a:pt x="3052" y="19433"/>
                      </a:cubicBezTo>
                      <a:cubicBezTo>
                        <a:pt x="3052" y="22265"/>
                        <a:pt x="4543" y="24562"/>
                        <a:pt x="7190" y="24562"/>
                      </a:cubicBezTo>
                      <a:cubicBezTo>
                        <a:pt x="7385" y="24562"/>
                        <a:pt x="7587" y="24549"/>
                        <a:pt x="7795" y="24523"/>
                      </a:cubicBezTo>
                      <a:lnTo>
                        <a:pt x="8836" y="24394"/>
                      </a:lnTo>
                      <a:cubicBezTo>
                        <a:pt x="8888" y="24422"/>
                        <a:pt x="8940" y="24449"/>
                        <a:pt x="8991" y="24478"/>
                      </a:cubicBezTo>
                      <a:cubicBezTo>
                        <a:pt x="10761" y="25478"/>
                        <a:pt x="11484" y="27661"/>
                        <a:pt x="10739" y="29551"/>
                      </a:cubicBezTo>
                      <a:lnTo>
                        <a:pt x="9402" y="32945"/>
                      </a:lnTo>
                      <a:cubicBezTo>
                        <a:pt x="8939" y="34120"/>
                        <a:pt x="9828" y="35343"/>
                        <a:pt x="11024" y="35343"/>
                      </a:cubicBezTo>
                      <a:cubicBezTo>
                        <a:pt x="11131" y="35343"/>
                        <a:pt x="11241" y="35333"/>
                        <a:pt x="11352" y="35313"/>
                      </a:cubicBezTo>
                      <a:lnTo>
                        <a:pt x="31248" y="31644"/>
                      </a:lnTo>
                      <a:cubicBezTo>
                        <a:pt x="28841" y="30311"/>
                        <a:pt x="26984" y="28148"/>
                        <a:pt x="26067" y="25550"/>
                      </a:cubicBezTo>
                      <a:cubicBezTo>
                        <a:pt x="25413" y="23692"/>
                        <a:pt x="25123" y="21695"/>
                        <a:pt x="25226" y="19763"/>
                      </a:cubicBezTo>
                      <a:lnTo>
                        <a:pt x="25150" y="19071"/>
                      </a:lnTo>
                      <a:cubicBezTo>
                        <a:pt x="15307" y="19018"/>
                        <a:pt x="15928" y="12491"/>
                        <a:pt x="15928" y="12491"/>
                      </a:cubicBezTo>
                      <a:cubicBezTo>
                        <a:pt x="15149" y="9961"/>
                        <a:pt x="9934" y="10848"/>
                        <a:pt x="13402" y="4416"/>
                      </a:cubicBezTo>
                      <a:cubicBezTo>
                        <a:pt x="13678" y="3905"/>
                        <a:pt x="13860" y="3346"/>
                        <a:pt x="13946" y="2771"/>
                      </a:cubicBezTo>
                      <a:cubicBezTo>
                        <a:pt x="14193" y="1318"/>
                        <a:pt x="13071" y="1"/>
                        <a:pt x="1160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88" name="Google Shape;288;p6"/>
            <p:cNvGrpSpPr/>
            <p:nvPr/>
          </p:nvGrpSpPr>
          <p:grpSpPr>
            <a:xfrm>
              <a:off x="8064302" y="4599422"/>
              <a:ext cx="1522401" cy="634495"/>
              <a:chOff x="75884" y="4277103"/>
              <a:chExt cx="2078931" cy="866441"/>
            </a:xfrm>
          </p:grpSpPr>
          <p:grpSp>
            <p:nvGrpSpPr>
              <p:cNvPr id="289" name="Google Shape;289;p6"/>
              <p:cNvGrpSpPr/>
              <p:nvPr/>
            </p:nvGrpSpPr>
            <p:grpSpPr>
              <a:xfrm>
                <a:off x="75884" y="4277103"/>
                <a:ext cx="893074" cy="857903"/>
                <a:chOff x="560650" y="2791450"/>
                <a:chExt cx="1532649" cy="1472290"/>
              </a:xfrm>
            </p:grpSpPr>
            <p:sp>
              <p:nvSpPr>
                <p:cNvPr id="290" name="Google Shape;290;p6"/>
                <p:cNvSpPr/>
                <p:nvPr/>
              </p:nvSpPr>
              <p:spPr>
                <a:xfrm>
                  <a:off x="1042237" y="2791450"/>
                  <a:ext cx="654661" cy="7840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01" h="38684" extrusionOk="0">
                      <a:moveTo>
                        <a:pt x="21975" y="0"/>
                      </a:moveTo>
                      <a:cubicBezTo>
                        <a:pt x="21764" y="0"/>
                        <a:pt x="21552" y="7"/>
                        <a:pt x="21338" y="20"/>
                      </a:cubicBezTo>
                      <a:lnTo>
                        <a:pt x="13702" y="497"/>
                      </a:lnTo>
                      <a:cubicBezTo>
                        <a:pt x="5965" y="1074"/>
                        <a:pt x="0" y="7552"/>
                        <a:pt x="62" y="15310"/>
                      </a:cubicBezTo>
                      <a:lnTo>
                        <a:pt x="192" y="31571"/>
                      </a:lnTo>
                      <a:lnTo>
                        <a:pt x="31801" y="38683"/>
                      </a:lnTo>
                      <a:lnTo>
                        <a:pt x="31935" y="10624"/>
                      </a:lnTo>
                      <a:cubicBezTo>
                        <a:pt x="32301" y="4834"/>
                        <a:pt x="27689" y="0"/>
                        <a:pt x="2197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" name="Google Shape;291;p6"/>
                <p:cNvSpPr/>
                <p:nvPr/>
              </p:nvSpPr>
              <p:spPr>
                <a:xfrm>
                  <a:off x="560650" y="3484657"/>
                  <a:ext cx="1532649" cy="7790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21" h="38440" extrusionOk="0">
                      <a:moveTo>
                        <a:pt x="50083" y="1"/>
                      </a:moveTo>
                      <a:cubicBezTo>
                        <a:pt x="49802" y="1"/>
                        <a:pt x="49519" y="9"/>
                        <a:pt x="49236" y="26"/>
                      </a:cubicBezTo>
                      <a:lnTo>
                        <a:pt x="27593" y="1305"/>
                      </a:lnTo>
                      <a:cubicBezTo>
                        <a:pt x="20503" y="1305"/>
                        <a:pt x="14001" y="6201"/>
                        <a:pt x="10724" y="14009"/>
                      </a:cubicBezTo>
                      <a:lnTo>
                        <a:pt x="0" y="38439"/>
                      </a:lnTo>
                      <a:lnTo>
                        <a:pt x="75621" y="38439"/>
                      </a:lnTo>
                      <a:lnTo>
                        <a:pt x="66217" y="12877"/>
                      </a:lnTo>
                      <a:cubicBezTo>
                        <a:pt x="63321" y="5008"/>
                        <a:pt x="56999" y="1"/>
                        <a:pt x="5008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2" name="Google Shape;292;p6"/>
                <p:cNvSpPr/>
                <p:nvPr/>
              </p:nvSpPr>
              <p:spPr>
                <a:xfrm>
                  <a:off x="1145786" y="2870779"/>
                  <a:ext cx="591811" cy="7195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00" h="35503" extrusionOk="0">
                      <a:moveTo>
                        <a:pt x="17609" y="0"/>
                      </a:moveTo>
                      <a:cubicBezTo>
                        <a:pt x="17056" y="875"/>
                        <a:pt x="16738" y="1898"/>
                        <a:pt x="16738" y="2992"/>
                      </a:cubicBezTo>
                      <a:lnTo>
                        <a:pt x="16738" y="3649"/>
                      </a:lnTo>
                      <a:cubicBezTo>
                        <a:pt x="16738" y="6643"/>
                        <a:pt x="14210" y="9073"/>
                        <a:pt x="11078" y="9105"/>
                      </a:cubicBezTo>
                      <a:lnTo>
                        <a:pt x="11109" y="14205"/>
                      </a:lnTo>
                      <a:cubicBezTo>
                        <a:pt x="10818" y="17489"/>
                        <a:pt x="9592" y="20617"/>
                        <a:pt x="7573" y="23193"/>
                      </a:cubicBezTo>
                      <a:lnTo>
                        <a:pt x="5721" y="20504"/>
                      </a:lnTo>
                      <a:lnTo>
                        <a:pt x="5721" y="20504"/>
                      </a:lnTo>
                      <a:cubicBezTo>
                        <a:pt x="5820" y="22339"/>
                        <a:pt x="5545" y="24235"/>
                        <a:pt x="4923" y="25999"/>
                      </a:cubicBezTo>
                      <a:cubicBezTo>
                        <a:pt x="4053" y="28467"/>
                        <a:pt x="2289" y="30518"/>
                        <a:pt x="1" y="31789"/>
                      </a:cubicBezTo>
                      <a:lnTo>
                        <a:pt x="144" y="31826"/>
                      </a:lnTo>
                      <a:cubicBezTo>
                        <a:pt x="123" y="31838"/>
                        <a:pt x="102" y="31851"/>
                        <a:pt x="80" y="31864"/>
                      </a:cubicBezTo>
                      <a:lnTo>
                        <a:pt x="13755" y="35406"/>
                      </a:lnTo>
                      <a:cubicBezTo>
                        <a:pt x="14006" y="35471"/>
                        <a:pt x="14255" y="35502"/>
                        <a:pt x="14500" y="35502"/>
                      </a:cubicBezTo>
                      <a:cubicBezTo>
                        <a:pt x="16138" y="35502"/>
                        <a:pt x="17532" y="34118"/>
                        <a:pt x="17428" y="32383"/>
                      </a:cubicBezTo>
                      <a:lnTo>
                        <a:pt x="17166" y="28045"/>
                      </a:lnTo>
                      <a:cubicBezTo>
                        <a:pt x="17064" y="26728"/>
                        <a:pt x="17614" y="25443"/>
                        <a:pt x="18625" y="24643"/>
                      </a:cubicBezTo>
                      <a:lnTo>
                        <a:pt x="22350" y="25103"/>
                      </a:lnTo>
                      <a:cubicBezTo>
                        <a:pt x="22621" y="25137"/>
                        <a:pt x="22885" y="25153"/>
                        <a:pt x="23141" y="25153"/>
                      </a:cubicBezTo>
                      <a:cubicBezTo>
                        <a:pt x="25596" y="25153"/>
                        <a:pt x="27298" y="23635"/>
                        <a:pt x="27077" y="21024"/>
                      </a:cubicBezTo>
                      <a:cubicBezTo>
                        <a:pt x="27077" y="21024"/>
                        <a:pt x="27151" y="17333"/>
                        <a:pt x="27068" y="16545"/>
                      </a:cubicBezTo>
                      <a:lnTo>
                        <a:pt x="27128" y="16449"/>
                      </a:lnTo>
                      <a:lnTo>
                        <a:pt x="28265" y="15908"/>
                      </a:lnTo>
                      <a:cubicBezTo>
                        <a:pt x="28977" y="15566"/>
                        <a:pt x="29200" y="14661"/>
                        <a:pt x="28729" y="14030"/>
                      </a:cubicBezTo>
                      <a:lnTo>
                        <a:pt x="26692" y="11302"/>
                      </a:lnTo>
                      <a:lnTo>
                        <a:pt x="26315" y="6851"/>
                      </a:lnTo>
                      <a:cubicBezTo>
                        <a:pt x="26290" y="6851"/>
                        <a:pt x="26267" y="6849"/>
                        <a:pt x="26242" y="6849"/>
                      </a:cubicBezTo>
                      <a:lnTo>
                        <a:pt x="26612" y="11197"/>
                      </a:lnTo>
                      <a:cubicBezTo>
                        <a:pt x="26586" y="11131"/>
                        <a:pt x="26569" y="11062"/>
                        <a:pt x="26562" y="10992"/>
                      </a:cubicBezTo>
                      <a:lnTo>
                        <a:pt x="26055" y="5015"/>
                      </a:lnTo>
                      <a:cubicBezTo>
                        <a:pt x="26054" y="4995"/>
                        <a:pt x="26049" y="4975"/>
                        <a:pt x="26048" y="4955"/>
                      </a:cubicBezTo>
                      <a:cubicBezTo>
                        <a:pt x="25341" y="4575"/>
                        <a:pt x="24542" y="4363"/>
                        <a:pt x="23705" y="4363"/>
                      </a:cubicBezTo>
                      <a:cubicBezTo>
                        <a:pt x="23586" y="4363"/>
                        <a:pt x="23466" y="4368"/>
                        <a:pt x="23346" y="4376"/>
                      </a:cubicBezTo>
                      <a:cubicBezTo>
                        <a:pt x="22988" y="4403"/>
                        <a:pt x="22764" y="4418"/>
                        <a:pt x="22764" y="4418"/>
                      </a:cubicBezTo>
                      <a:cubicBezTo>
                        <a:pt x="22651" y="4426"/>
                        <a:pt x="22538" y="4430"/>
                        <a:pt x="22426" y="4430"/>
                      </a:cubicBezTo>
                      <a:cubicBezTo>
                        <a:pt x="20000" y="4430"/>
                        <a:pt x="17930" y="2531"/>
                        <a:pt x="1760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93" name="Google Shape;293;p6"/>
              <p:cNvGrpSpPr/>
              <p:nvPr/>
            </p:nvGrpSpPr>
            <p:grpSpPr>
              <a:xfrm>
                <a:off x="719999" y="4311610"/>
                <a:ext cx="893006" cy="823294"/>
                <a:chOff x="1505339" y="2791458"/>
                <a:chExt cx="2033256" cy="1874531"/>
              </a:xfrm>
            </p:grpSpPr>
            <p:sp>
              <p:nvSpPr>
                <p:cNvPr id="294" name="Google Shape;294;p6"/>
                <p:cNvSpPr/>
                <p:nvPr/>
              </p:nvSpPr>
              <p:spPr>
                <a:xfrm>
                  <a:off x="2167696" y="2791458"/>
                  <a:ext cx="820104" cy="8579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64" h="42331" extrusionOk="0">
                      <a:moveTo>
                        <a:pt x="9178" y="0"/>
                      </a:moveTo>
                      <a:cubicBezTo>
                        <a:pt x="4099" y="0"/>
                        <a:pt x="0" y="4297"/>
                        <a:pt x="325" y="9443"/>
                      </a:cubicBezTo>
                      <a:lnTo>
                        <a:pt x="1406" y="26558"/>
                      </a:lnTo>
                      <a:lnTo>
                        <a:pt x="16098" y="27372"/>
                      </a:lnTo>
                      <a:cubicBezTo>
                        <a:pt x="16883" y="28015"/>
                        <a:pt x="17826" y="28405"/>
                        <a:pt x="18732" y="28405"/>
                      </a:cubicBezTo>
                      <a:cubicBezTo>
                        <a:pt x="18749" y="28405"/>
                        <a:pt x="18767" y="28405"/>
                        <a:pt x="18785" y="28405"/>
                      </a:cubicBezTo>
                      <a:cubicBezTo>
                        <a:pt x="18972" y="28402"/>
                        <a:pt x="19154" y="28368"/>
                        <a:pt x="19336" y="28335"/>
                      </a:cubicBezTo>
                      <a:cubicBezTo>
                        <a:pt x="20032" y="29113"/>
                        <a:pt x="20459" y="30174"/>
                        <a:pt x="20474" y="31319"/>
                      </a:cubicBezTo>
                      <a:lnTo>
                        <a:pt x="20475" y="31383"/>
                      </a:lnTo>
                      <a:cubicBezTo>
                        <a:pt x="20485" y="32151"/>
                        <a:pt x="20292" y="32884"/>
                        <a:pt x="19921" y="33504"/>
                      </a:cubicBezTo>
                      <a:cubicBezTo>
                        <a:pt x="19542" y="34136"/>
                        <a:pt x="19050" y="34962"/>
                        <a:pt x="18680" y="35585"/>
                      </a:cubicBezTo>
                      <a:cubicBezTo>
                        <a:pt x="18334" y="36165"/>
                        <a:pt x="18160" y="36854"/>
                        <a:pt x="18185" y="37557"/>
                      </a:cubicBezTo>
                      <a:lnTo>
                        <a:pt x="18186" y="37605"/>
                      </a:lnTo>
                      <a:cubicBezTo>
                        <a:pt x="18262" y="39776"/>
                        <a:pt x="19937" y="41789"/>
                        <a:pt x="21773" y="42131"/>
                      </a:cubicBezTo>
                      <a:cubicBezTo>
                        <a:pt x="21972" y="42167"/>
                        <a:pt x="22174" y="42169"/>
                        <a:pt x="22375" y="42172"/>
                      </a:cubicBezTo>
                      <a:cubicBezTo>
                        <a:pt x="27265" y="42231"/>
                        <a:pt x="32154" y="42279"/>
                        <a:pt x="37045" y="42331"/>
                      </a:cubicBezTo>
                      <a:cubicBezTo>
                        <a:pt x="38799" y="42184"/>
                        <a:pt x="40187" y="40658"/>
                        <a:pt x="40343" y="38702"/>
                      </a:cubicBezTo>
                      <a:cubicBezTo>
                        <a:pt x="40464" y="37209"/>
                        <a:pt x="39385" y="35930"/>
                        <a:pt x="38069" y="35930"/>
                      </a:cubicBezTo>
                      <a:cubicBezTo>
                        <a:pt x="37996" y="35930"/>
                        <a:pt x="37922" y="35934"/>
                        <a:pt x="37847" y="35942"/>
                      </a:cubicBezTo>
                      <a:cubicBezTo>
                        <a:pt x="37785" y="35948"/>
                        <a:pt x="37723" y="35950"/>
                        <a:pt x="37662" y="35950"/>
                      </a:cubicBezTo>
                      <a:cubicBezTo>
                        <a:pt x="36145" y="35950"/>
                        <a:pt x="34971" y="34362"/>
                        <a:pt x="35302" y="32683"/>
                      </a:cubicBezTo>
                      <a:lnTo>
                        <a:pt x="35428" y="31373"/>
                      </a:lnTo>
                      <a:cubicBezTo>
                        <a:pt x="35481" y="30809"/>
                        <a:pt x="35427" y="30261"/>
                        <a:pt x="35291" y="29750"/>
                      </a:cubicBezTo>
                      <a:cubicBezTo>
                        <a:pt x="35962" y="29155"/>
                        <a:pt x="36506" y="28259"/>
                        <a:pt x="36760" y="26851"/>
                      </a:cubicBezTo>
                      <a:cubicBezTo>
                        <a:pt x="37506" y="22707"/>
                        <a:pt x="34725" y="19255"/>
                        <a:pt x="33306" y="19142"/>
                      </a:cubicBezTo>
                      <a:cubicBezTo>
                        <a:pt x="31761" y="19021"/>
                        <a:pt x="30174" y="18235"/>
                        <a:pt x="30165" y="16454"/>
                      </a:cubicBezTo>
                      <a:lnTo>
                        <a:pt x="30026" y="15146"/>
                      </a:lnTo>
                      <a:cubicBezTo>
                        <a:pt x="29904" y="13983"/>
                        <a:pt x="29361" y="12979"/>
                        <a:pt x="28597" y="12280"/>
                      </a:cubicBezTo>
                      <a:cubicBezTo>
                        <a:pt x="28013" y="5986"/>
                        <a:pt x="22962" y="921"/>
                        <a:pt x="16531" y="441"/>
                      </a:cubicBezTo>
                      <a:lnTo>
                        <a:pt x="9744" y="18"/>
                      </a:lnTo>
                      <a:cubicBezTo>
                        <a:pt x="9554" y="6"/>
                        <a:pt x="9365" y="0"/>
                        <a:pt x="91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" name="Google Shape;295;p6"/>
                <p:cNvSpPr/>
                <p:nvPr/>
              </p:nvSpPr>
              <p:spPr>
                <a:xfrm>
                  <a:off x="1505339" y="3492359"/>
                  <a:ext cx="2033256" cy="1173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21" h="57907" extrusionOk="0">
                      <a:moveTo>
                        <a:pt x="33879" y="0"/>
                      </a:moveTo>
                      <a:cubicBezTo>
                        <a:pt x="24704" y="0"/>
                        <a:pt x="16319" y="7543"/>
                        <a:pt x="12477" y="19399"/>
                      </a:cubicBezTo>
                      <a:lnTo>
                        <a:pt x="1" y="57906"/>
                      </a:lnTo>
                      <a:lnTo>
                        <a:pt x="100320" y="57906"/>
                      </a:lnTo>
                      <a:lnTo>
                        <a:pt x="86096" y="21105"/>
                      </a:lnTo>
                      <a:cubicBezTo>
                        <a:pt x="81747" y="9342"/>
                        <a:pt x="73122" y="1966"/>
                        <a:pt x="63717" y="1966"/>
                      </a:cubicBezTo>
                      <a:lnTo>
                        <a:pt x="35003" y="38"/>
                      </a:lnTo>
                      <a:cubicBezTo>
                        <a:pt x="34627" y="13"/>
                        <a:pt x="34252" y="0"/>
                        <a:pt x="3387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" name="Google Shape;296;p6"/>
                <p:cNvSpPr/>
                <p:nvPr/>
              </p:nvSpPr>
              <p:spPr>
                <a:xfrm>
                  <a:off x="2112993" y="2927882"/>
                  <a:ext cx="590210" cy="662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21" h="32681" extrusionOk="0">
                      <a:moveTo>
                        <a:pt x="3669" y="0"/>
                      </a:moveTo>
                      <a:cubicBezTo>
                        <a:pt x="3630" y="0"/>
                        <a:pt x="3132" y="1149"/>
                        <a:pt x="3053" y="2059"/>
                      </a:cubicBezTo>
                      <a:lnTo>
                        <a:pt x="2509" y="8484"/>
                      </a:lnTo>
                      <a:lnTo>
                        <a:pt x="472" y="11212"/>
                      </a:lnTo>
                      <a:cubicBezTo>
                        <a:pt x="0" y="11843"/>
                        <a:pt x="224" y="12748"/>
                        <a:pt x="937" y="13085"/>
                      </a:cubicBezTo>
                      <a:lnTo>
                        <a:pt x="2074" y="13627"/>
                      </a:lnTo>
                      <a:lnTo>
                        <a:pt x="2133" y="13724"/>
                      </a:lnTo>
                      <a:cubicBezTo>
                        <a:pt x="2264" y="14499"/>
                        <a:pt x="2294" y="17601"/>
                        <a:pt x="2294" y="17601"/>
                      </a:cubicBezTo>
                      <a:cubicBezTo>
                        <a:pt x="2248" y="20244"/>
                        <a:pt x="3741" y="22318"/>
                        <a:pt x="6252" y="22318"/>
                      </a:cubicBezTo>
                      <a:cubicBezTo>
                        <a:pt x="6446" y="22318"/>
                        <a:pt x="6646" y="22306"/>
                        <a:pt x="6852" y="22281"/>
                      </a:cubicBezTo>
                      <a:lnTo>
                        <a:pt x="10577" y="21821"/>
                      </a:lnTo>
                      <a:cubicBezTo>
                        <a:pt x="11588" y="22622"/>
                        <a:pt x="12137" y="23905"/>
                        <a:pt x="12036" y="25222"/>
                      </a:cubicBezTo>
                      <a:lnTo>
                        <a:pt x="11773" y="29561"/>
                      </a:lnTo>
                      <a:cubicBezTo>
                        <a:pt x="11669" y="31296"/>
                        <a:pt x="13064" y="32681"/>
                        <a:pt x="14703" y="32681"/>
                      </a:cubicBezTo>
                      <a:cubicBezTo>
                        <a:pt x="14947" y="32681"/>
                        <a:pt x="15196" y="32650"/>
                        <a:pt x="15447" y="32585"/>
                      </a:cubicBezTo>
                      <a:lnTo>
                        <a:pt x="29121" y="29042"/>
                      </a:lnTo>
                      <a:cubicBezTo>
                        <a:pt x="26833" y="27773"/>
                        <a:pt x="25068" y="25721"/>
                        <a:pt x="24199" y="23253"/>
                      </a:cubicBezTo>
                      <a:cubicBezTo>
                        <a:pt x="23997" y="22677"/>
                        <a:pt x="23835" y="22088"/>
                        <a:pt x="23706" y="21492"/>
                      </a:cubicBezTo>
                      <a:cubicBezTo>
                        <a:pt x="23573" y="21484"/>
                        <a:pt x="23438" y="21479"/>
                        <a:pt x="23302" y="21479"/>
                      </a:cubicBezTo>
                      <a:cubicBezTo>
                        <a:pt x="22911" y="21479"/>
                        <a:pt x="22505" y="21515"/>
                        <a:pt x="22082" y="21596"/>
                      </a:cubicBezTo>
                      <a:cubicBezTo>
                        <a:pt x="21883" y="21635"/>
                        <a:pt x="21685" y="21673"/>
                        <a:pt x="21483" y="21675"/>
                      </a:cubicBezTo>
                      <a:cubicBezTo>
                        <a:pt x="21465" y="21675"/>
                        <a:pt x="21448" y="21675"/>
                        <a:pt x="21430" y="21675"/>
                      </a:cubicBezTo>
                      <a:cubicBezTo>
                        <a:pt x="19577" y="21675"/>
                        <a:pt x="17571" y="20047"/>
                        <a:pt x="17069" y="17955"/>
                      </a:cubicBezTo>
                      <a:lnTo>
                        <a:pt x="17057" y="17908"/>
                      </a:lnTo>
                      <a:cubicBezTo>
                        <a:pt x="16893" y="17223"/>
                        <a:pt x="16925" y="16514"/>
                        <a:pt x="17149" y="15876"/>
                      </a:cubicBezTo>
                      <a:cubicBezTo>
                        <a:pt x="17388" y="15193"/>
                        <a:pt x="17707" y="14284"/>
                        <a:pt x="17952" y="13590"/>
                      </a:cubicBezTo>
                      <a:cubicBezTo>
                        <a:pt x="18192" y="12910"/>
                        <a:pt x="18235" y="12154"/>
                        <a:pt x="18073" y="11403"/>
                      </a:cubicBezTo>
                      <a:lnTo>
                        <a:pt x="18060" y="11340"/>
                      </a:lnTo>
                      <a:cubicBezTo>
                        <a:pt x="17657" y="9481"/>
                        <a:pt x="16193" y="8071"/>
                        <a:pt x="14475" y="7887"/>
                      </a:cubicBezTo>
                      <a:cubicBezTo>
                        <a:pt x="14108" y="7994"/>
                        <a:pt x="13736" y="8046"/>
                        <a:pt x="13368" y="8046"/>
                      </a:cubicBezTo>
                      <a:cubicBezTo>
                        <a:pt x="11413" y="8046"/>
                        <a:pt x="9549" y="6604"/>
                        <a:pt x="8913" y="4427"/>
                      </a:cubicBezTo>
                      <a:cubicBezTo>
                        <a:pt x="8913" y="4427"/>
                        <a:pt x="8850" y="4211"/>
                        <a:pt x="8748" y="3864"/>
                      </a:cubicBezTo>
                      <a:cubicBezTo>
                        <a:pt x="8073" y="1551"/>
                        <a:pt x="6094" y="18"/>
                        <a:pt x="4007" y="18"/>
                      </a:cubicBezTo>
                      <a:cubicBezTo>
                        <a:pt x="3894" y="18"/>
                        <a:pt x="3780" y="23"/>
                        <a:pt x="3667" y="32"/>
                      </a:cubicBezTo>
                      <a:cubicBezTo>
                        <a:pt x="3672" y="10"/>
                        <a:pt x="3672" y="0"/>
                        <a:pt x="366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97" name="Google Shape;297;p6"/>
              <p:cNvGrpSpPr/>
              <p:nvPr/>
            </p:nvGrpSpPr>
            <p:grpSpPr>
              <a:xfrm>
                <a:off x="1455534" y="4320172"/>
                <a:ext cx="699281" cy="823372"/>
                <a:chOff x="2522831" y="3364751"/>
                <a:chExt cx="1270266" cy="1495680"/>
              </a:xfrm>
            </p:grpSpPr>
            <p:sp>
              <p:nvSpPr>
                <p:cNvPr id="298" name="Google Shape;298;p6"/>
                <p:cNvSpPr/>
                <p:nvPr/>
              </p:nvSpPr>
              <p:spPr>
                <a:xfrm>
                  <a:off x="2782565" y="3364751"/>
                  <a:ext cx="665179" cy="5632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20" h="27790" extrusionOk="0">
                      <a:moveTo>
                        <a:pt x="10682" y="1"/>
                      </a:moveTo>
                      <a:cubicBezTo>
                        <a:pt x="3674" y="1"/>
                        <a:pt x="1" y="8517"/>
                        <a:pt x="4845" y="13718"/>
                      </a:cubicBezTo>
                      <a:lnTo>
                        <a:pt x="12340" y="21768"/>
                      </a:lnTo>
                      <a:lnTo>
                        <a:pt x="24358" y="27790"/>
                      </a:lnTo>
                      <a:lnTo>
                        <a:pt x="28776" y="19056"/>
                      </a:lnTo>
                      <a:cubicBezTo>
                        <a:pt x="32820" y="11061"/>
                        <a:pt x="27653" y="1378"/>
                        <a:pt x="18735" y="495"/>
                      </a:cubicBezTo>
                      <a:cubicBezTo>
                        <a:pt x="18623" y="483"/>
                        <a:pt x="18510" y="474"/>
                        <a:pt x="18397" y="465"/>
                      </a:cubicBezTo>
                      <a:lnTo>
                        <a:pt x="11249" y="19"/>
                      </a:lnTo>
                      <a:cubicBezTo>
                        <a:pt x="11162" y="13"/>
                        <a:pt x="11074" y="10"/>
                        <a:pt x="10987" y="6"/>
                      </a:cubicBezTo>
                      <a:cubicBezTo>
                        <a:pt x="10884" y="3"/>
                        <a:pt x="10783" y="1"/>
                        <a:pt x="1068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" name="Google Shape;299;p6"/>
                <p:cNvSpPr/>
                <p:nvPr/>
              </p:nvSpPr>
              <p:spPr>
                <a:xfrm>
                  <a:off x="2522831" y="4113776"/>
                  <a:ext cx="1270266" cy="7466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675" h="36840" extrusionOk="0">
                      <a:moveTo>
                        <a:pt x="25167" y="0"/>
                      </a:moveTo>
                      <a:cubicBezTo>
                        <a:pt x="22025" y="0"/>
                        <a:pt x="19112" y="1721"/>
                        <a:pt x="17592" y="4516"/>
                      </a:cubicBezTo>
                      <a:lnTo>
                        <a:pt x="1" y="36839"/>
                      </a:lnTo>
                      <a:lnTo>
                        <a:pt x="62675" y="36839"/>
                      </a:lnTo>
                      <a:lnTo>
                        <a:pt x="50600" y="7835"/>
                      </a:lnTo>
                      <a:cubicBezTo>
                        <a:pt x="48358" y="3509"/>
                        <a:pt x="43909" y="797"/>
                        <a:pt x="39058" y="797"/>
                      </a:cubicBezTo>
                      <a:lnTo>
                        <a:pt x="25669" y="15"/>
                      </a:lnTo>
                      <a:cubicBezTo>
                        <a:pt x="25501" y="5"/>
                        <a:pt x="25334" y="0"/>
                        <a:pt x="2516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" name="Google Shape;300;p6"/>
                <p:cNvSpPr/>
                <p:nvPr/>
              </p:nvSpPr>
              <p:spPr>
                <a:xfrm>
                  <a:off x="2780822" y="3509647"/>
                  <a:ext cx="633339" cy="716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49" h="35344" extrusionOk="0">
                      <a:moveTo>
                        <a:pt x="11609" y="1"/>
                      </a:moveTo>
                      <a:cubicBezTo>
                        <a:pt x="11586" y="1"/>
                        <a:pt x="11564" y="1"/>
                        <a:pt x="11542" y="2"/>
                      </a:cubicBezTo>
                      <a:lnTo>
                        <a:pt x="5562" y="222"/>
                      </a:lnTo>
                      <a:cubicBezTo>
                        <a:pt x="5510" y="224"/>
                        <a:pt x="5459" y="225"/>
                        <a:pt x="5407" y="225"/>
                      </a:cubicBezTo>
                      <a:cubicBezTo>
                        <a:pt x="5075" y="225"/>
                        <a:pt x="4748" y="184"/>
                        <a:pt x="4433" y="110"/>
                      </a:cubicBezTo>
                      <a:cubicBezTo>
                        <a:pt x="4165" y="723"/>
                        <a:pt x="3986" y="1385"/>
                        <a:pt x="3927" y="2084"/>
                      </a:cubicBezTo>
                      <a:lnTo>
                        <a:pt x="3696" y="4800"/>
                      </a:lnTo>
                      <a:cubicBezTo>
                        <a:pt x="3686" y="4782"/>
                        <a:pt x="3679" y="4763"/>
                        <a:pt x="3668" y="4744"/>
                      </a:cubicBezTo>
                      <a:lnTo>
                        <a:pt x="3347" y="8525"/>
                      </a:lnTo>
                      <a:lnTo>
                        <a:pt x="405" y="13692"/>
                      </a:lnTo>
                      <a:cubicBezTo>
                        <a:pt x="0" y="14403"/>
                        <a:pt x="487" y="15290"/>
                        <a:pt x="1302" y="15332"/>
                      </a:cubicBezTo>
                      <a:lnTo>
                        <a:pt x="2763" y="15409"/>
                      </a:lnTo>
                      <a:lnTo>
                        <a:pt x="2825" y="15510"/>
                      </a:lnTo>
                      <a:cubicBezTo>
                        <a:pt x="2965" y="16220"/>
                        <a:pt x="3052" y="19433"/>
                        <a:pt x="3052" y="19433"/>
                      </a:cubicBezTo>
                      <a:cubicBezTo>
                        <a:pt x="3052" y="22265"/>
                        <a:pt x="4543" y="24562"/>
                        <a:pt x="7190" y="24562"/>
                      </a:cubicBezTo>
                      <a:cubicBezTo>
                        <a:pt x="7385" y="24562"/>
                        <a:pt x="7587" y="24549"/>
                        <a:pt x="7795" y="24523"/>
                      </a:cubicBezTo>
                      <a:lnTo>
                        <a:pt x="8836" y="24394"/>
                      </a:lnTo>
                      <a:cubicBezTo>
                        <a:pt x="8888" y="24422"/>
                        <a:pt x="8940" y="24449"/>
                        <a:pt x="8991" y="24478"/>
                      </a:cubicBezTo>
                      <a:cubicBezTo>
                        <a:pt x="10761" y="25478"/>
                        <a:pt x="11484" y="27661"/>
                        <a:pt x="10739" y="29551"/>
                      </a:cubicBezTo>
                      <a:lnTo>
                        <a:pt x="9402" y="32945"/>
                      </a:lnTo>
                      <a:cubicBezTo>
                        <a:pt x="8939" y="34120"/>
                        <a:pt x="9828" y="35343"/>
                        <a:pt x="11024" y="35343"/>
                      </a:cubicBezTo>
                      <a:cubicBezTo>
                        <a:pt x="11131" y="35343"/>
                        <a:pt x="11241" y="35333"/>
                        <a:pt x="11352" y="35313"/>
                      </a:cubicBezTo>
                      <a:lnTo>
                        <a:pt x="31248" y="31644"/>
                      </a:lnTo>
                      <a:cubicBezTo>
                        <a:pt x="28841" y="30311"/>
                        <a:pt x="26984" y="28148"/>
                        <a:pt x="26067" y="25550"/>
                      </a:cubicBezTo>
                      <a:cubicBezTo>
                        <a:pt x="25413" y="23692"/>
                        <a:pt x="25123" y="21695"/>
                        <a:pt x="25226" y="19763"/>
                      </a:cubicBezTo>
                      <a:lnTo>
                        <a:pt x="25150" y="19071"/>
                      </a:lnTo>
                      <a:cubicBezTo>
                        <a:pt x="15307" y="19018"/>
                        <a:pt x="15928" y="12491"/>
                        <a:pt x="15928" y="12491"/>
                      </a:cubicBezTo>
                      <a:cubicBezTo>
                        <a:pt x="15149" y="9961"/>
                        <a:pt x="9934" y="10848"/>
                        <a:pt x="13402" y="4416"/>
                      </a:cubicBezTo>
                      <a:cubicBezTo>
                        <a:pt x="13678" y="3905"/>
                        <a:pt x="13860" y="3346"/>
                        <a:pt x="13946" y="2771"/>
                      </a:cubicBezTo>
                      <a:cubicBezTo>
                        <a:pt x="14193" y="1318"/>
                        <a:pt x="13071" y="1"/>
                        <a:pt x="1160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3"/>
          <p:cNvSpPr txBox="1">
            <a:spLocks noGrp="1"/>
          </p:cNvSpPr>
          <p:nvPr>
            <p:ph type="title" hasCustomPrompt="1"/>
          </p:nvPr>
        </p:nvSpPr>
        <p:spPr>
          <a:xfrm rot="2457">
            <a:off x="2189112" y="1255240"/>
            <a:ext cx="8394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29" name="Google Shape;429;p13"/>
          <p:cNvSpPr txBox="1">
            <a:spLocks noGrp="1"/>
          </p:cNvSpPr>
          <p:nvPr>
            <p:ph type="title" idx="2"/>
          </p:nvPr>
        </p:nvSpPr>
        <p:spPr>
          <a:xfrm>
            <a:off x="1544126" y="1770957"/>
            <a:ext cx="2129400" cy="7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30" name="Google Shape;430;p13"/>
          <p:cNvSpPr txBox="1">
            <a:spLocks noGrp="1"/>
          </p:cNvSpPr>
          <p:nvPr>
            <p:ph type="subTitle" idx="1"/>
          </p:nvPr>
        </p:nvSpPr>
        <p:spPr>
          <a:xfrm>
            <a:off x="1544126" y="2305305"/>
            <a:ext cx="21294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1" name="Google Shape;431;p13"/>
          <p:cNvSpPr txBox="1">
            <a:spLocks noGrp="1"/>
          </p:cNvSpPr>
          <p:nvPr>
            <p:ph type="title" idx="3" hasCustomPrompt="1"/>
          </p:nvPr>
        </p:nvSpPr>
        <p:spPr>
          <a:xfrm rot="2457">
            <a:off x="2189112" y="2988910"/>
            <a:ext cx="8394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32" name="Google Shape;432;p13"/>
          <p:cNvSpPr txBox="1">
            <a:spLocks noGrp="1"/>
          </p:cNvSpPr>
          <p:nvPr>
            <p:ph type="title" idx="4"/>
          </p:nvPr>
        </p:nvSpPr>
        <p:spPr>
          <a:xfrm>
            <a:off x="1544126" y="3513288"/>
            <a:ext cx="2129400" cy="7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33" name="Google Shape;433;p13"/>
          <p:cNvSpPr txBox="1">
            <a:spLocks noGrp="1"/>
          </p:cNvSpPr>
          <p:nvPr>
            <p:ph type="subTitle" idx="5"/>
          </p:nvPr>
        </p:nvSpPr>
        <p:spPr>
          <a:xfrm>
            <a:off x="1544126" y="4047636"/>
            <a:ext cx="21294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4" name="Google Shape;434;p13"/>
          <p:cNvSpPr txBox="1">
            <a:spLocks noGrp="1"/>
          </p:cNvSpPr>
          <p:nvPr>
            <p:ph type="title" idx="6"/>
          </p:nvPr>
        </p:nvSpPr>
        <p:spPr>
          <a:xfrm>
            <a:off x="713225" y="539900"/>
            <a:ext cx="77106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grpSp>
        <p:nvGrpSpPr>
          <p:cNvPr id="435" name="Google Shape;435;p13"/>
          <p:cNvGrpSpPr/>
          <p:nvPr/>
        </p:nvGrpSpPr>
        <p:grpSpPr>
          <a:xfrm flipH="1">
            <a:off x="-417413" y="-114364"/>
            <a:ext cx="987237" cy="1090221"/>
            <a:chOff x="-233376" y="139586"/>
            <a:chExt cx="987237" cy="1090221"/>
          </a:xfrm>
        </p:grpSpPr>
        <p:sp>
          <p:nvSpPr>
            <p:cNvPr id="436" name="Google Shape;436;p13"/>
            <p:cNvSpPr/>
            <p:nvPr/>
          </p:nvSpPr>
          <p:spPr>
            <a:xfrm>
              <a:off x="-39970" y="246065"/>
              <a:ext cx="225896" cy="274572"/>
            </a:xfrm>
            <a:custGeom>
              <a:avLst/>
              <a:gdLst/>
              <a:ahLst/>
              <a:cxnLst/>
              <a:rect l="l" t="t" r="r" b="b"/>
              <a:pathLst>
                <a:path w="15171" h="18440" extrusionOk="0">
                  <a:moveTo>
                    <a:pt x="11574" y="1"/>
                  </a:moveTo>
                  <a:cubicBezTo>
                    <a:pt x="11552" y="1"/>
                    <a:pt x="11530" y="1"/>
                    <a:pt x="11507" y="2"/>
                  </a:cubicBezTo>
                  <a:lnTo>
                    <a:pt x="5527" y="222"/>
                  </a:lnTo>
                  <a:cubicBezTo>
                    <a:pt x="5474" y="224"/>
                    <a:pt x="5421" y="225"/>
                    <a:pt x="5368" y="225"/>
                  </a:cubicBezTo>
                  <a:cubicBezTo>
                    <a:pt x="5038" y="225"/>
                    <a:pt x="4713" y="186"/>
                    <a:pt x="4398" y="110"/>
                  </a:cubicBezTo>
                  <a:cubicBezTo>
                    <a:pt x="4130" y="722"/>
                    <a:pt x="3952" y="1385"/>
                    <a:pt x="3892" y="2084"/>
                  </a:cubicBezTo>
                  <a:lnTo>
                    <a:pt x="3663" y="4795"/>
                  </a:lnTo>
                  <a:lnTo>
                    <a:pt x="3347" y="8524"/>
                  </a:lnTo>
                  <a:lnTo>
                    <a:pt x="405" y="13691"/>
                  </a:lnTo>
                  <a:cubicBezTo>
                    <a:pt x="0" y="14402"/>
                    <a:pt x="485" y="15288"/>
                    <a:pt x="1304" y="15332"/>
                  </a:cubicBezTo>
                  <a:lnTo>
                    <a:pt x="2765" y="15408"/>
                  </a:lnTo>
                  <a:lnTo>
                    <a:pt x="2827" y="15509"/>
                  </a:lnTo>
                  <a:cubicBezTo>
                    <a:pt x="2858" y="15562"/>
                    <a:pt x="2877" y="15660"/>
                    <a:pt x="2885" y="15790"/>
                  </a:cubicBezTo>
                  <a:lnTo>
                    <a:pt x="3491" y="15763"/>
                  </a:lnTo>
                  <a:cubicBezTo>
                    <a:pt x="3535" y="15761"/>
                    <a:pt x="3580" y="15760"/>
                    <a:pt x="3624" y="15760"/>
                  </a:cubicBezTo>
                  <a:cubicBezTo>
                    <a:pt x="4909" y="15760"/>
                    <a:pt x="6046" y="16611"/>
                    <a:pt x="6400" y="17856"/>
                  </a:cubicBezTo>
                  <a:lnTo>
                    <a:pt x="6566" y="18440"/>
                  </a:lnTo>
                  <a:lnTo>
                    <a:pt x="11739" y="17369"/>
                  </a:lnTo>
                  <a:cubicBezTo>
                    <a:pt x="13340" y="17038"/>
                    <a:pt x="14639" y="15889"/>
                    <a:pt x="15171" y="14360"/>
                  </a:cubicBezTo>
                  <a:lnTo>
                    <a:pt x="14380" y="11798"/>
                  </a:lnTo>
                  <a:cubicBezTo>
                    <a:pt x="13573" y="9177"/>
                    <a:pt x="13364" y="6411"/>
                    <a:pt x="13773" y="3700"/>
                  </a:cubicBezTo>
                  <a:lnTo>
                    <a:pt x="13912" y="2771"/>
                  </a:lnTo>
                  <a:cubicBezTo>
                    <a:pt x="14158" y="1318"/>
                    <a:pt x="13037" y="1"/>
                    <a:pt x="115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7" name="Google Shape;437;p13"/>
            <p:cNvGrpSpPr/>
            <p:nvPr/>
          </p:nvGrpSpPr>
          <p:grpSpPr>
            <a:xfrm>
              <a:off x="-233376" y="139586"/>
              <a:ext cx="987237" cy="1090221"/>
              <a:chOff x="-233376" y="139586"/>
              <a:chExt cx="987237" cy="1090221"/>
            </a:xfrm>
          </p:grpSpPr>
          <p:sp>
            <p:nvSpPr>
              <p:cNvPr id="438" name="Google Shape;438;p13"/>
              <p:cNvSpPr/>
              <p:nvPr/>
            </p:nvSpPr>
            <p:spPr>
              <a:xfrm>
                <a:off x="-233376" y="680099"/>
                <a:ext cx="987237" cy="549709"/>
              </a:xfrm>
              <a:custGeom>
                <a:avLst/>
                <a:gdLst/>
                <a:ahLst/>
                <a:cxnLst/>
                <a:rect l="l" t="t" r="r" b="b"/>
                <a:pathLst>
                  <a:path w="66302" h="36918" extrusionOk="0">
                    <a:moveTo>
                      <a:pt x="22092" y="0"/>
                    </a:moveTo>
                    <a:cubicBezTo>
                      <a:pt x="19439" y="0"/>
                      <a:pt x="17005" y="1519"/>
                      <a:pt x="15847" y="3928"/>
                    </a:cubicBezTo>
                    <a:lnTo>
                      <a:pt x="1" y="36917"/>
                    </a:lnTo>
                    <a:lnTo>
                      <a:pt x="66301" y="36917"/>
                    </a:lnTo>
                    <a:lnTo>
                      <a:pt x="50857" y="7869"/>
                    </a:lnTo>
                    <a:cubicBezTo>
                      <a:pt x="48614" y="3567"/>
                      <a:pt x="44165" y="870"/>
                      <a:pt x="39314" y="870"/>
                    </a:cubicBezTo>
                    <a:lnTo>
                      <a:pt x="22445" y="9"/>
                    </a:lnTo>
                    <a:cubicBezTo>
                      <a:pt x="22327" y="3"/>
                      <a:pt x="22209" y="0"/>
                      <a:pt x="220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13"/>
              <p:cNvSpPr/>
              <p:nvPr/>
            </p:nvSpPr>
            <p:spPr>
              <a:xfrm>
                <a:off x="93073" y="430537"/>
                <a:ext cx="332241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22313" h="22955" extrusionOk="0">
                    <a:moveTo>
                      <a:pt x="8562" y="0"/>
                    </a:moveTo>
                    <a:lnTo>
                      <a:pt x="8542" y="87"/>
                    </a:lnTo>
                    <a:lnTo>
                      <a:pt x="9848" y="5600"/>
                    </a:lnTo>
                    <a:cubicBezTo>
                      <a:pt x="10356" y="9436"/>
                      <a:pt x="10935" y="13804"/>
                      <a:pt x="7551" y="13858"/>
                    </a:cubicBezTo>
                    <a:lnTo>
                      <a:pt x="1856" y="14253"/>
                    </a:lnTo>
                    <a:cubicBezTo>
                      <a:pt x="2179" y="15171"/>
                      <a:pt x="2180" y="16204"/>
                      <a:pt x="1801" y="17163"/>
                    </a:cubicBezTo>
                    <a:lnTo>
                      <a:pt x="465" y="20556"/>
                    </a:lnTo>
                    <a:cubicBezTo>
                      <a:pt x="1" y="21732"/>
                      <a:pt x="890" y="22954"/>
                      <a:pt x="2087" y="22954"/>
                    </a:cubicBezTo>
                    <a:cubicBezTo>
                      <a:pt x="2194" y="22954"/>
                      <a:pt x="2304" y="22944"/>
                      <a:pt x="2415" y="22924"/>
                    </a:cubicBezTo>
                    <a:lnTo>
                      <a:pt x="22312" y="19256"/>
                    </a:lnTo>
                    <a:cubicBezTo>
                      <a:pt x="19902" y="17920"/>
                      <a:pt x="18046" y="15757"/>
                      <a:pt x="17129" y="13159"/>
                    </a:cubicBezTo>
                    <a:cubicBezTo>
                      <a:pt x="16472" y="11301"/>
                      <a:pt x="16183" y="9303"/>
                      <a:pt x="16288" y="7371"/>
                    </a:cubicBezTo>
                    <a:lnTo>
                      <a:pt x="16212" y="6670"/>
                    </a:lnTo>
                    <a:cubicBezTo>
                      <a:pt x="12518" y="6271"/>
                      <a:pt x="9460" y="3613"/>
                      <a:pt x="85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13"/>
              <p:cNvSpPr/>
              <p:nvPr/>
            </p:nvSpPr>
            <p:spPr>
              <a:xfrm>
                <a:off x="-30768" y="139586"/>
                <a:ext cx="480709" cy="508642"/>
              </a:xfrm>
              <a:custGeom>
                <a:avLst/>
                <a:gdLst/>
                <a:ahLst/>
                <a:cxnLst/>
                <a:rect l="l" t="t" r="r" b="b"/>
                <a:pathLst>
                  <a:path w="32284" h="34160" extrusionOk="0">
                    <a:moveTo>
                      <a:pt x="10145" y="1"/>
                    </a:moveTo>
                    <a:cubicBezTo>
                      <a:pt x="7952" y="1"/>
                      <a:pt x="6090" y="837"/>
                      <a:pt x="4709" y="2141"/>
                    </a:cubicBezTo>
                    <a:lnTo>
                      <a:pt x="2465" y="2079"/>
                    </a:lnTo>
                    <a:cubicBezTo>
                      <a:pt x="2446" y="2078"/>
                      <a:pt x="2428" y="2078"/>
                      <a:pt x="2409" y="2078"/>
                    </a:cubicBezTo>
                    <a:cubicBezTo>
                      <a:pt x="865" y="2078"/>
                      <a:pt x="0" y="3885"/>
                      <a:pt x="993" y="5088"/>
                    </a:cubicBezTo>
                    <a:lnTo>
                      <a:pt x="1198" y="5415"/>
                    </a:lnTo>
                    <a:cubicBezTo>
                      <a:pt x="1485" y="5869"/>
                      <a:pt x="1851" y="6253"/>
                      <a:pt x="2272" y="6559"/>
                    </a:cubicBezTo>
                    <a:cubicBezTo>
                      <a:pt x="1914" y="8328"/>
                      <a:pt x="2128" y="10226"/>
                      <a:pt x="3044" y="11945"/>
                    </a:cubicBezTo>
                    <a:lnTo>
                      <a:pt x="3273" y="9234"/>
                    </a:lnTo>
                    <a:cubicBezTo>
                      <a:pt x="3332" y="8535"/>
                      <a:pt x="3510" y="7872"/>
                      <a:pt x="3779" y="7259"/>
                    </a:cubicBezTo>
                    <a:cubicBezTo>
                      <a:pt x="4095" y="7334"/>
                      <a:pt x="4422" y="7375"/>
                      <a:pt x="4753" y="7375"/>
                    </a:cubicBezTo>
                    <a:cubicBezTo>
                      <a:pt x="4804" y="7375"/>
                      <a:pt x="4855" y="7374"/>
                      <a:pt x="4907" y="7372"/>
                    </a:cubicBezTo>
                    <a:lnTo>
                      <a:pt x="10888" y="7152"/>
                    </a:lnTo>
                    <a:cubicBezTo>
                      <a:pt x="10911" y="7151"/>
                      <a:pt x="10933" y="7151"/>
                      <a:pt x="10955" y="7151"/>
                    </a:cubicBezTo>
                    <a:cubicBezTo>
                      <a:pt x="12416" y="7151"/>
                      <a:pt x="13539" y="8468"/>
                      <a:pt x="13293" y="9921"/>
                    </a:cubicBezTo>
                    <a:lnTo>
                      <a:pt x="13153" y="10850"/>
                    </a:lnTo>
                    <a:cubicBezTo>
                      <a:pt x="12746" y="13560"/>
                      <a:pt x="12954" y="16327"/>
                      <a:pt x="13761" y="18947"/>
                    </a:cubicBezTo>
                    <a:lnTo>
                      <a:pt x="14551" y="21509"/>
                    </a:lnTo>
                    <a:cubicBezTo>
                      <a:pt x="14019" y="23039"/>
                      <a:pt x="12720" y="24188"/>
                      <a:pt x="11119" y="24518"/>
                    </a:cubicBezTo>
                    <a:lnTo>
                      <a:pt x="5947" y="25590"/>
                    </a:lnTo>
                    <a:lnTo>
                      <a:pt x="5781" y="25006"/>
                    </a:lnTo>
                    <a:cubicBezTo>
                      <a:pt x="5427" y="23761"/>
                      <a:pt x="4290" y="22910"/>
                      <a:pt x="3005" y="22910"/>
                    </a:cubicBezTo>
                    <a:cubicBezTo>
                      <a:pt x="2961" y="22910"/>
                      <a:pt x="2916" y="22911"/>
                      <a:pt x="2872" y="22913"/>
                    </a:cubicBezTo>
                    <a:lnTo>
                      <a:pt x="2265" y="22940"/>
                    </a:lnTo>
                    <a:lnTo>
                      <a:pt x="2184" y="22944"/>
                    </a:lnTo>
                    <a:lnTo>
                      <a:pt x="1295" y="30232"/>
                    </a:lnTo>
                    <a:cubicBezTo>
                      <a:pt x="1038" y="32336"/>
                      <a:pt x="2689" y="34160"/>
                      <a:pt x="4766" y="34160"/>
                    </a:cubicBezTo>
                    <a:cubicBezTo>
                      <a:pt x="4863" y="34160"/>
                      <a:pt x="4960" y="34156"/>
                      <a:pt x="5058" y="34148"/>
                    </a:cubicBezTo>
                    <a:lnTo>
                      <a:pt x="10174" y="33793"/>
                    </a:lnTo>
                    <a:lnTo>
                      <a:pt x="15869" y="33398"/>
                    </a:lnTo>
                    <a:cubicBezTo>
                      <a:pt x="19252" y="33344"/>
                      <a:pt x="18673" y="28976"/>
                      <a:pt x="18165" y="25140"/>
                    </a:cubicBezTo>
                    <a:lnTo>
                      <a:pt x="18116" y="24931"/>
                    </a:lnTo>
                    <a:lnTo>
                      <a:pt x="16859" y="19627"/>
                    </a:lnTo>
                    <a:lnTo>
                      <a:pt x="16879" y="19540"/>
                    </a:lnTo>
                    <a:cubicBezTo>
                      <a:pt x="17777" y="23151"/>
                      <a:pt x="20835" y="25811"/>
                      <a:pt x="24529" y="26210"/>
                    </a:cubicBezTo>
                    <a:cubicBezTo>
                      <a:pt x="24558" y="26212"/>
                      <a:pt x="24585" y="26220"/>
                      <a:pt x="24614" y="26222"/>
                    </a:cubicBezTo>
                    <a:lnTo>
                      <a:pt x="28239" y="19056"/>
                    </a:lnTo>
                    <a:cubicBezTo>
                      <a:pt x="32284" y="11060"/>
                      <a:pt x="27115" y="1378"/>
                      <a:pt x="18199" y="495"/>
                    </a:cubicBezTo>
                    <a:cubicBezTo>
                      <a:pt x="18086" y="483"/>
                      <a:pt x="17974" y="472"/>
                      <a:pt x="17861" y="465"/>
                    </a:cubicBezTo>
                    <a:lnTo>
                      <a:pt x="10712" y="18"/>
                    </a:lnTo>
                    <a:cubicBezTo>
                      <a:pt x="10625" y="13"/>
                      <a:pt x="10538" y="8"/>
                      <a:pt x="10450" y="6"/>
                    </a:cubicBezTo>
                    <a:cubicBezTo>
                      <a:pt x="10348" y="2"/>
                      <a:pt x="10246" y="1"/>
                      <a:pt x="101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1" name="Google Shape;441;p13"/>
          <p:cNvGrpSpPr/>
          <p:nvPr/>
        </p:nvGrpSpPr>
        <p:grpSpPr>
          <a:xfrm>
            <a:off x="-61562" y="383750"/>
            <a:ext cx="535006" cy="592107"/>
            <a:chOff x="7529913" y="3975870"/>
            <a:chExt cx="1055030" cy="1167634"/>
          </a:xfrm>
        </p:grpSpPr>
        <p:sp>
          <p:nvSpPr>
            <p:cNvPr id="442" name="Google Shape;442;p13"/>
            <p:cNvSpPr/>
            <p:nvPr/>
          </p:nvSpPr>
          <p:spPr>
            <a:xfrm>
              <a:off x="7667097" y="3975870"/>
              <a:ext cx="765709" cy="992072"/>
            </a:xfrm>
            <a:custGeom>
              <a:avLst/>
              <a:gdLst/>
              <a:ahLst/>
              <a:cxnLst/>
              <a:rect l="l" t="t" r="r" b="b"/>
              <a:pathLst>
                <a:path w="35660" h="46202" extrusionOk="0">
                  <a:moveTo>
                    <a:pt x="26483" y="0"/>
                  </a:moveTo>
                  <a:cubicBezTo>
                    <a:pt x="26296" y="0"/>
                    <a:pt x="26107" y="6"/>
                    <a:pt x="25917" y="18"/>
                  </a:cubicBezTo>
                  <a:lnTo>
                    <a:pt x="19129" y="442"/>
                  </a:lnTo>
                  <a:cubicBezTo>
                    <a:pt x="12729" y="919"/>
                    <a:pt x="7695" y="5938"/>
                    <a:pt x="7070" y="12189"/>
                  </a:cubicBezTo>
                  <a:cubicBezTo>
                    <a:pt x="7023" y="12656"/>
                    <a:pt x="1" y="45984"/>
                    <a:pt x="1" y="45984"/>
                  </a:cubicBezTo>
                  <a:lnTo>
                    <a:pt x="34254" y="46201"/>
                  </a:lnTo>
                  <a:lnTo>
                    <a:pt x="35335" y="9443"/>
                  </a:lnTo>
                  <a:cubicBezTo>
                    <a:pt x="35660" y="4297"/>
                    <a:pt x="31561" y="0"/>
                    <a:pt x="264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3"/>
            <p:cNvSpPr/>
            <p:nvPr/>
          </p:nvSpPr>
          <p:spPr>
            <a:xfrm>
              <a:off x="7529913" y="4711735"/>
              <a:ext cx="1055030" cy="431769"/>
            </a:xfrm>
            <a:custGeom>
              <a:avLst/>
              <a:gdLst/>
              <a:ahLst/>
              <a:cxnLst/>
              <a:rect l="l" t="t" r="r" b="b"/>
              <a:pathLst>
                <a:path w="49134" h="20108" extrusionOk="0">
                  <a:moveTo>
                    <a:pt x="32541" y="1"/>
                  </a:moveTo>
                  <a:cubicBezTo>
                    <a:pt x="32358" y="1"/>
                    <a:pt x="32174" y="5"/>
                    <a:pt x="31990" y="14"/>
                  </a:cubicBezTo>
                  <a:lnTo>
                    <a:pt x="17927" y="683"/>
                  </a:lnTo>
                  <a:cubicBezTo>
                    <a:pt x="13321" y="683"/>
                    <a:pt x="9097" y="3244"/>
                    <a:pt x="6968" y="7329"/>
                  </a:cubicBezTo>
                  <a:lnTo>
                    <a:pt x="0" y="20107"/>
                  </a:lnTo>
                  <a:lnTo>
                    <a:pt x="49133" y="20107"/>
                  </a:lnTo>
                  <a:lnTo>
                    <a:pt x="43022" y="6737"/>
                  </a:lnTo>
                  <a:cubicBezTo>
                    <a:pt x="41141" y="2620"/>
                    <a:pt x="37034" y="1"/>
                    <a:pt x="32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3"/>
            <p:cNvSpPr/>
            <p:nvPr/>
          </p:nvSpPr>
          <p:spPr>
            <a:xfrm>
              <a:off x="7865455" y="4122781"/>
              <a:ext cx="625279" cy="699316"/>
            </a:xfrm>
            <a:custGeom>
              <a:avLst/>
              <a:gdLst/>
              <a:ahLst/>
              <a:cxnLst/>
              <a:rect l="l" t="t" r="r" b="b"/>
              <a:pathLst>
                <a:path w="29120" h="32568" extrusionOk="0">
                  <a:moveTo>
                    <a:pt x="18996" y="0"/>
                  </a:moveTo>
                  <a:cubicBezTo>
                    <a:pt x="18938" y="339"/>
                    <a:pt x="18904" y="687"/>
                    <a:pt x="18904" y="1041"/>
                  </a:cubicBezTo>
                  <a:lnTo>
                    <a:pt x="18904" y="1772"/>
                  </a:lnTo>
                  <a:cubicBezTo>
                    <a:pt x="18904" y="5120"/>
                    <a:pt x="16058" y="7835"/>
                    <a:pt x="12546" y="7835"/>
                  </a:cubicBezTo>
                  <a:cubicBezTo>
                    <a:pt x="12013" y="8022"/>
                    <a:pt x="11527" y="8286"/>
                    <a:pt x="11092" y="8604"/>
                  </a:cubicBezTo>
                  <a:lnTo>
                    <a:pt x="11079" y="10233"/>
                  </a:lnTo>
                  <a:cubicBezTo>
                    <a:pt x="11043" y="14945"/>
                    <a:pt x="8959" y="19396"/>
                    <a:pt x="5398" y="22482"/>
                  </a:cubicBezTo>
                  <a:cubicBezTo>
                    <a:pt x="5373" y="22505"/>
                    <a:pt x="5348" y="22525"/>
                    <a:pt x="5323" y="22547"/>
                  </a:cubicBezTo>
                  <a:cubicBezTo>
                    <a:pt x="5149" y="22700"/>
                    <a:pt x="5009" y="22895"/>
                    <a:pt x="4924" y="23139"/>
                  </a:cubicBezTo>
                  <a:cubicBezTo>
                    <a:pt x="4054" y="25608"/>
                    <a:pt x="2290" y="27659"/>
                    <a:pt x="1" y="28928"/>
                  </a:cubicBezTo>
                  <a:lnTo>
                    <a:pt x="13676" y="32472"/>
                  </a:lnTo>
                  <a:cubicBezTo>
                    <a:pt x="13926" y="32537"/>
                    <a:pt x="14176" y="32568"/>
                    <a:pt x="14420" y="32568"/>
                  </a:cubicBezTo>
                  <a:cubicBezTo>
                    <a:pt x="16058" y="32568"/>
                    <a:pt x="17453" y="31183"/>
                    <a:pt x="17349" y="29448"/>
                  </a:cubicBezTo>
                  <a:lnTo>
                    <a:pt x="17087" y="25109"/>
                  </a:lnTo>
                  <a:cubicBezTo>
                    <a:pt x="16985" y="23793"/>
                    <a:pt x="17535" y="22508"/>
                    <a:pt x="18545" y="21708"/>
                  </a:cubicBezTo>
                  <a:lnTo>
                    <a:pt x="22271" y="22168"/>
                  </a:lnTo>
                  <a:cubicBezTo>
                    <a:pt x="22542" y="22201"/>
                    <a:pt x="22806" y="22218"/>
                    <a:pt x="23062" y="22218"/>
                  </a:cubicBezTo>
                  <a:cubicBezTo>
                    <a:pt x="25517" y="22218"/>
                    <a:pt x="27219" y="20699"/>
                    <a:pt x="26998" y="18089"/>
                  </a:cubicBezTo>
                  <a:cubicBezTo>
                    <a:pt x="26998" y="18089"/>
                    <a:pt x="27072" y="14397"/>
                    <a:pt x="26989" y="13610"/>
                  </a:cubicBezTo>
                  <a:lnTo>
                    <a:pt x="27049" y="13514"/>
                  </a:lnTo>
                  <a:lnTo>
                    <a:pt x="28186" y="12972"/>
                  </a:lnTo>
                  <a:cubicBezTo>
                    <a:pt x="28895" y="12633"/>
                    <a:pt x="29120" y="11729"/>
                    <a:pt x="28649" y="11098"/>
                  </a:cubicBezTo>
                  <a:lnTo>
                    <a:pt x="26612" y="8370"/>
                  </a:lnTo>
                  <a:lnTo>
                    <a:pt x="26114" y="2487"/>
                  </a:lnTo>
                  <a:cubicBezTo>
                    <a:pt x="25448" y="2129"/>
                    <a:pt x="24696" y="1928"/>
                    <a:pt x="23907" y="1928"/>
                  </a:cubicBezTo>
                  <a:cubicBezTo>
                    <a:pt x="23794" y="1928"/>
                    <a:pt x="23680" y="1932"/>
                    <a:pt x="23566" y="1941"/>
                  </a:cubicBezTo>
                  <a:cubicBezTo>
                    <a:pt x="23230" y="1966"/>
                    <a:pt x="23019" y="1980"/>
                    <a:pt x="23019" y="1980"/>
                  </a:cubicBezTo>
                  <a:cubicBezTo>
                    <a:pt x="22912" y="1988"/>
                    <a:pt x="22806" y="1992"/>
                    <a:pt x="22700" y="1992"/>
                  </a:cubicBezTo>
                  <a:cubicBezTo>
                    <a:pt x="21194" y="1992"/>
                    <a:pt x="19836" y="1212"/>
                    <a:pt x="189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3"/>
            <p:cNvSpPr/>
            <p:nvPr/>
          </p:nvSpPr>
          <p:spPr>
            <a:xfrm>
              <a:off x="8035234" y="4013188"/>
              <a:ext cx="233191" cy="395481"/>
            </a:xfrm>
            <a:custGeom>
              <a:avLst/>
              <a:gdLst/>
              <a:ahLst/>
              <a:cxnLst/>
              <a:rect l="l" t="t" r="r" b="b"/>
              <a:pathLst>
                <a:path w="10860" h="18418" extrusionOk="0">
                  <a:moveTo>
                    <a:pt x="7894" y="0"/>
                  </a:moveTo>
                  <a:cubicBezTo>
                    <a:pt x="3329" y="0"/>
                    <a:pt x="0" y="4373"/>
                    <a:pt x="1019" y="8833"/>
                  </a:cubicBezTo>
                  <a:lnTo>
                    <a:pt x="3209" y="18417"/>
                  </a:lnTo>
                  <a:lnTo>
                    <a:pt x="3245" y="7691"/>
                  </a:lnTo>
                  <a:cubicBezTo>
                    <a:pt x="3223" y="3658"/>
                    <a:pt x="6493" y="411"/>
                    <a:pt x="10478" y="411"/>
                  </a:cubicBezTo>
                  <a:cubicBezTo>
                    <a:pt x="10605" y="411"/>
                    <a:pt x="10732" y="414"/>
                    <a:pt x="10859" y="421"/>
                  </a:cubicBezTo>
                  <a:cubicBezTo>
                    <a:pt x="10243" y="210"/>
                    <a:pt x="9588" y="78"/>
                    <a:pt x="8907" y="43"/>
                  </a:cubicBezTo>
                  <a:lnTo>
                    <a:pt x="8285" y="10"/>
                  </a:lnTo>
                  <a:cubicBezTo>
                    <a:pt x="8169" y="3"/>
                    <a:pt x="8054" y="1"/>
                    <a:pt x="7940" y="0"/>
                  </a:cubicBezTo>
                  <a:cubicBezTo>
                    <a:pt x="7924" y="0"/>
                    <a:pt x="7909" y="0"/>
                    <a:pt x="78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13"/>
          <p:cNvGrpSpPr/>
          <p:nvPr/>
        </p:nvGrpSpPr>
        <p:grpSpPr>
          <a:xfrm flipH="1">
            <a:off x="122923" y="712161"/>
            <a:ext cx="535006" cy="592096"/>
            <a:chOff x="6688975" y="3975891"/>
            <a:chExt cx="1055030" cy="1167613"/>
          </a:xfrm>
        </p:grpSpPr>
        <p:sp>
          <p:nvSpPr>
            <p:cNvPr id="447" name="Google Shape;447;p13"/>
            <p:cNvSpPr/>
            <p:nvPr/>
          </p:nvSpPr>
          <p:spPr>
            <a:xfrm>
              <a:off x="6841104" y="3975891"/>
              <a:ext cx="849280" cy="778872"/>
            </a:xfrm>
            <a:custGeom>
              <a:avLst/>
              <a:gdLst/>
              <a:ahLst/>
              <a:cxnLst/>
              <a:rect l="l" t="t" r="r" b="b"/>
              <a:pathLst>
                <a:path w="39552" h="36273" extrusionOk="0">
                  <a:moveTo>
                    <a:pt x="9177" y="0"/>
                  </a:moveTo>
                  <a:cubicBezTo>
                    <a:pt x="4099" y="0"/>
                    <a:pt x="0" y="4297"/>
                    <a:pt x="324" y="9443"/>
                  </a:cubicBezTo>
                  <a:lnTo>
                    <a:pt x="1405" y="26559"/>
                  </a:lnTo>
                  <a:lnTo>
                    <a:pt x="11547" y="27121"/>
                  </a:lnTo>
                  <a:cubicBezTo>
                    <a:pt x="11147" y="27686"/>
                    <a:pt x="10725" y="28286"/>
                    <a:pt x="10379" y="28777"/>
                  </a:cubicBezTo>
                  <a:cubicBezTo>
                    <a:pt x="9906" y="29449"/>
                    <a:pt x="9664" y="30243"/>
                    <a:pt x="9686" y="31048"/>
                  </a:cubicBezTo>
                  <a:lnTo>
                    <a:pt x="9687" y="31103"/>
                  </a:lnTo>
                  <a:cubicBezTo>
                    <a:pt x="9753" y="33592"/>
                    <a:pt x="11964" y="35875"/>
                    <a:pt x="14418" y="36235"/>
                  </a:cubicBezTo>
                  <a:cubicBezTo>
                    <a:pt x="14649" y="36268"/>
                    <a:pt x="14880" y="36272"/>
                    <a:pt x="15111" y="36272"/>
                  </a:cubicBezTo>
                  <a:cubicBezTo>
                    <a:pt x="15150" y="36272"/>
                    <a:pt x="15188" y="36272"/>
                    <a:pt x="15226" y="36272"/>
                  </a:cubicBezTo>
                  <a:cubicBezTo>
                    <a:pt x="17584" y="36267"/>
                    <a:pt x="19945" y="36258"/>
                    <a:pt x="22304" y="36251"/>
                  </a:cubicBezTo>
                  <a:cubicBezTo>
                    <a:pt x="26497" y="36240"/>
                    <a:pt x="30692" y="36227"/>
                    <a:pt x="34885" y="36215"/>
                  </a:cubicBezTo>
                  <a:cubicBezTo>
                    <a:pt x="37241" y="36017"/>
                    <a:pt x="39125" y="34243"/>
                    <a:pt x="39368" y="31999"/>
                  </a:cubicBezTo>
                  <a:cubicBezTo>
                    <a:pt x="39551" y="30292"/>
                    <a:pt x="38151" y="28853"/>
                    <a:pt x="36406" y="28853"/>
                  </a:cubicBezTo>
                  <a:cubicBezTo>
                    <a:pt x="36294" y="28853"/>
                    <a:pt x="36180" y="28859"/>
                    <a:pt x="36066" y="28871"/>
                  </a:cubicBezTo>
                  <a:cubicBezTo>
                    <a:pt x="35969" y="28879"/>
                    <a:pt x="35873" y="28883"/>
                    <a:pt x="35779" y="28883"/>
                  </a:cubicBezTo>
                  <a:cubicBezTo>
                    <a:pt x="33766" y="28883"/>
                    <a:pt x="32240" y="27093"/>
                    <a:pt x="32709" y="25174"/>
                  </a:cubicBezTo>
                  <a:lnTo>
                    <a:pt x="32898" y="23671"/>
                  </a:lnTo>
                  <a:cubicBezTo>
                    <a:pt x="33230" y="21033"/>
                    <a:pt x="31257" y="18732"/>
                    <a:pt x="28616" y="18412"/>
                  </a:cubicBezTo>
                  <a:lnTo>
                    <a:pt x="28654" y="13608"/>
                  </a:lnTo>
                  <a:cubicBezTo>
                    <a:pt x="28709" y="6711"/>
                    <a:pt x="23407" y="955"/>
                    <a:pt x="16530" y="442"/>
                  </a:cubicBezTo>
                  <a:lnTo>
                    <a:pt x="9743" y="18"/>
                  </a:lnTo>
                  <a:cubicBezTo>
                    <a:pt x="9553" y="6"/>
                    <a:pt x="9364" y="0"/>
                    <a:pt x="91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3"/>
            <p:cNvSpPr/>
            <p:nvPr/>
          </p:nvSpPr>
          <p:spPr>
            <a:xfrm>
              <a:off x="6688975" y="4711735"/>
              <a:ext cx="1055030" cy="431769"/>
            </a:xfrm>
            <a:custGeom>
              <a:avLst/>
              <a:gdLst/>
              <a:ahLst/>
              <a:cxnLst/>
              <a:rect l="l" t="t" r="r" b="b"/>
              <a:pathLst>
                <a:path w="49134" h="20108" extrusionOk="0">
                  <a:moveTo>
                    <a:pt x="16591" y="1"/>
                  </a:moveTo>
                  <a:cubicBezTo>
                    <a:pt x="12099" y="1"/>
                    <a:pt x="7993" y="2620"/>
                    <a:pt x="6111" y="6737"/>
                  </a:cubicBezTo>
                  <a:lnTo>
                    <a:pt x="1" y="20107"/>
                  </a:lnTo>
                  <a:lnTo>
                    <a:pt x="49134" y="20107"/>
                  </a:lnTo>
                  <a:lnTo>
                    <a:pt x="42166" y="7329"/>
                  </a:lnTo>
                  <a:cubicBezTo>
                    <a:pt x="40037" y="3244"/>
                    <a:pt x="35812" y="683"/>
                    <a:pt x="31207" y="683"/>
                  </a:cubicBezTo>
                  <a:lnTo>
                    <a:pt x="17143" y="14"/>
                  </a:lnTo>
                  <a:cubicBezTo>
                    <a:pt x="16959" y="5"/>
                    <a:pt x="16775" y="1"/>
                    <a:pt x="165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3"/>
            <p:cNvSpPr/>
            <p:nvPr/>
          </p:nvSpPr>
          <p:spPr>
            <a:xfrm>
              <a:off x="6783130" y="4129437"/>
              <a:ext cx="625322" cy="692681"/>
            </a:xfrm>
            <a:custGeom>
              <a:avLst/>
              <a:gdLst/>
              <a:ahLst/>
              <a:cxnLst/>
              <a:rect l="l" t="t" r="r" b="b"/>
              <a:pathLst>
                <a:path w="29122" h="32259" extrusionOk="0">
                  <a:moveTo>
                    <a:pt x="4851" y="0"/>
                  </a:moveTo>
                  <a:cubicBezTo>
                    <a:pt x="3989" y="0"/>
                    <a:pt x="3146" y="600"/>
                    <a:pt x="3057" y="1608"/>
                  </a:cubicBezTo>
                  <a:cubicBezTo>
                    <a:pt x="3056" y="1617"/>
                    <a:pt x="3056" y="1628"/>
                    <a:pt x="3055" y="1636"/>
                  </a:cubicBezTo>
                  <a:lnTo>
                    <a:pt x="2509" y="8061"/>
                  </a:lnTo>
                  <a:lnTo>
                    <a:pt x="473" y="10789"/>
                  </a:lnTo>
                  <a:cubicBezTo>
                    <a:pt x="0" y="11420"/>
                    <a:pt x="224" y="12325"/>
                    <a:pt x="937" y="12662"/>
                  </a:cubicBezTo>
                  <a:lnTo>
                    <a:pt x="2074" y="13204"/>
                  </a:lnTo>
                  <a:lnTo>
                    <a:pt x="2133" y="13301"/>
                  </a:lnTo>
                  <a:cubicBezTo>
                    <a:pt x="2075" y="14003"/>
                    <a:pt x="2294" y="17473"/>
                    <a:pt x="2294" y="17473"/>
                  </a:cubicBezTo>
                  <a:cubicBezTo>
                    <a:pt x="2070" y="20120"/>
                    <a:pt x="3680" y="21903"/>
                    <a:pt x="6169" y="21903"/>
                  </a:cubicBezTo>
                  <a:cubicBezTo>
                    <a:pt x="6390" y="21903"/>
                    <a:pt x="6617" y="21888"/>
                    <a:pt x="6852" y="21860"/>
                  </a:cubicBezTo>
                  <a:lnTo>
                    <a:pt x="10577" y="21399"/>
                  </a:lnTo>
                  <a:cubicBezTo>
                    <a:pt x="11588" y="22200"/>
                    <a:pt x="12137" y="23483"/>
                    <a:pt x="12036" y="24801"/>
                  </a:cubicBezTo>
                  <a:lnTo>
                    <a:pt x="11773" y="29139"/>
                  </a:lnTo>
                  <a:cubicBezTo>
                    <a:pt x="11669" y="30875"/>
                    <a:pt x="13064" y="32259"/>
                    <a:pt x="14702" y="32259"/>
                  </a:cubicBezTo>
                  <a:cubicBezTo>
                    <a:pt x="14947" y="32259"/>
                    <a:pt x="15196" y="32228"/>
                    <a:pt x="15447" y="32163"/>
                  </a:cubicBezTo>
                  <a:lnTo>
                    <a:pt x="29121" y="28620"/>
                  </a:lnTo>
                  <a:cubicBezTo>
                    <a:pt x="26954" y="27418"/>
                    <a:pt x="25259" y="25513"/>
                    <a:pt x="24347" y="23219"/>
                  </a:cubicBezTo>
                  <a:cubicBezTo>
                    <a:pt x="22252" y="23226"/>
                    <a:pt x="20158" y="23234"/>
                    <a:pt x="18064" y="23238"/>
                  </a:cubicBezTo>
                  <a:cubicBezTo>
                    <a:pt x="17875" y="23238"/>
                    <a:pt x="17686" y="23235"/>
                    <a:pt x="17498" y="23209"/>
                  </a:cubicBezTo>
                  <a:cubicBezTo>
                    <a:pt x="15342" y="22911"/>
                    <a:pt x="13391" y="20910"/>
                    <a:pt x="13332" y="18726"/>
                  </a:cubicBezTo>
                  <a:lnTo>
                    <a:pt x="13331" y="18678"/>
                  </a:lnTo>
                  <a:cubicBezTo>
                    <a:pt x="13311" y="17974"/>
                    <a:pt x="13524" y="17281"/>
                    <a:pt x="13937" y="16694"/>
                  </a:cubicBezTo>
                  <a:cubicBezTo>
                    <a:pt x="14379" y="16067"/>
                    <a:pt x="14968" y="15231"/>
                    <a:pt x="15419" y="14594"/>
                  </a:cubicBezTo>
                  <a:cubicBezTo>
                    <a:pt x="15862" y="13968"/>
                    <a:pt x="16099" y="13231"/>
                    <a:pt x="16097" y="12463"/>
                  </a:cubicBezTo>
                  <a:lnTo>
                    <a:pt x="16097" y="12399"/>
                  </a:lnTo>
                  <a:cubicBezTo>
                    <a:pt x="16096" y="10497"/>
                    <a:pt x="14769" y="8837"/>
                    <a:pt x="12850" y="8337"/>
                  </a:cubicBezTo>
                  <a:cubicBezTo>
                    <a:pt x="12696" y="8350"/>
                    <a:pt x="12544" y="8357"/>
                    <a:pt x="12393" y="8357"/>
                  </a:cubicBezTo>
                  <a:cubicBezTo>
                    <a:pt x="9771" y="8357"/>
                    <a:pt x="7555" y="6443"/>
                    <a:pt x="7340" y="3904"/>
                  </a:cubicBezTo>
                  <a:cubicBezTo>
                    <a:pt x="7340" y="3904"/>
                    <a:pt x="7321" y="3679"/>
                    <a:pt x="7291" y="3319"/>
                  </a:cubicBezTo>
                  <a:cubicBezTo>
                    <a:pt x="7208" y="2343"/>
                    <a:pt x="6849" y="1455"/>
                    <a:pt x="6290" y="720"/>
                  </a:cubicBezTo>
                  <a:cubicBezTo>
                    <a:pt x="5916" y="226"/>
                    <a:pt x="5380" y="0"/>
                    <a:pt x="48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Google Shape;450;p13"/>
          <p:cNvGrpSpPr/>
          <p:nvPr/>
        </p:nvGrpSpPr>
        <p:grpSpPr>
          <a:xfrm flipH="1">
            <a:off x="-364989" y="813469"/>
            <a:ext cx="882389" cy="887909"/>
            <a:chOff x="5591557" y="3542931"/>
            <a:chExt cx="1740068" cy="1750955"/>
          </a:xfrm>
        </p:grpSpPr>
        <p:sp>
          <p:nvSpPr>
            <p:cNvPr id="451" name="Google Shape;451;p13"/>
            <p:cNvSpPr/>
            <p:nvPr/>
          </p:nvSpPr>
          <p:spPr>
            <a:xfrm>
              <a:off x="6114193" y="3542931"/>
              <a:ext cx="693218" cy="624957"/>
            </a:xfrm>
            <a:custGeom>
              <a:avLst/>
              <a:gdLst/>
              <a:ahLst/>
              <a:cxnLst/>
              <a:rect l="l" t="t" r="r" b="b"/>
              <a:pathLst>
                <a:path w="32284" h="29105" extrusionOk="0">
                  <a:moveTo>
                    <a:pt x="10530" y="1"/>
                  </a:moveTo>
                  <a:cubicBezTo>
                    <a:pt x="7576" y="1"/>
                    <a:pt x="4650" y="1158"/>
                    <a:pt x="2465" y="3393"/>
                  </a:cubicBezTo>
                  <a:cubicBezTo>
                    <a:pt x="2447" y="3393"/>
                    <a:pt x="2428" y="3393"/>
                    <a:pt x="2410" y="3393"/>
                  </a:cubicBezTo>
                  <a:cubicBezTo>
                    <a:pt x="865" y="3393"/>
                    <a:pt x="0" y="5200"/>
                    <a:pt x="994" y="6403"/>
                  </a:cubicBezTo>
                  <a:lnTo>
                    <a:pt x="1200" y="6729"/>
                  </a:lnTo>
                  <a:cubicBezTo>
                    <a:pt x="1487" y="7183"/>
                    <a:pt x="1854" y="7568"/>
                    <a:pt x="2273" y="7874"/>
                  </a:cubicBezTo>
                  <a:cubicBezTo>
                    <a:pt x="1787" y="10281"/>
                    <a:pt x="2350" y="12928"/>
                    <a:pt x="4310" y="15033"/>
                  </a:cubicBezTo>
                  <a:lnTo>
                    <a:pt x="11807" y="23082"/>
                  </a:lnTo>
                  <a:lnTo>
                    <a:pt x="23825" y="29104"/>
                  </a:lnTo>
                  <a:lnTo>
                    <a:pt x="24618" y="27536"/>
                  </a:lnTo>
                  <a:lnTo>
                    <a:pt x="28243" y="20371"/>
                  </a:lnTo>
                  <a:cubicBezTo>
                    <a:pt x="32284" y="12377"/>
                    <a:pt x="27116" y="2693"/>
                    <a:pt x="18198" y="1811"/>
                  </a:cubicBezTo>
                  <a:cubicBezTo>
                    <a:pt x="18086" y="1799"/>
                    <a:pt x="17973" y="1790"/>
                    <a:pt x="17861" y="1781"/>
                  </a:cubicBezTo>
                  <a:lnTo>
                    <a:pt x="16471" y="1693"/>
                  </a:lnTo>
                  <a:cubicBezTo>
                    <a:pt x="14636" y="556"/>
                    <a:pt x="12576" y="1"/>
                    <a:pt x="105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3"/>
            <p:cNvSpPr/>
            <p:nvPr/>
          </p:nvSpPr>
          <p:spPr>
            <a:xfrm>
              <a:off x="5591557" y="4336130"/>
              <a:ext cx="1740068" cy="957756"/>
            </a:xfrm>
            <a:custGeom>
              <a:avLst/>
              <a:gdLst/>
              <a:ahLst/>
              <a:cxnLst/>
              <a:rect l="l" t="t" r="r" b="b"/>
              <a:pathLst>
                <a:path w="70044" h="37548" extrusionOk="0">
                  <a:moveTo>
                    <a:pt x="40187" y="0"/>
                  </a:moveTo>
                  <a:cubicBezTo>
                    <a:pt x="39329" y="0"/>
                    <a:pt x="38467" y="56"/>
                    <a:pt x="37605" y="170"/>
                  </a:cubicBezTo>
                  <a:lnTo>
                    <a:pt x="28688" y="1344"/>
                  </a:lnTo>
                  <a:cubicBezTo>
                    <a:pt x="28499" y="1334"/>
                    <a:pt x="28311" y="1330"/>
                    <a:pt x="28124" y="1330"/>
                  </a:cubicBezTo>
                  <a:cubicBezTo>
                    <a:pt x="24613" y="1330"/>
                    <a:pt x="21359" y="3021"/>
                    <a:pt x="19659" y="5769"/>
                  </a:cubicBezTo>
                  <a:lnTo>
                    <a:pt x="1" y="37547"/>
                  </a:lnTo>
                  <a:lnTo>
                    <a:pt x="70044" y="37547"/>
                  </a:lnTo>
                  <a:lnTo>
                    <a:pt x="56551" y="9033"/>
                  </a:lnTo>
                  <a:cubicBezTo>
                    <a:pt x="56202" y="8443"/>
                    <a:pt x="55780" y="7834"/>
                    <a:pt x="55296" y="7222"/>
                  </a:cubicBezTo>
                  <a:cubicBezTo>
                    <a:pt x="51629" y="2585"/>
                    <a:pt x="46019" y="0"/>
                    <a:pt x="401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3"/>
            <p:cNvSpPr/>
            <p:nvPr/>
          </p:nvSpPr>
          <p:spPr>
            <a:xfrm>
              <a:off x="6100923" y="3724713"/>
              <a:ext cx="634727" cy="758903"/>
            </a:xfrm>
            <a:custGeom>
              <a:avLst/>
              <a:gdLst/>
              <a:ahLst/>
              <a:cxnLst/>
              <a:rect l="l" t="t" r="r" b="b"/>
              <a:pathLst>
                <a:path w="29560" h="35343" extrusionOk="0">
                  <a:moveTo>
                    <a:pt x="11574" y="0"/>
                  </a:moveTo>
                  <a:cubicBezTo>
                    <a:pt x="11552" y="0"/>
                    <a:pt x="11530" y="1"/>
                    <a:pt x="11508" y="1"/>
                  </a:cubicBezTo>
                  <a:lnTo>
                    <a:pt x="5526" y="221"/>
                  </a:lnTo>
                  <a:cubicBezTo>
                    <a:pt x="5475" y="223"/>
                    <a:pt x="5423" y="224"/>
                    <a:pt x="5372" y="224"/>
                  </a:cubicBezTo>
                  <a:cubicBezTo>
                    <a:pt x="5040" y="224"/>
                    <a:pt x="4714" y="184"/>
                    <a:pt x="4399" y="110"/>
                  </a:cubicBezTo>
                  <a:cubicBezTo>
                    <a:pt x="4129" y="722"/>
                    <a:pt x="3951" y="1385"/>
                    <a:pt x="3893" y="2083"/>
                  </a:cubicBezTo>
                  <a:lnTo>
                    <a:pt x="3346" y="8525"/>
                  </a:lnTo>
                  <a:lnTo>
                    <a:pt x="404" y="13692"/>
                  </a:lnTo>
                  <a:cubicBezTo>
                    <a:pt x="1" y="14402"/>
                    <a:pt x="486" y="15290"/>
                    <a:pt x="1301" y="15332"/>
                  </a:cubicBezTo>
                  <a:lnTo>
                    <a:pt x="2762" y="15408"/>
                  </a:lnTo>
                  <a:lnTo>
                    <a:pt x="2824" y="15509"/>
                  </a:lnTo>
                  <a:cubicBezTo>
                    <a:pt x="2881" y="16181"/>
                    <a:pt x="2979" y="19354"/>
                    <a:pt x="2979" y="19354"/>
                  </a:cubicBezTo>
                  <a:cubicBezTo>
                    <a:pt x="2908" y="23481"/>
                    <a:pt x="4278" y="24607"/>
                    <a:pt x="6579" y="24607"/>
                  </a:cubicBezTo>
                  <a:cubicBezTo>
                    <a:pt x="6959" y="24607"/>
                    <a:pt x="7364" y="24576"/>
                    <a:pt x="7793" y="24523"/>
                  </a:cubicBezTo>
                  <a:lnTo>
                    <a:pt x="8834" y="24395"/>
                  </a:lnTo>
                  <a:cubicBezTo>
                    <a:pt x="8853" y="24403"/>
                    <a:pt x="8870" y="24412"/>
                    <a:pt x="8888" y="24422"/>
                  </a:cubicBezTo>
                  <a:cubicBezTo>
                    <a:pt x="10649" y="25365"/>
                    <a:pt x="11460" y="27718"/>
                    <a:pt x="10726" y="29577"/>
                  </a:cubicBezTo>
                  <a:lnTo>
                    <a:pt x="9400" y="32944"/>
                  </a:lnTo>
                  <a:cubicBezTo>
                    <a:pt x="8937" y="34119"/>
                    <a:pt x="9826" y="35343"/>
                    <a:pt x="11022" y="35343"/>
                  </a:cubicBezTo>
                  <a:cubicBezTo>
                    <a:pt x="11129" y="35343"/>
                    <a:pt x="11239" y="35333"/>
                    <a:pt x="11350" y="35312"/>
                  </a:cubicBezTo>
                  <a:lnTo>
                    <a:pt x="27896" y="32264"/>
                  </a:lnTo>
                  <a:cubicBezTo>
                    <a:pt x="29078" y="32045"/>
                    <a:pt x="29560" y="30583"/>
                    <a:pt x="28709" y="29735"/>
                  </a:cubicBezTo>
                  <a:cubicBezTo>
                    <a:pt x="27535" y="28561"/>
                    <a:pt x="26623" y="27136"/>
                    <a:pt x="26064" y="25548"/>
                  </a:cubicBezTo>
                  <a:cubicBezTo>
                    <a:pt x="25409" y="23691"/>
                    <a:pt x="25051" y="21062"/>
                    <a:pt x="25155" y="19130"/>
                  </a:cubicBezTo>
                  <a:lnTo>
                    <a:pt x="25148" y="19070"/>
                  </a:lnTo>
                  <a:cubicBezTo>
                    <a:pt x="15268" y="19033"/>
                    <a:pt x="15894" y="12490"/>
                    <a:pt x="15894" y="12490"/>
                  </a:cubicBezTo>
                  <a:cubicBezTo>
                    <a:pt x="15114" y="9960"/>
                    <a:pt x="9900" y="10847"/>
                    <a:pt x="13367" y="4416"/>
                  </a:cubicBezTo>
                  <a:cubicBezTo>
                    <a:pt x="13643" y="3905"/>
                    <a:pt x="13825" y="3346"/>
                    <a:pt x="13912" y="2771"/>
                  </a:cubicBezTo>
                  <a:cubicBezTo>
                    <a:pt x="14159" y="1318"/>
                    <a:pt x="13036" y="0"/>
                    <a:pt x="115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4" name="Google Shape;454;p13"/>
          <p:cNvGrpSpPr/>
          <p:nvPr/>
        </p:nvGrpSpPr>
        <p:grpSpPr>
          <a:xfrm>
            <a:off x="-287675" y="1165291"/>
            <a:ext cx="1186547" cy="1217030"/>
            <a:chOff x="3110691" y="1734175"/>
            <a:chExt cx="2508025" cy="2572458"/>
          </a:xfrm>
        </p:grpSpPr>
        <p:sp>
          <p:nvSpPr>
            <p:cNvPr id="455" name="Google Shape;455;p13"/>
            <p:cNvSpPr/>
            <p:nvPr/>
          </p:nvSpPr>
          <p:spPr>
            <a:xfrm>
              <a:off x="3927675" y="1734175"/>
              <a:ext cx="1011600" cy="1058275"/>
            </a:xfrm>
            <a:custGeom>
              <a:avLst/>
              <a:gdLst/>
              <a:ahLst/>
              <a:cxnLst/>
              <a:rect l="l" t="t" r="r" b="b"/>
              <a:pathLst>
                <a:path w="40464" h="42331" extrusionOk="0">
                  <a:moveTo>
                    <a:pt x="9178" y="0"/>
                  </a:moveTo>
                  <a:cubicBezTo>
                    <a:pt x="4099" y="0"/>
                    <a:pt x="0" y="4297"/>
                    <a:pt x="325" y="9443"/>
                  </a:cubicBezTo>
                  <a:lnTo>
                    <a:pt x="1406" y="26558"/>
                  </a:lnTo>
                  <a:lnTo>
                    <a:pt x="16098" y="27372"/>
                  </a:lnTo>
                  <a:cubicBezTo>
                    <a:pt x="16883" y="28015"/>
                    <a:pt x="17826" y="28405"/>
                    <a:pt x="18732" y="28405"/>
                  </a:cubicBezTo>
                  <a:cubicBezTo>
                    <a:pt x="18749" y="28405"/>
                    <a:pt x="18767" y="28405"/>
                    <a:pt x="18785" y="28405"/>
                  </a:cubicBezTo>
                  <a:cubicBezTo>
                    <a:pt x="18972" y="28402"/>
                    <a:pt x="19154" y="28368"/>
                    <a:pt x="19336" y="28335"/>
                  </a:cubicBezTo>
                  <a:cubicBezTo>
                    <a:pt x="20032" y="29113"/>
                    <a:pt x="20459" y="30174"/>
                    <a:pt x="20474" y="31319"/>
                  </a:cubicBezTo>
                  <a:lnTo>
                    <a:pt x="20475" y="31383"/>
                  </a:lnTo>
                  <a:cubicBezTo>
                    <a:pt x="20485" y="32151"/>
                    <a:pt x="20292" y="32884"/>
                    <a:pt x="19921" y="33504"/>
                  </a:cubicBezTo>
                  <a:cubicBezTo>
                    <a:pt x="19542" y="34136"/>
                    <a:pt x="19050" y="34962"/>
                    <a:pt x="18680" y="35585"/>
                  </a:cubicBezTo>
                  <a:cubicBezTo>
                    <a:pt x="18334" y="36165"/>
                    <a:pt x="18160" y="36854"/>
                    <a:pt x="18185" y="37557"/>
                  </a:cubicBezTo>
                  <a:lnTo>
                    <a:pt x="18186" y="37605"/>
                  </a:lnTo>
                  <a:cubicBezTo>
                    <a:pt x="18262" y="39776"/>
                    <a:pt x="19937" y="41789"/>
                    <a:pt x="21773" y="42131"/>
                  </a:cubicBezTo>
                  <a:cubicBezTo>
                    <a:pt x="21972" y="42167"/>
                    <a:pt x="22174" y="42169"/>
                    <a:pt x="22375" y="42172"/>
                  </a:cubicBezTo>
                  <a:cubicBezTo>
                    <a:pt x="27265" y="42231"/>
                    <a:pt x="32154" y="42279"/>
                    <a:pt x="37045" y="42331"/>
                  </a:cubicBezTo>
                  <a:cubicBezTo>
                    <a:pt x="38799" y="42184"/>
                    <a:pt x="40187" y="40658"/>
                    <a:pt x="40343" y="38702"/>
                  </a:cubicBezTo>
                  <a:cubicBezTo>
                    <a:pt x="40464" y="37209"/>
                    <a:pt x="39385" y="35930"/>
                    <a:pt x="38069" y="35930"/>
                  </a:cubicBezTo>
                  <a:cubicBezTo>
                    <a:pt x="37996" y="35930"/>
                    <a:pt x="37922" y="35934"/>
                    <a:pt x="37847" y="35942"/>
                  </a:cubicBezTo>
                  <a:cubicBezTo>
                    <a:pt x="37785" y="35948"/>
                    <a:pt x="37723" y="35950"/>
                    <a:pt x="37662" y="35950"/>
                  </a:cubicBezTo>
                  <a:cubicBezTo>
                    <a:pt x="36145" y="35950"/>
                    <a:pt x="34971" y="34362"/>
                    <a:pt x="35302" y="32683"/>
                  </a:cubicBezTo>
                  <a:lnTo>
                    <a:pt x="35428" y="31373"/>
                  </a:lnTo>
                  <a:cubicBezTo>
                    <a:pt x="35481" y="30809"/>
                    <a:pt x="35427" y="30261"/>
                    <a:pt x="35291" y="29750"/>
                  </a:cubicBezTo>
                  <a:cubicBezTo>
                    <a:pt x="35962" y="29155"/>
                    <a:pt x="36506" y="28259"/>
                    <a:pt x="36760" y="26851"/>
                  </a:cubicBezTo>
                  <a:cubicBezTo>
                    <a:pt x="37506" y="22707"/>
                    <a:pt x="34725" y="19255"/>
                    <a:pt x="33306" y="19142"/>
                  </a:cubicBezTo>
                  <a:cubicBezTo>
                    <a:pt x="31761" y="19021"/>
                    <a:pt x="30174" y="18235"/>
                    <a:pt x="30165" y="16454"/>
                  </a:cubicBezTo>
                  <a:lnTo>
                    <a:pt x="30026" y="15146"/>
                  </a:lnTo>
                  <a:cubicBezTo>
                    <a:pt x="29904" y="13983"/>
                    <a:pt x="29361" y="12979"/>
                    <a:pt x="28597" y="12280"/>
                  </a:cubicBezTo>
                  <a:cubicBezTo>
                    <a:pt x="28013" y="5986"/>
                    <a:pt x="22962" y="921"/>
                    <a:pt x="16531" y="441"/>
                  </a:cubicBezTo>
                  <a:lnTo>
                    <a:pt x="9744" y="18"/>
                  </a:lnTo>
                  <a:cubicBezTo>
                    <a:pt x="9554" y="6"/>
                    <a:pt x="9365" y="0"/>
                    <a:pt x="9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3"/>
            <p:cNvSpPr/>
            <p:nvPr/>
          </p:nvSpPr>
          <p:spPr>
            <a:xfrm>
              <a:off x="3110691" y="2590993"/>
              <a:ext cx="2508025" cy="1715640"/>
            </a:xfrm>
            <a:custGeom>
              <a:avLst/>
              <a:gdLst/>
              <a:ahLst/>
              <a:cxnLst/>
              <a:rect l="l" t="t" r="r" b="b"/>
              <a:pathLst>
                <a:path w="100321" h="57907" extrusionOk="0">
                  <a:moveTo>
                    <a:pt x="33879" y="0"/>
                  </a:moveTo>
                  <a:cubicBezTo>
                    <a:pt x="24704" y="0"/>
                    <a:pt x="16319" y="7543"/>
                    <a:pt x="12477" y="19399"/>
                  </a:cubicBezTo>
                  <a:lnTo>
                    <a:pt x="1" y="57906"/>
                  </a:lnTo>
                  <a:lnTo>
                    <a:pt x="100320" y="57906"/>
                  </a:lnTo>
                  <a:lnTo>
                    <a:pt x="86096" y="21105"/>
                  </a:lnTo>
                  <a:cubicBezTo>
                    <a:pt x="81747" y="9342"/>
                    <a:pt x="73122" y="1966"/>
                    <a:pt x="63717" y="1966"/>
                  </a:cubicBezTo>
                  <a:lnTo>
                    <a:pt x="35003" y="38"/>
                  </a:lnTo>
                  <a:cubicBezTo>
                    <a:pt x="34627" y="13"/>
                    <a:pt x="34252" y="0"/>
                    <a:pt x="338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3"/>
            <p:cNvSpPr/>
            <p:nvPr/>
          </p:nvSpPr>
          <p:spPr>
            <a:xfrm>
              <a:off x="3860200" y="1902450"/>
              <a:ext cx="728025" cy="817025"/>
            </a:xfrm>
            <a:custGeom>
              <a:avLst/>
              <a:gdLst/>
              <a:ahLst/>
              <a:cxnLst/>
              <a:rect l="l" t="t" r="r" b="b"/>
              <a:pathLst>
                <a:path w="29121" h="32681" extrusionOk="0">
                  <a:moveTo>
                    <a:pt x="3669" y="0"/>
                  </a:moveTo>
                  <a:cubicBezTo>
                    <a:pt x="3630" y="0"/>
                    <a:pt x="3132" y="1149"/>
                    <a:pt x="3053" y="2059"/>
                  </a:cubicBezTo>
                  <a:lnTo>
                    <a:pt x="2509" y="8484"/>
                  </a:lnTo>
                  <a:lnTo>
                    <a:pt x="472" y="11212"/>
                  </a:lnTo>
                  <a:cubicBezTo>
                    <a:pt x="0" y="11843"/>
                    <a:pt x="224" y="12748"/>
                    <a:pt x="937" y="13085"/>
                  </a:cubicBezTo>
                  <a:lnTo>
                    <a:pt x="2074" y="13627"/>
                  </a:lnTo>
                  <a:lnTo>
                    <a:pt x="2133" y="13724"/>
                  </a:lnTo>
                  <a:cubicBezTo>
                    <a:pt x="2264" y="14499"/>
                    <a:pt x="2294" y="17601"/>
                    <a:pt x="2294" y="17601"/>
                  </a:cubicBezTo>
                  <a:cubicBezTo>
                    <a:pt x="2248" y="20244"/>
                    <a:pt x="3741" y="22318"/>
                    <a:pt x="6252" y="22318"/>
                  </a:cubicBezTo>
                  <a:cubicBezTo>
                    <a:pt x="6446" y="22318"/>
                    <a:pt x="6646" y="22306"/>
                    <a:pt x="6852" y="22281"/>
                  </a:cubicBezTo>
                  <a:lnTo>
                    <a:pt x="10577" y="21821"/>
                  </a:lnTo>
                  <a:cubicBezTo>
                    <a:pt x="11588" y="22622"/>
                    <a:pt x="12137" y="23905"/>
                    <a:pt x="12036" y="25222"/>
                  </a:cubicBezTo>
                  <a:lnTo>
                    <a:pt x="11773" y="29561"/>
                  </a:lnTo>
                  <a:cubicBezTo>
                    <a:pt x="11669" y="31296"/>
                    <a:pt x="13064" y="32681"/>
                    <a:pt x="14703" y="32681"/>
                  </a:cubicBezTo>
                  <a:cubicBezTo>
                    <a:pt x="14947" y="32681"/>
                    <a:pt x="15196" y="32650"/>
                    <a:pt x="15447" y="32585"/>
                  </a:cubicBezTo>
                  <a:lnTo>
                    <a:pt x="29121" y="29042"/>
                  </a:lnTo>
                  <a:cubicBezTo>
                    <a:pt x="26833" y="27773"/>
                    <a:pt x="25068" y="25721"/>
                    <a:pt x="24199" y="23253"/>
                  </a:cubicBezTo>
                  <a:cubicBezTo>
                    <a:pt x="23997" y="22677"/>
                    <a:pt x="23835" y="22088"/>
                    <a:pt x="23706" y="21492"/>
                  </a:cubicBezTo>
                  <a:cubicBezTo>
                    <a:pt x="23573" y="21484"/>
                    <a:pt x="23438" y="21479"/>
                    <a:pt x="23302" y="21479"/>
                  </a:cubicBezTo>
                  <a:cubicBezTo>
                    <a:pt x="22911" y="21479"/>
                    <a:pt x="22505" y="21515"/>
                    <a:pt x="22082" y="21596"/>
                  </a:cubicBezTo>
                  <a:cubicBezTo>
                    <a:pt x="21883" y="21635"/>
                    <a:pt x="21685" y="21673"/>
                    <a:pt x="21483" y="21675"/>
                  </a:cubicBezTo>
                  <a:cubicBezTo>
                    <a:pt x="21465" y="21675"/>
                    <a:pt x="21448" y="21675"/>
                    <a:pt x="21430" y="21675"/>
                  </a:cubicBezTo>
                  <a:cubicBezTo>
                    <a:pt x="19577" y="21675"/>
                    <a:pt x="17571" y="20047"/>
                    <a:pt x="17069" y="17955"/>
                  </a:cubicBezTo>
                  <a:lnTo>
                    <a:pt x="17057" y="17908"/>
                  </a:lnTo>
                  <a:cubicBezTo>
                    <a:pt x="16893" y="17223"/>
                    <a:pt x="16925" y="16514"/>
                    <a:pt x="17149" y="15876"/>
                  </a:cubicBezTo>
                  <a:cubicBezTo>
                    <a:pt x="17388" y="15193"/>
                    <a:pt x="17707" y="14284"/>
                    <a:pt x="17952" y="13590"/>
                  </a:cubicBezTo>
                  <a:cubicBezTo>
                    <a:pt x="18192" y="12910"/>
                    <a:pt x="18235" y="12154"/>
                    <a:pt x="18073" y="11403"/>
                  </a:cubicBezTo>
                  <a:lnTo>
                    <a:pt x="18060" y="11340"/>
                  </a:lnTo>
                  <a:cubicBezTo>
                    <a:pt x="17657" y="9481"/>
                    <a:pt x="16193" y="8071"/>
                    <a:pt x="14475" y="7887"/>
                  </a:cubicBezTo>
                  <a:cubicBezTo>
                    <a:pt x="14108" y="7994"/>
                    <a:pt x="13736" y="8046"/>
                    <a:pt x="13368" y="8046"/>
                  </a:cubicBezTo>
                  <a:cubicBezTo>
                    <a:pt x="11413" y="8046"/>
                    <a:pt x="9549" y="6604"/>
                    <a:pt x="8913" y="4427"/>
                  </a:cubicBezTo>
                  <a:cubicBezTo>
                    <a:pt x="8913" y="4427"/>
                    <a:pt x="8850" y="4211"/>
                    <a:pt x="8748" y="3864"/>
                  </a:cubicBezTo>
                  <a:cubicBezTo>
                    <a:pt x="8073" y="1551"/>
                    <a:pt x="6094" y="18"/>
                    <a:pt x="4007" y="18"/>
                  </a:cubicBezTo>
                  <a:cubicBezTo>
                    <a:pt x="3894" y="18"/>
                    <a:pt x="3780" y="23"/>
                    <a:pt x="3667" y="32"/>
                  </a:cubicBezTo>
                  <a:cubicBezTo>
                    <a:pt x="3672" y="10"/>
                    <a:pt x="3672" y="0"/>
                    <a:pt x="36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13"/>
          <p:cNvGrpSpPr/>
          <p:nvPr/>
        </p:nvGrpSpPr>
        <p:grpSpPr>
          <a:xfrm flipH="1">
            <a:off x="268386" y="1486476"/>
            <a:ext cx="788429" cy="903033"/>
            <a:chOff x="-878154" y="313670"/>
            <a:chExt cx="1035227" cy="1185706"/>
          </a:xfrm>
        </p:grpSpPr>
        <p:sp>
          <p:nvSpPr>
            <p:cNvPr id="459" name="Google Shape;459;p13"/>
            <p:cNvSpPr/>
            <p:nvPr/>
          </p:nvSpPr>
          <p:spPr>
            <a:xfrm>
              <a:off x="-660626" y="313670"/>
              <a:ext cx="604862" cy="568039"/>
            </a:xfrm>
            <a:custGeom>
              <a:avLst/>
              <a:gdLst/>
              <a:ahLst/>
              <a:cxnLst/>
              <a:rect l="l" t="t" r="r" b="b"/>
              <a:pathLst>
                <a:path w="40622" h="38149" extrusionOk="0">
                  <a:moveTo>
                    <a:pt x="26056" y="9328"/>
                  </a:moveTo>
                  <a:cubicBezTo>
                    <a:pt x="26632" y="9328"/>
                    <a:pt x="27193" y="9453"/>
                    <a:pt x="27710" y="9685"/>
                  </a:cubicBezTo>
                  <a:cubicBezTo>
                    <a:pt x="27383" y="9719"/>
                    <a:pt x="27063" y="9775"/>
                    <a:pt x="26747" y="9846"/>
                  </a:cubicBezTo>
                  <a:cubicBezTo>
                    <a:pt x="26337" y="9667"/>
                    <a:pt x="25917" y="9509"/>
                    <a:pt x="25488" y="9368"/>
                  </a:cubicBezTo>
                  <a:cubicBezTo>
                    <a:pt x="25678" y="9341"/>
                    <a:pt x="25868" y="9328"/>
                    <a:pt x="26056" y="9328"/>
                  </a:cubicBezTo>
                  <a:close/>
                  <a:moveTo>
                    <a:pt x="8634" y="1"/>
                  </a:moveTo>
                  <a:cubicBezTo>
                    <a:pt x="3866" y="1"/>
                    <a:pt x="1" y="3867"/>
                    <a:pt x="1" y="8634"/>
                  </a:cubicBezTo>
                  <a:cubicBezTo>
                    <a:pt x="1" y="13034"/>
                    <a:pt x="3292" y="16661"/>
                    <a:pt x="7546" y="17197"/>
                  </a:cubicBezTo>
                  <a:cubicBezTo>
                    <a:pt x="6686" y="19066"/>
                    <a:pt x="6202" y="21144"/>
                    <a:pt x="6202" y="23334"/>
                  </a:cubicBezTo>
                  <a:cubicBezTo>
                    <a:pt x="6202" y="31182"/>
                    <a:pt x="12355" y="37594"/>
                    <a:pt x="20099" y="38012"/>
                  </a:cubicBezTo>
                  <a:lnTo>
                    <a:pt x="20100" y="38148"/>
                  </a:lnTo>
                  <a:cubicBezTo>
                    <a:pt x="20168" y="38109"/>
                    <a:pt x="20245" y="38066"/>
                    <a:pt x="20327" y="38019"/>
                  </a:cubicBezTo>
                  <a:cubicBezTo>
                    <a:pt x="20519" y="38026"/>
                    <a:pt x="20708" y="38034"/>
                    <a:pt x="20903" y="38034"/>
                  </a:cubicBezTo>
                  <a:cubicBezTo>
                    <a:pt x="29020" y="38034"/>
                    <a:pt x="35602" y="31452"/>
                    <a:pt x="35602" y="23333"/>
                  </a:cubicBezTo>
                  <a:cubicBezTo>
                    <a:pt x="35602" y="20892"/>
                    <a:pt x="35003" y="18594"/>
                    <a:pt x="33950" y="16567"/>
                  </a:cubicBezTo>
                  <a:lnTo>
                    <a:pt x="33950" y="16567"/>
                  </a:lnTo>
                  <a:cubicBezTo>
                    <a:pt x="34225" y="16617"/>
                    <a:pt x="34505" y="16644"/>
                    <a:pt x="34790" y="16644"/>
                  </a:cubicBezTo>
                  <a:cubicBezTo>
                    <a:pt x="34892" y="16644"/>
                    <a:pt x="34995" y="16640"/>
                    <a:pt x="35098" y="16633"/>
                  </a:cubicBezTo>
                  <a:cubicBezTo>
                    <a:pt x="35098" y="16633"/>
                    <a:pt x="35321" y="16617"/>
                    <a:pt x="35679" y="16591"/>
                  </a:cubicBezTo>
                  <a:cubicBezTo>
                    <a:pt x="35800" y="16582"/>
                    <a:pt x="35921" y="16578"/>
                    <a:pt x="36040" y="16578"/>
                  </a:cubicBezTo>
                  <a:cubicBezTo>
                    <a:pt x="36877" y="16578"/>
                    <a:pt x="37674" y="16792"/>
                    <a:pt x="38382" y="17170"/>
                  </a:cubicBezTo>
                  <a:cubicBezTo>
                    <a:pt x="39178" y="17598"/>
                    <a:pt x="39861" y="18236"/>
                    <a:pt x="40356" y="19023"/>
                  </a:cubicBezTo>
                  <a:cubicBezTo>
                    <a:pt x="40534" y="18352"/>
                    <a:pt x="40621" y="17648"/>
                    <a:pt x="40609" y="16926"/>
                  </a:cubicBezTo>
                  <a:lnTo>
                    <a:pt x="40595" y="16265"/>
                  </a:lnTo>
                  <a:cubicBezTo>
                    <a:pt x="40512" y="12052"/>
                    <a:pt x="37066" y="8734"/>
                    <a:pt x="32927" y="8734"/>
                  </a:cubicBezTo>
                  <a:cubicBezTo>
                    <a:pt x="32723" y="8734"/>
                    <a:pt x="32518" y="8742"/>
                    <a:pt x="32312" y="8758"/>
                  </a:cubicBezTo>
                  <a:lnTo>
                    <a:pt x="25316" y="9310"/>
                  </a:lnTo>
                  <a:cubicBezTo>
                    <a:pt x="23922" y="8872"/>
                    <a:pt x="22439" y="8634"/>
                    <a:pt x="20903" y="8634"/>
                  </a:cubicBezTo>
                  <a:cubicBezTo>
                    <a:pt x="19643" y="8634"/>
                    <a:pt x="18422" y="8794"/>
                    <a:pt x="17257" y="9091"/>
                  </a:cubicBezTo>
                  <a:cubicBezTo>
                    <a:pt x="17264" y="8940"/>
                    <a:pt x="17268" y="8787"/>
                    <a:pt x="17268" y="8634"/>
                  </a:cubicBezTo>
                  <a:cubicBezTo>
                    <a:pt x="17268" y="3866"/>
                    <a:pt x="13401" y="1"/>
                    <a:pt x="86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3"/>
            <p:cNvSpPr/>
            <p:nvPr/>
          </p:nvSpPr>
          <p:spPr>
            <a:xfrm>
              <a:off x="-878154" y="963589"/>
              <a:ext cx="1035227" cy="535787"/>
            </a:xfrm>
            <a:custGeom>
              <a:avLst/>
              <a:gdLst/>
              <a:ahLst/>
              <a:cxnLst/>
              <a:rect l="l" t="t" r="r" b="b"/>
              <a:pathLst>
                <a:path w="69525" h="35983" extrusionOk="0">
                  <a:moveTo>
                    <a:pt x="46046" y="0"/>
                  </a:moveTo>
                  <a:cubicBezTo>
                    <a:pt x="45788" y="0"/>
                    <a:pt x="45528" y="8"/>
                    <a:pt x="45267" y="24"/>
                  </a:cubicBezTo>
                  <a:lnTo>
                    <a:pt x="25368" y="1220"/>
                  </a:lnTo>
                  <a:cubicBezTo>
                    <a:pt x="18849" y="1220"/>
                    <a:pt x="12872" y="5804"/>
                    <a:pt x="9858" y="13115"/>
                  </a:cubicBezTo>
                  <a:lnTo>
                    <a:pt x="0" y="35983"/>
                  </a:lnTo>
                  <a:lnTo>
                    <a:pt x="69525" y="35983"/>
                  </a:lnTo>
                  <a:lnTo>
                    <a:pt x="60878" y="12056"/>
                  </a:lnTo>
                  <a:cubicBezTo>
                    <a:pt x="58216" y="4686"/>
                    <a:pt x="52405" y="0"/>
                    <a:pt x="460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3"/>
            <p:cNvSpPr/>
            <p:nvPr/>
          </p:nvSpPr>
          <p:spPr>
            <a:xfrm>
              <a:off x="-501884" y="495566"/>
              <a:ext cx="456498" cy="549307"/>
            </a:xfrm>
            <a:custGeom>
              <a:avLst/>
              <a:gdLst/>
              <a:ahLst/>
              <a:cxnLst/>
              <a:rect l="l" t="t" r="r" b="b"/>
              <a:pathLst>
                <a:path w="30658" h="36891" extrusionOk="0">
                  <a:moveTo>
                    <a:pt x="19282" y="0"/>
                  </a:moveTo>
                  <a:cubicBezTo>
                    <a:pt x="18729" y="873"/>
                    <a:pt x="18411" y="1898"/>
                    <a:pt x="18411" y="2991"/>
                  </a:cubicBezTo>
                  <a:lnTo>
                    <a:pt x="18411" y="3648"/>
                  </a:lnTo>
                  <a:cubicBezTo>
                    <a:pt x="18411" y="6663"/>
                    <a:pt x="15849" y="9107"/>
                    <a:pt x="12688" y="9107"/>
                  </a:cubicBezTo>
                  <a:cubicBezTo>
                    <a:pt x="10701" y="9807"/>
                    <a:pt x="9410" y="11622"/>
                    <a:pt x="9436" y="13620"/>
                  </a:cubicBezTo>
                  <a:lnTo>
                    <a:pt x="9846" y="15443"/>
                  </a:lnTo>
                  <a:cubicBezTo>
                    <a:pt x="9996" y="15756"/>
                    <a:pt x="10184" y="16050"/>
                    <a:pt x="10411" y="16321"/>
                  </a:cubicBezTo>
                  <a:cubicBezTo>
                    <a:pt x="10974" y="16989"/>
                    <a:pt x="11708" y="17865"/>
                    <a:pt x="12260" y="18523"/>
                  </a:cubicBezTo>
                  <a:cubicBezTo>
                    <a:pt x="12774" y="19137"/>
                    <a:pt x="13076" y="19889"/>
                    <a:pt x="13121" y="20676"/>
                  </a:cubicBezTo>
                  <a:lnTo>
                    <a:pt x="13123" y="20729"/>
                  </a:lnTo>
                  <a:cubicBezTo>
                    <a:pt x="13228" y="22586"/>
                    <a:pt x="12246" y="24343"/>
                    <a:pt x="10575" y="25289"/>
                  </a:cubicBezTo>
                  <a:cubicBezTo>
                    <a:pt x="10124" y="25544"/>
                    <a:pt x="9715" y="25777"/>
                    <a:pt x="9438" y="25934"/>
                  </a:cubicBezTo>
                  <a:lnTo>
                    <a:pt x="6074" y="21050"/>
                  </a:lnTo>
                  <a:lnTo>
                    <a:pt x="6074" y="21050"/>
                  </a:lnTo>
                  <a:cubicBezTo>
                    <a:pt x="6178" y="22997"/>
                    <a:pt x="5886" y="25010"/>
                    <a:pt x="5226" y="26883"/>
                  </a:cubicBezTo>
                  <a:cubicBezTo>
                    <a:pt x="4303" y="29502"/>
                    <a:pt x="2430" y="31681"/>
                    <a:pt x="1" y="33028"/>
                  </a:cubicBezTo>
                  <a:lnTo>
                    <a:pt x="14518" y="36789"/>
                  </a:lnTo>
                  <a:cubicBezTo>
                    <a:pt x="14785" y="36858"/>
                    <a:pt x="15050" y="36890"/>
                    <a:pt x="15309" y="36890"/>
                  </a:cubicBezTo>
                  <a:cubicBezTo>
                    <a:pt x="17048" y="36890"/>
                    <a:pt x="18528" y="35421"/>
                    <a:pt x="18417" y="33579"/>
                  </a:cubicBezTo>
                  <a:lnTo>
                    <a:pt x="18139" y="28973"/>
                  </a:lnTo>
                  <a:cubicBezTo>
                    <a:pt x="18031" y="27574"/>
                    <a:pt x="18615" y="26213"/>
                    <a:pt x="19688" y="25363"/>
                  </a:cubicBezTo>
                  <a:lnTo>
                    <a:pt x="23643" y="25851"/>
                  </a:lnTo>
                  <a:cubicBezTo>
                    <a:pt x="23911" y="25884"/>
                    <a:pt x="24171" y="25900"/>
                    <a:pt x="24424" y="25900"/>
                  </a:cubicBezTo>
                  <a:cubicBezTo>
                    <a:pt x="27039" y="25900"/>
                    <a:pt x="28801" y="24162"/>
                    <a:pt x="28580" y="21390"/>
                  </a:cubicBezTo>
                  <a:cubicBezTo>
                    <a:pt x="28578" y="21370"/>
                    <a:pt x="28577" y="21348"/>
                    <a:pt x="28578" y="21327"/>
                  </a:cubicBezTo>
                  <a:lnTo>
                    <a:pt x="28702" y="17109"/>
                  </a:lnTo>
                  <a:cubicBezTo>
                    <a:pt x="28711" y="16836"/>
                    <a:pt x="28870" y="16590"/>
                    <a:pt x="29119" y="16472"/>
                  </a:cubicBezTo>
                  <a:cubicBezTo>
                    <a:pt x="30289" y="15910"/>
                    <a:pt x="30657" y="14421"/>
                    <a:pt x="29881" y="13381"/>
                  </a:cubicBezTo>
                  <a:lnTo>
                    <a:pt x="28377" y="11367"/>
                  </a:lnTo>
                  <a:cubicBezTo>
                    <a:pt x="28294" y="11257"/>
                    <a:pt x="28246" y="11127"/>
                    <a:pt x="28234" y="10991"/>
                  </a:cubicBezTo>
                  <a:lnTo>
                    <a:pt x="27727" y="5014"/>
                  </a:lnTo>
                  <a:cubicBezTo>
                    <a:pt x="27726" y="4994"/>
                    <a:pt x="27722" y="4975"/>
                    <a:pt x="27721" y="4955"/>
                  </a:cubicBezTo>
                  <a:cubicBezTo>
                    <a:pt x="27014" y="4576"/>
                    <a:pt x="26217" y="4363"/>
                    <a:pt x="25380" y="4363"/>
                  </a:cubicBezTo>
                  <a:cubicBezTo>
                    <a:pt x="25260" y="4363"/>
                    <a:pt x="25139" y="4367"/>
                    <a:pt x="25018" y="4376"/>
                  </a:cubicBezTo>
                  <a:cubicBezTo>
                    <a:pt x="24660" y="4402"/>
                    <a:pt x="24437" y="4418"/>
                    <a:pt x="24437" y="4418"/>
                  </a:cubicBezTo>
                  <a:cubicBezTo>
                    <a:pt x="24323" y="4426"/>
                    <a:pt x="24210" y="4430"/>
                    <a:pt x="24098" y="4430"/>
                  </a:cubicBezTo>
                  <a:cubicBezTo>
                    <a:pt x="21672" y="4430"/>
                    <a:pt x="19603" y="2530"/>
                    <a:pt x="192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2" name="Google Shape;462;p13"/>
          <p:cNvGrpSpPr/>
          <p:nvPr/>
        </p:nvGrpSpPr>
        <p:grpSpPr>
          <a:xfrm>
            <a:off x="-160736" y="2025725"/>
            <a:ext cx="733325" cy="811592"/>
            <a:chOff x="2247925" y="2919000"/>
            <a:chExt cx="1228350" cy="1359450"/>
          </a:xfrm>
        </p:grpSpPr>
        <p:sp>
          <p:nvSpPr>
            <p:cNvPr id="463" name="Google Shape;463;p13"/>
            <p:cNvSpPr/>
            <p:nvPr/>
          </p:nvSpPr>
          <p:spPr>
            <a:xfrm>
              <a:off x="2425050" y="2919000"/>
              <a:ext cx="988800" cy="906825"/>
            </a:xfrm>
            <a:custGeom>
              <a:avLst/>
              <a:gdLst/>
              <a:ahLst/>
              <a:cxnLst/>
              <a:rect l="l" t="t" r="r" b="b"/>
              <a:pathLst>
                <a:path w="39552" h="36273" extrusionOk="0">
                  <a:moveTo>
                    <a:pt x="9177" y="0"/>
                  </a:moveTo>
                  <a:cubicBezTo>
                    <a:pt x="4099" y="0"/>
                    <a:pt x="0" y="4297"/>
                    <a:pt x="324" y="9443"/>
                  </a:cubicBezTo>
                  <a:lnTo>
                    <a:pt x="1405" y="26559"/>
                  </a:lnTo>
                  <a:lnTo>
                    <a:pt x="11547" y="27121"/>
                  </a:lnTo>
                  <a:cubicBezTo>
                    <a:pt x="11147" y="27686"/>
                    <a:pt x="10725" y="28286"/>
                    <a:pt x="10379" y="28777"/>
                  </a:cubicBezTo>
                  <a:cubicBezTo>
                    <a:pt x="9906" y="29449"/>
                    <a:pt x="9664" y="30243"/>
                    <a:pt x="9686" y="31048"/>
                  </a:cubicBezTo>
                  <a:lnTo>
                    <a:pt x="9687" y="31103"/>
                  </a:lnTo>
                  <a:cubicBezTo>
                    <a:pt x="9753" y="33592"/>
                    <a:pt x="11964" y="35875"/>
                    <a:pt x="14418" y="36235"/>
                  </a:cubicBezTo>
                  <a:cubicBezTo>
                    <a:pt x="14649" y="36268"/>
                    <a:pt x="14880" y="36272"/>
                    <a:pt x="15111" y="36272"/>
                  </a:cubicBezTo>
                  <a:cubicBezTo>
                    <a:pt x="15150" y="36272"/>
                    <a:pt x="15188" y="36272"/>
                    <a:pt x="15226" y="36272"/>
                  </a:cubicBezTo>
                  <a:cubicBezTo>
                    <a:pt x="17584" y="36267"/>
                    <a:pt x="19945" y="36258"/>
                    <a:pt x="22304" y="36251"/>
                  </a:cubicBezTo>
                  <a:cubicBezTo>
                    <a:pt x="26497" y="36240"/>
                    <a:pt x="30692" y="36227"/>
                    <a:pt x="34885" y="36215"/>
                  </a:cubicBezTo>
                  <a:cubicBezTo>
                    <a:pt x="37241" y="36017"/>
                    <a:pt x="39125" y="34243"/>
                    <a:pt x="39368" y="31999"/>
                  </a:cubicBezTo>
                  <a:cubicBezTo>
                    <a:pt x="39551" y="30292"/>
                    <a:pt x="38151" y="28853"/>
                    <a:pt x="36406" y="28853"/>
                  </a:cubicBezTo>
                  <a:cubicBezTo>
                    <a:pt x="36294" y="28853"/>
                    <a:pt x="36180" y="28859"/>
                    <a:pt x="36066" y="28871"/>
                  </a:cubicBezTo>
                  <a:cubicBezTo>
                    <a:pt x="35969" y="28879"/>
                    <a:pt x="35873" y="28883"/>
                    <a:pt x="35779" y="28883"/>
                  </a:cubicBezTo>
                  <a:cubicBezTo>
                    <a:pt x="33766" y="28883"/>
                    <a:pt x="32240" y="27093"/>
                    <a:pt x="32709" y="25174"/>
                  </a:cubicBezTo>
                  <a:lnTo>
                    <a:pt x="32898" y="23671"/>
                  </a:lnTo>
                  <a:cubicBezTo>
                    <a:pt x="33230" y="21033"/>
                    <a:pt x="31257" y="18732"/>
                    <a:pt x="28616" y="18412"/>
                  </a:cubicBezTo>
                  <a:lnTo>
                    <a:pt x="28654" y="13608"/>
                  </a:lnTo>
                  <a:cubicBezTo>
                    <a:pt x="28709" y="6711"/>
                    <a:pt x="23407" y="955"/>
                    <a:pt x="16530" y="442"/>
                  </a:cubicBezTo>
                  <a:lnTo>
                    <a:pt x="9743" y="18"/>
                  </a:lnTo>
                  <a:cubicBezTo>
                    <a:pt x="9553" y="6"/>
                    <a:pt x="9364" y="0"/>
                    <a:pt x="91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3"/>
            <p:cNvSpPr/>
            <p:nvPr/>
          </p:nvSpPr>
          <p:spPr>
            <a:xfrm>
              <a:off x="2247925" y="3775750"/>
              <a:ext cx="1228350" cy="502700"/>
            </a:xfrm>
            <a:custGeom>
              <a:avLst/>
              <a:gdLst/>
              <a:ahLst/>
              <a:cxnLst/>
              <a:rect l="l" t="t" r="r" b="b"/>
              <a:pathLst>
                <a:path w="49134" h="20108" extrusionOk="0">
                  <a:moveTo>
                    <a:pt x="16591" y="1"/>
                  </a:moveTo>
                  <a:cubicBezTo>
                    <a:pt x="12099" y="1"/>
                    <a:pt x="7993" y="2620"/>
                    <a:pt x="6111" y="6737"/>
                  </a:cubicBezTo>
                  <a:lnTo>
                    <a:pt x="1" y="20107"/>
                  </a:lnTo>
                  <a:lnTo>
                    <a:pt x="49134" y="20107"/>
                  </a:lnTo>
                  <a:lnTo>
                    <a:pt x="42166" y="7329"/>
                  </a:lnTo>
                  <a:cubicBezTo>
                    <a:pt x="40037" y="3244"/>
                    <a:pt x="35812" y="683"/>
                    <a:pt x="31207" y="683"/>
                  </a:cubicBezTo>
                  <a:lnTo>
                    <a:pt x="17143" y="14"/>
                  </a:lnTo>
                  <a:cubicBezTo>
                    <a:pt x="16959" y="5"/>
                    <a:pt x="16775" y="1"/>
                    <a:pt x="165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3"/>
            <p:cNvSpPr/>
            <p:nvPr/>
          </p:nvSpPr>
          <p:spPr>
            <a:xfrm>
              <a:off x="2357550" y="3097775"/>
              <a:ext cx="728050" cy="806475"/>
            </a:xfrm>
            <a:custGeom>
              <a:avLst/>
              <a:gdLst/>
              <a:ahLst/>
              <a:cxnLst/>
              <a:rect l="l" t="t" r="r" b="b"/>
              <a:pathLst>
                <a:path w="29122" h="32259" extrusionOk="0">
                  <a:moveTo>
                    <a:pt x="4851" y="0"/>
                  </a:moveTo>
                  <a:cubicBezTo>
                    <a:pt x="3989" y="0"/>
                    <a:pt x="3146" y="600"/>
                    <a:pt x="3057" y="1608"/>
                  </a:cubicBezTo>
                  <a:cubicBezTo>
                    <a:pt x="3056" y="1617"/>
                    <a:pt x="3056" y="1628"/>
                    <a:pt x="3055" y="1636"/>
                  </a:cubicBezTo>
                  <a:lnTo>
                    <a:pt x="2509" y="8061"/>
                  </a:lnTo>
                  <a:lnTo>
                    <a:pt x="473" y="10789"/>
                  </a:lnTo>
                  <a:cubicBezTo>
                    <a:pt x="0" y="11420"/>
                    <a:pt x="224" y="12325"/>
                    <a:pt x="937" y="12662"/>
                  </a:cubicBezTo>
                  <a:lnTo>
                    <a:pt x="2074" y="13204"/>
                  </a:lnTo>
                  <a:lnTo>
                    <a:pt x="2133" y="13301"/>
                  </a:lnTo>
                  <a:cubicBezTo>
                    <a:pt x="2075" y="14003"/>
                    <a:pt x="2294" y="17473"/>
                    <a:pt x="2294" y="17473"/>
                  </a:cubicBezTo>
                  <a:cubicBezTo>
                    <a:pt x="2070" y="20120"/>
                    <a:pt x="3680" y="21903"/>
                    <a:pt x="6169" y="21903"/>
                  </a:cubicBezTo>
                  <a:cubicBezTo>
                    <a:pt x="6390" y="21903"/>
                    <a:pt x="6617" y="21888"/>
                    <a:pt x="6852" y="21860"/>
                  </a:cubicBezTo>
                  <a:lnTo>
                    <a:pt x="10577" y="21399"/>
                  </a:lnTo>
                  <a:cubicBezTo>
                    <a:pt x="11588" y="22200"/>
                    <a:pt x="12137" y="23483"/>
                    <a:pt x="12036" y="24801"/>
                  </a:cubicBezTo>
                  <a:lnTo>
                    <a:pt x="11773" y="29139"/>
                  </a:lnTo>
                  <a:cubicBezTo>
                    <a:pt x="11669" y="30875"/>
                    <a:pt x="13064" y="32259"/>
                    <a:pt x="14702" y="32259"/>
                  </a:cubicBezTo>
                  <a:cubicBezTo>
                    <a:pt x="14947" y="32259"/>
                    <a:pt x="15196" y="32228"/>
                    <a:pt x="15447" y="32163"/>
                  </a:cubicBezTo>
                  <a:lnTo>
                    <a:pt x="29121" y="28620"/>
                  </a:lnTo>
                  <a:cubicBezTo>
                    <a:pt x="26954" y="27418"/>
                    <a:pt x="25259" y="25513"/>
                    <a:pt x="24347" y="23219"/>
                  </a:cubicBezTo>
                  <a:cubicBezTo>
                    <a:pt x="22252" y="23226"/>
                    <a:pt x="20158" y="23234"/>
                    <a:pt x="18064" y="23238"/>
                  </a:cubicBezTo>
                  <a:cubicBezTo>
                    <a:pt x="17875" y="23238"/>
                    <a:pt x="17686" y="23235"/>
                    <a:pt x="17498" y="23209"/>
                  </a:cubicBezTo>
                  <a:cubicBezTo>
                    <a:pt x="15342" y="22911"/>
                    <a:pt x="13391" y="20910"/>
                    <a:pt x="13332" y="18726"/>
                  </a:cubicBezTo>
                  <a:lnTo>
                    <a:pt x="13331" y="18678"/>
                  </a:lnTo>
                  <a:cubicBezTo>
                    <a:pt x="13311" y="17974"/>
                    <a:pt x="13524" y="17281"/>
                    <a:pt x="13937" y="16694"/>
                  </a:cubicBezTo>
                  <a:cubicBezTo>
                    <a:pt x="14379" y="16067"/>
                    <a:pt x="14968" y="15231"/>
                    <a:pt x="15419" y="14594"/>
                  </a:cubicBezTo>
                  <a:cubicBezTo>
                    <a:pt x="15862" y="13968"/>
                    <a:pt x="16099" y="13231"/>
                    <a:pt x="16097" y="12463"/>
                  </a:cubicBezTo>
                  <a:lnTo>
                    <a:pt x="16097" y="12399"/>
                  </a:lnTo>
                  <a:cubicBezTo>
                    <a:pt x="16096" y="10497"/>
                    <a:pt x="14769" y="8837"/>
                    <a:pt x="12850" y="8337"/>
                  </a:cubicBezTo>
                  <a:cubicBezTo>
                    <a:pt x="12696" y="8350"/>
                    <a:pt x="12544" y="8357"/>
                    <a:pt x="12393" y="8357"/>
                  </a:cubicBezTo>
                  <a:cubicBezTo>
                    <a:pt x="9771" y="8357"/>
                    <a:pt x="7555" y="6443"/>
                    <a:pt x="7340" y="3904"/>
                  </a:cubicBezTo>
                  <a:cubicBezTo>
                    <a:pt x="7340" y="3904"/>
                    <a:pt x="7321" y="3679"/>
                    <a:pt x="7291" y="3319"/>
                  </a:cubicBezTo>
                  <a:cubicBezTo>
                    <a:pt x="7208" y="2343"/>
                    <a:pt x="6849" y="1455"/>
                    <a:pt x="6290" y="720"/>
                  </a:cubicBezTo>
                  <a:cubicBezTo>
                    <a:pt x="5916" y="226"/>
                    <a:pt x="5380" y="0"/>
                    <a:pt x="48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13"/>
          <p:cNvGrpSpPr/>
          <p:nvPr/>
        </p:nvGrpSpPr>
        <p:grpSpPr>
          <a:xfrm>
            <a:off x="-287675" y="2571761"/>
            <a:ext cx="987237" cy="1352156"/>
            <a:chOff x="-233375" y="139586"/>
            <a:chExt cx="987237" cy="1352156"/>
          </a:xfrm>
        </p:grpSpPr>
        <p:sp>
          <p:nvSpPr>
            <p:cNvPr id="467" name="Google Shape;467;p13"/>
            <p:cNvSpPr/>
            <p:nvPr/>
          </p:nvSpPr>
          <p:spPr>
            <a:xfrm>
              <a:off x="-39970" y="246065"/>
              <a:ext cx="225896" cy="274572"/>
            </a:xfrm>
            <a:custGeom>
              <a:avLst/>
              <a:gdLst/>
              <a:ahLst/>
              <a:cxnLst/>
              <a:rect l="l" t="t" r="r" b="b"/>
              <a:pathLst>
                <a:path w="15171" h="18440" extrusionOk="0">
                  <a:moveTo>
                    <a:pt x="11574" y="1"/>
                  </a:moveTo>
                  <a:cubicBezTo>
                    <a:pt x="11552" y="1"/>
                    <a:pt x="11530" y="1"/>
                    <a:pt x="11507" y="2"/>
                  </a:cubicBezTo>
                  <a:lnTo>
                    <a:pt x="5527" y="222"/>
                  </a:lnTo>
                  <a:cubicBezTo>
                    <a:pt x="5474" y="224"/>
                    <a:pt x="5421" y="225"/>
                    <a:pt x="5368" y="225"/>
                  </a:cubicBezTo>
                  <a:cubicBezTo>
                    <a:pt x="5038" y="225"/>
                    <a:pt x="4713" y="186"/>
                    <a:pt x="4398" y="110"/>
                  </a:cubicBezTo>
                  <a:cubicBezTo>
                    <a:pt x="4130" y="722"/>
                    <a:pt x="3952" y="1385"/>
                    <a:pt x="3892" y="2084"/>
                  </a:cubicBezTo>
                  <a:lnTo>
                    <a:pt x="3663" y="4795"/>
                  </a:lnTo>
                  <a:lnTo>
                    <a:pt x="3347" y="8524"/>
                  </a:lnTo>
                  <a:lnTo>
                    <a:pt x="405" y="13691"/>
                  </a:lnTo>
                  <a:cubicBezTo>
                    <a:pt x="0" y="14402"/>
                    <a:pt x="485" y="15288"/>
                    <a:pt x="1304" y="15332"/>
                  </a:cubicBezTo>
                  <a:lnTo>
                    <a:pt x="2765" y="15408"/>
                  </a:lnTo>
                  <a:lnTo>
                    <a:pt x="2827" y="15509"/>
                  </a:lnTo>
                  <a:cubicBezTo>
                    <a:pt x="2858" y="15562"/>
                    <a:pt x="2877" y="15660"/>
                    <a:pt x="2885" y="15790"/>
                  </a:cubicBezTo>
                  <a:lnTo>
                    <a:pt x="3491" y="15763"/>
                  </a:lnTo>
                  <a:cubicBezTo>
                    <a:pt x="3535" y="15761"/>
                    <a:pt x="3580" y="15760"/>
                    <a:pt x="3624" y="15760"/>
                  </a:cubicBezTo>
                  <a:cubicBezTo>
                    <a:pt x="4909" y="15760"/>
                    <a:pt x="6046" y="16611"/>
                    <a:pt x="6400" y="17856"/>
                  </a:cubicBezTo>
                  <a:lnTo>
                    <a:pt x="6566" y="18440"/>
                  </a:lnTo>
                  <a:lnTo>
                    <a:pt x="11739" y="17369"/>
                  </a:lnTo>
                  <a:cubicBezTo>
                    <a:pt x="13340" y="17038"/>
                    <a:pt x="14639" y="15889"/>
                    <a:pt x="15171" y="14360"/>
                  </a:cubicBezTo>
                  <a:lnTo>
                    <a:pt x="14380" y="11798"/>
                  </a:lnTo>
                  <a:cubicBezTo>
                    <a:pt x="13573" y="9177"/>
                    <a:pt x="13364" y="6411"/>
                    <a:pt x="13773" y="3700"/>
                  </a:cubicBezTo>
                  <a:lnTo>
                    <a:pt x="13912" y="2771"/>
                  </a:lnTo>
                  <a:cubicBezTo>
                    <a:pt x="14158" y="1318"/>
                    <a:pt x="13037" y="1"/>
                    <a:pt x="115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8" name="Google Shape;468;p13"/>
            <p:cNvGrpSpPr/>
            <p:nvPr/>
          </p:nvGrpSpPr>
          <p:grpSpPr>
            <a:xfrm>
              <a:off x="-233375" y="139586"/>
              <a:ext cx="987237" cy="1352156"/>
              <a:chOff x="-233375" y="139586"/>
              <a:chExt cx="987237" cy="1352156"/>
            </a:xfrm>
          </p:grpSpPr>
          <p:sp>
            <p:nvSpPr>
              <p:cNvPr id="469" name="Google Shape;469;p13"/>
              <p:cNvSpPr/>
              <p:nvPr/>
            </p:nvSpPr>
            <p:spPr>
              <a:xfrm>
                <a:off x="-233375" y="680101"/>
                <a:ext cx="987237" cy="811642"/>
              </a:xfrm>
              <a:custGeom>
                <a:avLst/>
                <a:gdLst/>
                <a:ahLst/>
                <a:cxnLst/>
                <a:rect l="l" t="t" r="r" b="b"/>
                <a:pathLst>
                  <a:path w="66302" h="36918" extrusionOk="0">
                    <a:moveTo>
                      <a:pt x="22092" y="0"/>
                    </a:moveTo>
                    <a:cubicBezTo>
                      <a:pt x="19439" y="0"/>
                      <a:pt x="17005" y="1519"/>
                      <a:pt x="15847" y="3928"/>
                    </a:cubicBezTo>
                    <a:lnTo>
                      <a:pt x="1" y="36917"/>
                    </a:lnTo>
                    <a:lnTo>
                      <a:pt x="66301" y="36917"/>
                    </a:lnTo>
                    <a:lnTo>
                      <a:pt x="50857" y="7869"/>
                    </a:lnTo>
                    <a:cubicBezTo>
                      <a:pt x="48614" y="3567"/>
                      <a:pt x="44165" y="870"/>
                      <a:pt x="39314" y="870"/>
                    </a:cubicBezTo>
                    <a:lnTo>
                      <a:pt x="22445" y="9"/>
                    </a:lnTo>
                    <a:cubicBezTo>
                      <a:pt x="22327" y="3"/>
                      <a:pt x="22209" y="0"/>
                      <a:pt x="220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13"/>
              <p:cNvSpPr/>
              <p:nvPr/>
            </p:nvSpPr>
            <p:spPr>
              <a:xfrm>
                <a:off x="93073" y="430537"/>
                <a:ext cx="332241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22313" h="22955" extrusionOk="0">
                    <a:moveTo>
                      <a:pt x="8562" y="0"/>
                    </a:moveTo>
                    <a:lnTo>
                      <a:pt x="8542" y="87"/>
                    </a:lnTo>
                    <a:lnTo>
                      <a:pt x="9848" y="5600"/>
                    </a:lnTo>
                    <a:cubicBezTo>
                      <a:pt x="10356" y="9436"/>
                      <a:pt x="10935" y="13804"/>
                      <a:pt x="7551" y="13858"/>
                    </a:cubicBezTo>
                    <a:lnTo>
                      <a:pt x="1856" y="14253"/>
                    </a:lnTo>
                    <a:cubicBezTo>
                      <a:pt x="2179" y="15171"/>
                      <a:pt x="2180" y="16204"/>
                      <a:pt x="1801" y="17163"/>
                    </a:cubicBezTo>
                    <a:lnTo>
                      <a:pt x="465" y="20556"/>
                    </a:lnTo>
                    <a:cubicBezTo>
                      <a:pt x="1" y="21732"/>
                      <a:pt x="890" y="22954"/>
                      <a:pt x="2087" y="22954"/>
                    </a:cubicBezTo>
                    <a:cubicBezTo>
                      <a:pt x="2194" y="22954"/>
                      <a:pt x="2304" y="22944"/>
                      <a:pt x="2415" y="22924"/>
                    </a:cubicBezTo>
                    <a:lnTo>
                      <a:pt x="22312" y="19256"/>
                    </a:lnTo>
                    <a:cubicBezTo>
                      <a:pt x="19902" y="17920"/>
                      <a:pt x="18046" y="15757"/>
                      <a:pt x="17129" y="13159"/>
                    </a:cubicBezTo>
                    <a:cubicBezTo>
                      <a:pt x="16472" y="11301"/>
                      <a:pt x="16183" y="9303"/>
                      <a:pt x="16288" y="7371"/>
                    </a:cubicBezTo>
                    <a:lnTo>
                      <a:pt x="16212" y="6670"/>
                    </a:lnTo>
                    <a:cubicBezTo>
                      <a:pt x="12518" y="6271"/>
                      <a:pt x="9460" y="3613"/>
                      <a:pt x="85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13"/>
              <p:cNvSpPr/>
              <p:nvPr/>
            </p:nvSpPr>
            <p:spPr>
              <a:xfrm>
                <a:off x="-30768" y="139586"/>
                <a:ext cx="480709" cy="508642"/>
              </a:xfrm>
              <a:custGeom>
                <a:avLst/>
                <a:gdLst/>
                <a:ahLst/>
                <a:cxnLst/>
                <a:rect l="l" t="t" r="r" b="b"/>
                <a:pathLst>
                  <a:path w="32284" h="34160" extrusionOk="0">
                    <a:moveTo>
                      <a:pt x="10145" y="1"/>
                    </a:moveTo>
                    <a:cubicBezTo>
                      <a:pt x="7952" y="1"/>
                      <a:pt x="6090" y="837"/>
                      <a:pt x="4709" y="2141"/>
                    </a:cubicBezTo>
                    <a:lnTo>
                      <a:pt x="2465" y="2079"/>
                    </a:lnTo>
                    <a:cubicBezTo>
                      <a:pt x="2446" y="2078"/>
                      <a:pt x="2428" y="2078"/>
                      <a:pt x="2409" y="2078"/>
                    </a:cubicBezTo>
                    <a:cubicBezTo>
                      <a:pt x="865" y="2078"/>
                      <a:pt x="0" y="3885"/>
                      <a:pt x="993" y="5088"/>
                    </a:cubicBezTo>
                    <a:lnTo>
                      <a:pt x="1198" y="5415"/>
                    </a:lnTo>
                    <a:cubicBezTo>
                      <a:pt x="1485" y="5869"/>
                      <a:pt x="1851" y="6253"/>
                      <a:pt x="2272" y="6559"/>
                    </a:cubicBezTo>
                    <a:cubicBezTo>
                      <a:pt x="1914" y="8328"/>
                      <a:pt x="2128" y="10226"/>
                      <a:pt x="3044" y="11945"/>
                    </a:cubicBezTo>
                    <a:lnTo>
                      <a:pt x="3273" y="9234"/>
                    </a:lnTo>
                    <a:cubicBezTo>
                      <a:pt x="3332" y="8535"/>
                      <a:pt x="3510" y="7872"/>
                      <a:pt x="3779" y="7259"/>
                    </a:cubicBezTo>
                    <a:cubicBezTo>
                      <a:pt x="4095" y="7334"/>
                      <a:pt x="4422" y="7375"/>
                      <a:pt x="4753" y="7375"/>
                    </a:cubicBezTo>
                    <a:cubicBezTo>
                      <a:pt x="4804" y="7375"/>
                      <a:pt x="4855" y="7374"/>
                      <a:pt x="4907" y="7372"/>
                    </a:cubicBezTo>
                    <a:lnTo>
                      <a:pt x="10888" y="7152"/>
                    </a:lnTo>
                    <a:cubicBezTo>
                      <a:pt x="10911" y="7151"/>
                      <a:pt x="10933" y="7151"/>
                      <a:pt x="10955" y="7151"/>
                    </a:cubicBezTo>
                    <a:cubicBezTo>
                      <a:pt x="12416" y="7151"/>
                      <a:pt x="13539" y="8468"/>
                      <a:pt x="13293" y="9921"/>
                    </a:cubicBezTo>
                    <a:lnTo>
                      <a:pt x="13153" y="10850"/>
                    </a:lnTo>
                    <a:cubicBezTo>
                      <a:pt x="12746" y="13560"/>
                      <a:pt x="12954" y="16327"/>
                      <a:pt x="13761" y="18947"/>
                    </a:cubicBezTo>
                    <a:lnTo>
                      <a:pt x="14551" y="21509"/>
                    </a:lnTo>
                    <a:cubicBezTo>
                      <a:pt x="14019" y="23039"/>
                      <a:pt x="12720" y="24188"/>
                      <a:pt x="11119" y="24518"/>
                    </a:cubicBezTo>
                    <a:lnTo>
                      <a:pt x="5947" y="25590"/>
                    </a:lnTo>
                    <a:lnTo>
                      <a:pt x="5781" y="25006"/>
                    </a:lnTo>
                    <a:cubicBezTo>
                      <a:pt x="5427" y="23761"/>
                      <a:pt x="4290" y="22910"/>
                      <a:pt x="3005" y="22910"/>
                    </a:cubicBezTo>
                    <a:cubicBezTo>
                      <a:pt x="2961" y="22910"/>
                      <a:pt x="2916" y="22911"/>
                      <a:pt x="2872" y="22913"/>
                    </a:cubicBezTo>
                    <a:lnTo>
                      <a:pt x="2265" y="22940"/>
                    </a:lnTo>
                    <a:lnTo>
                      <a:pt x="2184" y="22944"/>
                    </a:lnTo>
                    <a:lnTo>
                      <a:pt x="1295" y="30232"/>
                    </a:lnTo>
                    <a:cubicBezTo>
                      <a:pt x="1038" y="32336"/>
                      <a:pt x="2689" y="34160"/>
                      <a:pt x="4766" y="34160"/>
                    </a:cubicBezTo>
                    <a:cubicBezTo>
                      <a:pt x="4863" y="34160"/>
                      <a:pt x="4960" y="34156"/>
                      <a:pt x="5058" y="34148"/>
                    </a:cubicBezTo>
                    <a:lnTo>
                      <a:pt x="10174" y="33793"/>
                    </a:lnTo>
                    <a:lnTo>
                      <a:pt x="15869" y="33398"/>
                    </a:lnTo>
                    <a:cubicBezTo>
                      <a:pt x="19252" y="33344"/>
                      <a:pt x="18673" y="28976"/>
                      <a:pt x="18165" y="25140"/>
                    </a:cubicBezTo>
                    <a:lnTo>
                      <a:pt x="18116" y="24931"/>
                    </a:lnTo>
                    <a:lnTo>
                      <a:pt x="16859" y="19627"/>
                    </a:lnTo>
                    <a:lnTo>
                      <a:pt x="16879" y="19540"/>
                    </a:lnTo>
                    <a:cubicBezTo>
                      <a:pt x="17777" y="23151"/>
                      <a:pt x="20835" y="25811"/>
                      <a:pt x="24529" y="26210"/>
                    </a:cubicBezTo>
                    <a:cubicBezTo>
                      <a:pt x="24558" y="26212"/>
                      <a:pt x="24585" y="26220"/>
                      <a:pt x="24614" y="26222"/>
                    </a:cubicBezTo>
                    <a:lnTo>
                      <a:pt x="28239" y="19056"/>
                    </a:lnTo>
                    <a:cubicBezTo>
                      <a:pt x="32284" y="11060"/>
                      <a:pt x="27115" y="1378"/>
                      <a:pt x="18199" y="495"/>
                    </a:cubicBezTo>
                    <a:cubicBezTo>
                      <a:pt x="18086" y="483"/>
                      <a:pt x="17974" y="472"/>
                      <a:pt x="17861" y="465"/>
                    </a:cubicBezTo>
                    <a:lnTo>
                      <a:pt x="10712" y="18"/>
                    </a:lnTo>
                    <a:cubicBezTo>
                      <a:pt x="10625" y="13"/>
                      <a:pt x="10538" y="8"/>
                      <a:pt x="10450" y="6"/>
                    </a:cubicBezTo>
                    <a:cubicBezTo>
                      <a:pt x="10348" y="2"/>
                      <a:pt x="10246" y="1"/>
                      <a:pt x="101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72" name="Google Shape;472;p13"/>
          <p:cNvGrpSpPr/>
          <p:nvPr/>
        </p:nvGrpSpPr>
        <p:grpSpPr>
          <a:xfrm>
            <a:off x="1749393" y="4613718"/>
            <a:ext cx="1112620" cy="592052"/>
            <a:chOff x="5827521" y="3542931"/>
            <a:chExt cx="2757422" cy="1600573"/>
          </a:xfrm>
        </p:grpSpPr>
        <p:sp>
          <p:nvSpPr>
            <p:cNvPr id="473" name="Google Shape;473;p13"/>
            <p:cNvSpPr/>
            <p:nvPr/>
          </p:nvSpPr>
          <p:spPr>
            <a:xfrm>
              <a:off x="6114193" y="3542931"/>
              <a:ext cx="693218" cy="624957"/>
            </a:xfrm>
            <a:custGeom>
              <a:avLst/>
              <a:gdLst/>
              <a:ahLst/>
              <a:cxnLst/>
              <a:rect l="l" t="t" r="r" b="b"/>
              <a:pathLst>
                <a:path w="32284" h="29105" extrusionOk="0">
                  <a:moveTo>
                    <a:pt x="10530" y="1"/>
                  </a:moveTo>
                  <a:cubicBezTo>
                    <a:pt x="7576" y="1"/>
                    <a:pt x="4650" y="1158"/>
                    <a:pt x="2465" y="3393"/>
                  </a:cubicBezTo>
                  <a:cubicBezTo>
                    <a:pt x="2447" y="3393"/>
                    <a:pt x="2428" y="3393"/>
                    <a:pt x="2410" y="3393"/>
                  </a:cubicBezTo>
                  <a:cubicBezTo>
                    <a:pt x="865" y="3393"/>
                    <a:pt x="0" y="5200"/>
                    <a:pt x="994" y="6403"/>
                  </a:cubicBezTo>
                  <a:lnTo>
                    <a:pt x="1200" y="6729"/>
                  </a:lnTo>
                  <a:cubicBezTo>
                    <a:pt x="1487" y="7183"/>
                    <a:pt x="1854" y="7568"/>
                    <a:pt x="2273" y="7874"/>
                  </a:cubicBezTo>
                  <a:cubicBezTo>
                    <a:pt x="1787" y="10281"/>
                    <a:pt x="2350" y="12928"/>
                    <a:pt x="4310" y="15033"/>
                  </a:cubicBezTo>
                  <a:lnTo>
                    <a:pt x="11807" y="23082"/>
                  </a:lnTo>
                  <a:lnTo>
                    <a:pt x="23825" y="29104"/>
                  </a:lnTo>
                  <a:lnTo>
                    <a:pt x="24618" y="27536"/>
                  </a:lnTo>
                  <a:lnTo>
                    <a:pt x="28243" y="20371"/>
                  </a:lnTo>
                  <a:cubicBezTo>
                    <a:pt x="32284" y="12377"/>
                    <a:pt x="27116" y="2693"/>
                    <a:pt x="18198" y="1811"/>
                  </a:cubicBezTo>
                  <a:cubicBezTo>
                    <a:pt x="18086" y="1799"/>
                    <a:pt x="17973" y="1790"/>
                    <a:pt x="17861" y="1781"/>
                  </a:cubicBezTo>
                  <a:lnTo>
                    <a:pt x="16471" y="1693"/>
                  </a:lnTo>
                  <a:cubicBezTo>
                    <a:pt x="14636" y="556"/>
                    <a:pt x="12576" y="1"/>
                    <a:pt x="105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3"/>
            <p:cNvSpPr/>
            <p:nvPr/>
          </p:nvSpPr>
          <p:spPr>
            <a:xfrm>
              <a:off x="5827521" y="4336126"/>
              <a:ext cx="1504020" cy="806249"/>
            </a:xfrm>
            <a:custGeom>
              <a:avLst/>
              <a:gdLst/>
              <a:ahLst/>
              <a:cxnLst/>
              <a:rect l="l" t="t" r="r" b="b"/>
              <a:pathLst>
                <a:path w="70044" h="37548" extrusionOk="0">
                  <a:moveTo>
                    <a:pt x="40187" y="0"/>
                  </a:moveTo>
                  <a:cubicBezTo>
                    <a:pt x="39329" y="0"/>
                    <a:pt x="38467" y="56"/>
                    <a:pt x="37605" y="170"/>
                  </a:cubicBezTo>
                  <a:lnTo>
                    <a:pt x="28688" y="1344"/>
                  </a:lnTo>
                  <a:cubicBezTo>
                    <a:pt x="28499" y="1334"/>
                    <a:pt x="28311" y="1330"/>
                    <a:pt x="28124" y="1330"/>
                  </a:cubicBezTo>
                  <a:cubicBezTo>
                    <a:pt x="24613" y="1330"/>
                    <a:pt x="21359" y="3021"/>
                    <a:pt x="19659" y="5769"/>
                  </a:cubicBezTo>
                  <a:lnTo>
                    <a:pt x="1" y="37547"/>
                  </a:lnTo>
                  <a:lnTo>
                    <a:pt x="70044" y="37547"/>
                  </a:lnTo>
                  <a:lnTo>
                    <a:pt x="56551" y="9033"/>
                  </a:lnTo>
                  <a:cubicBezTo>
                    <a:pt x="56202" y="8443"/>
                    <a:pt x="55780" y="7834"/>
                    <a:pt x="55296" y="7222"/>
                  </a:cubicBezTo>
                  <a:cubicBezTo>
                    <a:pt x="51629" y="2585"/>
                    <a:pt x="46019" y="0"/>
                    <a:pt x="401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3"/>
            <p:cNvSpPr/>
            <p:nvPr/>
          </p:nvSpPr>
          <p:spPr>
            <a:xfrm>
              <a:off x="6100923" y="3724713"/>
              <a:ext cx="634727" cy="758903"/>
            </a:xfrm>
            <a:custGeom>
              <a:avLst/>
              <a:gdLst/>
              <a:ahLst/>
              <a:cxnLst/>
              <a:rect l="l" t="t" r="r" b="b"/>
              <a:pathLst>
                <a:path w="29560" h="35343" extrusionOk="0">
                  <a:moveTo>
                    <a:pt x="11574" y="0"/>
                  </a:moveTo>
                  <a:cubicBezTo>
                    <a:pt x="11552" y="0"/>
                    <a:pt x="11530" y="1"/>
                    <a:pt x="11508" y="1"/>
                  </a:cubicBezTo>
                  <a:lnTo>
                    <a:pt x="5526" y="221"/>
                  </a:lnTo>
                  <a:cubicBezTo>
                    <a:pt x="5475" y="223"/>
                    <a:pt x="5423" y="224"/>
                    <a:pt x="5372" y="224"/>
                  </a:cubicBezTo>
                  <a:cubicBezTo>
                    <a:pt x="5040" y="224"/>
                    <a:pt x="4714" y="184"/>
                    <a:pt x="4399" y="110"/>
                  </a:cubicBezTo>
                  <a:cubicBezTo>
                    <a:pt x="4129" y="722"/>
                    <a:pt x="3951" y="1385"/>
                    <a:pt x="3893" y="2083"/>
                  </a:cubicBezTo>
                  <a:lnTo>
                    <a:pt x="3346" y="8525"/>
                  </a:lnTo>
                  <a:lnTo>
                    <a:pt x="404" y="13692"/>
                  </a:lnTo>
                  <a:cubicBezTo>
                    <a:pt x="1" y="14402"/>
                    <a:pt x="486" y="15290"/>
                    <a:pt x="1301" y="15332"/>
                  </a:cubicBezTo>
                  <a:lnTo>
                    <a:pt x="2762" y="15408"/>
                  </a:lnTo>
                  <a:lnTo>
                    <a:pt x="2824" y="15509"/>
                  </a:lnTo>
                  <a:cubicBezTo>
                    <a:pt x="2881" y="16181"/>
                    <a:pt x="2979" y="19354"/>
                    <a:pt x="2979" y="19354"/>
                  </a:cubicBezTo>
                  <a:cubicBezTo>
                    <a:pt x="2908" y="23481"/>
                    <a:pt x="4278" y="24607"/>
                    <a:pt x="6579" y="24607"/>
                  </a:cubicBezTo>
                  <a:cubicBezTo>
                    <a:pt x="6959" y="24607"/>
                    <a:pt x="7364" y="24576"/>
                    <a:pt x="7793" y="24523"/>
                  </a:cubicBezTo>
                  <a:lnTo>
                    <a:pt x="8834" y="24395"/>
                  </a:lnTo>
                  <a:cubicBezTo>
                    <a:pt x="8853" y="24403"/>
                    <a:pt x="8870" y="24412"/>
                    <a:pt x="8888" y="24422"/>
                  </a:cubicBezTo>
                  <a:cubicBezTo>
                    <a:pt x="10649" y="25365"/>
                    <a:pt x="11460" y="27718"/>
                    <a:pt x="10726" y="29577"/>
                  </a:cubicBezTo>
                  <a:lnTo>
                    <a:pt x="9400" y="32944"/>
                  </a:lnTo>
                  <a:cubicBezTo>
                    <a:pt x="8937" y="34119"/>
                    <a:pt x="9826" y="35343"/>
                    <a:pt x="11022" y="35343"/>
                  </a:cubicBezTo>
                  <a:cubicBezTo>
                    <a:pt x="11129" y="35343"/>
                    <a:pt x="11239" y="35333"/>
                    <a:pt x="11350" y="35312"/>
                  </a:cubicBezTo>
                  <a:lnTo>
                    <a:pt x="27896" y="32264"/>
                  </a:lnTo>
                  <a:cubicBezTo>
                    <a:pt x="29078" y="32045"/>
                    <a:pt x="29560" y="30583"/>
                    <a:pt x="28709" y="29735"/>
                  </a:cubicBezTo>
                  <a:cubicBezTo>
                    <a:pt x="27535" y="28561"/>
                    <a:pt x="26623" y="27136"/>
                    <a:pt x="26064" y="25548"/>
                  </a:cubicBezTo>
                  <a:cubicBezTo>
                    <a:pt x="25409" y="23691"/>
                    <a:pt x="25051" y="21062"/>
                    <a:pt x="25155" y="19130"/>
                  </a:cubicBezTo>
                  <a:lnTo>
                    <a:pt x="25148" y="19070"/>
                  </a:lnTo>
                  <a:cubicBezTo>
                    <a:pt x="15268" y="19033"/>
                    <a:pt x="15894" y="12490"/>
                    <a:pt x="15894" y="12490"/>
                  </a:cubicBezTo>
                  <a:cubicBezTo>
                    <a:pt x="15114" y="9960"/>
                    <a:pt x="9900" y="10847"/>
                    <a:pt x="13367" y="4416"/>
                  </a:cubicBezTo>
                  <a:cubicBezTo>
                    <a:pt x="13643" y="3905"/>
                    <a:pt x="13825" y="3346"/>
                    <a:pt x="13912" y="2771"/>
                  </a:cubicBezTo>
                  <a:cubicBezTo>
                    <a:pt x="14159" y="1318"/>
                    <a:pt x="13036" y="0"/>
                    <a:pt x="115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3"/>
            <p:cNvSpPr/>
            <p:nvPr/>
          </p:nvSpPr>
          <p:spPr>
            <a:xfrm>
              <a:off x="6841104" y="3975891"/>
              <a:ext cx="849280" cy="778872"/>
            </a:xfrm>
            <a:custGeom>
              <a:avLst/>
              <a:gdLst/>
              <a:ahLst/>
              <a:cxnLst/>
              <a:rect l="l" t="t" r="r" b="b"/>
              <a:pathLst>
                <a:path w="39552" h="36273" extrusionOk="0">
                  <a:moveTo>
                    <a:pt x="9177" y="0"/>
                  </a:moveTo>
                  <a:cubicBezTo>
                    <a:pt x="4099" y="0"/>
                    <a:pt x="0" y="4297"/>
                    <a:pt x="324" y="9443"/>
                  </a:cubicBezTo>
                  <a:lnTo>
                    <a:pt x="1405" y="26559"/>
                  </a:lnTo>
                  <a:lnTo>
                    <a:pt x="11547" y="27121"/>
                  </a:lnTo>
                  <a:cubicBezTo>
                    <a:pt x="11147" y="27686"/>
                    <a:pt x="10725" y="28286"/>
                    <a:pt x="10379" y="28777"/>
                  </a:cubicBezTo>
                  <a:cubicBezTo>
                    <a:pt x="9906" y="29449"/>
                    <a:pt x="9664" y="30243"/>
                    <a:pt x="9686" y="31048"/>
                  </a:cubicBezTo>
                  <a:lnTo>
                    <a:pt x="9687" y="31103"/>
                  </a:lnTo>
                  <a:cubicBezTo>
                    <a:pt x="9753" y="33592"/>
                    <a:pt x="11964" y="35875"/>
                    <a:pt x="14418" y="36235"/>
                  </a:cubicBezTo>
                  <a:cubicBezTo>
                    <a:pt x="14649" y="36268"/>
                    <a:pt x="14880" y="36272"/>
                    <a:pt x="15111" y="36272"/>
                  </a:cubicBezTo>
                  <a:cubicBezTo>
                    <a:pt x="15150" y="36272"/>
                    <a:pt x="15188" y="36272"/>
                    <a:pt x="15226" y="36272"/>
                  </a:cubicBezTo>
                  <a:cubicBezTo>
                    <a:pt x="17584" y="36267"/>
                    <a:pt x="19945" y="36258"/>
                    <a:pt x="22304" y="36251"/>
                  </a:cubicBezTo>
                  <a:cubicBezTo>
                    <a:pt x="26497" y="36240"/>
                    <a:pt x="30692" y="36227"/>
                    <a:pt x="34885" y="36215"/>
                  </a:cubicBezTo>
                  <a:cubicBezTo>
                    <a:pt x="37241" y="36017"/>
                    <a:pt x="39125" y="34243"/>
                    <a:pt x="39368" y="31999"/>
                  </a:cubicBezTo>
                  <a:cubicBezTo>
                    <a:pt x="39551" y="30292"/>
                    <a:pt x="38151" y="28853"/>
                    <a:pt x="36406" y="28853"/>
                  </a:cubicBezTo>
                  <a:cubicBezTo>
                    <a:pt x="36294" y="28853"/>
                    <a:pt x="36180" y="28859"/>
                    <a:pt x="36066" y="28871"/>
                  </a:cubicBezTo>
                  <a:cubicBezTo>
                    <a:pt x="35969" y="28879"/>
                    <a:pt x="35873" y="28883"/>
                    <a:pt x="35779" y="28883"/>
                  </a:cubicBezTo>
                  <a:cubicBezTo>
                    <a:pt x="33766" y="28883"/>
                    <a:pt x="32240" y="27093"/>
                    <a:pt x="32709" y="25174"/>
                  </a:cubicBezTo>
                  <a:lnTo>
                    <a:pt x="32898" y="23671"/>
                  </a:lnTo>
                  <a:cubicBezTo>
                    <a:pt x="33230" y="21033"/>
                    <a:pt x="31257" y="18732"/>
                    <a:pt x="28616" y="18412"/>
                  </a:cubicBezTo>
                  <a:lnTo>
                    <a:pt x="28654" y="13608"/>
                  </a:lnTo>
                  <a:cubicBezTo>
                    <a:pt x="28709" y="6711"/>
                    <a:pt x="23407" y="955"/>
                    <a:pt x="16530" y="442"/>
                  </a:cubicBezTo>
                  <a:lnTo>
                    <a:pt x="9743" y="18"/>
                  </a:lnTo>
                  <a:cubicBezTo>
                    <a:pt x="9553" y="6"/>
                    <a:pt x="9364" y="0"/>
                    <a:pt x="91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3"/>
            <p:cNvSpPr/>
            <p:nvPr/>
          </p:nvSpPr>
          <p:spPr>
            <a:xfrm>
              <a:off x="6688975" y="4711735"/>
              <a:ext cx="1055030" cy="431769"/>
            </a:xfrm>
            <a:custGeom>
              <a:avLst/>
              <a:gdLst/>
              <a:ahLst/>
              <a:cxnLst/>
              <a:rect l="l" t="t" r="r" b="b"/>
              <a:pathLst>
                <a:path w="49134" h="20108" extrusionOk="0">
                  <a:moveTo>
                    <a:pt x="16591" y="1"/>
                  </a:moveTo>
                  <a:cubicBezTo>
                    <a:pt x="12099" y="1"/>
                    <a:pt x="7993" y="2620"/>
                    <a:pt x="6111" y="6737"/>
                  </a:cubicBezTo>
                  <a:lnTo>
                    <a:pt x="1" y="20107"/>
                  </a:lnTo>
                  <a:lnTo>
                    <a:pt x="49134" y="20107"/>
                  </a:lnTo>
                  <a:lnTo>
                    <a:pt x="42166" y="7329"/>
                  </a:lnTo>
                  <a:cubicBezTo>
                    <a:pt x="40037" y="3244"/>
                    <a:pt x="35812" y="683"/>
                    <a:pt x="31207" y="683"/>
                  </a:cubicBezTo>
                  <a:lnTo>
                    <a:pt x="17143" y="14"/>
                  </a:lnTo>
                  <a:cubicBezTo>
                    <a:pt x="16959" y="5"/>
                    <a:pt x="16775" y="1"/>
                    <a:pt x="165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3"/>
            <p:cNvSpPr/>
            <p:nvPr/>
          </p:nvSpPr>
          <p:spPr>
            <a:xfrm>
              <a:off x="6783130" y="4129437"/>
              <a:ext cx="625322" cy="692681"/>
            </a:xfrm>
            <a:custGeom>
              <a:avLst/>
              <a:gdLst/>
              <a:ahLst/>
              <a:cxnLst/>
              <a:rect l="l" t="t" r="r" b="b"/>
              <a:pathLst>
                <a:path w="29122" h="32259" extrusionOk="0">
                  <a:moveTo>
                    <a:pt x="4851" y="0"/>
                  </a:moveTo>
                  <a:cubicBezTo>
                    <a:pt x="3989" y="0"/>
                    <a:pt x="3146" y="600"/>
                    <a:pt x="3057" y="1608"/>
                  </a:cubicBezTo>
                  <a:cubicBezTo>
                    <a:pt x="3056" y="1617"/>
                    <a:pt x="3056" y="1628"/>
                    <a:pt x="3055" y="1636"/>
                  </a:cubicBezTo>
                  <a:lnTo>
                    <a:pt x="2509" y="8061"/>
                  </a:lnTo>
                  <a:lnTo>
                    <a:pt x="473" y="10789"/>
                  </a:lnTo>
                  <a:cubicBezTo>
                    <a:pt x="0" y="11420"/>
                    <a:pt x="224" y="12325"/>
                    <a:pt x="937" y="12662"/>
                  </a:cubicBezTo>
                  <a:lnTo>
                    <a:pt x="2074" y="13204"/>
                  </a:lnTo>
                  <a:lnTo>
                    <a:pt x="2133" y="13301"/>
                  </a:lnTo>
                  <a:cubicBezTo>
                    <a:pt x="2075" y="14003"/>
                    <a:pt x="2294" y="17473"/>
                    <a:pt x="2294" y="17473"/>
                  </a:cubicBezTo>
                  <a:cubicBezTo>
                    <a:pt x="2070" y="20120"/>
                    <a:pt x="3680" y="21903"/>
                    <a:pt x="6169" y="21903"/>
                  </a:cubicBezTo>
                  <a:cubicBezTo>
                    <a:pt x="6390" y="21903"/>
                    <a:pt x="6617" y="21888"/>
                    <a:pt x="6852" y="21860"/>
                  </a:cubicBezTo>
                  <a:lnTo>
                    <a:pt x="10577" y="21399"/>
                  </a:lnTo>
                  <a:cubicBezTo>
                    <a:pt x="11588" y="22200"/>
                    <a:pt x="12137" y="23483"/>
                    <a:pt x="12036" y="24801"/>
                  </a:cubicBezTo>
                  <a:lnTo>
                    <a:pt x="11773" y="29139"/>
                  </a:lnTo>
                  <a:cubicBezTo>
                    <a:pt x="11669" y="30875"/>
                    <a:pt x="13064" y="32259"/>
                    <a:pt x="14702" y="32259"/>
                  </a:cubicBezTo>
                  <a:cubicBezTo>
                    <a:pt x="14947" y="32259"/>
                    <a:pt x="15196" y="32228"/>
                    <a:pt x="15447" y="32163"/>
                  </a:cubicBezTo>
                  <a:lnTo>
                    <a:pt x="29121" y="28620"/>
                  </a:lnTo>
                  <a:cubicBezTo>
                    <a:pt x="26954" y="27418"/>
                    <a:pt x="25259" y="25513"/>
                    <a:pt x="24347" y="23219"/>
                  </a:cubicBezTo>
                  <a:cubicBezTo>
                    <a:pt x="22252" y="23226"/>
                    <a:pt x="20158" y="23234"/>
                    <a:pt x="18064" y="23238"/>
                  </a:cubicBezTo>
                  <a:cubicBezTo>
                    <a:pt x="17875" y="23238"/>
                    <a:pt x="17686" y="23235"/>
                    <a:pt x="17498" y="23209"/>
                  </a:cubicBezTo>
                  <a:cubicBezTo>
                    <a:pt x="15342" y="22911"/>
                    <a:pt x="13391" y="20910"/>
                    <a:pt x="13332" y="18726"/>
                  </a:cubicBezTo>
                  <a:lnTo>
                    <a:pt x="13331" y="18678"/>
                  </a:lnTo>
                  <a:cubicBezTo>
                    <a:pt x="13311" y="17974"/>
                    <a:pt x="13524" y="17281"/>
                    <a:pt x="13937" y="16694"/>
                  </a:cubicBezTo>
                  <a:cubicBezTo>
                    <a:pt x="14379" y="16067"/>
                    <a:pt x="14968" y="15231"/>
                    <a:pt x="15419" y="14594"/>
                  </a:cubicBezTo>
                  <a:cubicBezTo>
                    <a:pt x="15862" y="13968"/>
                    <a:pt x="16099" y="13231"/>
                    <a:pt x="16097" y="12463"/>
                  </a:cubicBezTo>
                  <a:lnTo>
                    <a:pt x="16097" y="12399"/>
                  </a:lnTo>
                  <a:cubicBezTo>
                    <a:pt x="16096" y="10497"/>
                    <a:pt x="14769" y="8837"/>
                    <a:pt x="12850" y="8337"/>
                  </a:cubicBezTo>
                  <a:cubicBezTo>
                    <a:pt x="12696" y="8350"/>
                    <a:pt x="12544" y="8357"/>
                    <a:pt x="12393" y="8357"/>
                  </a:cubicBezTo>
                  <a:cubicBezTo>
                    <a:pt x="9771" y="8357"/>
                    <a:pt x="7555" y="6443"/>
                    <a:pt x="7340" y="3904"/>
                  </a:cubicBezTo>
                  <a:cubicBezTo>
                    <a:pt x="7340" y="3904"/>
                    <a:pt x="7321" y="3679"/>
                    <a:pt x="7291" y="3319"/>
                  </a:cubicBezTo>
                  <a:cubicBezTo>
                    <a:pt x="7208" y="2343"/>
                    <a:pt x="6849" y="1455"/>
                    <a:pt x="6290" y="720"/>
                  </a:cubicBezTo>
                  <a:cubicBezTo>
                    <a:pt x="5916" y="226"/>
                    <a:pt x="5380" y="0"/>
                    <a:pt x="48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3"/>
            <p:cNvSpPr/>
            <p:nvPr/>
          </p:nvSpPr>
          <p:spPr>
            <a:xfrm>
              <a:off x="7667097" y="3975870"/>
              <a:ext cx="765709" cy="992072"/>
            </a:xfrm>
            <a:custGeom>
              <a:avLst/>
              <a:gdLst/>
              <a:ahLst/>
              <a:cxnLst/>
              <a:rect l="l" t="t" r="r" b="b"/>
              <a:pathLst>
                <a:path w="35660" h="46202" extrusionOk="0">
                  <a:moveTo>
                    <a:pt x="26483" y="0"/>
                  </a:moveTo>
                  <a:cubicBezTo>
                    <a:pt x="26296" y="0"/>
                    <a:pt x="26107" y="6"/>
                    <a:pt x="25917" y="18"/>
                  </a:cubicBezTo>
                  <a:lnTo>
                    <a:pt x="19129" y="442"/>
                  </a:lnTo>
                  <a:cubicBezTo>
                    <a:pt x="12729" y="919"/>
                    <a:pt x="7695" y="5938"/>
                    <a:pt x="7070" y="12189"/>
                  </a:cubicBezTo>
                  <a:cubicBezTo>
                    <a:pt x="7023" y="12656"/>
                    <a:pt x="1" y="45984"/>
                    <a:pt x="1" y="45984"/>
                  </a:cubicBezTo>
                  <a:lnTo>
                    <a:pt x="34254" y="46201"/>
                  </a:lnTo>
                  <a:lnTo>
                    <a:pt x="35335" y="9443"/>
                  </a:lnTo>
                  <a:cubicBezTo>
                    <a:pt x="35660" y="4297"/>
                    <a:pt x="31561" y="0"/>
                    <a:pt x="264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3"/>
            <p:cNvSpPr/>
            <p:nvPr/>
          </p:nvSpPr>
          <p:spPr>
            <a:xfrm>
              <a:off x="7529913" y="4711735"/>
              <a:ext cx="1055030" cy="431769"/>
            </a:xfrm>
            <a:custGeom>
              <a:avLst/>
              <a:gdLst/>
              <a:ahLst/>
              <a:cxnLst/>
              <a:rect l="l" t="t" r="r" b="b"/>
              <a:pathLst>
                <a:path w="49134" h="20108" extrusionOk="0">
                  <a:moveTo>
                    <a:pt x="32541" y="1"/>
                  </a:moveTo>
                  <a:cubicBezTo>
                    <a:pt x="32358" y="1"/>
                    <a:pt x="32174" y="5"/>
                    <a:pt x="31990" y="14"/>
                  </a:cubicBezTo>
                  <a:lnTo>
                    <a:pt x="17927" y="683"/>
                  </a:lnTo>
                  <a:cubicBezTo>
                    <a:pt x="13321" y="683"/>
                    <a:pt x="9097" y="3244"/>
                    <a:pt x="6968" y="7329"/>
                  </a:cubicBezTo>
                  <a:lnTo>
                    <a:pt x="0" y="20107"/>
                  </a:lnTo>
                  <a:lnTo>
                    <a:pt x="49133" y="20107"/>
                  </a:lnTo>
                  <a:lnTo>
                    <a:pt x="43022" y="6737"/>
                  </a:lnTo>
                  <a:cubicBezTo>
                    <a:pt x="41141" y="2620"/>
                    <a:pt x="37034" y="1"/>
                    <a:pt x="32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3"/>
            <p:cNvSpPr/>
            <p:nvPr/>
          </p:nvSpPr>
          <p:spPr>
            <a:xfrm>
              <a:off x="7865455" y="4122781"/>
              <a:ext cx="625279" cy="699316"/>
            </a:xfrm>
            <a:custGeom>
              <a:avLst/>
              <a:gdLst/>
              <a:ahLst/>
              <a:cxnLst/>
              <a:rect l="l" t="t" r="r" b="b"/>
              <a:pathLst>
                <a:path w="29120" h="32568" extrusionOk="0">
                  <a:moveTo>
                    <a:pt x="18996" y="0"/>
                  </a:moveTo>
                  <a:cubicBezTo>
                    <a:pt x="18938" y="339"/>
                    <a:pt x="18904" y="687"/>
                    <a:pt x="18904" y="1041"/>
                  </a:cubicBezTo>
                  <a:lnTo>
                    <a:pt x="18904" y="1772"/>
                  </a:lnTo>
                  <a:cubicBezTo>
                    <a:pt x="18904" y="5120"/>
                    <a:pt x="16058" y="7835"/>
                    <a:pt x="12546" y="7835"/>
                  </a:cubicBezTo>
                  <a:cubicBezTo>
                    <a:pt x="12013" y="8022"/>
                    <a:pt x="11527" y="8286"/>
                    <a:pt x="11092" y="8604"/>
                  </a:cubicBezTo>
                  <a:lnTo>
                    <a:pt x="11079" y="10233"/>
                  </a:lnTo>
                  <a:cubicBezTo>
                    <a:pt x="11043" y="14945"/>
                    <a:pt x="8959" y="19396"/>
                    <a:pt x="5398" y="22482"/>
                  </a:cubicBezTo>
                  <a:cubicBezTo>
                    <a:pt x="5373" y="22505"/>
                    <a:pt x="5348" y="22525"/>
                    <a:pt x="5323" y="22547"/>
                  </a:cubicBezTo>
                  <a:cubicBezTo>
                    <a:pt x="5149" y="22700"/>
                    <a:pt x="5009" y="22895"/>
                    <a:pt x="4924" y="23139"/>
                  </a:cubicBezTo>
                  <a:cubicBezTo>
                    <a:pt x="4054" y="25608"/>
                    <a:pt x="2290" y="27659"/>
                    <a:pt x="1" y="28928"/>
                  </a:cubicBezTo>
                  <a:lnTo>
                    <a:pt x="13676" y="32472"/>
                  </a:lnTo>
                  <a:cubicBezTo>
                    <a:pt x="13926" y="32537"/>
                    <a:pt x="14176" y="32568"/>
                    <a:pt x="14420" y="32568"/>
                  </a:cubicBezTo>
                  <a:cubicBezTo>
                    <a:pt x="16058" y="32568"/>
                    <a:pt x="17453" y="31183"/>
                    <a:pt x="17349" y="29448"/>
                  </a:cubicBezTo>
                  <a:lnTo>
                    <a:pt x="17087" y="25109"/>
                  </a:lnTo>
                  <a:cubicBezTo>
                    <a:pt x="16985" y="23793"/>
                    <a:pt x="17535" y="22508"/>
                    <a:pt x="18545" y="21708"/>
                  </a:cubicBezTo>
                  <a:lnTo>
                    <a:pt x="22271" y="22168"/>
                  </a:lnTo>
                  <a:cubicBezTo>
                    <a:pt x="22542" y="22201"/>
                    <a:pt x="22806" y="22218"/>
                    <a:pt x="23062" y="22218"/>
                  </a:cubicBezTo>
                  <a:cubicBezTo>
                    <a:pt x="25517" y="22218"/>
                    <a:pt x="27219" y="20699"/>
                    <a:pt x="26998" y="18089"/>
                  </a:cubicBezTo>
                  <a:cubicBezTo>
                    <a:pt x="26998" y="18089"/>
                    <a:pt x="27072" y="14397"/>
                    <a:pt x="26989" y="13610"/>
                  </a:cubicBezTo>
                  <a:lnTo>
                    <a:pt x="27049" y="13514"/>
                  </a:lnTo>
                  <a:lnTo>
                    <a:pt x="28186" y="12972"/>
                  </a:lnTo>
                  <a:cubicBezTo>
                    <a:pt x="28895" y="12633"/>
                    <a:pt x="29120" y="11729"/>
                    <a:pt x="28649" y="11098"/>
                  </a:cubicBezTo>
                  <a:lnTo>
                    <a:pt x="26612" y="8370"/>
                  </a:lnTo>
                  <a:lnTo>
                    <a:pt x="26114" y="2487"/>
                  </a:lnTo>
                  <a:cubicBezTo>
                    <a:pt x="25448" y="2129"/>
                    <a:pt x="24696" y="1928"/>
                    <a:pt x="23907" y="1928"/>
                  </a:cubicBezTo>
                  <a:cubicBezTo>
                    <a:pt x="23794" y="1928"/>
                    <a:pt x="23680" y="1932"/>
                    <a:pt x="23566" y="1941"/>
                  </a:cubicBezTo>
                  <a:cubicBezTo>
                    <a:pt x="23230" y="1966"/>
                    <a:pt x="23019" y="1980"/>
                    <a:pt x="23019" y="1980"/>
                  </a:cubicBezTo>
                  <a:cubicBezTo>
                    <a:pt x="22912" y="1988"/>
                    <a:pt x="22806" y="1992"/>
                    <a:pt x="22700" y="1992"/>
                  </a:cubicBezTo>
                  <a:cubicBezTo>
                    <a:pt x="21194" y="1992"/>
                    <a:pt x="19836" y="1212"/>
                    <a:pt x="189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3"/>
            <p:cNvSpPr/>
            <p:nvPr/>
          </p:nvSpPr>
          <p:spPr>
            <a:xfrm>
              <a:off x="8035234" y="4013188"/>
              <a:ext cx="233191" cy="395481"/>
            </a:xfrm>
            <a:custGeom>
              <a:avLst/>
              <a:gdLst/>
              <a:ahLst/>
              <a:cxnLst/>
              <a:rect l="l" t="t" r="r" b="b"/>
              <a:pathLst>
                <a:path w="10860" h="18418" extrusionOk="0">
                  <a:moveTo>
                    <a:pt x="7894" y="0"/>
                  </a:moveTo>
                  <a:cubicBezTo>
                    <a:pt x="3329" y="0"/>
                    <a:pt x="0" y="4373"/>
                    <a:pt x="1019" y="8833"/>
                  </a:cubicBezTo>
                  <a:lnTo>
                    <a:pt x="3209" y="18417"/>
                  </a:lnTo>
                  <a:lnTo>
                    <a:pt x="3245" y="7691"/>
                  </a:lnTo>
                  <a:cubicBezTo>
                    <a:pt x="3223" y="3658"/>
                    <a:pt x="6493" y="411"/>
                    <a:pt x="10478" y="411"/>
                  </a:cubicBezTo>
                  <a:cubicBezTo>
                    <a:pt x="10605" y="411"/>
                    <a:pt x="10732" y="414"/>
                    <a:pt x="10859" y="421"/>
                  </a:cubicBezTo>
                  <a:cubicBezTo>
                    <a:pt x="10243" y="210"/>
                    <a:pt x="9588" y="78"/>
                    <a:pt x="8907" y="43"/>
                  </a:cubicBezTo>
                  <a:lnTo>
                    <a:pt x="8285" y="10"/>
                  </a:lnTo>
                  <a:cubicBezTo>
                    <a:pt x="8169" y="3"/>
                    <a:pt x="8054" y="1"/>
                    <a:pt x="7940" y="0"/>
                  </a:cubicBezTo>
                  <a:cubicBezTo>
                    <a:pt x="7924" y="0"/>
                    <a:pt x="7909" y="0"/>
                    <a:pt x="78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3" name="Google Shape;483;p13"/>
          <p:cNvSpPr txBox="1">
            <a:spLocks noGrp="1"/>
          </p:cNvSpPr>
          <p:nvPr>
            <p:ph type="title" idx="7" hasCustomPrompt="1"/>
          </p:nvPr>
        </p:nvSpPr>
        <p:spPr>
          <a:xfrm rot="2457">
            <a:off x="4564337" y="1255240"/>
            <a:ext cx="8394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84" name="Google Shape;484;p13"/>
          <p:cNvSpPr txBox="1">
            <a:spLocks noGrp="1"/>
          </p:cNvSpPr>
          <p:nvPr>
            <p:ph type="title" idx="8"/>
          </p:nvPr>
        </p:nvSpPr>
        <p:spPr>
          <a:xfrm>
            <a:off x="3919351" y="1770944"/>
            <a:ext cx="2129400" cy="7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5" name="Google Shape;485;p13"/>
          <p:cNvSpPr txBox="1">
            <a:spLocks noGrp="1"/>
          </p:cNvSpPr>
          <p:nvPr>
            <p:ph type="subTitle" idx="9"/>
          </p:nvPr>
        </p:nvSpPr>
        <p:spPr>
          <a:xfrm>
            <a:off x="3919351" y="2305288"/>
            <a:ext cx="21294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6" name="Google Shape;486;p13"/>
          <p:cNvSpPr txBox="1">
            <a:spLocks noGrp="1"/>
          </p:cNvSpPr>
          <p:nvPr>
            <p:ph type="title" idx="13" hasCustomPrompt="1"/>
          </p:nvPr>
        </p:nvSpPr>
        <p:spPr>
          <a:xfrm rot="2457">
            <a:off x="4564337" y="2988910"/>
            <a:ext cx="8394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87" name="Google Shape;487;p13"/>
          <p:cNvSpPr txBox="1">
            <a:spLocks noGrp="1"/>
          </p:cNvSpPr>
          <p:nvPr>
            <p:ph type="title" idx="14"/>
          </p:nvPr>
        </p:nvSpPr>
        <p:spPr>
          <a:xfrm>
            <a:off x="3919351" y="3513308"/>
            <a:ext cx="2129400" cy="7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8" name="Google Shape;488;p13"/>
          <p:cNvSpPr txBox="1">
            <a:spLocks noGrp="1"/>
          </p:cNvSpPr>
          <p:nvPr>
            <p:ph type="subTitle" idx="15"/>
          </p:nvPr>
        </p:nvSpPr>
        <p:spPr>
          <a:xfrm>
            <a:off x="3919351" y="4047652"/>
            <a:ext cx="21294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9" name="Google Shape;489;p13"/>
          <p:cNvSpPr txBox="1">
            <a:spLocks noGrp="1"/>
          </p:cNvSpPr>
          <p:nvPr>
            <p:ph type="title" idx="16" hasCustomPrompt="1"/>
          </p:nvPr>
        </p:nvSpPr>
        <p:spPr>
          <a:xfrm rot="2457">
            <a:off x="6939587" y="1255240"/>
            <a:ext cx="8394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0" name="Google Shape;490;p13"/>
          <p:cNvSpPr txBox="1">
            <a:spLocks noGrp="1"/>
          </p:cNvSpPr>
          <p:nvPr>
            <p:ph type="title" idx="17"/>
          </p:nvPr>
        </p:nvSpPr>
        <p:spPr>
          <a:xfrm>
            <a:off x="6294600" y="1759769"/>
            <a:ext cx="2129400" cy="7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91" name="Google Shape;491;p13"/>
          <p:cNvSpPr txBox="1">
            <a:spLocks noGrp="1"/>
          </p:cNvSpPr>
          <p:nvPr>
            <p:ph type="subTitle" idx="18"/>
          </p:nvPr>
        </p:nvSpPr>
        <p:spPr>
          <a:xfrm>
            <a:off x="6294600" y="2294117"/>
            <a:ext cx="21294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2" name="Google Shape;492;p13"/>
          <p:cNvSpPr txBox="1">
            <a:spLocks noGrp="1"/>
          </p:cNvSpPr>
          <p:nvPr>
            <p:ph type="title" idx="19" hasCustomPrompt="1"/>
          </p:nvPr>
        </p:nvSpPr>
        <p:spPr>
          <a:xfrm rot="2457">
            <a:off x="6939587" y="2988910"/>
            <a:ext cx="8394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3" name="Google Shape;493;p13"/>
          <p:cNvSpPr txBox="1">
            <a:spLocks noGrp="1"/>
          </p:cNvSpPr>
          <p:nvPr>
            <p:ph type="title" idx="20"/>
          </p:nvPr>
        </p:nvSpPr>
        <p:spPr>
          <a:xfrm>
            <a:off x="6294601" y="3502116"/>
            <a:ext cx="2129400" cy="7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94" name="Google Shape;494;p13"/>
          <p:cNvSpPr txBox="1">
            <a:spLocks noGrp="1"/>
          </p:cNvSpPr>
          <p:nvPr>
            <p:ph type="subTitle" idx="21"/>
          </p:nvPr>
        </p:nvSpPr>
        <p:spPr>
          <a:xfrm>
            <a:off x="6294601" y="4058825"/>
            <a:ext cx="21294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bg>
      <p:bgPr>
        <a:solidFill>
          <a:schemeClr val="lt2"/>
        </a:solidFill>
        <a:effectLst/>
      </p:bgPr>
    </p:bg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6" name="Google Shape;496;p14"/>
          <p:cNvGrpSpPr/>
          <p:nvPr/>
        </p:nvGrpSpPr>
        <p:grpSpPr>
          <a:xfrm flipH="1">
            <a:off x="-415965" y="2333591"/>
            <a:ext cx="1465440" cy="1800296"/>
            <a:chOff x="2914405" y="865675"/>
            <a:chExt cx="1657550" cy="2036304"/>
          </a:xfrm>
        </p:grpSpPr>
        <p:sp>
          <p:nvSpPr>
            <p:cNvPr id="497" name="Google Shape;497;p14"/>
            <p:cNvSpPr/>
            <p:nvPr/>
          </p:nvSpPr>
          <p:spPr>
            <a:xfrm>
              <a:off x="2914405" y="1787609"/>
              <a:ext cx="1657550" cy="1114370"/>
            </a:xfrm>
            <a:custGeom>
              <a:avLst/>
              <a:gdLst/>
              <a:ahLst/>
              <a:cxnLst/>
              <a:rect l="l" t="t" r="r" b="b"/>
              <a:pathLst>
                <a:path w="66302" h="36918" extrusionOk="0">
                  <a:moveTo>
                    <a:pt x="22092" y="0"/>
                  </a:moveTo>
                  <a:cubicBezTo>
                    <a:pt x="19439" y="0"/>
                    <a:pt x="17005" y="1519"/>
                    <a:pt x="15847" y="3928"/>
                  </a:cubicBezTo>
                  <a:lnTo>
                    <a:pt x="1" y="36917"/>
                  </a:lnTo>
                  <a:lnTo>
                    <a:pt x="66301" y="36917"/>
                  </a:lnTo>
                  <a:lnTo>
                    <a:pt x="50857" y="7869"/>
                  </a:lnTo>
                  <a:cubicBezTo>
                    <a:pt x="48614" y="3567"/>
                    <a:pt x="44165" y="870"/>
                    <a:pt x="39314" y="870"/>
                  </a:cubicBezTo>
                  <a:lnTo>
                    <a:pt x="22445" y="9"/>
                  </a:lnTo>
                  <a:cubicBezTo>
                    <a:pt x="22327" y="3"/>
                    <a:pt x="22209" y="0"/>
                    <a:pt x="22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4"/>
            <p:cNvSpPr/>
            <p:nvPr/>
          </p:nvSpPr>
          <p:spPr>
            <a:xfrm>
              <a:off x="3462500" y="1354175"/>
              <a:ext cx="557825" cy="573875"/>
            </a:xfrm>
            <a:custGeom>
              <a:avLst/>
              <a:gdLst/>
              <a:ahLst/>
              <a:cxnLst/>
              <a:rect l="l" t="t" r="r" b="b"/>
              <a:pathLst>
                <a:path w="22313" h="22955" extrusionOk="0">
                  <a:moveTo>
                    <a:pt x="8562" y="0"/>
                  </a:moveTo>
                  <a:lnTo>
                    <a:pt x="8542" y="87"/>
                  </a:lnTo>
                  <a:lnTo>
                    <a:pt x="9848" y="5600"/>
                  </a:lnTo>
                  <a:cubicBezTo>
                    <a:pt x="10356" y="9436"/>
                    <a:pt x="10935" y="13804"/>
                    <a:pt x="7551" y="13858"/>
                  </a:cubicBezTo>
                  <a:lnTo>
                    <a:pt x="1856" y="14253"/>
                  </a:lnTo>
                  <a:cubicBezTo>
                    <a:pt x="2179" y="15171"/>
                    <a:pt x="2180" y="16204"/>
                    <a:pt x="1801" y="17163"/>
                  </a:cubicBezTo>
                  <a:lnTo>
                    <a:pt x="465" y="20556"/>
                  </a:lnTo>
                  <a:cubicBezTo>
                    <a:pt x="1" y="21732"/>
                    <a:pt x="890" y="22954"/>
                    <a:pt x="2087" y="22954"/>
                  </a:cubicBezTo>
                  <a:cubicBezTo>
                    <a:pt x="2194" y="22954"/>
                    <a:pt x="2304" y="22944"/>
                    <a:pt x="2415" y="22924"/>
                  </a:cubicBezTo>
                  <a:lnTo>
                    <a:pt x="22312" y="19256"/>
                  </a:lnTo>
                  <a:cubicBezTo>
                    <a:pt x="19902" y="17920"/>
                    <a:pt x="18046" y="15757"/>
                    <a:pt x="17129" y="13159"/>
                  </a:cubicBezTo>
                  <a:cubicBezTo>
                    <a:pt x="16472" y="11301"/>
                    <a:pt x="16183" y="9303"/>
                    <a:pt x="16288" y="7371"/>
                  </a:cubicBezTo>
                  <a:lnTo>
                    <a:pt x="16212" y="6670"/>
                  </a:lnTo>
                  <a:cubicBezTo>
                    <a:pt x="12518" y="6271"/>
                    <a:pt x="9460" y="3613"/>
                    <a:pt x="85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4"/>
            <p:cNvSpPr/>
            <p:nvPr/>
          </p:nvSpPr>
          <p:spPr>
            <a:xfrm>
              <a:off x="3239125" y="1044450"/>
              <a:ext cx="379275" cy="461000"/>
            </a:xfrm>
            <a:custGeom>
              <a:avLst/>
              <a:gdLst/>
              <a:ahLst/>
              <a:cxnLst/>
              <a:rect l="l" t="t" r="r" b="b"/>
              <a:pathLst>
                <a:path w="15171" h="18440" extrusionOk="0">
                  <a:moveTo>
                    <a:pt x="11574" y="1"/>
                  </a:moveTo>
                  <a:cubicBezTo>
                    <a:pt x="11552" y="1"/>
                    <a:pt x="11530" y="1"/>
                    <a:pt x="11507" y="2"/>
                  </a:cubicBezTo>
                  <a:lnTo>
                    <a:pt x="5527" y="222"/>
                  </a:lnTo>
                  <a:cubicBezTo>
                    <a:pt x="5474" y="224"/>
                    <a:pt x="5421" y="225"/>
                    <a:pt x="5368" y="225"/>
                  </a:cubicBezTo>
                  <a:cubicBezTo>
                    <a:pt x="5038" y="225"/>
                    <a:pt x="4713" y="186"/>
                    <a:pt x="4398" y="110"/>
                  </a:cubicBezTo>
                  <a:cubicBezTo>
                    <a:pt x="4130" y="722"/>
                    <a:pt x="3952" y="1385"/>
                    <a:pt x="3892" y="2084"/>
                  </a:cubicBezTo>
                  <a:lnTo>
                    <a:pt x="3663" y="4795"/>
                  </a:lnTo>
                  <a:lnTo>
                    <a:pt x="3347" y="8524"/>
                  </a:lnTo>
                  <a:lnTo>
                    <a:pt x="405" y="13691"/>
                  </a:lnTo>
                  <a:cubicBezTo>
                    <a:pt x="0" y="14402"/>
                    <a:pt x="485" y="15288"/>
                    <a:pt x="1304" y="15332"/>
                  </a:cubicBezTo>
                  <a:lnTo>
                    <a:pt x="2765" y="15408"/>
                  </a:lnTo>
                  <a:lnTo>
                    <a:pt x="2827" y="15509"/>
                  </a:lnTo>
                  <a:cubicBezTo>
                    <a:pt x="2858" y="15562"/>
                    <a:pt x="2877" y="15660"/>
                    <a:pt x="2885" y="15790"/>
                  </a:cubicBezTo>
                  <a:lnTo>
                    <a:pt x="3491" y="15763"/>
                  </a:lnTo>
                  <a:cubicBezTo>
                    <a:pt x="3535" y="15761"/>
                    <a:pt x="3580" y="15760"/>
                    <a:pt x="3624" y="15760"/>
                  </a:cubicBezTo>
                  <a:cubicBezTo>
                    <a:pt x="4909" y="15760"/>
                    <a:pt x="6046" y="16611"/>
                    <a:pt x="6400" y="17856"/>
                  </a:cubicBezTo>
                  <a:lnTo>
                    <a:pt x="6566" y="18440"/>
                  </a:lnTo>
                  <a:lnTo>
                    <a:pt x="11739" y="17369"/>
                  </a:lnTo>
                  <a:cubicBezTo>
                    <a:pt x="13340" y="17038"/>
                    <a:pt x="14639" y="15889"/>
                    <a:pt x="15171" y="14360"/>
                  </a:cubicBezTo>
                  <a:lnTo>
                    <a:pt x="14380" y="11798"/>
                  </a:lnTo>
                  <a:cubicBezTo>
                    <a:pt x="13573" y="9177"/>
                    <a:pt x="13364" y="6411"/>
                    <a:pt x="13773" y="3700"/>
                  </a:cubicBezTo>
                  <a:lnTo>
                    <a:pt x="13912" y="2771"/>
                  </a:lnTo>
                  <a:cubicBezTo>
                    <a:pt x="14158" y="1318"/>
                    <a:pt x="13037" y="1"/>
                    <a:pt x="115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4"/>
            <p:cNvSpPr/>
            <p:nvPr/>
          </p:nvSpPr>
          <p:spPr>
            <a:xfrm>
              <a:off x="3254575" y="865675"/>
              <a:ext cx="807100" cy="854000"/>
            </a:xfrm>
            <a:custGeom>
              <a:avLst/>
              <a:gdLst/>
              <a:ahLst/>
              <a:cxnLst/>
              <a:rect l="l" t="t" r="r" b="b"/>
              <a:pathLst>
                <a:path w="32284" h="34160" extrusionOk="0">
                  <a:moveTo>
                    <a:pt x="10145" y="1"/>
                  </a:moveTo>
                  <a:cubicBezTo>
                    <a:pt x="7952" y="1"/>
                    <a:pt x="6090" y="837"/>
                    <a:pt x="4709" y="2141"/>
                  </a:cubicBezTo>
                  <a:lnTo>
                    <a:pt x="2465" y="2079"/>
                  </a:lnTo>
                  <a:cubicBezTo>
                    <a:pt x="2446" y="2078"/>
                    <a:pt x="2428" y="2078"/>
                    <a:pt x="2409" y="2078"/>
                  </a:cubicBezTo>
                  <a:cubicBezTo>
                    <a:pt x="865" y="2078"/>
                    <a:pt x="0" y="3885"/>
                    <a:pt x="993" y="5088"/>
                  </a:cubicBezTo>
                  <a:lnTo>
                    <a:pt x="1198" y="5415"/>
                  </a:lnTo>
                  <a:cubicBezTo>
                    <a:pt x="1485" y="5869"/>
                    <a:pt x="1851" y="6253"/>
                    <a:pt x="2272" y="6559"/>
                  </a:cubicBezTo>
                  <a:cubicBezTo>
                    <a:pt x="1914" y="8328"/>
                    <a:pt x="2128" y="10226"/>
                    <a:pt x="3044" y="11945"/>
                  </a:cubicBezTo>
                  <a:lnTo>
                    <a:pt x="3273" y="9234"/>
                  </a:lnTo>
                  <a:cubicBezTo>
                    <a:pt x="3332" y="8535"/>
                    <a:pt x="3510" y="7872"/>
                    <a:pt x="3779" y="7259"/>
                  </a:cubicBezTo>
                  <a:cubicBezTo>
                    <a:pt x="4095" y="7334"/>
                    <a:pt x="4422" y="7375"/>
                    <a:pt x="4753" y="7375"/>
                  </a:cubicBezTo>
                  <a:cubicBezTo>
                    <a:pt x="4804" y="7375"/>
                    <a:pt x="4855" y="7374"/>
                    <a:pt x="4907" y="7372"/>
                  </a:cubicBezTo>
                  <a:lnTo>
                    <a:pt x="10888" y="7152"/>
                  </a:lnTo>
                  <a:cubicBezTo>
                    <a:pt x="10911" y="7151"/>
                    <a:pt x="10933" y="7151"/>
                    <a:pt x="10955" y="7151"/>
                  </a:cubicBezTo>
                  <a:cubicBezTo>
                    <a:pt x="12416" y="7151"/>
                    <a:pt x="13539" y="8468"/>
                    <a:pt x="13293" y="9921"/>
                  </a:cubicBezTo>
                  <a:lnTo>
                    <a:pt x="13153" y="10850"/>
                  </a:lnTo>
                  <a:cubicBezTo>
                    <a:pt x="12746" y="13560"/>
                    <a:pt x="12954" y="16327"/>
                    <a:pt x="13761" y="18947"/>
                  </a:cubicBezTo>
                  <a:lnTo>
                    <a:pt x="14551" y="21509"/>
                  </a:lnTo>
                  <a:cubicBezTo>
                    <a:pt x="14019" y="23039"/>
                    <a:pt x="12720" y="24188"/>
                    <a:pt x="11119" y="24518"/>
                  </a:cubicBezTo>
                  <a:lnTo>
                    <a:pt x="5947" y="25590"/>
                  </a:lnTo>
                  <a:lnTo>
                    <a:pt x="5781" y="25006"/>
                  </a:lnTo>
                  <a:cubicBezTo>
                    <a:pt x="5427" y="23761"/>
                    <a:pt x="4290" y="22910"/>
                    <a:pt x="3005" y="22910"/>
                  </a:cubicBezTo>
                  <a:cubicBezTo>
                    <a:pt x="2961" y="22910"/>
                    <a:pt x="2916" y="22911"/>
                    <a:pt x="2872" y="22913"/>
                  </a:cubicBezTo>
                  <a:lnTo>
                    <a:pt x="2265" y="22940"/>
                  </a:lnTo>
                  <a:lnTo>
                    <a:pt x="2184" y="22944"/>
                  </a:lnTo>
                  <a:lnTo>
                    <a:pt x="1295" y="30232"/>
                  </a:lnTo>
                  <a:cubicBezTo>
                    <a:pt x="1038" y="32336"/>
                    <a:pt x="2689" y="34160"/>
                    <a:pt x="4766" y="34160"/>
                  </a:cubicBezTo>
                  <a:cubicBezTo>
                    <a:pt x="4863" y="34160"/>
                    <a:pt x="4960" y="34156"/>
                    <a:pt x="5058" y="34148"/>
                  </a:cubicBezTo>
                  <a:lnTo>
                    <a:pt x="10174" y="33793"/>
                  </a:lnTo>
                  <a:lnTo>
                    <a:pt x="15869" y="33398"/>
                  </a:lnTo>
                  <a:cubicBezTo>
                    <a:pt x="19252" y="33344"/>
                    <a:pt x="18673" y="28976"/>
                    <a:pt x="18165" y="25140"/>
                  </a:cubicBezTo>
                  <a:lnTo>
                    <a:pt x="18116" y="24931"/>
                  </a:lnTo>
                  <a:lnTo>
                    <a:pt x="16859" y="19627"/>
                  </a:lnTo>
                  <a:lnTo>
                    <a:pt x="16879" y="19540"/>
                  </a:lnTo>
                  <a:cubicBezTo>
                    <a:pt x="17777" y="23151"/>
                    <a:pt x="20835" y="25811"/>
                    <a:pt x="24529" y="26210"/>
                  </a:cubicBezTo>
                  <a:cubicBezTo>
                    <a:pt x="24558" y="26212"/>
                    <a:pt x="24585" y="26220"/>
                    <a:pt x="24614" y="26222"/>
                  </a:cubicBezTo>
                  <a:lnTo>
                    <a:pt x="28239" y="19056"/>
                  </a:lnTo>
                  <a:cubicBezTo>
                    <a:pt x="32284" y="11060"/>
                    <a:pt x="27115" y="1378"/>
                    <a:pt x="18199" y="495"/>
                  </a:cubicBezTo>
                  <a:cubicBezTo>
                    <a:pt x="18086" y="483"/>
                    <a:pt x="17974" y="472"/>
                    <a:pt x="17861" y="465"/>
                  </a:cubicBezTo>
                  <a:lnTo>
                    <a:pt x="10712" y="18"/>
                  </a:lnTo>
                  <a:cubicBezTo>
                    <a:pt x="10625" y="13"/>
                    <a:pt x="10538" y="8"/>
                    <a:pt x="10450" y="6"/>
                  </a:cubicBezTo>
                  <a:cubicBezTo>
                    <a:pt x="10348" y="2"/>
                    <a:pt x="10246" y="1"/>
                    <a:pt x="10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1" name="Google Shape;501;p14"/>
          <p:cNvSpPr txBox="1">
            <a:spLocks noGrp="1"/>
          </p:cNvSpPr>
          <p:nvPr>
            <p:ph type="title"/>
          </p:nvPr>
        </p:nvSpPr>
        <p:spPr>
          <a:xfrm rot="-1063">
            <a:off x="3580075" y="3358333"/>
            <a:ext cx="4850700" cy="6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02" name="Google Shape;502;p14"/>
          <p:cNvSpPr txBox="1">
            <a:spLocks noGrp="1"/>
          </p:cNvSpPr>
          <p:nvPr>
            <p:ph type="subTitle" idx="1"/>
          </p:nvPr>
        </p:nvSpPr>
        <p:spPr>
          <a:xfrm>
            <a:off x="4305475" y="1574675"/>
            <a:ext cx="4125300" cy="17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03" name="Google Shape;503;p14"/>
          <p:cNvGrpSpPr/>
          <p:nvPr/>
        </p:nvGrpSpPr>
        <p:grpSpPr>
          <a:xfrm>
            <a:off x="-275325" y="3460380"/>
            <a:ext cx="888547" cy="1197351"/>
            <a:chOff x="1945419" y="1726425"/>
            <a:chExt cx="1890525" cy="2547555"/>
          </a:xfrm>
        </p:grpSpPr>
        <p:sp>
          <p:nvSpPr>
            <p:cNvPr id="504" name="Google Shape;504;p14"/>
            <p:cNvSpPr/>
            <p:nvPr/>
          </p:nvSpPr>
          <p:spPr>
            <a:xfrm>
              <a:off x="2539450" y="1726425"/>
              <a:ext cx="807525" cy="967100"/>
            </a:xfrm>
            <a:custGeom>
              <a:avLst/>
              <a:gdLst/>
              <a:ahLst/>
              <a:cxnLst/>
              <a:rect l="l" t="t" r="r" b="b"/>
              <a:pathLst>
                <a:path w="32301" h="38684" extrusionOk="0">
                  <a:moveTo>
                    <a:pt x="21975" y="0"/>
                  </a:moveTo>
                  <a:cubicBezTo>
                    <a:pt x="21764" y="0"/>
                    <a:pt x="21552" y="7"/>
                    <a:pt x="21338" y="20"/>
                  </a:cubicBezTo>
                  <a:lnTo>
                    <a:pt x="13702" y="497"/>
                  </a:lnTo>
                  <a:cubicBezTo>
                    <a:pt x="5965" y="1074"/>
                    <a:pt x="0" y="7552"/>
                    <a:pt x="62" y="15310"/>
                  </a:cubicBezTo>
                  <a:lnTo>
                    <a:pt x="192" y="31571"/>
                  </a:lnTo>
                  <a:lnTo>
                    <a:pt x="31801" y="38683"/>
                  </a:lnTo>
                  <a:lnTo>
                    <a:pt x="31935" y="10624"/>
                  </a:lnTo>
                  <a:cubicBezTo>
                    <a:pt x="32301" y="4834"/>
                    <a:pt x="27689" y="0"/>
                    <a:pt x="219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4"/>
            <p:cNvSpPr/>
            <p:nvPr/>
          </p:nvSpPr>
          <p:spPr>
            <a:xfrm>
              <a:off x="1945419" y="2581467"/>
              <a:ext cx="1890525" cy="1692513"/>
            </a:xfrm>
            <a:custGeom>
              <a:avLst/>
              <a:gdLst/>
              <a:ahLst/>
              <a:cxnLst/>
              <a:rect l="l" t="t" r="r" b="b"/>
              <a:pathLst>
                <a:path w="75621" h="38440" extrusionOk="0">
                  <a:moveTo>
                    <a:pt x="50083" y="1"/>
                  </a:moveTo>
                  <a:cubicBezTo>
                    <a:pt x="49802" y="1"/>
                    <a:pt x="49519" y="9"/>
                    <a:pt x="49236" y="26"/>
                  </a:cubicBezTo>
                  <a:lnTo>
                    <a:pt x="27593" y="1305"/>
                  </a:lnTo>
                  <a:cubicBezTo>
                    <a:pt x="20503" y="1305"/>
                    <a:pt x="14001" y="6201"/>
                    <a:pt x="10724" y="14009"/>
                  </a:cubicBezTo>
                  <a:lnTo>
                    <a:pt x="0" y="38439"/>
                  </a:lnTo>
                  <a:lnTo>
                    <a:pt x="75621" y="38439"/>
                  </a:lnTo>
                  <a:lnTo>
                    <a:pt x="66217" y="12877"/>
                  </a:lnTo>
                  <a:cubicBezTo>
                    <a:pt x="63321" y="5008"/>
                    <a:pt x="56999" y="1"/>
                    <a:pt x="500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4"/>
            <p:cNvSpPr/>
            <p:nvPr/>
          </p:nvSpPr>
          <p:spPr>
            <a:xfrm>
              <a:off x="2667175" y="1824275"/>
              <a:ext cx="730000" cy="887575"/>
            </a:xfrm>
            <a:custGeom>
              <a:avLst/>
              <a:gdLst/>
              <a:ahLst/>
              <a:cxnLst/>
              <a:rect l="l" t="t" r="r" b="b"/>
              <a:pathLst>
                <a:path w="29200" h="35503" extrusionOk="0">
                  <a:moveTo>
                    <a:pt x="17609" y="0"/>
                  </a:moveTo>
                  <a:cubicBezTo>
                    <a:pt x="17056" y="875"/>
                    <a:pt x="16738" y="1898"/>
                    <a:pt x="16738" y="2992"/>
                  </a:cubicBezTo>
                  <a:lnTo>
                    <a:pt x="16738" y="3649"/>
                  </a:lnTo>
                  <a:cubicBezTo>
                    <a:pt x="16738" y="6643"/>
                    <a:pt x="14210" y="9073"/>
                    <a:pt x="11078" y="9105"/>
                  </a:cubicBezTo>
                  <a:lnTo>
                    <a:pt x="11109" y="14205"/>
                  </a:lnTo>
                  <a:cubicBezTo>
                    <a:pt x="10818" y="17489"/>
                    <a:pt x="9592" y="20617"/>
                    <a:pt x="7573" y="23193"/>
                  </a:cubicBezTo>
                  <a:lnTo>
                    <a:pt x="5721" y="20504"/>
                  </a:lnTo>
                  <a:lnTo>
                    <a:pt x="5721" y="20504"/>
                  </a:lnTo>
                  <a:cubicBezTo>
                    <a:pt x="5820" y="22339"/>
                    <a:pt x="5545" y="24235"/>
                    <a:pt x="4923" y="25999"/>
                  </a:cubicBezTo>
                  <a:cubicBezTo>
                    <a:pt x="4053" y="28467"/>
                    <a:pt x="2289" y="30518"/>
                    <a:pt x="1" y="31789"/>
                  </a:cubicBezTo>
                  <a:lnTo>
                    <a:pt x="144" y="31826"/>
                  </a:lnTo>
                  <a:cubicBezTo>
                    <a:pt x="123" y="31838"/>
                    <a:pt x="102" y="31851"/>
                    <a:pt x="80" y="31864"/>
                  </a:cubicBezTo>
                  <a:lnTo>
                    <a:pt x="13755" y="35406"/>
                  </a:lnTo>
                  <a:cubicBezTo>
                    <a:pt x="14006" y="35471"/>
                    <a:pt x="14255" y="35502"/>
                    <a:pt x="14500" y="35502"/>
                  </a:cubicBezTo>
                  <a:cubicBezTo>
                    <a:pt x="16138" y="35502"/>
                    <a:pt x="17532" y="34118"/>
                    <a:pt x="17428" y="32383"/>
                  </a:cubicBezTo>
                  <a:lnTo>
                    <a:pt x="17166" y="28045"/>
                  </a:lnTo>
                  <a:cubicBezTo>
                    <a:pt x="17064" y="26728"/>
                    <a:pt x="17614" y="25443"/>
                    <a:pt x="18625" y="24643"/>
                  </a:cubicBezTo>
                  <a:lnTo>
                    <a:pt x="22350" y="25103"/>
                  </a:lnTo>
                  <a:cubicBezTo>
                    <a:pt x="22621" y="25137"/>
                    <a:pt x="22885" y="25153"/>
                    <a:pt x="23141" y="25153"/>
                  </a:cubicBezTo>
                  <a:cubicBezTo>
                    <a:pt x="25596" y="25153"/>
                    <a:pt x="27298" y="23635"/>
                    <a:pt x="27077" y="21024"/>
                  </a:cubicBezTo>
                  <a:cubicBezTo>
                    <a:pt x="27077" y="21024"/>
                    <a:pt x="27151" y="17333"/>
                    <a:pt x="27068" y="16545"/>
                  </a:cubicBezTo>
                  <a:lnTo>
                    <a:pt x="27128" y="16449"/>
                  </a:lnTo>
                  <a:lnTo>
                    <a:pt x="28265" y="15908"/>
                  </a:lnTo>
                  <a:cubicBezTo>
                    <a:pt x="28977" y="15566"/>
                    <a:pt x="29200" y="14661"/>
                    <a:pt x="28729" y="14030"/>
                  </a:cubicBezTo>
                  <a:lnTo>
                    <a:pt x="26692" y="11302"/>
                  </a:lnTo>
                  <a:lnTo>
                    <a:pt x="26315" y="6851"/>
                  </a:lnTo>
                  <a:cubicBezTo>
                    <a:pt x="26290" y="6851"/>
                    <a:pt x="26267" y="6849"/>
                    <a:pt x="26242" y="6849"/>
                  </a:cubicBezTo>
                  <a:lnTo>
                    <a:pt x="26612" y="11197"/>
                  </a:lnTo>
                  <a:cubicBezTo>
                    <a:pt x="26586" y="11131"/>
                    <a:pt x="26569" y="11062"/>
                    <a:pt x="26562" y="10992"/>
                  </a:cubicBezTo>
                  <a:lnTo>
                    <a:pt x="26055" y="5015"/>
                  </a:lnTo>
                  <a:cubicBezTo>
                    <a:pt x="26054" y="4995"/>
                    <a:pt x="26049" y="4975"/>
                    <a:pt x="26048" y="4955"/>
                  </a:cubicBezTo>
                  <a:cubicBezTo>
                    <a:pt x="25341" y="4575"/>
                    <a:pt x="24542" y="4363"/>
                    <a:pt x="23705" y="4363"/>
                  </a:cubicBezTo>
                  <a:cubicBezTo>
                    <a:pt x="23586" y="4363"/>
                    <a:pt x="23466" y="4368"/>
                    <a:pt x="23346" y="4376"/>
                  </a:cubicBezTo>
                  <a:cubicBezTo>
                    <a:pt x="22988" y="4403"/>
                    <a:pt x="22764" y="4418"/>
                    <a:pt x="22764" y="4418"/>
                  </a:cubicBezTo>
                  <a:cubicBezTo>
                    <a:pt x="22651" y="4426"/>
                    <a:pt x="22538" y="4430"/>
                    <a:pt x="22426" y="4430"/>
                  </a:cubicBezTo>
                  <a:cubicBezTo>
                    <a:pt x="20000" y="4430"/>
                    <a:pt x="17930" y="2531"/>
                    <a:pt x="176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7" name="Google Shape;507;p14"/>
          <p:cNvGrpSpPr/>
          <p:nvPr/>
        </p:nvGrpSpPr>
        <p:grpSpPr>
          <a:xfrm flipH="1">
            <a:off x="-190524" y="3964785"/>
            <a:ext cx="1087499" cy="1178717"/>
            <a:chOff x="4365724" y="2602738"/>
            <a:chExt cx="1702410" cy="1844917"/>
          </a:xfrm>
        </p:grpSpPr>
        <p:sp>
          <p:nvSpPr>
            <p:cNvPr id="508" name="Google Shape;508;p14"/>
            <p:cNvSpPr/>
            <p:nvPr/>
          </p:nvSpPr>
          <p:spPr>
            <a:xfrm>
              <a:off x="4686100" y="2602738"/>
              <a:ext cx="820500" cy="694750"/>
            </a:xfrm>
            <a:custGeom>
              <a:avLst/>
              <a:gdLst/>
              <a:ahLst/>
              <a:cxnLst/>
              <a:rect l="l" t="t" r="r" b="b"/>
              <a:pathLst>
                <a:path w="32820" h="27790" extrusionOk="0">
                  <a:moveTo>
                    <a:pt x="10682" y="1"/>
                  </a:moveTo>
                  <a:cubicBezTo>
                    <a:pt x="3674" y="1"/>
                    <a:pt x="1" y="8517"/>
                    <a:pt x="4845" y="13718"/>
                  </a:cubicBezTo>
                  <a:lnTo>
                    <a:pt x="12340" y="21768"/>
                  </a:lnTo>
                  <a:lnTo>
                    <a:pt x="24358" y="27790"/>
                  </a:lnTo>
                  <a:lnTo>
                    <a:pt x="28776" y="19056"/>
                  </a:lnTo>
                  <a:cubicBezTo>
                    <a:pt x="32820" y="11061"/>
                    <a:pt x="27653" y="1378"/>
                    <a:pt x="18735" y="495"/>
                  </a:cubicBezTo>
                  <a:cubicBezTo>
                    <a:pt x="18623" y="483"/>
                    <a:pt x="18510" y="474"/>
                    <a:pt x="18397" y="465"/>
                  </a:cubicBezTo>
                  <a:lnTo>
                    <a:pt x="11249" y="19"/>
                  </a:lnTo>
                  <a:cubicBezTo>
                    <a:pt x="11162" y="13"/>
                    <a:pt x="11074" y="10"/>
                    <a:pt x="10987" y="6"/>
                  </a:cubicBezTo>
                  <a:cubicBezTo>
                    <a:pt x="10884" y="3"/>
                    <a:pt x="10783" y="1"/>
                    <a:pt x="106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4"/>
            <p:cNvSpPr/>
            <p:nvPr/>
          </p:nvSpPr>
          <p:spPr>
            <a:xfrm>
              <a:off x="4365724" y="3526654"/>
              <a:ext cx="1702410" cy="921000"/>
            </a:xfrm>
            <a:custGeom>
              <a:avLst/>
              <a:gdLst/>
              <a:ahLst/>
              <a:cxnLst/>
              <a:rect l="l" t="t" r="r" b="b"/>
              <a:pathLst>
                <a:path w="62675" h="36840" extrusionOk="0">
                  <a:moveTo>
                    <a:pt x="25167" y="0"/>
                  </a:moveTo>
                  <a:cubicBezTo>
                    <a:pt x="22025" y="0"/>
                    <a:pt x="19112" y="1721"/>
                    <a:pt x="17592" y="4516"/>
                  </a:cubicBezTo>
                  <a:lnTo>
                    <a:pt x="1" y="36839"/>
                  </a:lnTo>
                  <a:lnTo>
                    <a:pt x="62675" y="36839"/>
                  </a:lnTo>
                  <a:lnTo>
                    <a:pt x="50600" y="7835"/>
                  </a:lnTo>
                  <a:cubicBezTo>
                    <a:pt x="48358" y="3509"/>
                    <a:pt x="43909" y="797"/>
                    <a:pt x="39058" y="797"/>
                  </a:cubicBezTo>
                  <a:lnTo>
                    <a:pt x="25669" y="15"/>
                  </a:lnTo>
                  <a:cubicBezTo>
                    <a:pt x="25501" y="5"/>
                    <a:pt x="25334" y="0"/>
                    <a:pt x="251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4"/>
            <p:cNvSpPr/>
            <p:nvPr/>
          </p:nvSpPr>
          <p:spPr>
            <a:xfrm>
              <a:off x="4683950" y="2781463"/>
              <a:ext cx="781225" cy="883600"/>
            </a:xfrm>
            <a:custGeom>
              <a:avLst/>
              <a:gdLst/>
              <a:ahLst/>
              <a:cxnLst/>
              <a:rect l="l" t="t" r="r" b="b"/>
              <a:pathLst>
                <a:path w="31249" h="35344" extrusionOk="0">
                  <a:moveTo>
                    <a:pt x="11609" y="1"/>
                  </a:moveTo>
                  <a:cubicBezTo>
                    <a:pt x="11586" y="1"/>
                    <a:pt x="11564" y="1"/>
                    <a:pt x="11542" y="2"/>
                  </a:cubicBezTo>
                  <a:lnTo>
                    <a:pt x="5562" y="222"/>
                  </a:lnTo>
                  <a:cubicBezTo>
                    <a:pt x="5510" y="224"/>
                    <a:pt x="5459" y="225"/>
                    <a:pt x="5407" y="225"/>
                  </a:cubicBezTo>
                  <a:cubicBezTo>
                    <a:pt x="5075" y="225"/>
                    <a:pt x="4748" y="184"/>
                    <a:pt x="4433" y="110"/>
                  </a:cubicBezTo>
                  <a:cubicBezTo>
                    <a:pt x="4165" y="723"/>
                    <a:pt x="3986" y="1385"/>
                    <a:pt x="3927" y="2084"/>
                  </a:cubicBezTo>
                  <a:lnTo>
                    <a:pt x="3696" y="4800"/>
                  </a:lnTo>
                  <a:cubicBezTo>
                    <a:pt x="3686" y="4782"/>
                    <a:pt x="3679" y="4763"/>
                    <a:pt x="3668" y="4744"/>
                  </a:cubicBezTo>
                  <a:lnTo>
                    <a:pt x="3347" y="8525"/>
                  </a:lnTo>
                  <a:lnTo>
                    <a:pt x="405" y="13692"/>
                  </a:lnTo>
                  <a:cubicBezTo>
                    <a:pt x="0" y="14403"/>
                    <a:pt x="487" y="15290"/>
                    <a:pt x="1302" y="15332"/>
                  </a:cubicBezTo>
                  <a:lnTo>
                    <a:pt x="2763" y="15409"/>
                  </a:lnTo>
                  <a:lnTo>
                    <a:pt x="2825" y="15510"/>
                  </a:lnTo>
                  <a:cubicBezTo>
                    <a:pt x="2965" y="16220"/>
                    <a:pt x="3052" y="19433"/>
                    <a:pt x="3052" y="19433"/>
                  </a:cubicBezTo>
                  <a:cubicBezTo>
                    <a:pt x="3052" y="22265"/>
                    <a:pt x="4543" y="24562"/>
                    <a:pt x="7190" y="24562"/>
                  </a:cubicBezTo>
                  <a:cubicBezTo>
                    <a:pt x="7385" y="24562"/>
                    <a:pt x="7587" y="24549"/>
                    <a:pt x="7795" y="24523"/>
                  </a:cubicBezTo>
                  <a:lnTo>
                    <a:pt x="8836" y="24394"/>
                  </a:lnTo>
                  <a:cubicBezTo>
                    <a:pt x="8888" y="24422"/>
                    <a:pt x="8940" y="24449"/>
                    <a:pt x="8991" y="24478"/>
                  </a:cubicBezTo>
                  <a:cubicBezTo>
                    <a:pt x="10761" y="25478"/>
                    <a:pt x="11484" y="27661"/>
                    <a:pt x="10739" y="29551"/>
                  </a:cubicBezTo>
                  <a:lnTo>
                    <a:pt x="9402" y="32945"/>
                  </a:lnTo>
                  <a:cubicBezTo>
                    <a:pt x="8939" y="34120"/>
                    <a:pt x="9828" y="35343"/>
                    <a:pt x="11024" y="35343"/>
                  </a:cubicBezTo>
                  <a:cubicBezTo>
                    <a:pt x="11131" y="35343"/>
                    <a:pt x="11241" y="35333"/>
                    <a:pt x="11352" y="35313"/>
                  </a:cubicBezTo>
                  <a:lnTo>
                    <a:pt x="31248" y="31644"/>
                  </a:lnTo>
                  <a:cubicBezTo>
                    <a:pt x="28841" y="30311"/>
                    <a:pt x="26984" y="28148"/>
                    <a:pt x="26067" y="25550"/>
                  </a:cubicBezTo>
                  <a:cubicBezTo>
                    <a:pt x="25413" y="23692"/>
                    <a:pt x="25123" y="21695"/>
                    <a:pt x="25226" y="19763"/>
                  </a:cubicBezTo>
                  <a:lnTo>
                    <a:pt x="25150" y="19071"/>
                  </a:lnTo>
                  <a:cubicBezTo>
                    <a:pt x="15307" y="19018"/>
                    <a:pt x="15928" y="12491"/>
                    <a:pt x="15928" y="12491"/>
                  </a:cubicBezTo>
                  <a:cubicBezTo>
                    <a:pt x="15149" y="9961"/>
                    <a:pt x="9934" y="10848"/>
                    <a:pt x="13402" y="4416"/>
                  </a:cubicBezTo>
                  <a:cubicBezTo>
                    <a:pt x="13678" y="3905"/>
                    <a:pt x="13860" y="3346"/>
                    <a:pt x="13946" y="2771"/>
                  </a:cubicBezTo>
                  <a:cubicBezTo>
                    <a:pt x="14193" y="1318"/>
                    <a:pt x="13071" y="1"/>
                    <a:pt x="116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BLANK_1_1_1_1_1_2_1"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1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20"/>
          <p:cNvSpPr txBox="1">
            <a:spLocks noGrp="1"/>
          </p:cNvSpPr>
          <p:nvPr>
            <p:ph type="subTitle" idx="1"/>
          </p:nvPr>
        </p:nvSpPr>
        <p:spPr>
          <a:xfrm>
            <a:off x="1069375" y="2590095"/>
            <a:ext cx="3258000" cy="18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9pPr>
          </a:lstStyle>
          <a:p>
            <a:endParaRPr/>
          </a:p>
        </p:txBody>
      </p:sp>
      <p:sp>
        <p:nvSpPr>
          <p:cNvPr id="705" name="Google Shape;705;p20"/>
          <p:cNvSpPr txBox="1">
            <a:spLocks noGrp="1"/>
          </p:cNvSpPr>
          <p:nvPr>
            <p:ph type="subTitle" idx="2"/>
          </p:nvPr>
        </p:nvSpPr>
        <p:spPr>
          <a:xfrm>
            <a:off x="4816625" y="2607996"/>
            <a:ext cx="3258000" cy="18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9pPr>
          </a:lstStyle>
          <a:p>
            <a:endParaRPr/>
          </a:p>
        </p:txBody>
      </p:sp>
      <p:sp>
        <p:nvSpPr>
          <p:cNvPr id="706" name="Google Shape;706;p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707" name="Google Shape;707;p20"/>
          <p:cNvSpPr txBox="1">
            <a:spLocks noGrp="1"/>
          </p:cNvSpPr>
          <p:nvPr>
            <p:ph type="title" idx="3"/>
          </p:nvPr>
        </p:nvSpPr>
        <p:spPr>
          <a:xfrm>
            <a:off x="1069375" y="2292250"/>
            <a:ext cx="3258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08" name="Google Shape;708;p20"/>
          <p:cNvSpPr txBox="1">
            <a:spLocks noGrp="1"/>
          </p:cNvSpPr>
          <p:nvPr>
            <p:ph type="title" idx="4"/>
          </p:nvPr>
        </p:nvSpPr>
        <p:spPr>
          <a:xfrm>
            <a:off x="4816625" y="2292250"/>
            <a:ext cx="3258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709" name="Google Shape;709;p20"/>
          <p:cNvGrpSpPr/>
          <p:nvPr/>
        </p:nvGrpSpPr>
        <p:grpSpPr>
          <a:xfrm flipH="1">
            <a:off x="731904" y="4610670"/>
            <a:ext cx="510971" cy="543397"/>
            <a:chOff x="1244925" y="2414900"/>
            <a:chExt cx="1751100" cy="1862225"/>
          </a:xfrm>
        </p:grpSpPr>
        <p:sp>
          <p:nvSpPr>
            <p:cNvPr id="710" name="Google Shape;710;p20"/>
            <p:cNvSpPr/>
            <p:nvPr/>
          </p:nvSpPr>
          <p:spPr>
            <a:xfrm>
              <a:off x="1578700" y="2414900"/>
              <a:ext cx="807100" cy="727625"/>
            </a:xfrm>
            <a:custGeom>
              <a:avLst/>
              <a:gdLst/>
              <a:ahLst/>
              <a:cxnLst/>
              <a:rect l="l" t="t" r="r" b="b"/>
              <a:pathLst>
                <a:path w="32284" h="29105" extrusionOk="0">
                  <a:moveTo>
                    <a:pt x="10530" y="1"/>
                  </a:moveTo>
                  <a:cubicBezTo>
                    <a:pt x="7576" y="1"/>
                    <a:pt x="4650" y="1158"/>
                    <a:pt x="2465" y="3393"/>
                  </a:cubicBezTo>
                  <a:cubicBezTo>
                    <a:pt x="2447" y="3393"/>
                    <a:pt x="2428" y="3393"/>
                    <a:pt x="2410" y="3393"/>
                  </a:cubicBezTo>
                  <a:cubicBezTo>
                    <a:pt x="865" y="3393"/>
                    <a:pt x="0" y="5200"/>
                    <a:pt x="994" y="6403"/>
                  </a:cubicBezTo>
                  <a:lnTo>
                    <a:pt x="1200" y="6729"/>
                  </a:lnTo>
                  <a:cubicBezTo>
                    <a:pt x="1487" y="7183"/>
                    <a:pt x="1854" y="7568"/>
                    <a:pt x="2273" y="7874"/>
                  </a:cubicBezTo>
                  <a:cubicBezTo>
                    <a:pt x="1787" y="10281"/>
                    <a:pt x="2350" y="12928"/>
                    <a:pt x="4310" y="15033"/>
                  </a:cubicBezTo>
                  <a:lnTo>
                    <a:pt x="11807" y="23082"/>
                  </a:lnTo>
                  <a:lnTo>
                    <a:pt x="23825" y="29104"/>
                  </a:lnTo>
                  <a:lnTo>
                    <a:pt x="24618" y="27536"/>
                  </a:lnTo>
                  <a:lnTo>
                    <a:pt x="28243" y="20371"/>
                  </a:lnTo>
                  <a:cubicBezTo>
                    <a:pt x="32284" y="12377"/>
                    <a:pt x="27116" y="2693"/>
                    <a:pt x="18198" y="1811"/>
                  </a:cubicBezTo>
                  <a:cubicBezTo>
                    <a:pt x="18086" y="1799"/>
                    <a:pt x="17973" y="1790"/>
                    <a:pt x="17861" y="1781"/>
                  </a:cubicBezTo>
                  <a:lnTo>
                    <a:pt x="16471" y="1693"/>
                  </a:lnTo>
                  <a:cubicBezTo>
                    <a:pt x="14636" y="556"/>
                    <a:pt x="12576" y="1"/>
                    <a:pt x="105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0"/>
            <p:cNvSpPr/>
            <p:nvPr/>
          </p:nvSpPr>
          <p:spPr>
            <a:xfrm>
              <a:off x="1244925" y="3338425"/>
              <a:ext cx="1751100" cy="938700"/>
            </a:xfrm>
            <a:custGeom>
              <a:avLst/>
              <a:gdLst/>
              <a:ahLst/>
              <a:cxnLst/>
              <a:rect l="l" t="t" r="r" b="b"/>
              <a:pathLst>
                <a:path w="70044" h="37548" extrusionOk="0">
                  <a:moveTo>
                    <a:pt x="40187" y="0"/>
                  </a:moveTo>
                  <a:cubicBezTo>
                    <a:pt x="39329" y="0"/>
                    <a:pt x="38467" y="56"/>
                    <a:pt x="37605" y="170"/>
                  </a:cubicBezTo>
                  <a:lnTo>
                    <a:pt x="28688" y="1344"/>
                  </a:lnTo>
                  <a:cubicBezTo>
                    <a:pt x="28499" y="1334"/>
                    <a:pt x="28311" y="1330"/>
                    <a:pt x="28124" y="1330"/>
                  </a:cubicBezTo>
                  <a:cubicBezTo>
                    <a:pt x="24613" y="1330"/>
                    <a:pt x="21359" y="3021"/>
                    <a:pt x="19659" y="5769"/>
                  </a:cubicBezTo>
                  <a:lnTo>
                    <a:pt x="1" y="37547"/>
                  </a:lnTo>
                  <a:lnTo>
                    <a:pt x="70044" y="37547"/>
                  </a:lnTo>
                  <a:lnTo>
                    <a:pt x="56551" y="9033"/>
                  </a:lnTo>
                  <a:cubicBezTo>
                    <a:pt x="56202" y="8443"/>
                    <a:pt x="55780" y="7834"/>
                    <a:pt x="55296" y="7222"/>
                  </a:cubicBezTo>
                  <a:cubicBezTo>
                    <a:pt x="51629" y="2585"/>
                    <a:pt x="46019" y="0"/>
                    <a:pt x="401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0"/>
            <p:cNvSpPr/>
            <p:nvPr/>
          </p:nvSpPr>
          <p:spPr>
            <a:xfrm>
              <a:off x="1563250" y="2626550"/>
              <a:ext cx="739000" cy="883575"/>
            </a:xfrm>
            <a:custGeom>
              <a:avLst/>
              <a:gdLst/>
              <a:ahLst/>
              <a:cxnLst/>
              <a:rect l="l" t="t" r="r" b="b"/>
              <a:pathLst>
                <a:path w="29560" h="35343" extrusionOk="0">
                  <a:moveTo>
                    <a:pt x="11574" y="0"/>
                  </a:moveTo>
                  <a:cubicBezTo>
                    <a:pt x="11552" y="0"/>
                    <a:pt x="11530" y="1"/>
                    <a:pt x="11508" y="1"/>
                  </a:cubicBezTo>
                  <a:lnTo>
                    <a:pt x="5526" y="221"/>
                  </a:lnTo>
                  <a:cubicBezTo>
                    <a:pt x="5475" y="223"/>
                    <a:pt x="5423" y="224"/>
                    <a:pt x="5372" y="224"/>
                  </a:cubicBezTo>
                  <a:cubicBezTo>
                    <a:pt x="5040" y="224"/>
                    <a:pt x="4714" y="184"/>
                    <a:pt x="4399" y="110"/>
                  </a:cubicBezTo>
                  <a:cubicBezTo>
                    <a:pt x="4129" y="722"/>
                    <a:pt x="3951" y="1385"/>
                    <a:pt x="3893" y="2083"/>
                  </a:cubicBezTo>
                  <a:lnTo>
                    <a:pt x="3346" y="8525"/>
                  </a:lnTo>
                  <a:lnTo>
                    <a:pt x="404" y="13692"/>
                  </a:lnTo>
                  <a:cubicBezTo>
                    <a:pt x="1" y="14402"/>
                    <a:pt x="486" y="15290"/>
                    <a:pt x="1301" y="15332"/>
                  </a:cubicBezTo>
                  <a:lnTo>
                    <a:pt x="2762" y="15408"/>
                  </a:lnTo>
                  <a:lnTo>
                    <a:pt x="2824" y="15509"/>
                  </a:lnTo>
                  <a:cubicBezTo>
                    <a:pt x="2881" y="16181"/>
                    <a:pt x="2979" y="19354"/>
                    <a:pt x="2979" y="19354"/>
                  </a:cubicBezTo>
                  <a:cubicBezTo>
                    <a:pt x="2908" y="23481"/>
                    <a:pt x="4278" y="24607"/>
                    <a:pt x="6579" y="24607"/>
                  </a:cubicBezTo>
                  <a:cubicBezTo>
                    <a:pt x="6959" y="24607"/>
                    <a:pt x="7364" y="24576"/>
                    <a:pt x="7793" y="24523"/>
                  </a:cubicBezTo>
                  <a:lnTo>
                    <a:pt x="8834" y="24395"/>
                  </a:lnTo>
                  <a:cubicBezTo>
                    <a:pt x="8853" y="24403"/>
                    <a:pt x="8870" y="24412"/>
                    <a:pt x="8888" y="24422"/>
                  </a:cubicBezTo>
                  <a:cubicBezTo>
                    <a:pt x="10649" y="25365"/>
                    <a:pt x="11460" y="27718"/>
                    <a:pt x="10726" y="29577"/>
                  </a:cubicBezTo>
                  <a:lnTo>
                    <a:pt x="9400" y="32944"/>
                  </a:lnTo>
                  <a:cubicBezTo>
                    <a:pt x="8937" y="34119"/>
                    <a:pt x="9826" y="35343"/>
                    <a:pt x="11022" y="35343"/>
                  </a:cubicBezTo>
                  <a:cubicBezTo>
                    <a:pt x="11129" y="35343"/>
                    <a:pt x="11239" y="35333"/>
                    <a:pt x="11350" y="35312"/>
                  </a:cubicBezTo>
                  <a:lnTo>
                    <a:pt x="27896" y="32264"/>
                  </a:lnTo>
                  <a:cubicBezTo>
                    <a:pt x="29078" y="32045"/>
                    <a:pt x="29560" y="30583"/>
                    <a:pt x="28709" y="29735"/>
                  </a:cubicBezTo>
                  <a:cubicBezTo>
                    <a:pt x="27535" y="28561"/>
                    <a:pt x="26623" y="27136"/>
                    <a:pt x="26064" y="25548"/>
                  </a:cubicBezTo>
                  <a:cubicBezTo>
                    <a:pt x="25409" y="23691"/>
                    <a:pt x="25051" y="21062"/>
                    <a:pt x="25155" y="19130"/>
                  </a:cubicBezTo>
                  <a:lnTo>
                    <a:pt x="25148" y="19070"/>
                  </a:lnTo>
                  <a:cubicBezTo>
                    <a:pt x="15268" y="19033"/>
                    <a:pt x="15894" y="12490"/>
                    <a:pt x="15894" y="12490"/>
                  </a:cubicBezTo>
                  <a:cubicBezTo>
                    <a:pt x="15114" y="9960"/>
                    <a:pt x="9900" y="10847"/>
                    <a:pt x="13367" y="4416"/>
                  </a:cubicBezTo>
                  <a:cubicBezTo>
                    <a:pt x="13643" y="3905"/>
                    <a:pt x="13825" y="3346"/>
                    <a:pt x="13912" y="2771"/>
                  </a:cubicBezTo>
                  <a:cubicBezTo>
                    <a:pt x="14159" y="1318"/>
                    <a:pt x="13036" y="0"/>
                    <a:pt x="115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3" name="Google Shape;713;p20"/>
          <p:cNvGrpSpPr/>
          <p:nvPr/>
        </p:nvGrpSpPr>
        <p:grpSpPr>
          <a:xfrm>
            <a:off x="1199831" y="4666987"/>
            <a:ext cx="439995" cy="486964"/>
            <a:chOff x="3576950" y="2918975"/>
            <a:chExt cx="1228350" cy="1359475"/>
          </a:xfrm>
        </p:grpSpPr>
        <p:sp>
          <p:nvSpPr>
            <p:cNvPr id="714" name="Google Shape;714;p20"/>
            <p:cNvSpPr/>
            <p:nvPr/>
          </p:nvSpPr>
          <p:spPr>
            <a:xfrm>
              <a:off x="3736675" y="2918975"/>
              <a:ext cx="891500" cy="1155050"/>
            </a:xfrm>
            <a:custGeom>
              <a:avLst/>
              <a:gdLst/>
              <a:ahLst/>
              <a:cxnLst/>
              <a:rect l="l" t="t" r="r" b="b"/>
              <a:pathLst>
                <a:path w="35660" h="46202" extrusionOk="0">
                  <a:moveTo>
                    <a:pt x="26483" y="0"/>
                  </a:moveTo>
                  <a:cubicBezTo>
                    <a:pt x="26296" y="0"/>
                    <a:pt x="26107" y="6"/>
                    <a:pt x="25917" y="18"/>
                  </a:cubicBezTo>
                  <a:lnTo>
                    <a:pt x="19129" y="442"/>
                  </a:lnTo>
                  <a:cubicBezTo>
                    <a:pt x="12729" y="919"/>
                    <a:pt x="7695" y="5938"/>
                    <a:pt x="7070" y="12189"/>
                  </a:cubicBezTo>
                  <a:cubicBezTo>
                    <a:pt x="7023" y="12656"/>
                    <a:pt x="1" y="45984"/>
                    <a:pt x="1" y="45984"/>
                  </a:cubicBezTo>
                  <a:lnTo>
                    <a:pt x="34254" y="46201"/>
                  </a:lnTo>
                  <a:lnTo>
                    <a:pt x="35335" y="9443"/>
                  </a:lnTo>
                  <a:cubicBezTo>
                    <a:pt x="35660" y="4297"/>
                    <a:pt x="31561" y="0"/>
                    <a:pt x="264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0"/>
            <p:cNvSpPr/>
            <p:nvPr/>
          </p:nvSpPr>
          <p:spPr>
            <a:xfrm>
              <a:off x="3576950" y="3775750"/>
              <a:ext cx="1228350" cy="502700"/>
            </a:xfrm>
            <a:custGeom>
              <a:avLst/>
              <a:gdLst/>
              <a:ahLst/>
              <a:cxnLst/>
              <a:rect l="l" t="t" r="r" b="b"/>
              <a:pathLst>
                <a:path w="49134" h="20108" extrusionOk="0">
                  <a:moveTo>
                    <a:pt x="32541" y="1"/>
                  </a:moveTo>
                  <a:cubicBezTo>
                    <a:pt x="32358" y="1"/>
                    <a:pt x="32174" y="5"/>
                    <a:pt x="31990" y="14"/>
                  </a:cubicBezTo>
                  <a:lnTo>
                    <a:pt x="17927" y="683"/>
                  </a:lnTo>
                  <a:cubicBezTo>
                    <a:pt x="13321" y="683"/>
                    <a:pt x="9097" y="3244"/>
                    <a:pt x="6968" y="7329"/>
                  </a:cubicBezTo>
                  <a:lnTo>
                    <a:pt x="0" y="20107"/>
                  </a:lnTo>
                  <a:lnTo>
                    <a:pt x="49133" y="20107"/>
                  </a:lnTo>
                  <a:lnTo>
                    <a:pt x="43022" y="6737"/>
                  </a:lnTo>
                  <a:cubicBezTo>
                    <a:pt x="41141" y="2620"/>
                    <a:pt x="37034" y="1"/>
                    <a:pt x="32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0"/>
            <p:cNvSpPr/>
            <p:nvPr/>
          </p:nvSpPr>
          <p:spPr>
            <a:xfrm>
              <a:off x="3967625" y="3090025"/>
              <a:ext cx="728000" cy="814200"/>
            </a:xfrm>
            <a:custGeom>
              <a:avLst/>
              <a:gdLst/>
              <a:ahLst/>
              <a:cxnLst/>
              <a:rect l="l" t="t" r="r" b="b"/>
              <a:pathLst>
                <a:path w="29120" h="32568" extrusionOk="0">
                  <a:moveTo>
                    <a:pt x="18996" y="0"/>
                  </a:moveTo>
                  <a:cubicBezTo>
                    <a:pt x="18938" y="339"/>
                    <a:pt x="18904" y="687"/>
                    <a:pt x="18904" y="1041"/>
                  </a:cubicBezTo>
                  <a:lnTo>
                    <a:pt x="18904" y="1772"/>
                  </a:lnTo>
                  <a:cubicBezTo>
                    <a:pt x="18904" y="5120"/>
                    <a:pt x="16058" y="7835"/>
                    <a:pt x="12546" y="7835"/>
                  </a:cubicBezTo>
                  <a:cubicBezTo>
                    <a:pt x="12013" y="8022"/>
                    <a:pt x="11527" y="8286"/>
                    <a:pt x="11092" y="8604"/>
                  </a:cubicBezTo>
                  <a:lnTo>
                    <a:pt x="11079" y="10233"/>
                  </a:lnTo>
                  <a:cubicBezTo>
                    <a:pt x="11043" y="14945"/>
                    <a:pt x="8959" y="19396"/>
                    <a:pt x="5398" y="22482"/>
                  </a:cubicBezTo>
                  <a:cubicBezTo>
                    <a:pt x="5373" y="22505"/>
                    <a:pt x="5348" y="22525"/>
                    <a:pt x="5323" y="22547"/>
                  </a:cubicBezTo>
                  <a:cubicBezTo>
                    <a:pt x="5149" y="22700"/>
                    <a:pt x="5009" y="22895"/>
                    <a:pt x="4924" y="23139"/>
                  </a:cubicBezTo>
                  <a:cubicBezTo>
                    <a:pt x="4054" y="25608"/>
                    <a:pt x="2290" y="27659"/>
                    <a:pt x="1" y="28928"/>
                  </a:cubicBezTo>
                  <a:lnTo>
                    <a:pt x="13676" y="32472"/>
                  </a:lnTo>
                  <a:cubicBezTo>
                    <a:pt x="13926" y="32537"/>
                    <a:pt x="14176" y="32568"/>
                    <a:pt x="14420" y="32568"/>
                  </a:cubicBezTo>
                  <a:cubicBezTo>
                    <a:pt x="16058" y="32568"/>
                    <a:pt x="17453" y="31183"/>
                    <a:pt x="17349" y="29448"/>
                  </a:cubicBezTo>
                  <a:lnTo>
                    <a:pt x="17087" y="25109"/>
                  </a:lnTo>
                  <a:cubicBezTo>
                    <a:pt x="16985" y="23793"/>
                    <a:pt x="17535" y="22508"/>
                    <a:pt x="18545" y="21708"/>
                  </a:cubicBezTo>
                  <a:lnTo>
                    <a:pt x="22271" y="22168"/>
                  </a:lnTo>
                  <a:cubicBezTo>
                    <a:pt x="22542" y="22201"/>
                    <a:pt x="22806" y="22218"/>
                    <a:pt x="23062" y="22218"/>
                  </a:cubicBezTo>
                  <a:cubicBezTo>
                    <a:pt x="25517" y="22218"/>
                    <a:pt x="27219" y="20699"/>
                    <a:pt x="26998" y="18089"/>
                  </a:cubicBezTo>
                  <a:cubicBezTo>
                    <a:pt x="26998" y="18089"/>
                    <a:pt x="27072" y="14397"/>
                    <a:pt x="26989" y="13610"/>
                  </a:cubicBezTo>
                  <a:lnTo>
                    <a:pt x="27049" y="13514"/>
                  </a:lnTo>
                  <a:lnTo>
                    <a:pt x="28186" y="12972"/>
                  </a:lnTo>
                  <a:cubicBezTo>
                    <a:pt x="28895" y="12633"/>
                    <a:pt x="29120" y="11729"/>
                    <a:pt x="28649" y="11098"/>
                  </a:cubicBezTo>
                  <a:lnTo>
                    <a:pt x="26612" y="8370"/>
                  </a:lnTo>
                  <a:lnTo>
                    <a:pt x="26114" y="2487"/>
                  </a:lnTo>
                  <a:cubicBezTo>
                    <a:pt x="25448" y="2129"/>
                    <a:pt x="24696" y="1928"/>
                    <a:pt x="23907" y="1928"/>
                  </a:cubicBezTo>
                  <a:cubicBezTo>
                    <a:pt x="23794" y="1928"/>
                    <a:pt x="23680" y="1932"/>
                    <a:pt x="23566" y="1941"/>
                  </a:cubicBezTo>
                  <a:cubicBezTo>
                    <a:pt x="23230" y="1966"/>
                    <a:pt x="23019" y="1980"/>
                    <a:pt x="23019" y="1980"/>
                  </a:cubicBezTo>
                  <a:cubicBezTo>
                    <a:pt x="22912" y="1988"/>
                    <a:pt x="22806" y="1992"/>
                    <a:pt x="22700" y="1992"/>
                  </a:cubicBezTo>
                  <a:cubicBezTo>
                    <a:pt x="21194" y="1992"/>
                    <a:pt x="19836" y="1212"/>
                    <a:pt x="189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0"/>
            <p:cNvSpPr/>
            <p:nvPr/>
          </p:nvSpPr>
          <p:spPr>
            <a:xfrm>
              <a:off x="4165300" y="2962425"/>
              <a:ext cx="271500" cy="460450"/>
            </a:xfrm>
            <a:custGeom>
              <a:avLst/>
              <a:gdLst/>
              <a:ahLst/>
              <a:cxnLst/>
              <a:rect l="l" t="t" r="r" b="b"/>
              <a:pathLst>
                <a:path w="10860" h="18418" extrusionOk="0">
                  <a:moveTo>
                    <a:pt x="7894" y="0"/>
                  </a:moveTo>
                  <a:cubicBezTo>
                    <a:pt x="3329" y="0"/>
                    <a:pt x="0" y="4373"/>
                    <a:pt x="1019" y="8833"/>
                  </a:cubicBezTo>
                  <a:lnTo>
                    <a:pt x="3209" y="18417"/>
                  </a:lnTo>
                  <a:lnTo>
                    <a:pt x="3245" y="7691"/>
                  </a:lnTo>
                  <a:cubicBezTo>
                    <a:pt x="3223" y="3658"/>
                    <a:pt x="6493" y="411"/>
                    <a:pt x="10478" y="411"/>
                  </a:cubicBezTo>
                  <a:cubicBezTo>
                    <a:pt x="10605" y="411"/>
                    <a:pt x="10732" y="414"/>
                    <a:pt x="10859" y="421"/>
                  </a:cubicBezTo>
                  <a:cubicBezTo>
                    <a:pt x="10243" y="210"/>
                    <a:pt x="9588" y="78"/>
                    <a:pt x="8907" y="43"/>
                  </a:cubicBezTo>
                  <a:lnTo>
                    <a:pt x="8285" y="10"/>
                  </a:lnTo>
                  <a:cubicBezTo>
                    <a:pt x="8169" y="3"/>
                    <a:pt x="8054" y="1"/>
                    <a:pt x="7940" y="0"/>
                  </a:cubicBezTo>
                  <a:cubicBezTo>
                    <a:pt x="7924" y="0"/>
                    <a:pt x="7909" y="0"/>
                    <a:pt x="78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8" name="Google Shape;718;p20"/>
          <p:cNvGrpSpPr/>
          <p:nvPr/>
        </p:nvGrpSpPr>
        <p:grpSpPr>
          <a:xfrm>
            <a:off x="7942393" y="4558923"/>
            <a:ext cx="549845" cy="584739"/>
            <a:chOff x="1244925" y="2414900"/>
            <a:chExt cx="1751100" cy="1862225"/>
          </a:xfrm>
        </p:grpSpPr>
        <p:sp>
          <p:nvSpPr>
            <p:cNvPr id="719" name="Google Shape;719;p20"/>
            <p:cNvSpPr/>
            <p:nvPr/>
          </p:nvSpPr>
          <p:spPr>
            <a:xfrm>
              <a:off x="1578700" y="2414900"/>
              <a:ext cx="807100" cy="727625"/>
            </a:xfrm>
            <a:custGeom>
              <a:avLst/>
              <a:gdLst/>
              <a:ahLst/>
              <a:cxnLst/>
              <a:rect l="l" t="t" r="r" b="b"/>
              <a:pathLst>
                <a:path w="32284" h="29105" extrusionOk="0">
                  <a:moveTo>
                    <a:pt x="10530" y="1"/>
                  </a:moveTo>
                  <a:cubicBezTo>
                    <a:pt x="7576" y="1"/>
                    <a:pt x="4650" y="1158"/>
                    <a:pt x="2465" y="3393"/>
                  </a:cubicBezTo>
                  <a:cubicBezTo>
                    <a:pt x="2447" y="3393"/>
                    <a:pt x="2428" y="3393"/>
                    <a:pt x="2410" y="3393"/>
                  </a:cubicBezTo>
                  <a:cubicBezTo>
                    <a:pt x="865" y="3393"/>
                    <a:pt x="0" y="5200"/>
                    <a:pt x="994" y="6403"/>
                  </a:cubicBezTo>
                  <a:lnTo>
                    <a:pt x="1200" y="6729"/>
                  </a:lnTo>
                  <a:cubicBezTo>
                    <a:pt x="1487" y="7183"/>
                    <a:pt x="1854" y="7568"/>
                    <a:pt x="2273" y="7874"/>
                  </a:cubicBezTo>
                  <a:cubicBezTo>
                    <a:pt x="1787" y="10281"/>
                    <a:pt x="2350" y="12928"/>
                    <a:pt x="4310" y="15033"/>
                  </a:cubicBezTo>
                  <a:lnTo>
                    <a:pt x="11807" y="23082"/>
                  </a:lnTo>
                  <a:lnTo>
                    <a:pt x="23825" y="29104"/>
                  </a:lnTo>
                  <a:lnTo>
                    <a:pt x="24618" y="27536"/>
                  </a:lnTo>
                  <a:lnTo>
                    <a:pt x="28243" y="20371"/>
                  </a:lnTo>
                  <a:cubicBezTo>
                    <a:pt x="32284" y="12377"/>
                    <a:pt x="27116" y="2693"/>
                    <a:pt x="18198" y="1811"/>
                  </a:cubicBezTo>
                  <a:cubicBezTo>
                    <a:pt x="18086" y="1799"/>
                    <a:pt x="17973" y="1790"/>
                    <a:pt x="17861" y="1781"/>
                  </a:cubicBezTo>
                  <a:lnTo>
                    <a:pt x="16471" y="1693"/>
                  </a:lnTo>
                  <a:cubicBezTo>
                    <a:pt x="14636" y="556"/>
                    <a:pt x="12576" y="1"/>
                    <a:pt x="105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0"/>
            <p:cNvSpPr/>
            <p:nvPr/>
          </p:nvSpPr>
          <p:spPr>
            <a:xfrm>
              <a:off x="1244925" y="3338425"/>
              <a:ext cx="1751100" cy="938700"/>
            </a:xfrm>
            <a:custGeom>
              <a:avLst/>
              <a:gdLst/>
              <a:ahLst/>
              <a:cxnLst/>
              <a:rect l="l" t="t" r="r" b="b"/>
              <a:pathLst>
                <a:path w="70044" h="37548" extrusionOk="0">
                  <a:moveTo>
                    <a:pt x="40187" y="0"/>
                  </a:moveTo>
                  <a:cubicBezTo>
                    <a:pt x="39329" y="0"/>
                    <a:pt x="38467" y="56"/>
                    <a:pt x="37605" y="170"/>
                  </a:cubicBezTo>
                  <a:lnTo>
                    <a:pt x="28688" y="1344"/>
                  </a:lnTo>
                  <a:cubicBezTo>
                    <a:pt x="28499" y="1334"/>
                    <a:pt x="28311" y="1330"/>
                    <a:pt x="28124" y="1330"/>
                  </a:cubicBezTo>
                  <a:cubicBezTo>
                    <a:pt x="24613" y="1330"/>
                    <a:pt x="21359" y="3021"/>
                    <a:pt x="19659" y="5769"/>
                  </a:cubicBezTo>
                  <a:lnTo>
                    <a:pt x="1" y="37547"/>
                  </a:lnTo>
                  <a:lnTo>
                    <a:pt x="70044" y="37547"/>
                  </a:lnTo>
                  <a:lnTo>
                    <a:pt x="56551" y="9033"/>
                  </a:lnTo>
                  <a:cubicBezTo>
                    <a:pt x="56202" y="8443"/>
                    <a:pt x="55780" y="7834"/>
                    <a:pt x="55296" y="7222"/>
                  </a:cubicBezTo>
                  <a:cubicBezTo>
                    <a:pt x="51629" y="2585"/>
                    <a:pt x="46019" y="0"/>
                    <a:pt x="401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0"/>
            <p:cNvSpPr/>
            <p:nvPr/>
          </p:nvSpPr>
          <p:spPr>
            <a:xfrm>
              <a:off x="1563250" y="2626550"/>
              <a:ext cx="739000" cy="883575"/>
            </a:xfrm>
            <a:custGeom>
              <a:avLst/>
              <a:gdLst/>
              <a:ahLst/>
              <a:cxnLst/>
              <a:rect l="l" t="t" r="r" b="b"/>
              <a:pathLst>
                <a:path w="29560" h="35343" extrusionOk="0">
                  <a:moveTo>
                    <a:pt x="11574" y="0"/>
                  </a:moveTo>
                  <a:cubicBezTo>
                    <a:pt x="11552" y="0"/>
                    <a:pt x="11530" y="1"/>
                    <a:pt x="11508" y="1"/>
                  </a:cubicBezTo>
                  <a:lnTo>
                    <a:pt x="5526" y="221"/>
                  </a:lnTo>
                  <a:cubicBezTo>
                    <a:pt x="5475" y="223"/>
                    <a:pt x="5423" y="224"/>
                    <a:pt x="5372" y="224"/>
                  </a:cubicBezTo>
                  <a:cubicBezTo>
                    <a:pt x="5040" y="224"/>
                    <a:pt x="4714" y="184"/>
                    <a:pt x="4399" y="110"/>
                  </a:cubicBezTo>
                  <a:cubicBezTo>
                    <a:pt x="4129" y="722"/>
                    <a:pt x="3951" y="1385"/>
                    <a:pt x="3893" y="2083"/>
                  </a:cubicBezTo>
                  <a:lnTo>
                    <a:pt x="3346" y="8525"/>
                  </a:lnTo>
                  <a:lnTo>
                    <a:pt x="404" y="13692"/>
                  </a:lnTo>
                  <a:cubicBezTo>
                    <a:pt x="1" y="14402"/>
                    <a:pt x="486" y="15290"/>
                    <a:pt x="1301" y="15332"/>
                  </a:cubicBezTo>
                  <a:lnTo>
                    <a:pt x="2762" y="15408"/>
                  </a:lnTo>
                  <a:lnTo>
                    <a:pt x="2824" y="15509"/>
                  </a:lnTo>
                  <a:cubicBezTo>
                    <a:pt x="2881" y="16181"/>
                    <a:pt x="2979" y="19354"/>
                    <a:pt x="2979" y="19354"/>
                  </a:cubicBezTo>
                  <a:cubicBezTo>
                    <a:pt x="2908" y="23481"/>
                    <a:pt x="4278" y="24607"/>
                    <a:pt x="6579" y="24607"/>
                  </a:cubicBezTo>
                  <a:cubicBezTo>
                    <a:pt x="6959" y="24607"/>
                    <a:pt x="7364" y="24576"/>
                    <a:pt x="7793" y="24523"/>
                  </a:cubicBezTo>
                  <a:lnTo>
                    <a:pt x="8834" y="24395"/>
                  </a:lnTo>
                  <a:cubicBezTo>
                    <a:pt x="8853" y="24403"/>
                    <a:pt x="8870" y="24412"/>
                    <a:pt x="8888" y="24422"/>
                  </a:cubicBezTo>
                  <a:cubicBezTo>
                    <a:pt x="10649" y="25365"/>
                    <a:pt x="11460" y="27718"/>
                    <a:pt x="10726" y="29577"/>
                  </a:cubicBezTo>
                  <a:lnTo>
                    <a:pt x="9400" y="32944"/>
                  </a:lnTo>
                  <a:cubicBezTo>
                    <a:pt x="8937" y="34119"/>
                    <a:pt x="9826" y="35343"/>
                    <a:pt x="11022" y="35343"/>
                  </a:cubicBezTo>
                  <a:cubicBezTo>
                    <a:pt x="11129" y="35343"/>
                    <a:pt x="11239" y="35333"/>
                    <a:pt x="11350" y="35312"/>
                  </a:cubicBezTo>
                  <a:lnTo>
                    <a:pt x="27896" y="32264"/>
                  </a:lnTo>
                  <a:cubicBezTo>
                    <a:pt x="29078" y="32045"/>
                    <a:pt x="29560" y="30583"/>
                    <a:pt x="28709" y="29735"/>
                  </a:cubicBezTo>
                  <a:cubicBezTo>
                    <a:pt x="27535" y="28561"/>
                    <a:pt x="26623" y="27136"/>
                    <a:pt x="26064" y="25548"/>
                  </a:cubicBezTo>
                  <a:cubicBezTo>
                    <a:pt x="25409" y="23691"/>
                    <a:pt x="25051" y="21062"/>
                    <a:pt x="25155" y="19130"/>
                  </a:cubicBezTo>
                  <a:lnTo>
                    <a:pt x="25148" y="19070"/>
                  </a:lnTo>
                  <a:cubicBezTo>
                    <a:pt x="15268" y="19033"/>
                    <a:pt x="15894" y="12490"/>
                    <a:pt x="15894" y="12490"/>
                  </a:cubicBezTo>
                  <a:cubicBezTo>
                    <a:pt x="15114" y="9960"/>
                    <a:pt x="9900" y="10847"/>
                    <a:pt x="13367" y="4416"/>
                  </a:cubicBezTo>
                  <a:cubicBezTo>
                    <a:pt x="13643" y="3905"/>
                    <a:pt x="13825" y="3346"/>
                    <a:pt x="13912" y="2771"/>
                  </a:cubicBezTo>
                  <a:cubicBezTo>
                    <a:pt x="14159" y="1318"/>
                    <a:pt x="13036" y="0"/>
                    <a:pt x="115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2" name="Google Shape;722;p20"/>
          <p:cNvGrpSpPr/>
          <p:nvPr/>
        </p:nvGrpSpPr>
        <p:grpSpPr>
          <a:xfrm flipH="1">
            <a:off x="7553631" y="4656679"/>
            <a:ext cx="439995" cy="486964"/>
            <a:chOff x="3576950" y="2918975"/>
            <a:chExt cx="1228350" cy="1359475"/>
          </a:xfrm>
        </p:grpSpPr>
        <p:sp>
          <p:nvSpPr>
            <p:cNvPr id="723" name="Google Shape;723;p20"/>
            <p:cNvSpPr/>
            <p:nvPr/>
          </p:nvSpPr>
          <p:spPr>
            <a:xfrm>
              <a:off x="3736675" y="2918975"/>
              <a:ext cx="891500" cy="1155050"/>
            </a:xfrm>
            <a:custGeom>
              <a:avLst/>
              <a:gdLst/>
              <a:ahLst/>
              <a:cxnLst/>
              <a:rect l="l" t="t" r="r" b="b"/>
              <a:pathLst>
                <a:path w="35660" h="46202" extrusionOk="0">
                  <a:moveTo>
                    <a:pt x="26483" y="0"/>
                  </a:moveTo>
                  <a:cubicBezTo>
                    <a:pt x="26296" y="0"/>
                    <a:pt x="26107" y="6"/>
                    <a:pt x="25917" y="18"/>
                  </a:cubicBezTo>
                  <a:lnTo>
                    <a:pt x="19129" y="442"/>
                  </a:lnTo>
                  <a:cubicBezTo>
                    <a:pt x="12729" y="919"/>
                    <a:pt x="7695" y="5938"/>
                    <a:pt x="7070" y="12189"/>
                  </a:cubicBezTo>
                  <a:cubicBezTo>
                    <a:pt x="7023" y="12656"/>
                    <a:pt x="1" y="45984"/>
                    <a:pt x="1" y="45984"/>
                  </a:cubicBezTo>
                  <a:lnTo>
                    <a:pt x="34254" y="46201"/>
                  </a:lnTo>
                  <a:lnTo>
                    <a:pt x="35335" y="9443"/>
                  </a:lnTo>
                  <a:cubicBezTo>
                    <a:pt x="35660" y="4297"/>
                    <a:pt x="31561" y="0"/>
                    <a:pt x="264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0"/>
            <p:cNvSpPr/>
            <p:nvPr/>
          </p:nvSpPr>
          <p:spPr>
            <a:xfrm>
              <a:off x="3576950" y="3775750"/>
              <a:ext cx="1228350" cy="502700"/>
            </a:xfrm>
            <a:custGeom>
              <a:avLst/>
              <a:gdLst/>
              <a:ahLst/>
              <a:cxnLst/>
              <a:rect l="l" t="t" r="r" b="b"/>
              <a:pathLst>
                <a:path w="49134" h="20108" extrusionOk="0">
                  <a:moveTo>
                    <a:pt x="32541" y="1"/>
                  </a:moveTo>
                  <a:cubicBezTo>
                    <a:pt x="32358" y="1"/>
                    <a:pt x="32174" y="5"/>
                    <a:pt x="31990" y="14"/>
                  </a:cubicBezTo>
                  <a:lnTo>
                    <a:pt x="17927" y="683"/>
                  </a:lnTo>
                  <a:cubicBezTo>
                    <a:pt x="13321" y="683"/>
                    <a:pt x="9097" y="3244"/>
                    <a:pt x="6968" y="7329"/>
                  </a:cubicBezTo>
                  <a:lnTo>
                    <a:pt x="0" y="20107"/>
                  </a:lnTo>
                  <a:lnTo>
                    <a:pt x="49133" y="20107"/>
                  </a:lnTo>
                  <a:lnTo>
                    <a:pt x="43022" y="6737"/>
                  </a:lnTo>
                  <a:cubicBezTo>
                    <a:pt x="41141" y="2620"/>
                    <a:pt x="37034" y="1"/>
                    <a:pt x="32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0"/>
            <p:cNvSpPr/>
            <p:nvPr/>
          </p:nvSpPr>
          <p:spPr>
            <a:xfrm>
              <a:off x="3967625" y="3090025"/>
              <a:ext cx="728000" cy="814200"/>
            </a:xfrm>
            <a:custGeom>
              <a:avLst/>
              <a:gdLst/>
              <a:ahLst/>
              <a:cxnLst/>
              <a:rect l="l" t="t" r="r" b="b"/>
              <a:pathLst>
                <a:path w="29120" h="32568" extrusionOk="0">
                  <a:moveTo>
                    <a:pt x="18996" y="0"/>
                  </a:moveTo>
                  <a:cubicBezTo>
                    <a:pt x="18938" y="339"/>
                    <a:pt x="18904" y="687"/>
                    <a:pt x="18904" y="1041"/>
                  </a:cubicBezTo>
                  <a:lnTo>
                    <a:pt x="18904" y="1772"/>
                  </a:lnTo>
                  <a:cubicBezTo>
                    <a:pt x="18904" y="5120"/>
                    <a:pt x="16058" y="7835"/>
                    <a:pt x="12546" y="7835"/>
                  </a:cubicBezTo>
                  <a:cubicBezTo>
                    <a:pt x="12013" y="8022"/>
                    <a:pt x="11527" y="8286"/>
                    <a:pt x="11092" y="8604"/>
                  </a:cubicBezTo>
                  <a:lnTo>
                    <a:pt x="11079" y="10233"/>
                  </a:lnTo>
                  <a:cubicBezTo>
                    <a:pt x="11043" y="14945"/>
                    <a:pt x="8959" y="19396"/>
                    <a:pt x="5398" y="22482"/>
                  </a:cubicBezTo>
                  <a:cubicBezTo>
                    <a:pt x="5373" y="22505"/>
                    <a:pt x="5348" y="22525"/>
                    <a:pt x="5323" y="22547"/>
                  </a:cubicBezTo>
                  <a:cubicBezTo>
                    <a:pt x="5149" y="22700"/>
                    <a:pt x="5009" y="22895"/>
                    <a:pt x="4924" y="23139"/>
                  </a:cubicBezTo>
                  <a:cubicBezTo>
                    <a:pt x="4054" y="25608"/>
                    <a:pt x="2290" y="27659"/>
                    <a:pt x="1" y="28928"/>
                  </a:cubicBezTo>
                  <a:lnTo>
                    <a:pt x="13676" y="32472"/>
                  </a:lnTo>
                  <a:cubicBezTo>
                    <a:pt x="13926" y="32537"/>
                    <a:pt x="14176" y="32568"/>
                    <a:pt x="14420" y="32568"/>
                  </a:cubicBezTo>
                  <a:cubicBezTo>
                    <a:pt x="16058" y="32568"/>
                    <a:pt x="17453" y="31183"/>
                    <a:pt x="17349" y="29448"/>
                  </a:cubicBezTo>
                  <a:lnTo>
                    <a:pt x="17087" y="25109"/>
                  </a:lnTo>
                  <a:cubicBezTo>
                    <a:pt x="16985" y="23793"/>
                    <a:pt x="17535" y="22508"/>
                    <a:pt x="18545" y="21708"/>
                  </a:cubicBezTo>
                  <a:lnTo>
                    <a:pt x="22271" y="22168"/>
                  </a:lnTo>
                  <a:cubicBezTo>
                    <a:pt x="22542" y="22201"/>
                    <a:pt x="22806" y="22218"/>
                    <a:pt x="23062" y="22218"/>
                  </a:cubicBezTo>
                  <a:cubicBezTo>
                    <a:pt x="25517" y="22218"/>
                    <a:pt x="27219" y="20699"/>
                    <a:pt x="26998" y="18089"/>
                  </a:cubicBezTo>
                  <a:cubicBezTo>
                    <a:pt x="26998" y="18089"/>
                    <a:pt x="27072" y="14397"/>
                    <a:pt x="26989" y="13610"/>
                  </a:cubicBezTo>
                  <a:lnTo>
                    <a:pt x="27049" y="13514"/>
                  </a:lnTo>
                  <a:lnTo>
                    <a:pt x="28186" y="12972"/>
                  </a:lnTo>
                  <a:cubicBezTo>
                    <a:pt x="28895" y="12633"/>
                    <a:pt x="29120" y="11729"/>
                    <a:pt x="28649" y="11098"/>
                  </a:cubicBezTo>
                  <a:lnTo>
                    <a:pt x="26612" y="8370"/>
                  </a:lnTo>
                  <a:lnTo>
                    <a:pt x="26114" y="2487"/>
                  </a:lnTo>
                  <a:cubicBezTo>
                    <a:pt x="25448" y="2129"/>
                    <a:pt x="24696" y="1928"/>
                    <a:pt x="23907" y="1928"/>
                  </a:cubicBezTo>
                  <a:cubicBezTo>
                    <a:pt x="23794" y="1928"/>
                    <a:pt x="23680" y="1932"/>
                    <a:pt x="23566" y="1941"/>
                  </a:cubicBezTo>
                  <a:cubicBezTo>
                    <a:pt x="23230" y="1966"/>
                    <a:pt x="23019" y="1980"/>
                    <a:pt x="23019" y="1980"/>
                  </a:cubicBezTo>
                  <a:cubicBezTo>
                    <a:pt x="22912" y="1988"/>
                    <a:pt x="22806" y="1992"/>
                    <a:pt x="22700" y="1992"/>
                  </a:cubicBezTo>
                  <a:cubicBezTo>
                    <a:pt x="21194" y="1992"/>
                    <a:pt x="19836" y="1212"/>
                    <a:pt x="189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0"/>
            <p:cNvSpPr/>
            <p:nvPr/>
          </p:nvSpPr>
          <p:spPr>
            <a:xfrm>
              <a:off x="4165300" y="2962425"/>
              <a:ext cx="271500" cy="460450"/>
            </a:xfrm>
            <a:custGeom>
              <a:avLst/>
              <a:gdLst/>
              <a:ahLst/>
              <a:cxnLst/>
              <a:rect l="l" t="t" r="r" b="b"/>
              <a:pathLst>
                <a:path w="10860" h="18418" extrusionOk="0">
                  <a:moveTo>
                    <a:pt x="7894" y="0"/>
                  </a:moveTo>
                  <a:cubicBezTo>
                    <a:pt x="3329" y="0"/>
                    <a:pt x="0" y="4373"/>
                    <a:pt x="1019" y="8833"/>
                  </a:cubicBezTo>
                  <a:lnTo>
                    <a:pt x="3209" y="18417"/>
                  </a:lnTo>
                  <a:lnTo>
                    <a:pt x="3245" y="7691"/>
                  </a:lnTo>
                  <a:cubicBezTo>
                    <a:pt x="3223" y="3658"/>
                    <a:pt x="6493" y="411"/>
                    <a:pt x="10478" y="411"/>
                  </a:cubicBezTo>
                  <a:cubicBezTo>
                    <a:pt x="10605" y="411"/>
                    <a:pt x="10732" y="414"/>
                    <a:pt x="10859" y="421"/>
                  </a:cubicBezTo>
                  <a:cubicBezTo>
                    <a:pt x="10243" y="210"/>
                    <a:pt x="9588" y="78"/>
                    <a:pt x="8907" y="43"/>
                  </a:cubicBezTo>
                  <a:lnTo>
                    <a:pt x="8285" y="10"/>
                  </a:lnTo>
                  <a:cubicBezTo>
                    <a:pt x="8169" y="3"/>
                    <a:pt x="8054" y="1"/>
                    <a:pt x="7940" y="0"/>
                  </a:cubicBezTo>
                  <a:cubicBezTo>
                    <a:pt x="7924" y="0"/>
                    <a:pt x="7909" y="0"/>
                    <a:pt x="78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7" name="Google Shape;727;p20"/>
          <p:cNvGrpSpPr/>
          <p:nvPr/>
        </p:nvGrpSpPr>
        <p:grpSpPr>
          <a:xfrm>
            <a:off x="1639830" y="4667020"/>
            <a:ext cx="476811" cy="486901"/>
            <a:chOff x="4680525" y="1683100"/>
            <a:chExt cx="1637400" cy="1672050"/>
          </a:xfrm>
        </p:grpSpPr>
        <p:sp>
          <p:nvSpPr>
            <p:cNvPr id="728" name="Google Shape;728;p20"/>
            <p:cNvSpPr/>
            <p:nvPr/>
          </p:nvSpPr>
          <p:spPr>
            <a:xfrm>
              <a:off x="5170700" y="1683100"/>
              <a:ext cx="810675" cy="695100"/>
            </a:xfrm>
            <a:custGeom>
              <a:avLst/>
              <a:gdLst/>
              <a:ahLst/>
              <a:cxnLst/>
              <a:rect l="l" t="t" r="r" b="b"/>
              <a:pathLst>
                <a:path w="32427" h="27804" extrusionOk="0">
                  <a:moveTo>
                    <a:pt x="18698" y="654"/>
                  </a:moveTo>
                  <a:cubicBezTo>
                    <a:pt x="19242" y="654"/>
                    <a:pt x="19773" y="772"/>
                    <a:pt x="20261" y="990"/>
                  </a:cubicBezTo>
                  <a:cubicBezTo>
                    <a:pt x="19954" y="1023"/>
                    <a:pt x="19651" y="1075"/>
                    <a:pt x="19355" y="1141"/>
                  </a:cubicBezTo>
                  <a:cubicBezTo>
                    <a:pt x="18968" y="973"/>
                    <a:pt x="18572" y="825"/>
                    <a:pt x="18169" y="691"/>
                  </a:cubicBezTo>
                  <a:cubicBezTo>
                    <a:pt x="18346" y="666"/>
                    <a:pt x="18523" y="654"/>
                    <a:pt x="18698" y="654"/>
                  </a:cubicBezTo>
                  <a:close/>
                  <a:moveTo>
                    <a:pt x="13848" y="1"/>
                  </a:moveTo>
                  <a:cubicBezTo>
                    <a:pt x="6201" y="1"/>
                    <a:pt x="0" y="6200"/>
                    <a:pt x="0" y="13849"/>
                  </a:cubicBezTo>
                  <a:cubicBezTo>
                    <a:pt x="0" y="21242"/>
                    <a:pt x="5795" y="27282"/>
                    <a:pt x="13091" y="27674"/>
                  </a:cubicBezTo>
                  <a:lnTo>
                    <a:pt x="13092" y="27803"/>
                  </a:lnTo>
                  <a:cubicBezTo>
                    <a:pt x="13156" y="27767"/>
                    <a:pt x="13227" y="27726"/>
                    <a:pt x="13306" y="27682"/>
                  </a:cubicBezTo>
                  <a:cubicBezTo>
                    <a:pt x="13486" y="27688"/>
                    <a:pt x="13665" y="27697"/>
                    <a:pt x="13848" y="27697"/>
                  </a:cubicBezTo>
                  <a:cubicBezTo>
                    <a:pt x="21496" y="27697"/>
                    <a:pt x="27696" y="21496"/>
                    <a:pt x="27696" y="13849"/>
                  </a:cubicBezTo>
                  <a:cubicBezTo>
                    <a:pt x="27696" y="11550"/>
                    <a:pt x="27133" y="9384"/>
                    <a:pt x="26142" y="7475"/>
                  </a:cubicBezTo>
                  <a:lnTo>
                    <a:pt x="26142" y="7475"/>
                  </a:lnTo>
                  <a:cubicBezTo>
                    <a:pt x="26399" y="7521"/>
                    <a:pt x="26660" y="7546"/>
                    <a:pt x="26927" y="7546"/>
                  </a:cubicBezTo>
                  <a:cubicBezTo>
                    <a:pt x="27025" y="7546"/>
                    <a:pt x="27124" y="7542"/>
                    <a:pt x="27223" y="7535"/>
                  </a:cubicBezTo>
                  <a:cubicBezTo>
                    <a:pt x="27223" y="7535"/>
                    <a:pt x="27433" y="7520"/>
                    <a:pt x="27769" y="7497"/>
                  </a:cubicBezTo>
                  <a:cubicBezTo>
                    <a:pt x="27883" y="7489"/>
                    <a:pt x="27997" y="7484"/>
                    <a:pt x="28109" y="7484"/>
                  </a:cubicBezTo>
                  <a:cubicBezTo>
                    <a:pt x="28898" y="7484"/>
                    <a:pt x="29650" y="7686"/>
                    <a:pt x="30317" y="8042"/>
                  </a:cubicBezTo>
                  <a:cubicBezTo>
                    <a:pt x="31067" y="8446"/>
                    <a:pt x="31710" y="9047"/>
                    <a:pt x="32176" y="9788"/>
                  </a:cubicBezTo>
                  <a:cubicBezTo>
                    <a:pt x="32343" y="9157"/>
                    <a:pt x="32427" y="8493"/>
                    <a:pt x="32413" y="7812"/>
                  </a:cubicBezTo>
                  <a:lnTo>
                    <a:pt x="32401" y="7190"/>
                  </a:lnTo>
                  <a:cubicBezTo>
                    <a:pt x="32323" y="3222"/>
                    <a:pt x="29075" y="95"/>
                    <a:pt x="25175" y="95"/>
                  </a:cubicBezTo>
                  <a:cubicBezTo>
                    <a:pt x="24984" y="95"/>
                    <a:pt x="24791" y="102"/>
                    <a:pt x="24597" y="118"/>
                  </a:cubicBezTo>
                  <a:lnTo>
                    <a:pt x="18007" y="637"/>
                  </a:lnTo>
                  <a:cubicBezTo>
                    <a:pt x="16694" y="223"/>
                    <a:pt x="15297" y="1"/>
                    <a:pt x="138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0"/>
            <p:cNvSpPr/>
            <p:nvPr/>
          </p:nvSpPr>
          <p:spPr>
            <a:xfrm>
              <a:off x="4680525" y="2507725"/>
              <a:ext cx="1637400" cy="847425"/>
            </a:xfrm>
            <a:custGeom>
              <a:avLst/>
              <a:gdLst/>
              <a:ahLst/>
              <a:cxnLst/>
              <a:rect l="l" t="t" r="r" b="b"/>
              <a:pathLst>
                <a:path w="65496" h="33897" extrusionOk="0">
                  <a:moveTo>
                    <a:pt x="43378" y="1"/>
                  </a:moveTo>
                  <a:cubicBezTo>
                    <a:pt x="43135" y="1"/>
                    <a:pt x="42890" y="8"/>
                    <a:pt x="42645" y="22"/>
                  </a:cubicBezTo>
                  <a:lnTo>
                    <a:pt x="23900" y="1150"/>
                  </a:lnTo>
                  <a:cubicBezTo>
                    <a:pt x="17760" y="1150"/>
                    <a:pt x="12130" y="5468"/>
                    <a:pt x="9290" y="12354"/>
                  </a:cubicBezTo>
                  <a:lnTo>
                    <a:pt x="1" y="33896"/>
                  </a:lnTo>
                  <a:lnTo>
                    <a:pt x="65496" y="33896"/>
                  </a:lnTo>
                  <a:lnTo>
                    <a:pt x="57352" y="11356"/>
                  </a:lnTo>
                  <a:cubicBezTo>
                    <a:pt x="54843" y="4415"/>
                    <a:pt x="49369" y="1"/>
                    <a:pt x="433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0"/>
            <p:cNvSpPr/>
            <p:nvPr/>
          </p:nvSpPr>
          <p:spPr>
            <a:xfrm>
              <a:off x="5275775" y="1767450"/>
              <a:ext cx="728000" cy="868825"/>
            </a:xfrm>
            <a:custGeom>
              <a:avLst/>
              <a:gdLst/>
              <a:ahLst/>
              <a:cxnLst/>
              <a:rect l="l" t="t" r="r" b="b"/>
              <a:pathLst>
                <a:path w="29120" h="34753" extrusionOk="0">
                  <a:moveTo>
                    <a:pt x="18162" y="0"/>
                  </a:moveTo>
                  <a:cubicBezTo>
                    <a:pt x="17643" y="823"/>
                    <a:pt x="17342" y="1787"/>
                    <a:pt x="17342" y="2819"/>
                  </a:cubicBezTo>
                  <a:lnTo>
                    <a:pt x="17342" y="3436"/>
                  </a:lnTo>
                  <a:cubicBezTo>
                    <a:pt x="17342" y="6277"/>
                    <a:pt x="14929" y="8578"/>
                    <a:pt x="11952" y="8578"/>
                  </a:cubicBezTo>
                  <a:cubicBezTo>
                    <a:pt x="11643" y="8688"/>
                    <a:pt x="11354" y="8828"/>
                    <a:pt x="11082" y="8990"/>
                  </a:cubicBezTo>
                  <a:lnTo>
                    <a:pt x="11130" y="16950"/>
                  </a:lnTo>
                  <a:cubicBezTo>
                    <a:pt x="11278" y="17125"/>
                    <a:pt x="11418" y="17293"/>
                    <a:pt x="11549" y="17449"/>
                  </a:cubicBezTo>
                  <a:cubicBezTo>
                    <a:pt x="12034" y="18028"/>
                    <a:pt x="12319" y="18737"/>
                    <a:pt x="12360" y="19477"/>
                  </a:cubicBezTo>
                  <a:lnTo>
                    <a:pt x="12362" y="19527"/>
                  </a:lnTo>
                  <a:cubicBezTo>
                    <a:pt x="12464" y="21278"/>
                    <a:pt x="11537" y="22931"/>
                    <a:pt x="9962" y="23823"/>
                  </a:cubicBezTo>
                  <a:cubicBezTo>
                    <a:pt x="9538" y="24063"/>
                    <a:pt x="9152" y="24282"/>
                    <a:pt x="8891" y="24430"/>
                  </a:cubicBezTo>
                  <a:lnTo>
                    <a:pt x="5722" y="19829"/>
                  </a:lnTo>
                  <a:lnTo>
                    <a:pt x="5722" y="19829"/>
                  </a:lnTo>
                  <a:cubicBezTo>
                    <a:pt x="5820" y="21664"/>
                    <a:pt x="5545" y="23559"/>
                    <a:pt x="4924" y="25324"/>
                  </a:cubicBezTo>
                  <a:cubicBezTo>
                    <a:pt x="4054" y="27792"/>
                    <a:pt x="2290" y="29843"/>
                    <a:pt x="1" y="31114"/>
                  </a:cubicBezTo>
                  <a:lnTo>
                    <a:pt x="13676" y="34656"/>
                  </a:lnTo>
                  <a:cubicBezTo>
                    <a:pt x="13927" y="34721"/>
                    <a:pt x="14176" y="34752"/>
                    <a:pt x="14420" y="34752"/>
                  </a:cubicBezTo>
                  <a:cubicBezTo>
                    <a:pt x="16059" y="34752"/>
                    <a:pt x="17453" y="33367"/>
                    <a:pt x="17349" y="31632"/>
                  </a:cubicBezTo>
                  <a:lnTo>
                    <a:pt x="17087" y="27294"/>
                  </a:lnTo>
                  <a:cubicBezTo>
                    <a:pt x="16986" y="25977"/>
                    <a:pt x="17535" y="24693"/>
                    <a:pt x="18546" y="23892"/>
                  </a:cubicBezTo>
                  <a:lnTo>
                    <a:pt x="22271" y="24352"/>
                  </a:lnTo>
                  <a:cubicBezTo>
                    <a:pt x="22523" y="24383"/>
                    <a:pt x="22768" y="24398"/>
                    <a:pt x="23006" y="24398"/>
                  </a:cubicBezTo>
                  <a:cubicBezTo>
                    <a:pt x="25479" y="24398"/>
                    <a:pt x="27142" y="22748"/>
                    <a:pt x="26920" y="20120"/>
                  </a:cubicBezTo>
                  <a:lnTo>
                    <a:pt x="27049" y="15697"/>
                  </a:lnTo>
                  <a:lnTo>
                    <a:pt x="28186" y="15155"/>
                  </a:lnTo>
                  <a:cubicBezTo>
                    <a:pt x="28897" y="14815"/>
                    <a:pt x="29120" y="13910"/>
                    <a:pt x="28649" y="13279"/>
                  </a:cubicBezTo>
                  <a:lnTo>
                    <a:pt x="26612" y="10551"/>
                  </a:lnTo>
                  <a:lnTo>
                    <a:pt x="26114" y="4668"/>
                  </a:lnTo>
                  <a:cubicBezTo>
                    <a:pt x="25448" y="4311"/>
                    <a:pt x="24696" y="4110"/>
                    <a:pt x="23908" y="4110"/>
                  </a:cubicBezTo>
                  <a:cubicBezTo>
                    <a:pt x="23794" y="4110"/>
                    <a:pt x="23680" y="4115"/>
                    <a:pt x="23566" y="4123"/>
                  </a:cubicBezTo>
                  <a:cubicBezTo>
                    <a:pt x="23230" y="4147"/>
                    <a:pt x="23020" y="4161"/>
                    <a:pt x="23020" y="4161"/>
                  </a:cubicBezTo>
                  <a:cubicBezTo>
                    <a:pt x="22913" y="4169"/>
                    <a:pt x="22806" y="4173"/>
                    <a:pt x="22700" y="4173"/>
                  </a:cubicBezTo>
                  <a:cubicBezTo>
                    <a:pt x="20414" y="4173"/>
                    <a:pt x="18466" y="2384"/>
                    <a:pt x="181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1" name="Google Shape;731;p20"/>
          <p:cNvGrpSpPr/>
          <p:nvPr/>
        </p:nvGrpSpPr>
        <p:grpSpPr>
          <a:xfrm flipH="1">
            <a:off x="2033662" y="4610670"/>
            <a:ext cx="510971" cy="543397"/>
            <a:chOff x="1244925" y="2414900"/>
            <a:chExt cx="1751100" cy="1862225"/>
          </a:xfrm>
        </p:grpSpPr>
        <p:sp>
          <p:nvSpPr>
            <p:cNvPr id="732" name="Google Shape;732;p20"/>
            <p:cNvSpPr/>
            <p:nvPr/>
          </p:nvSpPr>
          <p:spPr>
            <a:xfrm>
              <a:off x="1578700" y="2414900"/>
              <a:ext cx="807100" cy="727625"/>
            </a:xfrm>
            <a:custGeom>
              <a:avLst/>
              <a:gdLst/>
              <a:ahLst/>
              <a:cxnLst/>
              <a:rect l="l" t="t" r="r" b="b"/>
              <a:pathLst>
                <a:path w="32284" h="29105" extrusionOk="0">
                  <a:moveTo>
                    <a:pt x="10530" y="1"/>
                  </a:moveTo>
                  <a:cubicBezTo>
                    <a:pt x="7576" y="1"/>
                    <a:pt x="4650" y="1158"/>
                    <a:pt x="2465" y="3393"/>
                  </a:cubicBezTo>
                  <a:cubicBezTo>
                    <a:pt x="2447" y="3393"/>
                    <a:pt x="2428" y="3393"/>
                    <a:pt x="2410" y="3393"/>
                  </a:cubicBezTo>
                  <a:cubicBezTo>
                    <a:pt x="865" y="3393"/>
                    <a:pt x="0" y="5200"/>
                    <a:pt x="994" y="6403"/>
                  </a:cubicBezTo>
                  <a:lnTo>
                    <a:pt x="1200" y="6729"/>
                  </a:lnTo>
                  <a:cubicBezTo>
                    <a:pt x="1487" y="7183"/>
                    <a:pt x="1854" y="7568"/>
                    <a:pt x="2273" y="7874"/>
                  </a:cubicBezTo>
                  <a:cubicBezTo>
                    <a:pt x="1787" y="10281"/>
                    <a:pt x="2350" y="12928"/>
                    <a:pt x="4310" y="15033"/>
                  </a:cubicBezTo>
                  <a:lnTo>
                    <a:pt x="11807" y="23082"/>
                  </a:lnTo>
                  <a:lnTo>
                    <a:pt x="23825" y="29104"/>
                  </a:lnTo>
                  <a:lnTo>
                    <a:pt x="24618" y="27536"/>
                  </a:lnTo>
                  <a:lnTo>
                    <a:pt x="28243" y="20371"/>
                  </a:lnTo>
                  <a:cubicBezTo>
                    <a:pt x="32284" y="12377"/>
                    <a:pt x="27116" y="2693"/>
                    <a:pt x="18198" y="1811"/>
                  </a:cubicBezTo>
                  <a:cubicBezTo>
                    <a:pt x="18086" y="1799"/>
                    <a:pt x="17973" y="1790"/>
                    <a:pt x="17861" y="1781"/>
                  </a:cubicBezTo>
                  <a:lnTo>
                    <a:pt x="16471" y="1693"/>
                  </a:lnTo>
                  <a:cubicBezTo>
                    <a:pt x="14636" y="556"/>
                    <a:pt x="12576" y="1"/>
                    <a:pt x="105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0"/>
            <p:cNvSpPr/>
            <p:nvPr/>
          </p:nvSpPr>
          <p:spPr>
            <a:xfrm>
              <a:off x="1244925" y="3338425"/>
              <a:ext cx="1751100" cy="938700"/>
            </a:xfrm>
            <a:custGeom>
              <a:avLst/>
              <a:gdLst/>
              <a:ahLst/>
              <a:cxnLst/>
              <a:rect l="l" t="t" r="r" b="b"/>
              <a:pathLst>
                <a:path w="70044" h="37548" extrusionOk="0">
                  <a:moveTo>
                    <a:pt x="40187" y="0"/>
                  </a:moveTo>
                  <a:cubicBezTo>
                    <a:pt x="39329" y="0"/>
                    <a:pt x="38467" y="56"/>
                    <a:pt x="37605" y="170"/>
                  </a:cubicBezTo>
                  <a:lnTo>
                    <a:pt x="28688" y="1344"/>
                  </a:lnTo>
                  <a:cubicBezTo>
                    <a:pt x="28499" y="1334"/>
                    <a:pt x="28311" y="1330"/>
                    <a:pt x="28124" y="1330"/>
                  </a:cubicBezTo>
                  <a:cubicBezTo>
                    <a:pt x="24613" y="1330"/>
                    <a:pt x="21359" y="3021"/>
                    <a:pt x="19659" y="5769"/>
                  </a:cubicBezTo>
                  <a:lnTo>
                    <a:pt x="1" y="37547"/>
                  </a:lnTo>
                  <a:lnTo>
                    <a:pt x="70044" y="37547"/>
                  </a:lnTo>
                  <a:lnTo>
                    <a:pt x="56551" y="9033"/>
                  </a:lnTo>
                  <a:cubicBezTo>
                    <a:pt x="56202" y="8443"/>
                    <a:pt x="55780" y="7834"/>
                    <a:pt x="55296" y="7222"/>
                  </a:cubicBezTo>
                  <a:cubicBezTo>
                    <a:pt x="51629" y="2585"/>
                    <a:pt x="46019" y="0"/>
                    <a:pt x="401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0"/>
            <p:cNvSpPr/>
            <p:nvPr/>
          </p:nvSpPr>
          <p:spPr>
            <a:xfrm>
              <a:off x="1563250" y="2626550"/>
              <a:ext cx="739000" cy="883575"/>
            </a:xfrm>
            <a:custGeom>
              <a:avLst/>
              <a:gdLst/>
              <a:ahLst/>
              <a:cxnLst/>
              <a:rect l="l" t="t" r="r" b="b"/>
              <a:pathLst>
                <a:path w="29560" h="35343" extrusionOk="0">
                  <a:moveTo>
                    <a:pt x="11574" y="0"/>
                  </a:moveTo>
                  <a:cubicBezTo>
                    <a:pt x="11552" y="0"/>
                    <a:pt x="11530" y="1"/>
                    <a:pt x="11508" y="1"/>
                  </a:cubicBezTo>
                  <a:lnTo>
                    <a:pt x="5526" y="221"/>
                  </a:lnTo>
                  <a:cubicBezTo>
                    <a:pt x="5475" y="223"/>
                    <a:pt x="5423" y="224"/>
                    <a:pt x="5372" y="224"/>
                  </a:cubicBezTo>
                  <a:cubicBezTo>
                    <a:pt x="5040" y="224"/>
                    <a:pt x="4714" y="184"/>
                    <a:pt x="4399" y="110"/>
                  </a:cubicBezTo>
                  <a:cubicBezTo>
                    <a:pt x="4129" y="722"/>
                    <a:pt x="3951" y="1385"/>
                    <a:pt x="3893" y="2083"/>
                  </a:cubicBezTo>
                  <a:lnTo>
                    <a:pt x="3346" y="8525"/>
                  </a:lnTo>
                  <a:lnTo>
                    <a:pt x="404" y="13692"/>
                  </a:lnTo>
                  <a:cubicBezTo>
                    <a:pt x="1" y="14402"/>
                    <a:pt x="486" y="15290"/>
                    <a:pt x="1301" y="15332"/>
                  </a:cubicBezTo>
                  <a:lnTo>
                    <a:pt x="2762" y="15408"/>
                  </a:lnTo>
                  <a:lnTo>
                    <a:pt x="2824" y="15509"/>
                  </a:lnTo>
                  <a:cubicBezTo>
                    <a:pt x="2881" y="16181"/>
                    <a:pt x="2979" y="19354"/>
                    <a:pt x="2979" y="19354"/>
                  </a:cubicBezTo>
                  <a:cubicBezTo>
                    <a:pt x="2908" y="23481"/>
                    <a:pt x="4278" y="24607"/>
                    <a:pt x="6579" y="24607"/>
                  </a:cubicBezTo>
                  <a:cubicBezTo>
                    <a:pt x="6959" y="24607"/>
                    <a:pt x="7364" y="24576"/>
                    <a:pt x="7793" y="24523"/>
                  </a:cubicBezTo>
                  <a:lnTo>
                    <a:pt x="8834" y="24395"/>
                  </a:lnTo>
                  <a:cubicBezTo>
                    <a:pt x="8853" y="24403"/>
                    <a:pt x="8870" y="24412"/>
                    <a:pt x="8888" y="24422"/>
                  </a:cubicBezTo>
                  <a:cubicBezTo>
                    <a:pt x="10649" y="25365"/>
                    <a:pt x="11460" y="27718"/>
                    <a:pt x="10726" y="29577"/>
                  </a:cubicBezTo>
                  <a:lnTo>
                    <a:pt x="9400" y="32944"/>
                  </a:lnTo>
                  <a:cubicBezTo>
                    <a:pt x="8937" y="34119"/>
                    <a:pt x="9826" y="35343"/>
                    <a:pt x="11022" y="35343"/>
                  </a:cubicBezTo>
                  <a:cubicBezTo>
                    <a:pt x="11129" y="35343"/>
                    <a:pt x="11239" y="35333"/>
                    <a:pt x="11350" y="35312"/>
                  </a:cubicBezTo>
                  <a:lnTo>
                    <a:pt x="27896" y="32264"/>
                  </a:lnTo>
                  <a:cubicBezTo>
                    <a:pt x="29078" y="32045"/>
                    <a:pt x="29560" y="30583"/>
                    <a:pt x="28709" y="29735"/>
                  </a:cubicBezTo>
                  <a:cubicBezTo>
                    <a:pt x="27535" y="28561"/>
                    <a:pt x="26623" y="27136"/>
                    <a:pt x="26064" y="25548"/>
                  </a:cubicBezTo>
                  <a:cubicBezTo>
                    <a:pt x="25409" y="23691"/>
                    <a:pt x="25051" y="21062"/>
                    <a:pt x="25155" y="19130"/>
                  </a:cubicBezTo>
                  <a:lnTo>
                    <a:pt x="25148" y="19070"/>
                  </a:lnTo>
                  <a:cubicBezTo>
                    <a:pt x="15268" y="19033"/>
                    <a:pt x="15894" y="12490"/>
                    <a:pt x="15894" y="12490"/>
                  </a:cubicBezTo>
                  <a:cubicBezTo>
                    <a:pt x="15114" y="9960"/>
                    <a:pt x="9900" y="10847"/>
                    <a:pt x="13367" y="4416"/>
                  </a:cubicBezTo>
                  <a:cubicBezTo>
                    <a:pt x="13643" y="3905"/>
                    <a:pt x="13825" y="3346"/>
                    <a:pt x="13912" y="2771"/>
                  </a:cubicBezTo>
                  <a:cubicBezTo>
                    <a:pt x="14159" y="1318"/>
                    <a:pt x="13036" y="0"/>
                    <a:pt x="115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5" name="Google Shape;735;p20"/>
          <p:cNvGrpSpPr/>
          <p:nvPr/>
        </p:nvGrpSpPr>
        <p:grpSpPr>
          <a:xfrm>
            <a:off x="2498456" y="4666987"/>
            <a:ext cx="439995" cy="486964"/>
            <a:chOff x="3576950" y="2918975"/>
            <a:chExt cx="1228350" cy="1359475"/>
          </a:xfrm>
        </p:grpSpPr>
        <p:sp>
          <p:nvSpPr>
            <p:cNvPr id="736" name="Google Shape;736;p20"/>
            <p:cNvSpPr/>
            <p:nvPr/>
          </p:nvSpPr>
          <p:spPr>
            <a:xfrm>
              <a:off x="3736675" y="2918975"/>
              <a:ext cx="891500" cy="1155050"/>
            </a:xfrm>
            <a:custGeom>
              <a:avLst/>
              <a:gdLst/>
              <a:ahLst/>
              <a:cxnLst/>
              <a:rect l="l" t="t" r="r" b="b"/>
              <a:pathLst>
                <a:path w="35660" h="46202" extrusionOk="0">
                  <a:moveTo>
                    <a:pt x="26483" y="0"/>
                  </a:moveTo>
                  <a:cubicBezTo>
                    <a:pt x="26296" y="0"/>
                    <a:pt x="26107" y="6"/>
                    <a:pt x="25917" y="18"/>
                  </a:cubicBezTo>
                  <a:lnTo>
                    <a:pt x="19129" y="442"/>
                  </a:lnTo>
                  <a:cubicBezTo>
                    <a:pt x="12729" y="919"/>
                    <a:pt x="7695" y="5938"/>
                    <a:pt x="7070" y="12189"/>
                  </a:cubicBezTo>
                  <a:cubicBezTo>
                    <a:pt x="7023" y="12656"/>
                    <a:pt x="1" y="45984"/>
                    <a:pt x="1" y="45984"/>
                  </a:cubicBezTo>
                  <a:lnTo>
                    <a:pt x="34254" y="46201"/>
                  </a:lnTo>
                  <a:lnTo>
                    <a:pt x="35335" y="9443"/>
                  </a:lnTo>
                  <a:cubicBezTo>
                    <a:pt x="35660" y="4297"/>
                    <a:pt x="31561" y="0"/>
                    <a:pt x="264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0"/>
            <p:cNvSpPr/>
            <p:nvPr/>
          </p:nvSpPr>
          <p:spPr>
            <a:xfrm>
              <a:off x="3576950" y="3775750"/>
              <a:ext cx="1228350" cy="502700"/>
            </a:xfrm>
            <a:custGeom>
              <a:avLst/>
              <a:gdLst/>
              <a:ahLst/>
              <a:cxnLst/>
              <a:rect l="l" t="t" r="r" b="b"/>
              <a:pathLst>
                <a:path w="49134" h="20108" extrusionOk="0">
                  <a:moveTo>
                    <a:pt x="32541" y="1"/>
                  </a:moveTo>
                  <a:cubicBezTo>
                    <a:pt x="32358" y="1"/>
                    <a:pt x="32174" y="5"/>
                    <a:pt x="31990" y="14"/>
                  </a:cubicBezTo>
                  <a:lnTo>
                    <a:pt x="17927" y="683"/>
                  </a:lnTo>
                  <a:cubicBezTo>
                    <a:pt x="13321" y="683"/>
                    <a:pt x="9097" y="3244"/>
                    <a:pt x="6968" y="7329"/>
                  </a:cubicBezTo>
                  <a:lnTo>
                    <a:pt x="0" y="20107"/>
                  </a:lnTo>
                  <a:lnTo>
                    <a:pt x="49133" y="20107"/>
                  </a:lnTo>
                  <a:lnTo>
                    <a:pt x="43022" y="6737"/>
                  </a:lnTo>
                  <a:cubicBezTo>
                    <a:pt x="41141" y="2620"/>
                    <a:pt x="37034" y="1"/>
                    <a:pt x="32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0"/>
            <p:cNvSpPr/>
            <p:nvPr/>
          </p:nvSpPr>
          <p:spPr>
            <a:xfrm>
              <a:off x="3967625" y="3090025"/>
              <a:ext cx="728000" cy="814200"/>
            </a:xfrm>
            <a:custGeom>
              <a:avLst/>
              <a:gdLst/>
              <a:ahLst/>
              <a:cxnLst/>
              <a:rect l="l" t="t" r="r" b="b"/>
              <a:pathLst>
                <a:path w="29120" h="32568" extrusionOk="0">
                  <a:moveTo>
                    <a:pt x="18996" y="0"/>
                  </a:moveTo>
                  <a:cubicBezTo>
                    <a:pt x="18938" y="339"/>
                    <a:pt x="18904" y="687"/>
                    <a:pt x="18904" y="1041"/>
                  </a:cubicBezTo>
                  <a:lnTo>
                    <a:pt x="18904" y="1772"/>
                  </a:lnTo>
                  <a:cubicBezTo>
                    <a:pt x="18904" y="5120"/>
                    <a:pt x="16058" y="7835"/>
                    <a:pt x="12546" y="7835"/>
                  </a:cubicBezTo>
                  <a:cubicBezTo>
                    <a:pt x="12013" y="8022"/>
                    <a:pt x="11527" y="8286"/>
                    <a:pt x="11092" y="8604"/>
                  </a:cubicBezTo>
                  <a:lnTo>
                    <a:pt x="11079" y="10233"/>
                  </a:lnTo>
                  <a:cubicBezTo>
                    <a:pt x="11043" y="14945"/>
                    <a:pt x="8959" y="19396"/>
                    <a:pt x="5398" y="22482"/>
                  </a:cubicBezTo>
                  <a:cubicBezTo>
                    <a:pt x="5373" y="22505"/>
                    <a:pt x="5348" y="22525"/>
                    <a:pt x="5323" y="22547"/>
                  </a:cubicBezTo>
                  <a:cubicBezTo>
                    <a:pt x="5149" y="22700"/>
                    <a:pt x="5009" y="22895"/>
                    <a:pt x="4924" y="23139"/>
                  </a:cubicBezTo>
                  <a:cubicBezTo>
                    <a:pt x="4054" y="25608"/>
                    <a:pt x="2290" y="27659"/>
                    <a:pt x="1" y="28928"/>
                  </a:cubicBezTo>
                  <a:lnTo>
                    <a:pt x="13676" y="32472"/>
                  </a:lnTo>
                  <a:cubicBezTo>
                    <a:pt x="13926" y="32537"/>
                    <a:pt x="14176" y="32568"/>
                    <a:pt x="14420" y="32568"/>
                  </a:cubicBezTo>
                  <a:cubicBezTo>
                    <a:pt x="16058" y="32568"/>
                    <a:pt x="17453" y="31183"/>
                    <a:pt x="17349" y="29448"/>
                  </a:cubicBezTo>
                  <a:lnTo>
                    <a:pt x="17087" y="25109"/>
                  </a:lnTo>
                  <a:cubicBezTo>
                    <a:pt x="16985" y="23793"/>
                    <a:pt x="17535" y="22508"/>
                    <a:pt x="18545" y="21708"/>
                  </a:cubicBezTo>
                  <a:lnTo>
                    <a:pt x="22271" y="22168"/>
                  </a:lnTo>
                  <a:cubicBezTo>
                    <a:pt x="22542" y="22201"/>
                    <a:pt x="22806" y="22218"/>
                    <a:pt x="23062" y="22218"/>
                  </a:cubicBezTo>
                  <a:cubicBezTo>
                    <a:pt x="25517" y="22218"/>
                    <a:pt x="27219" y="20699"/>
                    <a:pt x="26998" y="18089"/>
                  </a:cubicBezTo>
                  <a:cubicBezTo>
                    <a:pt x="26998" y="18089"/>
                    <a:pt x="27072" y="14397"/>
                    <a:pt x="26989" y="13610"/>
                  </a:cubicBezTo>
                  <a:lnTo>
                    <a:pt x="27049" y="13514"/>
                  </a:lnTo>
                  <a:lnTo>
                    <a:pt x="28186" y="12972"/>
                  </a:lnTo>
                  <a:cubicBezTo>
                    <a:pt x="28895" y="12633"/>
                    <a:pt x="29120" y="11729"/>
                    <a:pt x="28649" y="11098"/>
                  </a:cubicBezTo>
                  <a:lnTo>
                    <a:pt x="26612" y="8370"/>
                  </a:lnTo>
                  <a:lnTo>
                    <a:pt x="26114" y="2487"/>
                  </a:lnTo>
                  <a:cubicBezTo>
                    <a:pt x="25448" y="2129"/>
                    <a:pt x="24696" y="1928"/>
                    <a:pt x="23907" y="1928"/>
                  </a:cubicBezTo>
                  <a:cubicBezTo>
                    <a:pt x="23794" y="1928"/>
                    <a:pt x="23680" y="1932"/>
                    <a:pt x="23566" y="1941"/>
                  </a:cubicBezTo>
                  <a:cubicBezTo>
                    <a:pt x="23230" y="1966"/>
                    <a:pt x="23019" y="1980"/>
                    <a:pt x="23019" y="1980"/>
                  </a:cubicBezTo>
                  <a:cubicBezTo>
                    <a:pt x="22912" y="1988"/>
                    <a:pt x="22806" y="1992"/>
                    <a:pt x="22700" y="1992"/>
                  </a:cubicBezTo>
                  <a:cubicBezTo>
                    <a:pt x="21194" y="1992"/>
                    <a:pt x="19836" y="1212"/>
                    <a:pt x="189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0"/>
            <p:cNvSpPr/>
            <p:nvPr/>
          </p:nvSpPr>
          <p:spPr>
            <a:xfrm>
              <a:off x="4165300" y="2962425"/>
              <a:ext cx="271500" cy="460450"/>
            </a:xfrm>
            <a:custGeom>
              <a:avLst/>
              <a:gdLst/>
              <a:ahLst/>
              <a:cxnLst/>
              <a:rect l="l" t="t" r="r" b="b"/>
              <a:pathLst>
                <a:path w="10860" h="18418" extrusionOk="0">
                  <a:moveTo>
                    <a:pt x="7894" y="0"/>
                  </a:moveTo>
                  <a:cubicBezTo>
                    <a:pt x="3329" y="0"/>
                    <a:pt x="0" y="4373"/>
                    <a:pt x="1019" y="8833"/>
                  </a:cubicBezTo>
                  <a:lnTo>
                    <a:pt x="3209" y="18417"/>
                  </a:lnTo>
                  <a:lnTo>
                    <a:pt x="3245" y="7691"/>
                  </a:lnTo>
                  <a:cubicBezTo>
                    <a:pt x="3223" y="3658"/>
                    <a:pt x="6493" y="411"/>
                    <a:pt x="10478" y="411"/>
                  </a:cubicBezTo>
                  <a:cubicBezTo>
                    <a:pt x="10605" y="411"/>
                    <a:pt x="10732" y="414"/>
                    <a:pt x="10859" y="421"/>
                  </a:cubicBezTo>
                  <a:cubicBezTo>
                    <a:pt x="10243" y="210"/>
                    <a:pt x="9588" y="78"/>
                    <a:pt x="8907" y="43"/>
                  </a:cubicBezTo>
                  <a:lnTo>
                    <a:pt x="8285" y="10"/>
                  </a:lnTo>
                  <a:cubicBezTo>
                    <a:pt x="8169" y="3"/>
                    <a:pt x="8054" y="1"/>
                    <a:pt x="7940" y="0"/>
                  </a:cubicBezTo>
                  <a:cubicBezTo>
                    <a:pt x="7924" y="0"/>
                    <a:pt x="7909" y="0"/>
                    <a:pt x="78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0" name="Google Shape;740;p20"/>
          <p:cNvGrpSpPr/>
          <p:nvPr/>
        </p:nvGrpSpPr>
        <p:grpSpPr>
          <a:xfrm>
            <a:off x="2938454" y="4667020"/>
            <a:ext cx="476811" cy="486901"/>
            <a:chOff x="4680525" y="1683100"/>
            <a:chExt cx="1637400" cy="1672050"/>
          </a:xfrm>
        </p:grpSpPr>
        <p:sp>
          <p:nvSpPr>
            <p:cNvPr id="741" name="Google Shape;741;p20"/>
            <p:cNvSpPr/>
            <p:nvPr/>
          </p:nvSpPr>
          <p:spPr>
            <a:xfrm>
              <a:off x="5170700" y="1683100"/>
              <a:ext cx="810675" cy="695100"/>
            </a:xfrm>
            <a:custGeom>
              <a:avLst/>
              <a:gdLst/>
              <a:ahLst/>
              <a:cxnLst/>
              <a:rect l="l" t="t" r="r" b="b"/>
              <a:pathLst>
                <a:path w="32427" h="27804" extrusionOk="0">
                  <a:moveTo>
                    <a:pt x="18698" y="654"/>
                  </a:moveTo>
                  <a:cubicBezTo>
                    <a:pt x="19242" y="654"/>
                    <a:pt x="19773" y="772"/>
                    <a:pt x="20261" y="990"/>
                  </a:cubicBezTo>
                  <a:cubicBezTo>
                    <a:pt x="19954" y="1023"/>
                    <a:pt x="19651" y="1075"/>
                    <a:pt x="19355" y="1141"/>
                  </a:cubicBezTo>
                  <a:cubicBezTo>
                    <a:pt x="18968" y="973"/>
                    <a:pt x="18572" y="825"/>
                    <a:pt x="18169" y="691"/>
                  </a:cubicBezTo>
                  <a:cubicBezTo>
                    <a:pt x="18346" y="666"/>
                    <a:pt x="18523" y="654"/>
                    <a:pt x="18698" y="654"/>
                  </a:cubicBezTo>
                  <a:close/>
                  <a:moveTo>
                    <a:pt x="13848" y="1"/>
                  </a:moveTo>
                  <a:cubicBezTo>
                    <a:pt x="6201" y="1"/>
                    <a:pt x="0" y="6200"/>
                    <a:pt x="0" y="13849"/>
                  </a:cubicBezTo>
                  <a:cubicBezTo>
                    <a:pt x="0" y="21242"/>
                    <a:pt x="5795" y="27282"/>
                    <a:pt x="13091" y="27674"/>
                  </a:cubicBezTo>
                  <a:lnTo>
                    <a:pt x="13092" y="27803"/>
                  </a:lnTo>
                  <a:cubicBezTo>
                    <a:pt x="13156" y="27767"/>
                    <a:pt x="13227" y="27726"/>
                    <a:pt x="13306" y="27682"/>
                  </a:cubicBezTo>
                  <a:cubicBezTo>
                    <a:pt x="13486" y="27688"/>
                    <a:pt x="13665" y="27697"/>
                    <a:pt x="13848" y="27697"/>
                  </a:cubicBezTo>
                  <a:cubicBezTo>
                    <a:pt x="21496" y="27697"/>
                    <a:pt x="27696" y="21496"/>
                    <a:pt x="27696" y="13849"/>
                  </a:cubicBezTo>
                  <a:cubicBezTo>
                    <a:pt x="27696" y="11550"/>
                    <a:pt x="27133" y="9384"/>
                    <a:pt x="26142" y="7475"/>
                  </a:cubicBezTo>
                  <a:lnTo>
                    <a:pt x="26142" y="7475"/>
                  </a:lnTo>
                  <a:cubicBezTo>
                    <a:pt x="26399" y="7521"/>
                    <a:pt x="26660" y="7546"/>
                    <a:pt x="26927" y="7546"/>
                  </a:cubicBezTo>
                  <a:cubicBezTo>
                    <a:pt x="27025" y="7546"/>
                    <a:pt x="27124" y="7542"/>
                    <a:pt x="27223" y="7535"/>
                  </a:cubicBezTo>
                  <a:cubicBezTo>
                    <a:pt x="27223" y="7535"/>
                    <a:pt x="27433" y="7520"/>
                    <a:pt x="27769" y="7497"/>
                  </a:cubicBezTo>
                  <a:cubicBezTo>
                    <a:pt x="27883" y="7489"/>
                    <a:pt x="27997" y="7484"/>
                    <a:pt x="28109" y="7484"/>
                  </a:cubicBezTo>
                  <a:cubicBezTo>
                    <a:pt x="28898" y="7484"/>
                    <a:pt x="29650" y="7686"/>
                    <a:pt x="30317" y="8042"/>
                  </a:cubicBezTo>
                  <a:cubicBezTo>
                    <a:pt x="31067" y="8446"/>
                    <a:pt x="31710" y="9047"/>
                    <a:pt x="32176" y="9788"/>
                  </a:cubicBezTo>
                  <a:cubicBezTo>
                    <a:pt x="32343" y="9157"/>
                    <a:pt x="32427" y="8493"/>
                    <a:pt x="32413" y="7812"/>
                  </a:cubicBezTo>
                  <a:lnTo>
                    <a:pt x="32401" y="7190"/>
                  </a:lnTo>
                  <a:cubicBezTo>
                    <a:pt x="32323" y="3222"/>
                    <a:pt x="29075" y="95"/>
                    <a:pt x="25175" y="95"/>
                  </a:cubicBezTo>
                  <a:cubicBezTo>
                    <a:pt x="24984" y="95"/>
                    <a:pt x="24791" y="102"/>
                    <a:pt x="24597" y="118"/>
                  </a:cubicBezTo>
                  <a:lnTo>
                    <a:pt x="18007" y="637"/>
                  </a:lnTo>
                  <a:cubicBezTo>
                    <a:pt x="16694" y="223"/>
                    <a:pt x="15297" y="1"/>
                    <a:pt x="138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0"/>
            <p:cNvSpPr/>
            <p:nvPr/>
          </p:nvSpPr>
          <p:spPr>
            <a:xfrm>
              <a:off x="4680525" y="2507725"/>
              <a:ext cx="1637400" cy="847425"/>
            </a:xfrm>
            <a:custGeom>
              <a:avLst/>
              <a:gdLst/>
              <a:ahLst/>
              <a:cxnLst/>
              <a:rect l="l" t="t" r="r" b="b"/>
              <a:pathLst>
                <a:path w="65496" h="33897" extrusionOk="0">
                  <a:moveTo>
                    <a:pt x="43378" y="1"/>
                  </a:moveTo>
                  <a:cubicBezTo>
                    <a:pt x="43135" y="1"/>
                    <a:pt x="42890" y="8"/>
                    <a:pt x="42645" y="22"/>
                  </a:cubicBezTo>
                  <a:lnTo>
                    <a:pt x="23900" y="1150"/>
                  </a:lnTo>
                  <a:cubicBezTo>
                    <a:pt x="17760" y="1150"/>
                    <a:pt x="12130" y="5468"/>
                    <a:pt x="9290" y="12354"/>
                  </a:cubicBezTo>
                  <a:lnTo>
                    <a:pt x="1" y="33896"/>
                  </a:lnTo>
                  <a:lnTo>
                    <a:pt x="65496" y="33896"/>
                  </a:lnTo>
                  <a:lnTo>
                    <a:pt x="57352" y="11356"/>
                  </a:lnTo>
                  <a:cubicBezTo>
                    <a:pt x="54843" y="4415"/>
                    <a:pt x="49369" y="1"/>
                    <a:pt x="433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0"/>
            <p:cNvSpPr/>
            <p:nvPr/>
          </p:nvSpPr>
          <p:spPr>
            <a:xfrm>
              <a:off x="5275775" y="1767450"/>
              <a:ext cx="728000" cy="868825"/>
            </a:xfrm>
            <a:custGeom>
              <a:avLst/>
              <a:gdLst/>
              <a:ahLst/>
              <a:cxnLst/>
              <a:rect l="l" t="t" r="r" b="b"/>
              <a:pathLst>
                <a:path w="29120" h="34753" extrusionOk="0">
                  <a:moveTo>
                    <a:pt x="18162" y="0"/>
                  </a:moveTo>
                  <a:cubicBezTo>
                    <a:pt x="17643" y="823"/>
                    <a:pt x="17342" y="1787"/>
                    <a:pt x="17342" y="2819"/>
                  </a:cubicBezTo>
                  <a:lnTo>
                    <a:pt x="17342" y="3436"/>
                  </a:lnTo>
                  <a:cubicBezTo>
                    <a:pt x="17342" y="6277"/>
                    <a:pt x="14929" y="8578"/>
                    <a:pt x="11952" y="8578"/>
                  </a:cubicBezTo>
                  <a:cubicBezTo>
                    <a:pt x="11643" y="8688"/>
                    <a:pt x="11354" y="8828"/>
                    <a:pt x="11082" y="8990"/>
                  </a:cubicBezTo>
                  <a:lnTo>
                    <a:pt x="11130" y="16950"/>
                  </a:lnTo>
                  <a:cubicBezTo>
                    <a:pt x="11278" y="17125"/>
                    <a:pt x="11418" y="17293"/>
                    <a:pt x="11549" y="17449"/>
                  </a:cubicBezTo>
                  <a:cubicBezTo>
                    <a:pt x="12034" y="18028"/>
                    <a:pt x="12319" y="18737"/>
                    <a:pt x="12360" y="19477"/>
                  </a:cubicBezTo>
                  <a:lnTo>
                    <a:pt x="12362" y="19527"/>
                  </a:lnTo>
                  <a:cubicBezTo>
                    <a:pt x="12464" y="21278"/>
                    <a:pt x="11537" y="22931"/>
                    <a:pt x="9962" y="23823"/>
                  </a:cubicBezTo>
                  <a:cubicBezTo>
                    <a:pt x="9538" y="24063"/>
                    <a:pt x="9152" y="24282"/>
                    <a:pt x="8891" y="24430"/>
                  </a:cubicBezTo>
                  <a:lnTo>
                    <a:pt x="5722" y="19829"/>
                  </a:lnTo>
                  <a:lnTo>
                    <a:pt x="5722" y="19829"/>
                  </a:lnTo>
                  <a:cubicBezTo>
                    <a:pt x="5820" y="21664"/>
                    <a:pt x="5545" y="23559"/>
                    <a:pt x="4924" y="25324"/>
                  </a:cubicBezTo>
                  <a:cubicBezTo>
                    <a:pt x="4054" y="27792"/>
                    <a:pt x="2290" y="29843"/>
                    <a:pt x="1" y="31114"/>
                  </a:cubicBezTo>
                  <a:lnTo>
                    <a:pt x="13676" y="34656"/>
                  </a:lnTo>
                  <a:cubicBezTo>
                    <a:pt x="13927" y="34721"/>
                    <a:pt x="14176" y="34752"/>
                    <a:pt x="14420" y="34752"/>
                  </a:cubicBezTo>
                  <a:cubicBezTo>
                    <a:pt x="16059" y="34752"/>
                    <a:pt x="17453" y="33367"/>
                    <a:pt x="17349" y="31632"/>
                  </a:cubicBezTo>
                  <a:lnTo>
                    <a:pt x="17087" y="27294"/>
                  </a:lnTo>
                  <a:cubicBezTo>
                    <a:pt x="16986" y="25977"/>
                    <a:pt x="17535" y="24693"/>
                    <a:pt x="18546" y="23892"/>
                  </a:cubicBezTo>
                  <a:lnTo>
                    <a:pt x="22271" y="24352"/>
                  </a:lnTo>
                  <a:cubicBezTo>
                    <a:pt x="22523" y="24383"/>
                    <a:pt x="22768" y="24398"/>
                    <a:pt x="23006" y="24398"/>
                  </a:cubicBezTo>
                  <a:cubicBezTo>
                    <a:pt x="25479" y="24398"/>
                    <a:pt x="27142" y="22748"/>
                    <a:pt x="26920" y="20120"/>
                  </a:cubicBezTo>
                  <a:lnTo>
                    <a:pt x="27049" y="15697"/>
                  </a:lnTo>
                  <a:lnTo>
                    <a:pt x="28186" y="15155"/>
                  </a:lnTo>
                  <a:cubicBezTo>
                    <a:pt x="28897" y="14815"/>
                    <a:pt x="29120" y="13910"/>
                    <a:pt x="28649" y="13279"/>
                  </a:cubicBezTo>
                  <a:lnTo>
                    <a:pt x="26612" y="10551"/>
                  </a:lnTo>
                  <a:lnTo>
                    <a:pt x="26114" y="4668"/>
                  </a:lnTo>
                  <a:cubicBezTo>
                    <a:pt x="25448" y="4311"/>
                    <a:pt x="24696" y="4110"/>
                    <a:pt x="23908" y="4110"/>
                  </a:cubicBezTo>
                  <a:cubicBezTo>
                    <a:pt x="23794" y="4110"/>
                    <a:pt x="23680" y="4115"/>
                    <a:pt x="23566" y="4123"/>
                  </a:cubicBezTo>
                  <a:cubicBezTo>
                    <a:pt x="23230" y="4147"/>
                    <a:pt x="23020" y="4161"/>
                    <a:pt x="23020" y="4161"/>
                  </a:cubicBezTo>
                  <a:cubicBezTo>
                    <a:pt x="22913" y="4169"/>
                    <a:pt x="22806" y="4173"/>
                    <a:pt x="22700" y="4173"/>
                  </a:cubicBezTo>
                  <a:cubicBezTo>
                    <a:pt x="20414" y="4173"/>
                    <a:pt x="18466" y="2384"/>
                    <a:pt x="181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4" name="Google Shape;744;p20"/>
          <p:cNvGrpSpPr/>
          <p:nvPr/>
        </p:nvGrpSpPr>
        <p:grpSpPr>
          <a:xfrm>
            <a:off x="7012018" y="4600362"/>
            <a:ext cx="541615" cy="543397"/>
            <a:chOff x="1244925" y="2414900"/>
            <a:chExt cx="1751100" cy="1862225"/>
          </a:xfrm>
        </p:grpSpPr>
        <p:sp>
          <p:nvSpPr>
            <p:cNvPr id="745" name="Google Shape;745;p20"/>
            <p:cNvSpPr/>
            <p:nvPr/>
          </p:nvSpPr>
          <p:spPr>
            <a:xfrm>
              <a:off x="1578700" y="2414900"/>
              <a:ext cx="807100" cy="727625"/>
            </a:xfrm>
            <a:custGeom>
              <a:avLst/>
              <a:gdLst/>
              <a:ahLst/>
              <a:cxnLst/>
              <a:rect l="l" t="t" r="r" b="b"/>
              <a:pathLst>
                <a:path w="32284" h="29105" extrusionOk="0">
                  <a:moveTo>
                    <a:pt x="10530" y="1"/>
                  </a:moveTo>
                  <a:cubicBezTo>
                    <a:pt x="7576" y="1"/>
                    <a:pt x="4650" y="1158"/>
                    <a:pt x="2465" y="3393"/>
                  </a:cubicBezTo>
                  <a:cubicBezTo>
                    <a:pt x="2447" y="3393"/>
                    <a:pt x="2428" y="3393"/>
                    <a:pt x="2410" y="3393"/>
                  </a:cubicBezTo>
                  <a:cubicBezTo>
                    <a:pt x="865" y="3393"/>
                    <a:pt x="0" y="5200"/>
                    <a:pt x="994" y="6403"/>
                  </a:cubicBezTo>
                  <a:lnTo>
                    <a:pt x="1200" y="6729"/>
                  </a:lnTo>
                  <a:cubicBezTo>
                    <a:pt x="1487" y="7183"/>
                    <a:pt x="1854" y="7568"/>
                    <a:pt x="2273" y="7874"/>
                  </a:cubicBezTo>
                  <a:cubicBezTo>
                    <a:pt x="1787" y="10281"/>
                    <a:pt x="2350" y="12928"/>
                    <a:pt x="4310" y="15033"/>
                  </a:cubicBezTo>
                  <a:lnTo>
                    <a:pt x="11807" y="23082"/>
                  </a:lnTo>
                  <a:lnTo>
                    <a:pt x="23825" y="29104"/>
                  </a:lnTo>
                  <a:lnTo>
                    <a:pt x="24618" y="27536"/>
                  </a:lnTo>
                  <a:lnTo>
                    <a:pt x="28243" y="20371"/>
                  </a:lnTo>
                  <a:cubicBezTo>
                    <a:pt x="32284" y="12377"/>
                    <a:pt x="27116" y="2693"/>
                    <a:pt x="18198" y="1811"/>
                  </a:cubicBezTo>
                  <a:cubicBezTo>
                    <a:pt x="18086" y="1799"/>
                    <a:pt x="17973" y="1790"/>
                    <a:pt x="17861" y="1781"/>
                  </a:cubicBezTo>
                  <a:lnTo>
                    <a:pt x="16471" y="1693"/>
                  </a:lnTo>
                  <a:cubicBezTo>
                    <a:pt x="14636" y="556"/>
                    <a:pt x="12576" y="1"/>
                    <a:pt x="105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0"/>
            <p:cNvSpPr/>
            <p:nvPr/>
          </p:nvSpPr>
          <p:spPr>
            <a:xfrm>
              <a:off x="1244925" y="3338425"/>
              <a:ext cx="1751100" cy="938700"/>
            </a:xfrm>
            <a:custGeom>
              <a:avLst/>
              <a:gdLst/>
              <a:ahLst/>
              <a:cxnLst/>
              <a:rect l="l" t="t" r="r" b="b"/>
              <a:pathLst>
                <a:path w="70044" h="37548" extrusionOk="0">
                  <a:moveTo>
                    <a:pt x="40187" y="0"/>
                  </a:moveTo>
                  <a:cubicBezTo>
                    <a:pt x="39329" y="0"/>
                    <a:pt x="38467" y="56"/>
                    <a:pt x="37605" y="170"/>
                  </a:cubicBezTo>
                  <a:lnTo>
                    <a:pt x="28688" y="1344"/>
                  </a:lnTo>
                  <a:cubicBezTo>
                    <a:pt x="28499" y="1334"/>
                    <a:pt x="28311" y="1330"/>
                    <a:pt x="28124" y="1330"/>
                  </a:cubicBezTo>
                  <a:cubicBezTo>
                    <a:pt x="24613" y="1330"/>
                    <a:pt x="21359" y="3021"/>
                    <a:pt x="19659" y="5769"/>
                  </a:cubicBezTo>
                  <a:lnTo>
                    <a:pt x="1" y="37547"/>
                  </a:lnTo>
                  <a:lnTo>
                    <a:pt x="70044" y="37547"/>
                  </a:lnTo>
                  <a:lnTo>
                    <a:pt x="56551" y="9033"/>
                  </a:lnTo>
                  <a:cubicBezTo>
                    <a:pt x="56202" y="8443"/>
                    <a:pt x="55780" y="7834"/>
                    <a:pt x="55296" y="7222"/>
                  </a:cubicBezTo>
                  <a:cubicBezTo>
                    <a:pt x="51629" y="2585"/>
                    <a:pt x="46019" y="0"/>
                    <a:pt x="401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0"/>
            <p:cNvSpPr/>
            <p:nvPr/>
          </p:nvSpPr>
          <p:spPr>
            <a:xfrm>
              <a:off x="1563250" y="2626550"/>
              <a:ext cx="739000" cy="883575"/>
            </a:xfrm>
            <a:custGeom>
              <a:avLst/>
              <a:gdLst/>
              <a:ahLst/>
              <a:cxnLst/>
              <a:rect l="l" t="t" r="r" b="b"/>
              <a:pathLst>
                <a:path w="29560" h="35343" extrusionOk="0">
                  <a:moveTo>
                    <a:pt x="11574" y="0"/>
                  </a:moveTo>
                  <a:cubicBezTo>
                    <a:pt x="11552" y="0"/>
                    <a:pt x="11530" y="1"/>
                    <a:pt x="11508" y="1"/>
                  </a:cubicBezTo>
                  <a:lnTo>
                    <a:pt x="5526" y="221"/>
                  </a:lnTo>
                  <a:cubicBezTo>
                    <a:pt x="5475" y="223"/>
                    <a:pt x="5423" y="224"/>
                    <a:pt x="5372" y="224"/>
                  </a:cubicBezTo>
                  <a:cubicBezTo>
                    <a:pt x="5040" y="224"/>
                    <a:pt x="4714" y="184"/>
                    <a:pt x="4399" y="110"/>
                  </a:cubicBezTo>
                  <a:cubicBezTo>
                    <a:pt x="4129" y="722"/>
                    <a:pt x="3951" y="1385"/>
                    <a:pt x="3893" y="2083"/>
                  </a:cubicBezTo>
                  <a:lnTo>
                    <a:pt x="3346" y="8525"/>
                  </a:lnTo>
                  <a:lnTo>
                    <a:pt x="404" y="13692"/>
                  </a:lnTo>
                  <a:cubicBezTo>
                    <a:pt x="1" y="14402"/>
                    <a:pt x="486" y="15290"/>
                    <a:pt x="1301" y="15332"/>
                  </a:cubicBezTo>
                  <a:lnTo>
                    <a:pt x="2762" y="15408"/>
                  </a:lnTo>
                  <a:lnTo>
                    <a:pt x="2824" y="15509"/>
                  </a:lnTo>
                  <a:cubicBezTo>
                    <a:pt x="2881" y="16181"/>
                    <a:pt x="2979" y="19354"/>
                    <a:pt x="2979" y="19354"/>
                  </a:cubicBezTo>
                  <a:cubicBezTo>
                    <a:pt x="2908" y="23481"/>
                    <a:pt x="4278" y="24607"/>
                    <a:pt x="6579" y="24607"/>
                  </a:cubicBezTo>
                  <a:cubicBezTo>
                    <a:pt x="6959" y="24607"/>
                    <a:pt x="7364" y="24576"/>
                    <a:pt x="7793" y="24523"/>
                  </a:cubicBezTo>
                  <a:lnTo>
                    <a:pt x="8834" y="24395"/>
                  </a:lnTo>
                  <a:cubicBezTo>
                    <a:pt x="8853" y="24403"/>
                    <a:pt x="8870" y="24412"/>
                    <a:pt x="8888" y="24422"/>
                  </a:cubicBezTo>
                  <a:cubicBezTo>
                    <a:pt x="10649" y="25365"/>
                    <a:pt x="11460" y="27718"/>
                    <a:pt x="10726" y="29577"/>
                  </a:cubicBezTo>
                  <a:lnTo>
                    <a:pt x="9400" y="32944"/>
                  </a:lnTo>
                  <a:cubicBezTo>
                    <a:pt x="8937" y="34119"/>
                    <a:pt x="9826" y="35343"/>
                    <a:pt x="11022" y="35343"/>
                  </a:cubicBezTo>
                  <a:cubicBezTo>
                    <a:pt x="11129" y="35343"/>
                    <a:pt x="11239" y="35333"/>
                    <a:pt x="11350" y="35312"/>
                  </a:cubicBezTo>
                  <a:lnTo>
                    <a:pt x="27896" y="32264"/>
                  </a:lnTo>
                  <a:cubicBezTo>
                    <a:pt x="29078" y="32045"/>
                    <a:pt x="29560" y="30583"/>
                    <a:pt x="28709" y="29735"/>
                  </a:cubicBezTo>
                  <a:cubicBezTo>
                    <a:pt x="27535" y="28561"/>
                    <a:pt x="26623" y="27136"/>
                    <a:pt x="26064" y="25548"/>
                  </a:cubicBezTo>
                  <a:cubicBezTo>
                    <a:pt x="25409" y="23691"/>
                    <a:pt x="25051" y="21062"/>
                    <a:pt x="25155" y="19130"/>
                  </a:cubicBezTo>
                  <a:lnTo>
                    <a:pt x="25148" y="19070"/>
                  </a:lnTo>
                  <a:cubicBezTo>
                    <a:pt x="15268" y="19033"/>
                    <a:pt x="15894" y="12490"/>
                    <a:pt x="15894" y="12490"/>
                  </a:cubicBezTo>
                  <a:cubicBezTo>
                    <a:pt x="15114" y="9960"/>
                    <a:pt x="9900" y="10847"/>
                    <a:pt x="13367" y="4416"/>
                  </a:cubicBezTo>
                  <a:cubicBezTo>
                    <a:pt x="13643" y="3905"/>
                    <a:pt x="13825" y="3346"/>
                    <a:pt x="13912" y="2771"/>
                  </a:cubicBezTo>
                  <a:cubicBezTo>
                    <a:pt x="14159" y="1318"/>
                    <a:pt x="13036" y="0"/>
                    <a:pt x="115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8" name="Google Shape;748;p20"/>
          <p:cNvGrpSpPr/>
          <p:nvPr/>
        </p:nvGrpSpPr>
        <p:grpSpPr>
          <a:xfrm flipH="1">
            <a:off x="6629061" y="4691003"/>
            <a:ext cx="433362" cy="452433"/>
            <a:chOff x="3576950" y="2918975"/>
            <a:chExt cx="1228350" cy="1359475"/>
          </a:xfrm>
        </p:grpSpPr>
        <p:sp>
          <p:nvSpPr>
            <p:cNvPr id="749" name="Google Shape;749;p20"/>
            <p:cNvSpPr/>
            <p:nvPr/>
          </p:nvSpPr>
          <p:spPr>
            <a:xfrm>
              <a:off x="3736675" y="2918975"/>
              <a:ext cx="891500" cy="1155050"/>
            </a:xfrm>
            <a:custGeom>
              <a:avLst/>
              <a:gdLst/>
              <a:ahLst/>
              <a:cxnLst/>
              <a:rect l="l" t="t" r="r" b="b"/>
              <a:pathLst>
                <a:path w="35660" h="46202" extrusionOk="0">
                  <a:moveTo>
                    <a:pt x="26483" y="0"/>
                  </a:moveTo>
                  <a:cubicBezTo>
                    <a:pt x="26296" y="0"/>
                    <a:pt x="26107" y="6"/>
                    <a:pt x="25917" y="18"/>
                  </a:cubicBezTo>
                  <a:lnTo>
                    <a:pt x="19129" y="442"/>
                  </a:lnTo>
                  <a:cubicBezTo>
                    <a:pt x="12729" y="919"/>
                    <a:pt x="7695" y="5938"/>
                    <a:pt x="7070" y="12189"/>
                  </a:cubicBezTo>
                  <a:cubicBezTo>
                    <a:pt x="7023" y="12656"/>
                    <a:pt x="1" y="45984"/>
                    <a:pt x="1" y="45984"/>
                  </a:cubicBezTo>
                  <a:lnTo>
                    <a:pt x="34254" y="46201"/>
                  </a:lnTo>
                  <a:lnTo>
                    <a:pt x="35335" y="9443"/>
                  </a:lnTo>
                  <a:cubicBezTo>
                    <a:pt x="35660" y="4297"/>
                    <a:pt x="31561" y="0"/>
                    <a:pt x="264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0"/>
            <p:cNvSpPr/>
            <p:nvPr/>
          </p:nvSpPr>
          <p:spPr>
            <a:xfrm>
              <a:off x="3576950" y="3775750"/>
              <a:ext cx="1228350" cy="502700"/>
            </a:xfrm>
            <a:custGeom>
              <a:avLst/>
              <a:gdLst/>
              <a:ahLst/>
              <a:cxnLst/>
              <a:rect l="l" t="t" r="r" b="b"/>
              <a:pathLst>
                <a:path w="49134" h="20108" extrusionOk="0">
                  <a:moveTo>
                    <a:pt x="32541" y="1"/>
                  </a:moveTo>
                  <a:cubicBezTo>
                    <a:pt x="32358" y="1"/>
                    <a:pt x="32174" y="5"/>
                    <a:pt x="31990" y="14"/>
                  </a:cubicBezTo>
                  <a:lnTo>
                    <a:pt x="17927" y="683"/>
                  </a:lnTo>
                  <a:cubicBezTo>
                    <a:pt x="13321" y="683"/>
                    <a:pt x="9097" y="3244"/>
                    <a:pt x="6968" y="7329"/>
                  </a:cubicBezTo>
                  <a:lnTo>
                    <a:pt x="0" y="20107"/>
                  </a:lnTo>
                  <a:lnTo>
                    <a:pt x="49133" y="20107"/>
                  </a:lnTo>
                  <a:lnTo>
                    <a:pt x="43022" y="6737"/>
                  </a:lnTo>
                  <a:cubicBezTo>
                    <a:pt x="41141" y="2620"/>
                    <a:pt x="37034" y="1"/>
                    <a:pt x="32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0"/>
            <p:cNvSpPr/>
            <p:nvPr/>
          </p:nvSpPr>
          <p:spPr>
            <a:xfrm>
              <a:off x="3967625" y="3090025"/>
              <a:ext cx="728000" cy="814200"/>
            </a:xfrm>
            <a:custGeom>
              <a:avLst/>
              <a:gdLst/>
              <a:ahLst/>
              <a:cxnLst/>
              <a:rect l="l" t="t" r="r" b="b"/>
              <a:pathLst>
                <a:path w="29120" h="32568" extrusionOk="0">
                  <a:moveTo>
                    <a:pt x="18996" y="0"/>
                  </a:moveTo>
                  <a:cubicBezTo>
                    <a:pt x="18938" y="339"/>
                    <a:pt x="18904" y="687"/>
                    <a:pt x="18904" y="1041"/>
                  </a:cubicBezTo>
                  <a:lnTo>
                    <a:pt x="18904" y="1772"/>
                  </a:lnTo>
                  <a:cubicBezTo>
                    <a:pt x="18904" y="5120"/>
                    <a:pt x="16058" y="7835"/>
                    <a:pt x="12546" y="7835"/>
                  </a:cubicBezTo>
                  <a:cubicBezTo>
                    <a:pt x="12013" y="8022"/>
                    <a:pt x="11527" y="8286"/>
                    <a:pt x="11092" y="8604"/>
                  </a:cubicBezTo>
                  <a:lnTo>
                    <a:pt x="11079" y="10233"/>
                  </a:lnTo>
                  <a:cubicBezTo>
                    <a:pt x="11043" y="14945"/>
                    <a:pt x="8959" y="19396"/>
                    <a:pt x="5398" y="22482"/>
                  </a:cubicBezTo>
                  <a:cubicBezTo>
                    <a:pt x="5373" y="22505"/>
                    <a:pt x="5348" y="22525"/>
                    <a:pt x="5323" y="22547"/>
                  </a:cubicBezTo>
                  <a:cubicBezTo>
                    <a:pt x="5149" y="22700"/>
                    <a:pt x="5009" y="22895"/>
                    <a:pt x="4924" y="23139"/>
                  </a:cubicBezTo>
                  <a:cubicBezTo>
                    <a:pt x="4054" y="25608"/>
                    <a:pt x="2290" y="27659"/>
                    <a:pt x="1" y="28928"/>
                  </a:cubicBezTo>
                  <a:lnTo>
                    <a:pt x="13676" y="32472"/>
                  </a:lnTo>
                  <a:cubicBezTo>
                    <a:pt x="13926" y="32537"/>
                    <a:pt x="14176" y="32568"/>
                    <a:pt x="14420" y="32568"/>
                  </a:cubicBezTo>
                  <a:cubicBezTo>
                    <a:pt x="16058" y="32568"/>
                    <a:pt x="17453" y="31183"/>
                    <a:pt x="17349" y="29448"/>
                  </a:cubicBezTo>
                  <a:lnTo>
                    <a:pt x="17087" y="25109"/>
                  </a:lnTo>
                  <a:cubicBezTo>
                    <a:pt x="16985" y="23793"/>
                    <a:pt x="17535" y="22508"/>
                    <a:pt x="18545" y="21708"/>
                  </a:cubicBezTo>
                  <a:lnTo>
                    <a:pt x="22271" y="22168"/>
                  </a:lnTo>
                  <a:cubicBezTo>
                    <a:pt x="22542" y="22201"/>
                    <a:pt x="22806" y="22218"/>
                    <a:pt x="23062" y="22218"/>
                  </a:cubicBezTo>
                  <a:cubicBezTo>
                    <a:pt x="25517" y="22218"/>
                    <a:pt x="27219" y="20699"/>
                    <a:pt x="26998" y="18089"/>
                  </a:cubicBezTo>
                  <a:cubicBezTo>
                    <a:pt x="26998" y="18089"/>
                    <a:pt x="27072" y="14397"/>
                    <a:pt x="26989" y="13610"/>
                  </a:cubicBezTo>
                  <a:lnTo>
                    <a:pt x="27049" y="13514"/>
                  </a:lnTo>
                  <a:lnTo>
                    <a:pt x="28186" y="12972"/>
                  </a:lnTo>
                  <a:cubicBezTo>
                    <a:pt x="28895" y="12633"/>
                    <a:pt x="29120" y="11729"/>
                    <a:pt x="28649" y="11098"/>
                  </a:cubicBezTo>
                  <a:lnTo>
                    <a:pt x="26612" y="8370"/>
                  </a:lnTo>
                  <a:lnTo>
                    <a:pt x="26114" y="2487"/>
                  </a:lnTo>
                  <a:cubicBezTo>
                    <a:pt x="25448" y="2129"/>
                    <a:pt x="24696" y="1928"/>
                    <a:pt x="23907" y="1928"/>
                  </a:cubicBezTo>
                  <a:cubicBezTo>
                    <a:pt x="23794" y="1928"/>
                    <a:pt x="23680" y="1932"/>
                    <a:pt x="23566" y="1941"/>
                  </a:cubicBezTo>
                  <a:cubicBezTo>
                    <a:pt x="23230" y="1966"/>
                    <a:pt x="23019" y="1980"/>
                    <a:pt x="23019" y="1980"/>
                  </a:cubicBezTo>
                  <a:cubicBezTo>
                    <a:pt x="22912" y="1988"/>
                    <a:pt x="22806" y="1992"/>
                    <a:pt x="22700" y="1992"/>
                  </a:cubicBezTo>
                  <a:cubicBezTo>
                    <a:pt x="21194" y="1992"/>
                    <a:pt x="19836" y="1212"/>
                    <a:pt x="189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0"/>
            <p:cNvSpPr/>
            <p:nvPr/>
          </p:nvSpPr>
          <p:spPr>
            <a:xfrm>
              <a:off x="4165300" y="2962425"/>
              <a:ext cx="271500" cy="460450"/>
            </a:xfrm>
            <a:custGeom>
              <a:avLst/>
              <a:gdLst/>
              <a:ahLst/>
              <a:cxnLst/>
              <a:rect l="l" t="t" r="r" b="b"/>
              <a:pathLst>
                <a:path w="10860" h="18418" extrusionOk="0">
                  <a:moveTo>
                    <a:pt x="7894" y="0"/>
                  </a:moveTo>
                  <a:cubicBezTo>
                    <a:pt x="3329" y="0"/>
                    <a:pt x="0" y="4373"/>
                    <a:pt x="1019" y="8833"/>
                  </a:cubicBezTo>
                  <a:lnTo>
                    <a:pt x="3209" y="18417"/>
                  </a:lnTo>
                  <a:lnTo>
                    <a:pt x="3245" y="7691"/>
                  </a:lnTo>
                  <a:cubicBezTo>
                    <a:pt x="3223" y="3658"/>
                    <a:pt x="6493" y="411"/>
                    <a:pt x="10478" y="411"/>
                  </a:cubicBezTo>
                  <a:cubicBezTo>
                    <a:pt x="10605" y="411"/>
                    <a:pt x="10732" y="414"/>
                    <a:pt x="10859" y="421"/>
                  </a:cubicBezTo>
                  <a:cubicBezTo>
                    <a:pt x="10243" y="210"/>
                    <a:pt x="9588" y="78"/>
                    <a:pt x="8907" y="43"/>
                  </a:cubicBezTo>
                  <a:lnTo>
                    <a:pt x="8285" y="10"/>
                  </a:lnTo>
                  <a:cubicBezTo>
                    <a:pt x="8169" y="3"/>
                    <a:pt x="8054" y="1"/>
                    <a:pt x="7940" y="0"/>
                  </a:cubicBezTo>
                  <a:cubicBezTo>
                    <a:pt x="7924" y="0"/>
                    <a:pt x="7909" y="0"/>
                    <a:pt x="78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3" name="Google Shape;753;p20"/>
          <p:cNvGrpSpPr/>
          <p:nvPr/>
        </p:nvGrpSpPr>
        <p:grpSpPr>
          <a:xfrm>
            <a:off x="6094043" y="4600362"/>
            <a:ext cx="541615" cy="543397"/>
            <a:chOff x="1244925" y="2414900"/>
            <a:chExt cx="1751100" cy="1862225"/>
          </a:xfrm>
        </p:grpSpPr>
        <p:sp>
          <p:nvSpPr>
            <p:cNvPr id="754" name="Google Shape;754;p20"/>
            <p:cNvSpPr/>
            <p:nvPr/>
          </p:nvSpPr>
          <p:spPr>
            <a:xfrm>
              <a:off x="1578700" y="2414900"/>
              <a:ext cx="807100" cy="727625"/>
            </a:xfrm>
            <a:custGeom>
              <a:avLst/>
              <a:gdLst/>
              <a:ahLst/>
              <a:cxnLst/>
              <a:rect l="l" t="t" r="r" b="b"/>
              <a:pathLst>
                <a:path w="32284" h="29105" extrusionOk="0">
                  <a:moveTo>
                    <a:pt x="10530" y="1"/>
                  </a:moveTo>
                  <a:cubicBezTo>
                    <a:pt x="7576" y="1"/>
                    <a:pt x="4650" y="1158"/>
                    <a:pt x="2465" y="3393"/>
                  </a:cubicBezTo>
                  <a:cubicBezTo>
                    <a:pt x="2447" y="3393"/>
                    <a:pt x="2428" y="3393"/>
                    <a:pt x="2410" y="3393"/>
                  </a:cubicBezTo>
                  <a:cubicBezTo>
                    <a:pt x="865" y="3393"/>
                    <a:pt x="0" y="5200"/>
                    <a:pt x="994" y="6403"/>
                  </a:cubicBezTo>
                  <a:lnTo>
                    <a:pt x="1200" y="6729"/>
                  </a:lnTo>
                  <a:cubicBezTo>
                    <a:pt x="1487" y="7183"/>
                    <a:pt x="1854" y="7568"/>
                    <a:pt x="2273" y="7874"/>
                  </a:cubicBezTo>
                  <a:cubicBezTo>
                    <a:pt x="1787" y="10281"/>
                    <a:pt x="2350" y="12928"/>
                    <a:pt x="4310" y="15033"/>
                  </a:cubicBezTo>
                  <a:lnTo>
                    <a:pt x="11807" y="23082"/>
                  </a:lnTo>
                  <a:lnTo>
                    <a:pt x="23825" y="29104"/>
                  </a:lnTo>
                  <a:lnTo>
                    <a:pt x="24618" y="27536"/>
                  </a:lnTo>
                  <a:lnTo>
                    <a:pt x="28243" y="20371"/>
                  </a:lnTo>
                  <a:cubicBezTo>
                    <a:pt x="32284" y="12377"/>
                    <a:pt x="27116" y="2693"/>
                    <a:pt x="18198" y="1811"/>
                  </a:cubicBezTo>
                  <a:cubicBezTo>
                    <a:pt x="18086" y="1799"/>
                    <a:pt x="17973" y="1790"/>
                    <a:pt x="17861" y="1781"/>
                  </a:cubicBezTo>
                  <a:lnTo>
                    <a:pt x="16471" y="1693"/>
                  </a:lnTo>
                  <a:cubicBezTo>
                    <a:pt x="14636" y="556"/>
                    <a:pt x="12576" y="1"/>
                    <a:pt x="105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0"/>
            <p:cNvSpPr/>
            <p:nvPr/>
          </p:nvSpPr>
          <p:spPr>
            <a:xfrm>
              <a:off x="1244925" y="3338425"/>
              <a:ext cx="1751100" cy="938700"/>
            </a:xfrm>
            <a:custGeom>
              <a:avLst/>
              <a:gdLst/>
              <a:ahLst/>
              <a:cxnLst/>
              <a:rect l="l" t="t" r="r" b="b"/>
              <a:pathLst>
                <a:path w="70044" h="37548" extrusionOk="0">
                  <a:moveTo>
                    <a:pt x="40187" y="0"/>
                  </a:moveTo>
                  <a:cubicBezTo>
                    <a:pt x="39329" y="0"/>
                    <a:pt x="38467" y="56"/>
                    <a:pt x="37605" y="170"/>
                  </a:cubicBezTo>
                  <a:lnTo>
                    <a:pt x="28688" y="1344"/>
                  </a:lnTo>
                  <a:cubicBezTo>
                    <a:pt x="28499" y="1334"/>
                    <a:pt x="28311" y="1330"/>
                    <a:pt x="28124" y="1330"/>
                  </a:cubicBezTo>
                  <a:cubicBezTo>
                    <a:pt x="24613" y="1330"/>
                    <a:pt x="21359" y="3021"/>
                    <a:pt x="19659" y="5769"/>
                  </a:cubicBezTo>
                  <a:lnTo>
                    <a:pt x="1" y="37547"/>
                  </a:lnTo>
                  <a:lnTo>
                    <a:pt x="70044" y="37547"/>
                  </a:lnTo>
                  <a:lnTo>
                    <a:pt x="56551" y="9033"/>
                  </a:lnTo>
                  <a:cubicBezTo>
                    <a:pt x="56202" y="8443"/>
                    <a:pt x="55780" y="7834"/>
                    <a:pt x="55296" y="7222"/>
                  </a:cubicBezTo>
                  <a:cubicBezTo>
                    <a:pt x="51629" y="2585"/>
                    <a:pt x="46019" y="0"/>
                    <a:pt x="401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0"/>
            <p:cNvSpPr/>
            <p:nvPr/>
          </p:nvSpPr>
          <p:spPr>
            <a:xfrm>
              <a:off x="1563250" y="2626550"/>
              <a:ext cx="739000" cy="883575"/>
            </a:xfrm>
            <a:custGeom>
              <a:avLst/>
              <a:gdLst/>
              <a:ahLst/>
              <a:cxnLst/>
              <a:rect l="l" t="t" r="r" b="b"/>
              <a:pathLst>
                <a:path w="29560" h="35343" extrusionOk="0">
                  <a:moveTo>
                    <a:pt x="11574" y="0"/>
                  </a:moveTo>
                  <a:cubicBezTo>
                    <a:pt x="11552" y="0"/>
                    <a:pt x="11530" y="1"/>
                    <a:pt x="11508" y="1"/>
                  </a:cubicBezTo>
                  <a:lnTo>
                    <a:pt x="5526" y="221"/>
                  </a:lnTo>
                  <a:cubicBezTo>
                    <a:pt x="5475" y="223"/>
                    <a:pt x="5423" y="224"/>
                    <a:pt x="5372" y="224"/>
                  </a:cubicBezTo>
                  <a:cubicBezTo>
                    <a:pt x="5040" y="224"/>
                    <a:pt x="4714" y="184"/>
                    <a:pt x="4399" y="110"/>
                  </a:cubicBezTo>
                  <a:cubicBezTo>
                    <a:pt x="4129" y="722"/>
                    <a:pt x="3951" y="1385"/>
                    <a:pt x="3893" y="2083"/>
                  </a:cubicBezTo>
                  <a:lnTo>
                    <a:pt x="3346" y="8525"/>
                  </a:lnTo>
                  <a:lnTo>
                    <a:pt x="404" y="13692"/>
                  </a:lnTo>
                  <a:cubicBezTo>
                    <a:pt x="1" y="14402"/>
                    <a:pt x="486" y="15290"/>
                    <a:pt x="1301" y="15332"/>
                  </a:cubicBezTo>
                  <a:lnTo>
                    <a:pt x="2762" y="15408"/>
                  </a:lnTo>
                  <a:lnTo>
                    <a:pt x="2824" y="15509"/>
                  </a:lnTo>
                  <a:cubicBezTo>
                    <a:pt x="2881" y="16181"/>
                    <a:pt x="2979" y="19354"/>
                    <a:pt x="2979" y="19354"/>
                  </a:cubicBezTo>
                  <a:cubicBezTo>
                    <a:pt x="2908" y="23481"/>
                    <a:pt x="4278" y="24607"/>
                    <a:pt x="6579" y="24607"/>
                  </a:cubicBezTo>
                  <a:cubicBezTo>
                    <a:pt x="6959" y="24607"/>
                    <a:pt x="7364" y="24576"/>
                    <a:pt x="7793" y="24523"/>
                  </a:cubicBezTo>
                  <a:lnTo>
                    <a:pt x="8834" y="24395"/>
                  </a:lnTo>
                  <a:cubicBezTo>
                    <a:pt x="8853" y="24403"/>
                    <a:pt x="8870" y="24412"/>
                    <a:pt x="8888" y="24422"/>
                  </a:cubicBezTo>
                  <a:cubicBezTo>
                    <a:pt x="10649" y="25365"/>
                    <a:pt x="11460" y="27718"/>
                    <a:pt x="10726" y="29577"/>
                  </a:cubicBezTo>
                  <a:lnTo>
                    <a:pt x="9400" y="32944"/>
                  </a:lnTo>
                  <a:cubicBezTo>
                    <a:pt x="8937" y="34119"/>
                    <a:pt x="9826" y="35343"/>
                    <a:pt x="11022" y="35343"/>
                  </a:cubicBezTo>
                  <a:cubicBezTo>
                    <a:pt x="11129" y="35343"/>
                    <a:pt x="11239" y="35333"/>
                    <a:pt x="11350" y="35312"/>
                  </a:cubicBezTo>
                  <a:lnTo>
                    <a:pt x="27896" y="32264"/>
                  </a:lnTo>
                  <a:cubicBezTo>
                    <a:pt x="29078" y="32045"/>
                    <a:pt x="29560" y="30583"/>
                    <a:pt x="28709" y="29735"/>
                  </a:cubicBezTo>
                  <a:cubicBezTo>
                    <a:pt x="27535" y="28561"/>
                    <a:pt x="26623" y="27136"/>
                    <a:pt x="26064" y="25548"/>
                  </a:cubicBezTo>
                  <a:cubicBezTo>
                    <a:pt x="25409" y="23691"/>
                    <a:pt x="25051" y="21062"/>
                    <a:pt x="25155" y="19130"/>
                  </a:cubicBezTo>
                  <a:lnTo>
                    <a:pt x="25148" y="19070"/>
                  </a:lnTo>
                  <a:cubicBezTo>
                    <a:pt x="15268" y="19033"/>
                    <a:pt x="15894" y="12490"/>
                    <a:pt x="15894" y="12490"/>
                  </a:cubicBezTo>
                  <a:cubicBezTo>
                    <a:pt x="15114" y="9960"/>
                    <a:pt x="9900" y="10847"/>
                    <a:pt x="13367" y="4416"/>
                  </a:cubicBezTo>
                  <a:cubicBezTo>
                    <a:pt x="13643" y="3905"/>
                    <a:pt x="13825" y="3346"/>
                    <a:pt x="13912" y="2771"/>
                  </a:cubicBezTo>
                  <a:cubicBezTo>
                    <a:pt x="14159" y="1318"/>
                    <a:pt x="13036" y="0"/>
                    <a:pt x="115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7" name="Google Shape;757;p20"/>
          <p:cNvGrpSpPr/>
          <p:nvPr/>
        </p:nvGrpSpPr>
        <p:grpSpPr>
          <a:xfrm flipH="1">
            <a:off x="5711086" y="4691003"/>
            <a:ext cx="433362" cy="452433"/>
            <a:chOff x="3576950" y="2918975"/>
            <a:chExt cx="1228350" cy="1359475"/>
          </a:xfrm>
        </p:grpSpPr>
        <p:sp>
          <p:nvSpPr>
            <p:cNvPr id="758" name="Google Shape;758;p20"/>
            <p:cNvSpPr/>
            <p:nvPr/>
          </p:nvSpPr>
          <p:spPr>
            <a:xfrm>
              <a:off x="3736675" y="2918975"/>
              <a:ext cx="891500" cy="1155050"/>
            </a:xfrm>
            <a:custGeom>
              <a:avLst/>
              <a:gdLst/>
              <a:ahLst/>
              <a:cxnLst/>
              <a:rect l="l" t="t" r="r" b="b"/>
              <a:pathLst>
                <a:path w="35660" h="46202" extrusionOk="0">
                  <a:moveTo>
                    <a:pt x="26483" y="0"/>
                  </a:moveTo>
                  <a:cubicBezTo>
                    <a:pt x="26296" y="0"/>
                    <a:pt x="26107" y="6"/>
                    <a:pt x="25917" y="18"/>
                  </a:cubicBezTo>
                  <a:lnTo>
                    <a:pt x="19129" y="442"/>
                  </a:lnTo>
                  <a:cubicBezTo>
                    <a:pt x="12729" y="919"/>
                    <a:pt x="7695" y="5938"/>
                    <a:pt x="7070" y="12189"/>
                  </a:cubicBezTo>
                  <a:cubicBezTo>
                    <a:pt x="7023" y="12656"/>
                    <a:pt x="1" y="45984"/>
                    <a:pt x="1" y="45984"/>
                  </a:cubicBezTo>
                  <a:lnTo>
                    <a:pt x="34254" y="46201"/>
                  </a:lnTo>
                  <a:lnTo>
                    <a:pt x="35335" y="9443"/>
                  </a:lnTo>
                  <a:cubicBezTo>
                    <a:pt x="35660" y="4297"/>
                    <a:pt x="31561" y="0"/>
                    <a:pt x="264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0"/>
            <p:cNvSpPr/>
            <p:nvPr/>
          </p:nvSpPr>
          <p:spPr>
            <a:xfrm>
              <a:off x="3576950" y="3775750"/>
              <a:ext cx="1228350" cy="502700"/>
            </a:xfrm>
            <a:custGeom>
              <a:avLst/>
              <a:gdLst/>
              <a:ahLst/>
              <a:cxnLst/>
              <a:rect l="l" t="t" r="r" b="b"/>
              <a:pathLst>
                <a:path w="49134" h="20108" extrusionOk="0">
                  <a:moveTo>
                    <a:pt x="32541" y="1"/>
                  </a:moveTo>
                  <a:cubicBezTo>
                    <a:pt x="32358" y="1"/>
                    <a:pt x="32174" y="5"/>
                    <a:pt x="31990" y="14"/>
                  </a:cubicBezTo>
                  <a:lnTo>
                    <a:pt x="17927" y="683"/>
                  </a:lnTo>
                  <a:cubicBezTo>
                    <a:pt x="13321" y="683"/>
                    <a:pt x="9097" y="3244"/>
                    <a:pt x="6968" y="7329"/>
                  </a:cubicBezTo>
                  <a:lnTo>
                    <a:pt x="0" y="20107"/>
                  </a:lnTo>
                  <a:lnTo>
                    <a:pt x="49133" y="20107"/>
                  </a:lnTo>
                  <a:lnTo>
                    <a:pt x="43022" y="6737"/>
                  </a:lnTo>
                  <a:cubicBezTo>
                    <a:pt x="41141" y="2620"/>
                    <a:pt x="37034" y="1"/>
                    <a:pt x="32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0"/>
            <p:cNvSpPr/>
            <p:nvPr/>
          </p:nvSpPr>
          <p:spPr>
            <a:xfrm>
              <a:off x="3967625" y="3090025"/>
              <a:ext cx="728000" cy="814200"/>
            </a:xfrm>
            <a:custGeom>
              <a:avLst/>
              <a:gdLst/>
              <a:ahLst/>
              <a:cxnLst/>
              <a:rect l="l" t="t" r="r" b="b"/>
              <a:pathLst>
                <a:path w="29120" h="32568" extrusionOk="0">
                  <a:moveTo>
                    <a:pt x="18996" y="0"/>
                  </a:moveTo>
                  <a:cubicBezTo>
                    <a:pt x="18938" y="339"/>
                    <a:pt x="18904" y="687"/>
                    <a:pt x="18904" y="1041"/>
                  </a:cubicBezTo>
                  <a:lnTo>
                    <a:pt x="18904" y="1772"/>
                  </a:lnTo>
                  <a:cubicBezTo>
                    <a:pt x="18904" y="5120"/>
                    <a:pt x="16058" y="7835"/>
                    <a:pt x="12546" y="7835"/>
                  </a:cubicBezTo>
                  <a:cubicBezTo>
                    <a:pt x="12013" y="8022"/>
                    <a:pt x="11527" y="8286"/>
                    <a:pt x="11092" y="8604"/>
                  </a:cubicBezTo>
                  <a:lnTo>
                    <a:pt x="11079" y="10233"/>
                  </a:lnTo>
                  <a:cubicBezTo>
                    <a:pt x="11043" y="14945"/>
                    <a:pt x="8959" y="19396"/>
                    <a:pt x="5398" y="22482"/>
                  </a:cubicBezTo>
                  <a:cubicBezTo>
                    <a:pt x="5373" y="22505"/>
                    <a:pt x="5348" y="22525"/>
                    <a:pt x="5323" y="22547"/>
                  </a:cubicBezTo>
                  <a:cubicBezTo>
                    <a:pt x="5149" y="22700"/>
                    <a:pt x="5009" y="22895"/>
                    <a:pt x="4924" y="23139"/>
                  </a:cubicBezTo>
                  <a:cubicBezTo>
                    <a:pt x="4054" y="25608"/>
                    <a:pt x="2290" y="27659"/>
                    <a:pt x="1" y="28928"/>
                  </a:cubicBezTo>
                  <a:lnTo>
                    <a:pt x="13676" y="32472"/>
                  </a:lnTo>
                  <a:cubicBezTo>
                    <a:pt x="13926" y="32537"/>
                    <a:pt x="14176" y="32568"/>
                    <a:pt x="14420" y="32568"/>
                  </a:cubicBezTo>
                  <a:cubicBezTo>
                    <a:pt x="16058" y="32568"/>
                    <a:pt x="17453" y="31183"/>
                    <a:pt x="17349" y="29448"/>
                  </a:cubicBezTo>
                  <a:lnTo>
                    <a:pt x="17087" y="25109"/>
                  </a:lnTo>
                  <a:cubicBezTo>
                    <a:pt x="16985" y="23793"/>
                    <a:pt x="17535" y="22508"/>
                    <a:pt x="18545" y="21708"/>
                  </a:cubicBezTo>
                  <a:lnTo>
                    <a:pt x="22271" y="22168"/>
                  </a:lnTo>
                  <a:cubicBezTo>
                    <a:pt x="22542" y="22201"/>
                    <a:pt x="22806" y="22218"/>
                    <a:pt x="23062" y="22218"/>
                  </a:cubicBezTo>
                  <a:cubicBezTo>
                    <a:pt x="25517" y="22218"/>
                    <a:pt x="27219" y="20699"/>
                    <a:pt x="26998" y="18089"/>
                  </a:cubicBezTo>
                  <a:cubicBezTo>
                    <a:pt x="26998" y="18089"/>
                    <a:pt x="27072" y="14397"/>
                    <a:pt x="26989" y="13610"/>
                  </a:cubicBezTo>
                  <a:lnTo>
                    <a:pt x="27049" y="13514"/>
                  </a:lnTo>
                  <a:lnTo>
                    <a:pt x="28186" y="12972"/>
                  </a:lnTo>
                  <a:cubicBezTo>
                    <a:pt x="28895" y="12633"/>
                    <a:pt x="29120" y="11729"/>
                    <a:pt x="28649" y="11098"/>
                  </a:cubicBezTo>
                  <a:lnTo>
                    <a:pt x="26612" y="8370"/>
                  </a:lnTo>
                  <a:lnTo>
                    <a:pt x="26114" y="2487"/>
                  </a:lnTo>
                  <a:cubicBezTo>
                    <a:pt x="25448" y="2129"/>
                    <a:pt x="24696" y="1928"/>
                    <a:pt x="23907" y="1928"/>
                  </a:cubicBezTo>
                  <a:cubicBezTo>
                    <a:pt x="23794" y="1928"/>
                    <a:pt x="23680" y="1932"/>
                    <a:pt x="23566" y="1941"/>
                  </a:cubicBezTo>
                  <a:cubicBezTo>
                    <a:pt x="23230" y="1966"/>
                    <a:pt x="23019" y="1980"/>
                    <a:pt x="23019" y="1980"/>
                  </a:cubicBezTo>
                  <a:cubicBezTo>
                    <a:pt x="22912" y="1988"/>
                    <a:pt x="22806" y="1992"/>
                    <a:pt x="22700" y="1992"/>
                  </a:cubicBezTo>
                  <a:cubicBezTo>
                    <a:pt x="21194" y="1992"/>
                    <a:pt x="19836" y="1212"/>
                    <a:pt x="189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0"/>
            <p:cNvSpPr/>
            <p:nvPr/>
          </p:nvSpPr>
          <p:spPr>
            <a:xfrm>
              <a:off x="4165300" y="2962425"/>
              <a:ext cx="271500" cy="460450"/>
            </a:xfrm>
            <a:custGeom>
              <a:avLst/>
              <a:gdLst/>
              <a:ahLst/>
              <a:cxnLst/>
              <a:rect l="l" t="t" r="r" b="b"/>
              <a:pathLst>
                <a:path w="10860" h="18418" extrusionOk="0">
                  <a:moveTo>
                    <a:pt x="7894" y="0"/>
                  </a:moveTo>
                  <a:cubicBezTo>
                    <a:pt x="3329" y="0"/>
                    <a:pt x="0" y="4373"/>
                    <a:pt x="1019" y="8833"/>
                  </a:cubicBezTo>
                  <a:lnTo>
                    <a:pt x="3209" y="18417"/>
                  </a:lnTo>
                  <a:lnTo>
                    <a:pt x="3245" y="7691"/>
                  </a:lnTo>
                  <a:cubicBezTo>
                    <a:pt x="3223" y="3658"/>
                    <a:pt x="6493" y="411"/>
                    <a:pt x="10478" y="411"/>
                  </a:cubicBezTo>
                  <a:cubicBezTo>
                    <a:pt x="10605" y="411"/>
                    <a:pt x="10732" y="414"/>
                    <a:pt x="10859" y="421"/>
                  </a:cubicBezTo>
                  <a:cubicBezTo>
                    <a:pt x="10243" y="210"/>
                    <a:pt x="9588" y="78"/>
                    <a:pt x="8907" y="43"/>
                  </a:cubicBezTo>
                  <a:lnTo>
                    <a:pt x="8285" y="10"/>
                  </a:lnTo>
                  <a:cubicBezTo>
                    <a:pt x="8169" y="3"/>
                    <a:pt x="8054" y="1"/>
                    <a:pt x="7940" y="0"/>
                  </a:cubicBezTo>
                  <a:cubicBezTo>
                    <a:pt x="7924" y="0"/>
                    <a:pt x="7909" y="0"/>
                    <a:pt x="78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2" name="Google Shape;762;p20"/>
          <p:cNvGrpSpPr/>
          <p:nvPr/>
        </p:nvGrpSpPr>
        <p:grpSpPr>
          <a:xfrm flipH="1">
            <a:off x="3415275" y="4610670"/>
            <a:ext cx="510971" cy="543397"/>
            <a:chOff x="1244925" y="2414900"/>
            <a:chExt cx="1751100" cy="1862225"/>
          </a:xfrm>
        </p:grpSpPr>
        <p:sp>
          <p:nvSpPr>
            <p:cNvPr id="763" name="Google Shape;763;p20"/>
            <p:cNvSpPr/>
            <p:nvPr/>
          </p:nvSpPr>
          <p:spPr>
            <a:xfrm>
              <a:off x="1578700" y="2414900"/>
              <a:ext cx="807100" cy="727625"/>
            </a:xfrm>
            <a:custGeom>
              <a:avLst/>
              <a:gdLst/>
              <a:ahLst/>
              <a:cxnLst/>
              <a:rect l="l" t="t" r="r" b="b"/>
              <a:pathLst>
                <a:path w="32284" h="29105" extrusionOk="0">
                  <a:moveTo>
                    <a:pt x="10530" y="1"/>
                  </a:moveTo>
                  <a:cubicBezTo>
                    <a:pt x="7576" y="1"/>
                    <a:pt x="4650" y="1158"/>
                    <a:pt x="2465" y="3393"/>
                  </a:cubicBezTo>
                  <a:cubicBezTo>
                    <a:pt x="2447" y="3393"/>
                    <a:pt x="2428" y="3393"/>
                    <a:pt x="2410" y="3393"/>
                  </a:cubicBezTo>
                  <a:cubicBezTo>
                    <a:pt x="865" y="3393"/>
                    <a:pt x="0" y="5200"/>
                    <a:pt x="994" y="6403"/>
                  </a:cubicBezTo>
                  <a:lnTo>
                    <a:pt x="1200" y="6729"/>
                  </a:lnTo>
                  <a:cubicBezTo>
                    <a:pt x="1487" y="7183"/>
                    <a:pt x="1854" y="7568"/>
                    <a:pt x="2273" y="7874"/>
                  </a:cubicBezTo>
                  <a:cubicBezTo>
                    <a:pt x="1787" y="10281"/>
                    <a:pt x="2350" y="12928"/>
                    <a:pt x="4310" y="15033"/>
                  </a:cubicBezTo>
                  <a:lnTo>
                    <a:pt x="11807" y="23082"/>
                  </a:lnTo>
                  <a:lnTo>
                    <a:pt x="23825" y="29104"/>
                  </a:lnTo>
                  <a:lnTo>
                    <a:pt x="24618" y="27536"/>
                  </a:lnTo>
                  <a:lnTo>
                    <a:pt x="28243" y="20371"/>
                  </a:lnTo>
                  <a:cubicBezTo>
                    <a:pt x="32284" y="12377"/>
                    <a:pt x="27116" y="2693"/>
                    <a:pt x="18198" y="1811"/>
                  </a:cubicBezTo>
                  <a:cubicBezTo>
                    <a:pt x="18086" y="1799"/>
                    <a:pt x="17973" y="1790"/>
                    <a:pt x="17861" y="1781"/>
                  </a:cubicBezTo>
                  <a:lnTo>
                    <a:pt x="16471" y="1693"/>
                  </a:lnTo>
                  <a:cubicBezTo>
                    <a:pt x="14636" y="556"/>
                    <a:pt x="12576" y="1"/>
                    <a:pt x="105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0"/>
            <p:cNvSpPr/>
            <p:nvPr/>
          </p:nvSpPr>
          <p:spPr>
            <a:xfrm>
              <a:off x="1244925" y="3338425"/>
              <a:ext cx="1751100" cy="938700"/>
            </a:xfrm>
            <a:custGeom>
              <a:avLst/>
              <a:gdLst/>
              <a:ahLst/>
              <a:cxnLst/>
              <a:rect l="l" t="t" r="r" b="b"/>
              <a:pathLst>
                <a:path w="70044" h="37548" extrusionOk="0">
                  <a:moveTo>
                    <a:pt x="40187" y="0"/>
                  </a:moveTo>
                  <a:cubicBezTo>
                    <a:pt x="39329" y="0"/>
                    <a:pt x="38467" y="56"/>
                    <a:pt x="37605" y="170"/>
                  </a:cubicBezTo>
                  <a:lnTo>
                    <a:pt x="28688" y="1344"/>
                  </a:lnTo>
                  <a:cubicBezTo>
                    <a:pt x="28499" y="1334"/>
                    <a:pt x="28311" y="1330"/>
                    <a:pt x="28124" y="1330"/>
                  </a:cubicBezTo>
                  <a:cubicBezTo>
                    <a:pt x="24613" y="1330"/>
                    <a:pt x="21359" y="3021"/>
                    <a:pt x="19659" y="5769"/>
                  </a:cubicBezTo>
                  <a:lnTo>
                    <a:pt x="1" y="37547"/>
                  </a:lnTo>
                  <a:lnTo>
                    <a:pt x="70044" y="37547"/>
                  </a:lnTo>
                  <a:lnTo>
                    <a:pt x="56551" y="9033"/>
                  </a:lnTo>
                  <a:cubicBezTo>
                    <a:pt x="56202" y="8443"/>
                    <a:pt x="55780" y="7834"/>
                    <a:pt x="55296" y="7222"/>
                  </a:cubicBezTo>
                  <a:cubicBezTo>
                    <a:pt x="51629" y="2585"/>
                    <a:pt x="46019" y="0"/>
                    <a:pt x="401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0"/>
            <p:cNvSpPr/>
            <p:nvPr/>
          </p:nvSpPr>
          <p:spPr>
            <a:xfrm>
              <a:off x="1563250" y="2626550"/>
              <a:ext cx="739000" cy="883575"/>
            </a:xfrm>
            <a:custGeom>
              <a:avLst/>
              <a:gdLst/>
              <a:ahLst/>
              <a:cxnLst/>
              <a:rect l="l" t="t" r="r" b="b"/>
              <a:pathLst>
                <a:path w="29560" h="35343" extrusionOk="0">
                  <a:moveTo>
                    <a:pt x="11574" y="0"/>
                  </a:moveTo>
                  <a:cubicBezTo>
                    <a:pt x="11552" y="0"/>
                    <a:pt x="11530" y="1"/>
                    <a:pt x="11508" y="1"/>
                  </a:cubicBezTo>
                  <a:lnTo>
                    <a:pt x="5526" y="221"/>
                  </a:lnTo>
                  <a:cubicBezTo>
                    <a:pt x="5475" y="223"/>
                    <a:pt x="5423" y="224"/>
                    <a:pt x="5372" y="224"/>
                  </a:cubicBezTo>
                  <a:cubicBezTo>
                    <a:pt x="5040" y="224"/>
                    <a:pt x="4714" y="184"/>
                    <a:pt x="4399" y="110"/>
                  </a:cubicBezTo>
                  <a:cubicBezTo>
                    <a:pt x="4129" y="722"/>
                    <a:pt x="3951" y="1385"/>
                    <a:pt x="3893" y="2083"/>
                  </a:cubicBezTo>
                  <a:lnTo>
                    <a:pt x="3346" y="8525"/>
                  </a:lnTo>
                  <a:lnTo>
                    <a:pt x="404" y="13692"/>
                  </a:lnTo>
                  <a:cubicBezTo>
                    <a:pt x="1" y="14402"/>
                    <a:pt x="486" y="15290"/>
                    <a:pt x="1301" y="15332"/>
                  </a:cubicBezTo>
                  <a:lnTo>
                    <a:pt x="2762" y="15408"/>
                  </a:lnTo>
                  <a:lnTo>
                    <a:pt x="2824" y="15509"/>
                  </a:lnTo>
                  <a:cubicBezTo>
                    <a:pt x="2881" y="16181"/>
                    <a:pt x="2979" y="19354"/>
                    <a:pt x="2979" y="19354"/>
                  </a:cubicBezTo>
                  <a:cubicBezTo>
                    <a:pt x="2908" y="23481"/>
                    <a:pt x="4278" y="24607"/>
                    <a:pt x="6579" y="24607"/>
                  </a:cubicBezTo>
                  <a:cubicBezTo>
                    <a:pt x="6959" y="24607"/>
                    <a:pt x="7364" y="24576"/>
                    <a:pt x="7793" y="24523"/>
                  </a:cubicBezTo>
                  <a:lnTo>
                    <a:pt x="8834" y="24395"/>
                  </a:lnTo>
                  <a:cubicBezTo>
                    <a:pt x="8853" y="24403"/>
                    <a:pt x="8870" y="24412"/>
                    <a:pt x="8888" y="24422"/>
                  </a:cubicBezTo>
                  <a:cubicBezTo>
                    <a:pt x="10649" y="25365"/>
                    <a:pt x="11460" y="27718"/>
                    <a:pt x="10726" y="29577"/>
                  </a:cubicBezTo>
                  <a:lnTo>
                    <a:pt x="9400" y="32944"/>
                  </a:lnTo>
                  <a:cubicBezTo>
                    <a:pt x="8937" y="34119"/>
                    <a:pt x="9826" y="35343"/>
                    <a:pt x="11022" y="35343"/>
                  </a:cubicBezTo>
                  <a:cubicBezTo>
                    <a:pt x="11129" y="35343"/>
                    <a:pt x="11239" y="35333"/>
                    <a:pt x="11350" y="35312"/>
                  </a:cubicBezTo>
                  <a:lnTo>
                    <a:pt x="27896" y="32264"/>
                  </a:lnTo>
                  <a:cubicBezTo>
                    <a:pt x="29078" y="32045"/>
                    <a:pt x="29560" y="30583"/>
                    <a:pt x="28709" y="29735"/>
                  </a:cubicBezTo>
                  <a:cubicBezTo>
                    <a:pt x="27535" y="28561"/>
                    <a:pt x="26623" y="27136"/>
                    <a:pt x="26064" y="25548"/>
                  </a:cubicBezTo>
                  <a:cubicBezTo>
                    <a:pt x="25409" y="23691"/>
                    <a:pt x="25051" y="21062"/>
                    <a:pt x="25155" y="19130"/>
                  </a:cubicBezTo>
                  <a:lnTo>
                    <a:pt x="25148" y="19070"/>
                  </a:lnTo>
                  <a:cubicBezTo>
                    <a:pt x="15268" y="19033"/>
                    <a:pt x="15894" y="12490"/>
                    <a:pt x="15894" y="12490"/>
                  </a:cubicBezTo>
                  <a:cubicBezTo>
                    <a:pt x="15114" y="9960"/>
                    <a:pt x="9900" y="10847"/>
                    <a:pt x="13367" y="4416"/>
                  </a:cubicBezTo>
                  <a:cubicBezTo>
                    <a:pt x="13643" y="3905"/>
                    <a:pt x="13825" y="3346"/>
                    <a:pt x="13912" y="2771"/>
                  </a:cubicBezTo>
                  <a:cubicBezTo>
                    <a:pt x="14159" y="1318"/>
                    <a:pt x="13036" y="0"/>
                    <a:pt x="115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20"/>
          <p:cNvGrpSpPr/>
          <p:nvPr/>
        </p:nvGrpSpPr>
        <p:grpSpPr>
          <a:xfrm>
            <a:off x="3880068" y="4666987"/>
            <a:ext cx="439995" cy="486964"/>
            <a:chOff x="3576950" y="2918975"/>
            <a:chExt cx="1228350" cy="1359475"/>
          </a:xfrm>
        </p:grpSpPr>
        <p:sp>
          <p:nvSpPr>
            <p:cNvPr id="767" name="Google Shape;767;p20"/>
            <p:cNvSpPr/>
            <p:nvPr/>
          </p:nvSpPr>
          <p:spPr>
            <a:xfrm>
              <a:off x="3736675" y="2918975"/>
              <a:ext cx="891500" cy="1155050"/>
            </a:xfrm>
            <a:custGeom>
              <a:avLst/>
              <a:gdLst/>
              <a:ahLst/>
              <a:cxnLst/>
              <a:rect l="l" t="t" r="r" b="b"/>
              <a:pathLst>
                <a:path w="35660" h="46202" extrusionOk="0">
                  <a:moveTo>
                    <a:pt x="26483" y="0"/>
                  </a:moveTo>
                  <a:cubicBezTo>
                    <a:pt x="26296" y="0"/>
                    <a:pt x="26107" y="6"/>
                    <a:pt x="25917" y="18"/>
                  </a:cubicBezTo>
                  <a:lnTo>
                    <a:pt x="19129" y="442"/>
                  </a:lnTo>
                  <a:cubicBezTo>
                    <a:pt x="12729" y="919"/>
                    <a:pt x="7695" y="5938"/>
                    <a:pt x="7070" y="12189"/>
                  </a:cubicBezTo>
                  <a:cubicBezTo>
                    <a:pt x="7023" y="12656"/>
                    <a:pt x="1" y="45984"/>
                    <a:pt x="1" y="45984"/>
                  </a:cubicBezTo>
                  <a:lnTo>
                    <a:pt x="34254" y="46201"/>
                  </a:lnTo>
                  <a:lnTo>
                    <a:pt x="35335" y="9443"/>
                  </a:lnTo>
                  <a:cubicBezTo>
                    <a:pt x="35660" y="4297"/>
                    <a:pt x="31561" y="0"/>
                    <a:pt x="264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0"/>
            <p:cNvSpPr/>
            <p:nvPr/>
          </p:nvSpPr>
          <p:spPr>
            <a:xfrm>
              <a:off x="3576950" y="3775750"/>
              <a:ext cx="1228350" cy="502700"/>
            </a:xfrm>
            <a:custGeom>
              <a:avLst/>
              <a:gdLst/>
              <a:ahLst/>
              <a:cxnLst/>
              <a:rect l="l" t="t" r="r" b="b"/>
              <a:pathLst>
                <a:path w="49134" h="20108" extrusionOk="0">
                  <a:moveTo>
                    <a:pt x="32541" y="1"/>
                  </a:moveTo>
                  <a:cubicBezTo>
                    <a:pt x="32358" y="1"/>
                    <a:pt x="32174" y="5"/>
                    <a:pt x="31990" y="14"/>
                  </a:cubicBezTo>
                  <a:lnTo>
                    <a:pt x="17927" y="683"/>
                  </a:lnTo>
                  <a:cubicBezTo>
                    <a:pt x="13321" y="683"/>
                    <a:pt x="9097" y="3244"/>
                    <a:pt x="6968" y="7329"/>
                  </a:cubicBezTo>
                  <a:lnTo>
                    <a:pt x="0" y="20107"/>
                  </a:lnTo>
                  <a:lnTo>
                    <a:pt x="49133" y="20107"/>
                  </a:lnTo>
                  <a:lnTo>
                    <a:pt x="43022" y="6737"/>
                  </a:lnTo>
                  <a:cubicBezTo>
                    <a:pt x="41141" y="2620"/>
                    <a:pt x="37034" y="1"/>
                    <a:pt x="32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0"/>
            <p:cNvSpPr/>
            <p:nvPr/>
          </p:nvSpPr>
          <p:spPr>
            <a:xfrm>
              <a:off x="3967625" y="3090025"/>
              <a:ext cx="728000" cy="814200"/>
            </a:xfrm>
            <a:custGeom>
              <a:avLst/>
              <a:gdLst/>
              <a:ahLst/>
              <a:cxnLst/>
              <a:rect l="l" t="t" r="r" b="b"/>
              <a:pathLst>
                <a:path w="29120" h="32568" extrusionOk="0">
                  <a:moveTo>
                    <a:pt x="18996" y="0"/>
                  </a:moveTo>
                  <a:cubicBezTo>
                    <a:pt x="18938" y="339"/>
                    <a:pt x="18904" y="687"/>
                    <a:pt x="18904" y="1041"/>
                  </a:cubicBezTo>
                  <a:lnTo>
                    <a:pt x="18904" y="1772"/>
                  </a:lnTo>
                  <a:cubicBezTo>
                    <a:pt x="18904" y="5120"/>
                    <a:pt x="16058" y="7835"/>
                    <a:pt x="12546" y="7835"/>
                  </a:cubicBezTo>
                  <a:cubicBezTo>
                    <a:pt x="12013" y="8022"/>
                    <a:pt x="11527" y="8286"/>
                    <a:pt x="11092" y="8604"/>
                  </a:cubicBezTo>
                  <a:lnTo>
                    <a:pt x="11079" y="10233"/>
                  </a:lnTo>
                  <a:cubicBezTo>
                    <a:pt x="11043" y="14945"/>
                    <a:pt x="8959" y="19396"/>
                    <a:pt x="5398" y="22482"/>
                  </a:cubicBezTo>
                  <a:cubicBezTo>
                    <a:pt x="5373" y="22505"/>
                    <a:pt x="5348" y="22525"/>
                    <a:pt x="5323" y="22547"/>
                  </a:cubicBezTo>
                  <a:cubicBezTo>
                    <a:pt x="5149" y="22700"/>
                    <a:pt x="5009" y="22895"/>
                    <a:pt x="4924" y="23139"/>
                  </a:cubicBezTo>
                  <a:cubicBezTo>
                    <a:pt x="4054" y="25608"/>
                    <a:pt x="2290" y="27659"/>
                    <a:pt x="1" y="28928"/>
                  </a:cubicBezTo>
                  <a:lnTo>
                    <a:pt x="13676" y="32472"/>
                  </a:lnTo>
                  <a:cubicBezTo>
                    <a:pt x="13926" y="32537"/>
                    <a:pt x="14176" y="32568"/>
                    <a:pt x="14420" y="32568"/>
                  </a:cubicBezTo>
                  <a:cubicBezTo>
                    <a:pt x="16058" y="32568"/>
                    <a:pt x="17453" y="31183"/>
                    <a:pt x="17349" y="29448"/>
                  </a:cubicBezTo>
                  <a:lnTo>
                    <a:pt x="17087" y="25109"/>
                  </a:lnTo>
                  <a:cubicBezTo>
                    <a:pt x="16985" y="23793"/>
                    <a:pt x="17535" y="22508"/>
                    <a:pt x="18545" y="21708"/>
                  </a:cubicBezTo>
                  <a:lnTo>
                    <a:pt x="22271" y="22168"/>
                  </a:lnTo>
                  <a:cubicBezTo>
                    <a:pt x="22542" y="22201"/>
                    <a:pt x="22806" y="22218"/>
                    <a:pt x="23062" y="22218"/>
                  </a:cubicBezTo>
                  <a:cubicBezTo>
                    <a:pt x="25517" y="22218"/>
                    <a:pt x="27219" y="20699"/>
                    <a:pt x="26998" y="18089"/>
                  </a:cubicBezTo>
                  <a:cubicBezTo>
                    <a:pt x="26998" y="18089"/>
                    <a:pt x="27072" y="14397"/>
                    <a:pt x="26989" y="13610"/>
                  </a:cubicBezTo>
                  <a:lnTo>
                    <a:pt x="27049" y="13514"/>
                  </a:lnTo>
                  <a:lnTo>
                    <a:pt x="28186" y="12972"/>
                  </a:lnTo>
                  <a:cubicBezTo>
                    <a:pt x="28895" y="12633"/>
                    <a:pt x="29120" y="11729"/>
                    <a:pt x="28649" y="11098"/>
                  </a:cubicBezTo>
                  <a:lnTo>
                    <a:pt x="26612" y="8370"/>
                  </a:lnTo>
                  <a:lnTo>
                    <a:pt x="26114" y="2487"/>
                  </a:lnTo>
                  <a:cubicBezTo>
                    <a:pt x="25448" y="2129"/>
                    <a:pt x="24696" y="1928"/>
                    <a:pt x="23907" y="1928"/>
                  </a:cubicBezTo>
                  <a:cubicBezTo>
                    <a:pt x="23794" y="1928"/>
                    <a:pt x="23680" y="1932"/>
                    <a:pt x="23566" y="1941"/>
                  </a:cubicBezTo>
                  <a:cubicBezTo>
                    <a:pt x="23230" y="1966"/>
                    <a:pt x="23019" y="1980"/>
                    <a:pt x="23019" y="1980"/>
                  </a:cubicBezTo>
                  <a:cubicBezTo>
                    <a:pt x="22912" y="1988"/>
                    <a:pt x="22806" y="1992"/>
                    <a:pt x="22700" y="1992"/>
                  </a:cubicBezTo>
                  <a:cubicBezTo>
                    <a:pt x="21194" y="1992"/>
                    <a:pt x="19836" y="1212"/>
                    <a:pt x="189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0"/>
            <p:cNvSpPr/>
            <p:nvPr/>
          </p:nvSpPr>
          <p:spPr>
            <a:xfrm>
              <a:off x="4165300" y="2962425"/>
              <a:ext cx="271500" cy="460450"/>
            </a:xfrm>
            <a:custGeom>
              <a:avLst/>
              <a:gdLst/>
              <a:ahLst/>
              <a:cxnLst/>
              <a:rect l="l" t="t" r="r" b="b"/>
              <a:pathLst>
                <a:path w="10860" h="18418" extrusionOk="0">
                  <a:moveTo>
                    <a:pt x="7894" y="0"/>
                  </a:moveTo>
                  <a:cubicBezTo>
                    <a:pt x="3329" y="0"/>
                    <a:pt x="0" y="4373"/>
                    <a:pt x="1019" y="8833"/>
                  </a:cubicBezTo>
                  <a:lnTo>
                    <a:pt x="3209" y="18417"/>
                  </a:lnTo>
                  <a:lnTo>
                    <a:pt x="3245" y="7691"/>
                  </a:lnTo>
                  <a:cubicBezTo>
                    <a:pt x="3223" y="3658"/>
                    <a:pt x="6493" y="411"/>
                    <a:pt x="10478" y="411"/>
                  </a:cubicBezTo>
                  <a:cubicBezTo>
                    <a:pt x="10605" y="411"/>
                    <a:pt x="10732" y="414"/>
                    <a:pt x="10859" y="421"/>
                  </a:cubicBezTo>
                  <a:cubicBezTo>
                    <a:pt x="10243" y="210"/>
                    <a:pt x="9588" y="78"/>
                    <a:pt x="8907" y="43"/>
                  </a:cubicBezTo>
                  <a:lnTo>
                    <a:pt x="8285" y="10"/>
                  </a:lnTo>
                  <a:cubicBezTo>
                    <a:pt x="8169" y="3"/>
                    <a:pt x="8054" y="1"/>
                    <a:pt x="7940" y="0"/>
                  </a:cubicBezTo>
                  <a:cubicBezTo>
                    <a:pt x="7924" y="0"/>
                    <a:pt x="7909" y="0"/>
                    <a:pt x="78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" name="Google Shape;771;p20"/>
          <p:cNvGrpSpPr/>
          <p:nvPr/>
        </p:nvGrpSpPr>
        <p:grpSpPr>
          <a:xfrm>
            <a:off x="4320067" y="4667020"/>
            <a:ext cx="476811" cy="486901"/>
            <a:chOff x="4680525" y="1683100"/>
            <a:chExt cx="1637400" cy="1672050"/>
          </a:xfrm>
        </p:grpSpPr>
        <p:sp>
          <p:nvSpPr>
            <p:cNvPr id="772" name="Google Shape;772;p20"/>
            <p:cNvSpPr/>
            <p:nvPr/>
          </p:nvSpPr>
          <p:spPr>
            <a:xfrm>
              <a:off x="5170700" y="1683100"/>
              <a:ext cx="810675" cy="695100"/>
            </a:xfrm>
            <a:custGeom>
              <a:avLst/>
              <a:gdLst/>
              <a:ahLst/>
              <a:cxnLst/>
              <a:rect l="l" t="t" r="r" b="b"/>
              <a:pathLst>
                <a:path w="32427" h="27804" extrusionOk="0">
                  <a:moveTo>
                    <a:pt x="18698" y="654"/>
                  </a:moveTo>
                  <a:cubicBezTo>
                    <a:pt x="19242" y="654"/>
                    <a:pt x="19773" y="772"/>
                    <a:pt x="20261" y="990"/>
                  </a:cubicBezTo>
                  <a:cubicBezTo>
                    <a:pt x="19954" y="1023"/>
                    <a:pt x="19651" y="1075"/>
                    <a:pt x="19355" y="1141"/>
                  </a:cubicBezTo>
                  <a:cubicBezTo>
                    <a:pt x="18968" y="973"/>
                    <a:pt x="18572" y="825"/>
                    <a:pt x="18169" y="691"/>
                  </a:cubicBezTo>
                  <a:cubicBezTo>
                    <a:pt x="18346" y="666"/>
                    <a:pt x="18523" y="654"/>
                    <a:pt x="18698" y="654"/>
                  </a:cubicBezTo>
                  <a:close/>
                  <a:moveTo>
                    <a:pt x="13848" y="1"/>
                  </a:moveTo>
                  <a:cubicBezTo>
                    <a:pt x="6201" y="1"/>
                    <a:pt x="0" y="6200"/>
                    <a:pt x="0" y="13849"/>
                  </a:cubicBezTo>
                  <a:cubicBezTo>
                    <a:pt x="0" y="21242"/>
                    <a:pt x="5795" y="27282"/>
                    <a:pt x="13091" y="27674"/>
                  </a:cubicBezTo>
                  <a:lnTo>
                    <a:pt x="13092" y="27803"/>
                  </a:lnTo>
                  <a:cubicBezTo>
                    <a:pt x="13156" y="27767"/>
                    <a:pt x="13227" y="27726"/>
                    <a:pt x="13306" y="27682"/>
                  </a:cubicBezTo>
                  <a:cubicBezTo>
                    <a:pt x="13486" y="27688"/>
                    <a:pt x="13665" y="27697"/>
                    <a:pt x="13848" y="27697"/>
                  </a:cubicBezTo>
                  <a:cubicBezTo>
                    <a:pt x="21496" y="27697"/>
                    <a:pt x="27696" y="21496"/>
                    <a:pt x="27696" y="13849"/>
                  </a:cubicBezTo>
                  <a:cubicBezTo>
                    <a:pt x="27696" y="11550"/>
                    <a:pt x="27133" y="9384"/>
                    <a:pt x="26142" y="7475"/>
                  </a:cubicBezTo>
                  <a:lnTo>
                    <a:pt x="26142" y="7475"/>
                  </a:lnTo>
                  <a:cubicBezTo>
                    <a:pt x="26399" y="7521"/>
                    <a:pt x="26660" y="7546"/>
                    <a:pt x="26927" y="7546"/>
                  </a:cubicBezTo>
                  <a:cubicBezTo>
                    <a:pt x="27025" y="7546"/>
                    <a:pt x="27124" y="7542"/>
                    <a:pt x="27223" y="7535"/>
                  </a:cubicBezTo>
                  <a:cubicBezTo>
                    <a:pt x="27223" y="7535"/>
                    <a:pt x="27433" y="7520"/>
                    <a:pt x="27769" y="7497"/>
                  </a:cubicBezTo>
                  <a:cubicBezTo>
                    <a:pt x="27883" y="7489"/>
                    <a:pt x="27997" y="7484"/>
                    <a:pt x="28109" y="7484"/>
                  </a:cubicBezTo>
                  <a:cubicBezTo>
                    <a:pt x="28898" y="7484"/>
                    <a:pt x="29650" y="7686"/>
                    <a:pt x="30317" y="8042"/>
                  </a:cubicBezTo>
                  <a:cubicBezTo>
                    <a:pt x="31067" y="8446"/>
                    <a:pt x="31710" y="9047"/>
                    <a:pt x="32176" y="9788"/>
                  </a:cubicBezTo>
                  <a:cubicBezTo>
                    <a:pt x="32343" y="9157"/>
                    <a:pt x="32427" y="8493"/>
                    <a:pt x="32413" y="7812"/>
                  </a:cubicBezTo>
                  <a:lnTo>
                    <a:pt x="32401" y="7190"/>
                  </a:lnTo>
                  <a:cubicBezTo>
                    <a:pt x="32323" y="3222"/>
                    <a:pt x="29075" y="95"/>
                    <a:pt x="25175" y="95"/>
                  </a:cubicBezTo>
                  <a:cubicBezTo>
                    <a:pt x="24984" y="95"/>
                    <a:pt x="24791" y="102"/>
                    <a:pt x="24597" y="118"/>
                  </a:cubicBezTo>
                  <a:lnTo>
                    <a:pt x="18007" y="637"/>
                  </a:lnTo>
                  <a:cubicBezTo>
                    <a:pt x="16694" y="223"/>
                    <a:pt x="15297" y="1"/>
                    <a:pt x="138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0"/>
            <p:cNvSpPr/>
            <p:nvPr/>
          </p:nvSpPr>
          <p:spPr>
            <a:xfrm>
              <a:off x="4680525" y="2507725"/>
              <a:ext cx="1637400" cy="847425"/>
            </a:xfrm>
            <a:custGeom>
              <a:avLst/>
              <a:gdLst/>
              <a:ahLst/>
              <a:cxnLst/>
              <a:rect l="l" t="t" r="r" b="b"/>
              <a:pathLst>
                <a:path w="65496" h="33897" extrusionOk="0">
                  <a:moveTo>
                    <a:pt x="43378" y="1"/>
                  </a:moveTo>
                  <a:cubicBezTo>
                    <a:pt x="43135" y="1"/>
                    <a:pt x="42890" y="8"/>
                    <a:pt x="42645" y="22"/>
                  </a:cubicBezTo>
                  <a:lnTo>
                    <a:pt x="23900" y="1150"/>
                  </a:lnTo>
                  <a:cubicBezTo>
                    <a:pt x="17760" y="1150"/>
                    <a:pt x="12130" y="5468"/>
                    <a:pt x="9290" y="12354"/>
                  </a:cubicBezTo>
                  <a:lnTo>
                    <a:pt x="1" y="33896"/>
                  </a:lnTo>
                  <a:lnTo>
                    <a:pt x="65496" y="33896"/>
                  </a:lnTo>
                  <a:lnTo>
                    <a:pt x="57352" y="11356"/>
                  </a:lnTo>
                  <a:cubicBezTo>
                    <a:pt x="54843" y="4415"/>
                    <a:pt x="49369" y="1"/>
                    <a:pt x="433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0"/>
            <p:cNvSpPr/>
            <p:nvPr/>
          </p:nvSpPr>
          <p:spPr>
            <a:xfrm>
              <a:off x="5275775" y="1767450"/>
              <a:ext cx="728000" cy="868825"/>
            </a:xfrm>
            <a:custGeom>
              <a:avLst/>
              <a:gdLst/>
              <a:ahLst/>
              <a:cxnLst/>
              <a:rect l="l" t="t" r="r" b="b"/>
              <a:pathLst>
                <a:path w="29120" h="34753" extrusionOk="0">
                  <a:moveTo>
                    <a:pt x="18162" y="0"/>
                  </a:moveTo>
                  <a:cubicBezTo>
                    <a:pt x="17643" y="823"/>
                    <a:pt x="17342" y="1787"/>
                    <a:pt x="17342" y="2819"/>
                  </a:cubicBezTo>
                  <a:lnTo>
                    <a:pt x="17342" y="3436"/>
                  </a:lnTo>
                  <a:cubicBezTo>
                    <a:pt x="17342" y="6277"/>
                    <a:pt x="14929" y="8578"/>
                    <a:pt x="11952" y="8578"/>
                  </a:cubicBezTo>
                  <a:cubicBezTo>
                    <a:pt x="11643" y="8688"/>
                    <a:pt x="11354" y="8828"/>
                    <a:pt x="11082" y="8990"/>
                  </a:cubicBezTo>
                  <a:lnTo>
                    <a:pt x="11130" y="16950"/>
                  </a:lnTo>
                  <a:cubicBezTo>
                    <a:pt x="11278" y="17125"/>
                    <a:pt x="11418" y="17293"/>
                    <a:pt x="11549" y="17449"/>
                  </a:cubicBezTo>
                  <a:cubicBezTo>
                    <a:pt x="12034" y="18028"/>
                    <a:pt x="12319" y="18737"/>
                    <a:pt x="12360" y="19477"/>
                  </a:cubicBezTo>
                  <a:lnTo>
                    <a:pt x="12362" y="19527"/>
                  </a:lnTo>
                  <a:cubicBezTo>
                    <a:pt x="12464" y="21278"/>
                    <a:pt x="11537" y="22931"/>
                    <a:pt x="9962" y="23823"/>
                  </a:cubicBezTo>
                  <a:cubicBezTo>
                    <a:pt x="9538" y="24063"/>
                    <a:pt x="9152" y="24282"/>
                    <a:pt x="8891" y="24430"/>
                  </a:cubicBezTo>
                  <a:lnTo>
                    <a:pt x="5722" y="19829"/>
                  </a:lnTo>
                  <a:lnTo>
                    <a:pt x="5722" y="19829"/>
                  </a:lnTo>
                  <a:cubicBezTo>
                    <a:pt x="5820" y="21664"/>
                    <a:pt x="5545" y="23559"/>
                    <a:pt x="4924" y="25324"/>
                  </a:cubicBezTo>
                  <a:cubicBezTo>
                    <a:pt x="4054" y="27792"/>
                    <a:pt x="2290" y="29843"/>
                    <a:pt x="1" y="31114"/>
                  </a:cubicBezTo>
                  <a:lnTo>
                    <a:pt x="13676" y="34656"/>
                  </a:lnTo>
                  <a:cubicBezTo>
                    <a:pt x="13927" y="34721"/>
                    <a:pt x="14176" y="34752"/>
                    <a:pt x="14420" y="34752"/>
                  </a:cubicBezTo>
                  <a:cubicBezTo>
                    <a:pt x="16059" y="34752"/>
                    <a:pt x="17453" y="33367"/>
                    <a:pt x="17349" y="31632"/>
                  </a:cubicBezTo>
                  <a:lnTo>
                    <a:pt x="17087" y="27294"/>
                  </a:lnTo>
                  <a:cubicBezTo>
                    <a:pt x="16986" y="25977"/>
                    <a:pt x="17535" y="24693"/>
                    <a:pt x="18546" y="23892"/>
                  </a:cubicBezTo>
                  <a:lnTo>
                    <a:pt x="22271" y="24352"/>
                  </a:lnTo>
                  <a:cubicBezTo>
                    <a:pt x="22523" y="24383"/>
                    <a:pt x="22768" y="24398"/>
                    <a:pt x="23006" y="24398"/>
                  </a:cubicBezTo>
                  <a:cubicBezTo>
                    <a:pt x="25479" y="24398"/>
                    <a:pt x="27142" y="22748"/>
                    <a:pt x="26920" y="20120"/>
                  </a:cubicBezTo>
                  <a:lnTo>
                    <a:pt x="27049" y="15697"/>
                  </a:lnTo>
                  <a:lnTo>
                    <a:pt x="28186" y="15155"/>
                  </a:lnTo>
                  <a:cubicBezTo>
                    <a:pt x="28897" y="14815"/>
                    <a:pt x="29120" y="13910"/>
                    <a:pt x="28649" y="13279"/>
                  </a:cubicBezTo>
                  <a:lnTo>
                    <a:pt x="26612" y="10551"/>
                  </a:lnTo>
                  <a:lnTo>
                    <a:pt x="26114" y="4668"/>
                  </a:lnTo>
                  <a:cubicBezTo>
                    <a:pt x="25448" y="4311"/>
                    <a:pt x="24696" y="4110"/>
                    <a:pt x="23908" y="4110"/>
                  </a:cubicBezTo>
                  <a:cubicBezTo>
                    <a:pt x="23794" y="4110"/>
                    <a:pt x="23680" y="4115"/>
                    <a:pt x="23566" y="4123"/>
                  </a:cubicBezTo>
                  <a:cubicBezTo>
                    <a:pt x="23230" y="4147"/>
                    <a:pt x="23020" y="4161"/>
                    <a:pt x="23020" y="4161"/>
                  </a:cubicBezTo>
                  <a:cubicBezTo>
                    <a:pt x="22913" y="4169"/>
                    <a:pt x="22806" y="4173"/>
                    <a:pt x="22700" y="4173"/>
                  </a:cubicBezTo>
                  <a:cubicBezTo>
                    <a:pt x="20414" y="4173"/>
                    <a:pt x="18466" y="2384"/>
                    <a:pt x="181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5" name="Google Shape;775;p20"/>
          <p:cNvGrpSpPr/>
          <p:nvPr/>
        </p:nvGrpSpPr>
        <p:grpSpPr>
          <a:xfrm>
            <a:off x="5176068" y="4610687"/>
            <a:ext cx="541615" cy="543397"/>
            <a:chOff x="1244925" y="2414900"/>
            <a:chExt cx="1751100" cy="1862225"/>
          </a:xfrm>
        </p:grpSpPr>
        <p:sp>
          <p:nvSpPr>
            <p:cNvPr id="776" name="Google Shape;776;p20"/>
            <p:cNvSpPr/>
            <p:nvPr/>
          </p:nvSpPr>
          <p:spPr>
            <a:xfrm>
              <a:off x="1578700" y="2414900"/>
              <a:ext cx="807100" cy="727625"/>
            </a:xfrm>
            <a:custGeom>
              <a:avLst/>
              <a:gdLst/>
              <a:ahLst/>
              <a:cxnLst/>
              <a:rect l="l" t="t" r="r" b="b"/>
              <a:pathLst>
                <a:path w="32284" h="29105" extrusionOk="0">
                  <a:moveTo>
                    <a:pt x="10530" y="1"/>
                  </a:moveTo>
                  <a:cubicBezTo>
                    <a:pt x="7576" y="1"/>
                    <a:pt x="4650" y="1158"/>
                    <a:pt x="2465" y="3393"/>
                  </a:cubicBezTo>
                  <a:cubicBezTo>
                    <a:pt x="2447" y="3393"/>
                    <a:pt x="2428" y="3393"/>
                    <a:pt x="2410" y="3393"/>
                  </a:cubicBezTo>
                  <a:cubicBezTo>
                    <a:pt x="865" y="3393"/>
                    <a:pt x="0" y="5200"/>
                    <a:pt x="994" y="6403"/>
                  </a:cubicBezTo>
                  <a:lnTo>
                    <a:pt x="1200" y="6729"/>
                  </a:lnTo>
                  <a:cubicBezTo>
                    <a:pt x="1487" y="7183"/>
                    <a:pt x="1854" y="7568"/>
                    <a:pt x="2273" y="7874"/>
                  </a:cubicBezTo>
                  <a:cubicBezTo>
                    <a:pt x="1787" y="10281"/>
                    <a:pt x="2350" y="12928"/>
                    <a:pt x="4310" y="15033"/>
                  </a:cubicBezTo>
                  <a:lnTo>
                    <a:pt x="11807" y="23082"/>
                  </a:lnTo>
                  <a:lnTo>
                    <a:pt x="23825" y="29104"/>
                  </a:lnTo>
                  <a:lnTo>
                    <a:pt x="24618" y="27536"/>
                  </a:lnTo>
                  <a:lnTo>
                    <a:pt x="28243" y="20371"/>
                  </a:lnTo>
                  <a:cubicBezTo>
                    <a:pt x="32284" y="12377"/>
                    <a:pt x="27116" y="2693"/>
                    <a:pt x="18198" y="1811"/>
                  </a:cubicBezTo>
                  <a:cubicBezTo>
                    <a:pt x="18086" y="1799"/>
                    <a:pt x="17973" y="1790"/>
                    <a:pt x="17861" y="1781"/>
                  </a:cubicBezTo>
                  <a:lnTo>
                    <a:pt x="16471" y="1693"/>
                  </a:lnTo>
                  <a:cubicBezTo>
                    <a:pt x="14636" y="556"/>
                    <a:pt x="12576" y="1"/>
                    <a:pt x="105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0"/>
            <p:cNvSpPr/>
            <p:nvPr/>
          </p:nvSpPr>
          <p:spPr>
            <a:xfrm>
              <a:off x="1244925" y="3338425"/>
              <a:ext cx="1751100" cy="938700"/>
            </a:xfrm>
            <a:custGeom>
              <a:avLst/>
              <a:gdLst/>
              <a:ahLst/>
              <a:cxnLst/>
              <a:rect l="l" t="t" r="r" b="b"/>
              <a:pathLst>
                <a:path w="70044" h="37548" extrusionOk="0">
                  <a:moveTo>
                    <a:pt x="40187" y="0"/>
                  </a:moveTo>
                  <a:cubicBezTo>
                    <a:pt x="39329" y="0"/>
                    <a:pt x="38467" y="56"/>
                    <a:pt x="37605" y="170"/>
                  </a:cubicBezTo>
                  <a:lnTo>
                    <a:pt x="28688" y="1344"/>
                  </a:lnTo>
                  <a:cubicBezTo>
                    <a:pt x="28499" y="1334"/>
                    <a:pt x="28311" y="1330"/>
                    <a:pt x="28124" y="1330"/>
                  </a:cubicBezTo>
                  <a:cubicBezTo>
                    <a:pt x="24613" y="1330"/>
                    <a:pt x="21359" y="3021"/>
                    <a:pt x="19659" y="5769"/>
                  </a:cubicBezTo>
                  <a:lnTo>
                    <a:pt x="1" y="37547"/>
                  </a:lnTo>
                  <a:lnTo>
                    <a:pt x="70044" y="37547"/>
                  </a:lnTo>
                  <a:lnTo>
                    <a:pt x="56551" y="9033"/>
                  </a:lnTo>
                  <a:cubicBezTo>
                    <a:pt x="56202" y="8443"/>
                    <a:pt x="55780" y="7834"/>
                    <a:pt x="55296" y="7222"/>
                  </a:cubicBezTo>
                  <a:cubicBezTo>
                    <a:pt x="51629" y="2585"/>
                    <a:pt x="46019" y="0"/>
                    <a:pt x="401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0"/>
            <p:cNvSpPr/>
            <p:nvPr/>
          </p:nvSpPr>
          <p:spPr>
            <a:xfrm>
              <a:off x="1563250" y="2626550"/>
              <a:ext cx="739000" cy="883575"/>
            </a:xfrm>
            <a:custGeom>
              <a:avLst/>
              <a:gdLst/>
              <a:ahLst/>
              <a:cxnLst/>
              <a:rect l="l" t="t" r="r" b="b"/>
              <a:pathLst>
                <a:path w="29560" h="35343" extrusionOk="0">
                  <a:moveTo>
                    <a:pt x="11574" y="0"/>
                  </a:moveTo>
                  <a:cubicBezTo>
                    <a:pt x="11552" y="0"/>
                    <a:pt x="11530" y="1"/>
                    <a:pt x="11508" y="1"/>
                  </a:cubicBezTo>
                  <a:lnTo>
                    <a:pt x="5526" y="221"/>
                  </a:lnTo>
                  <a:cubicBezTo>
                    <a:pt x="5475" y="223"/>
                    <a:pt x="5423" y="224"/>
                    <a:pt x="5372" y="224"/>
                  </a:cubicBezTo>
                  <a:cubicBezTo>
                    <a:pt x="5040" y="224"/>
                    <a:pt x="4714" y="184"/>
                    <a:pt x="4399" y="110"/>
                  </a:cubicBezTo>
                  <a:cubicBezTo>
                    <a:pt x="4129" y="722"/>
                    <a:pt x="3951" y="1385"/>
                    <a:pt x="3893" y="2083"/>
                  </a:cubicBezTo>
                  <a:lnTo>
                    <a:pt x="3346" y="8525"/>
                  </a:lnTo>
                  <a:lnTo>
                    <a:pt x="404" y="13692"/>
                  </a:lnTo>
                  <a:cubicBezTo>
                    <a:pt x="1" y="14402"/>
                    <a:pt x="486" y="15290"/>
                    <a:pt x="1301" y="15332"/>
                  </a:cubicBezTo>
                  <a:lnTo>
                    <a:pt x="2762" y="15408"/>
                  </a:lnTo>
                  <a:lnTo>
                    <a:pt x="2824" y="15509"/>
                  </a:lnTo>
                  <a:cubicBezTo>
                    <a:pt x="2881" y="16181"/>
                    <a:pt x="2979" y="19354"/>
                    <a:pt x="2979" y="19354"/>
                  </a:cubicBezTo>
                  <a:cubicBezTo>
                    <a:pt x="2908" y="23481"/>
                    <a:pt x="4278" y="24607"/>
                    <a:pt x="6579" y="24607"/>
                  </a:cubicBezTo>
                  <a:cubicBezTo>
                    <a:pt x="6959" y="24607"/>
                    <a:pt x="7364" y="24576"/>
                    <a:pt x="7793" y="24523"/>
                  </a:cubicBezTo>
                  <a:lnTo>
                    <a:pt x="8834" y="24395"/>
                  </a:lnTo>
                  <a:cubicBezTo>
                    <a:pt x="8853" y="24403"/>
                    <a:pt x="8870" y="24412"/>
                    <a:pt x="8888" y="24422"/>
                  </a:cubicBezTo>
                  <a:cubicBezTo>
                    <a:pt x="10649" y="25365"/>
                    <a:pt x="11460" y="27718"/>
                    <a:pt x="10726" y="29577"/>
                  </a:cubicBezTo>
                  <a:lnTo>
                    <a:pt x="9400" y="32944"/>
                  </a:lnTo>
                  <a:cubicBezTo>
                    <a:pt x="8937" y="34119"/>
                    <a:pt x="9826" y="35343"/>
                    <a:pt x="11022" y="35343"/>
                  </a:cubicBezTo>
                  <a:cubicBezTo>
                    <a:pt x="11129" y="35343"/>
                    <a:pt x="11239" y="35333"/>
                    <a:pt x="11350" y="35312"/>
                  </a:cubicBezTo>
                  <a:lnTo>
                    <a:pt x="27896" y="32264"/>
                  </a:lnTo>
                  <a:cubicBezTo>
                    <a:pt x="29078" y="32045"/>
                    <a:pt x="29560" y="30583"/>
                    <a:pt x="28709" y="29735"/>
                  </a:cubicBezTo>
                  <a:cubicBezTo>
                    <a:pt x="27535" y="28561"/>
                    <a:pt x="26623" y="27136"/>
                    <a:pt x="26064" y="25548"/>
                  </a:cubicBezTo>
                  <a:cubicBezTo>
                    <a:pt x="25409" y="23691"/>
                    <a:pt x="25051" y="21062"/>
                    <a:pt x="25155" y="19130"/>
                  </a:cubicBezTo>
                  <a:lnTo>
                    <a:pt x="25148" y="19070"/>
                  </a:lnTo>
                  <a:cubicBezTo>
                    <a:pt x="15268" y="19033"/>
                    <a:pt x="15894" y="12490"/>
                    <a:pt x="15894" y="12490"/>
                  </a:cubicBezTo>
                  <a:cubicBezTo>
                    <a:pt x="15114" y="9960"/>
                    <a:pt x="9900" y="10847"/>
                    <a:pt x="13367" y="4416"/>
                  </a:cubicBezTo>
                  <a:cubicBezTo>
                    <a:pt x="13643" y="3905"/>
                    <a:pt x="13825" y="3346"/>
                    <a:pt x="13912" y="2771"/>
                  </a:cubicBezTo>
                  <a:cubicBezTo>
                    <a:pt x="14159" y="1318"/>
                    <a:pt x="13036" y="0"/>
                    <a:pt x="115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" name="Google Shape;779;p20"/>
          <p:cNvGrpSpPr/>
          <p:nvPr/>
        </p:nvGrpSpPr>
        <p:grpSpPr>
          <a:xfrm flipH="1">
            <a:off x="4793111" y="4701328"/>
            <a:ext cx="433362" cy="452433"/>
            <a:chOff x="3576950" y="2918975"/>
            <a:chExt cx="1228350" cy="1359475"/>
          </a:xfrm>
        </p:grpSpPr>
        <p:sp>
          <p:nvSpPr>
            <p:cNvPr id="780" name="Google Shape;780;p20"/>
            <p:cNvSpPr/>
            <p:nvPr/>
          </p:nvSpPr>
          <p:spPr>
            <a:xfrm>
              <a:off x="3736675" y="2918975"/>
              <a:ext cx="891500" cy="1155050"/>
            </a:xfrm>
            <a:custGeom>
              <a:avLst/>
              <a:gdLst/>
              <a:ahLst/>
              <a:cxnLst/>
              <a:rect l="l" t="t" r="r" b="b"/>
              <a:pathLst>
                <a:path w="35660" h="46202" extrusionOk="0">
                  <a:moveTo>
                    <a:pt x="26483" y="0"/>
                  </a:moveTo>
                  <a:cubicBezTo>
                    <a:pt x="26296" y="0"/>
                    <a:pt x="26107" y="6"/>
                    <a:pt x="25917" y="18"/>
                  </a:cubicBezTo>
                  <a:lnTo>
                    <a:pt x="19129" y="442"/>
                  </a:lnTo>
                  <a:cubicBezTo>
                    <a:pt x="12729" y="919"/>
                    <a:pt x="7695" y="5938"/>
                    <a:pt x="7070" y="12189"/>
                  </a:cubicBezTo>
                  <a:cubicBezTo>
                    <a:pt x="7023" y="12656"/>
                    <a:pt x="1" y="45984"/>
                    <a:pt x="1" y="45984"/>
                  </a:cubicBezTo>
                  <a:lnTo>
                    <a:pt x="34254" y="46201"/>
                  </a:lnTo>
                  <a:lnTo>
                    <a:pt x="35335" y="9443"/>
                  </a:lnTo>
                  <a:cubicBezTo>
                    <a:pt x="35660" y="4297"/>
                    <a:pt x="31561" y="0"/>
                    <a:pt x="264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0"/>
            <p:cNvSpPr/>
            <p:nvPr/>
          </p:nvSpPr>
          <p:spPr>
            <a:xfrm>
              <a:off x="3576950" y="3775750"/>
              <a:ext cx="1228350" cy="502700"/>
            </a:xfrm>
            <a:custGeom>
              <a:avLst/>
              <a:gdLst/>
              <a:ahLst/>
              <a:cxnLst/>
              <a:rect l="l" t="t" r="r" b="b"/>
              <a:pathLst>
                <a:path w="49134" h="20108" extrusionOk="0">
                  <a:moveTo>
                    <a:pt x="32541" y="1"/>
                  </a:moveTo>
                  <a:cubicBezTo>
                    <a:pt x="32358" y="1"/>
                    <a:pt x="32174" y="5"/>
                    <a:pt x="31990" y="14"/>
                  </a:cubicBezTo>
                  <a:lnTo>
                    <a:pt x="17927" y="683"/>
                  </a:lnTo>
                  <a:cubicBezTo>
                    <a:pt x="13321" y="683"/>
                    <a:pt x="9097" y="3244"/>
                    <a:pt x="6968" y="7329"/>
                  </a:cubicBezTo>
                  <a:lnTo>
                    <a:pt x="0" y="20107"/>
                  </a:lnTo>
                  <a:lnTo>
                    <a:pt x="49133" y="20107"/>
                  </a:lnTo>
                  <a:lnTo>
                    <a:pt x="43022" y="6737"/>
                  </a:lnTo>
                  <a:cubicBezTo>
                    <a:pt x="41141" y="2620"/>
                    <a:pt x="37034" y="1"/>
                    <a:pt x="32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0"/>
            <p:cNvSpPr/>
            <p:nvPr/>
          </p:nvSpPr>
          <p:spPr>
            <a:xfrm>
              <a:off x="3967625" y="3090025"/>
              <a:ext cx="728000" cy="814200"/>
            </a:xfrm>
            <a:custGeom>
              <a:avLst/>
              <a:gdLst/>
              <a:ahLst/>
              <a:cxnLst/>
              <a:rect l="l" t="t" r="r" b="b"/>
              <a:pathLst>
                <a:path w="29120" h="32568" extrusionOk="0">
                  <a:moveTo>
                    <a:pt x="18996" y="0"/>
                  </a:moveTo>
                  <a:cubicBezTo>
                    <a:pt x="18938" y="339"/>
                    <a:pt x="18904" y="687"/>
                    <a:pt x="18904" y="1041"/>
                  </a:cubicBezTo>
                  <a:lnTo>
                    <a:pt x="18904" y="1772"/>
                  </a:lnTo>
                  <a:cubicBezTo>
                    <a:pt x="18904" y="5120"/>
                    <a:pt x="16058" y="7835"/>
                    <a:pt x="12546" y="7835"/>
                  </a:cubicBezTo>
                  <a:cubicBezTo>
                    <a:pt x="12013" y="8022"/>
                    <a:pt x="11527" y="8286"/>
                    <a:pt x="11092" y="8604"/>
                  </a:cubicBezTo>
                  <a:lnTo>
                    <a:pt x="11079" y="10233"/>
                  </a:lnTo>
                  <a:cubicBezTo>
                    <a:pt x="11043" y="14945"/>
                    <a:pt x="8959" y="19396"/>
                    <a:pt x="5398" y="22482"/>
                  </a:cubicBezTo>
                  <a:cubicBezTo>
                    <a:pt x="5373" y="22505"/>
                    <a:pt x="5348" y="22525"/>
                    <a:pt x="5323" y="22547"/>
                  </a:cubicBezTo>
                  <a:cubicBezTo>
                    <a:pt x="5149" y="22700"/>
                    <a:pt x="5009" y="22895"/>
                    <a:pt x="4924" y="23139"/>
                  </a:cubicBezTo>
                  <a:cubicBezTo>
                    <a:pt x="4054" y="25608"/>
                    <a:pt x="2290" y="27659"/>
                    <a:pt x="1" y="28928"/>
                  </a:cubicBezTo>
                  <a:lnTo>
                    <a:pt x="13676" y="32472"/>
                  </a:lnTo>
                  <a:cubicBezTo>
                    <a:pt x="13926" y="32537"/>
                    <a:pt x="14176" y="32568"/>
                    <a:pt x="14420" y="32568"/>
                  </a:cubicBezTo>
                  <a:cubicBezTo>
                    <a:pt x="16058" y="32568"/>
                    <a:pt x="17453" y="31183"/>
                    <a:pt x="17349" y="29448"/>
                  </a:cubicBezTo>
                  <a:lnTo>
                    <a:pt x="17087" y="25109"/>
                  </a:lnTo>
                  <a:cubicBezTo>
                    <a:pt x="16985" y="23793"/>
                    <a:pt x="17535" y="22508"/>
                    <a:pt x="18545" y="21708"/>
                  </a:cubicBezTo>
                  <a:lnTo>
                    <a:pt x="22271" y="22168"/>
                  </a:lnTo>
                  <a:cubicBezTo>
                    <a:pt x="22542" y="22201"/>
                    <a:pt x="22806" y="22218"/>
                    <a:pt x="23062" y="22218"/>
                  </a:cubicBezTo>
                  <a:cubicBezTo>
                    <a:pt x="25517" y="22218"/>
                    <a:pt x="27219" y="20699"/>
                    <a:pt x="26998" y="18089"/>
                  </a:cubicBezTo>
                  <a:cubicBezTo>
                    <a:pt x="26998" y="18089"/>
                    <a:pt x="27072" y="14397"/>
                    <a:pt x="26989" y="13610"/>
                  </a:cubicBezTo>
                  <a:lnTo>
                    <a:pt x="27049" y="13514"/>
                  </a:lnTo>
                  <a:lnTo>
                    <a:pt x="28186" y="12972"/>
                  </a:lnTo>
                  <a:cubicBezTo>
                    <a:pt x="28895" y="12633"/>
                    <a:pt x="29120" y="11729"/>
                    <a:pt x="28649" y="11098"/>
                  </a:cubicBezTo>
                  <a:lnTo>
                    <a:pt x="26612" y="8370"/>
                  </a:lnTo>
                  <a:lnTo>
                    <a:pt x="26114" y="2487"/>
                  </a:lnTo>
                  <a:cubicBezTo>
                    <a:pt x="25448" y="2129"/>
                    <a:pt x="24696" y="1928"/>
                    <a:pt x="23907" y="1928"/>
                  </a:cubicBezTo>
                  <a:cubicBezTo>
                    <a:pt x="23794" y="1928"/>
                    <a:pt x="23680" y="1932"/>
                    <a:pt x="23566" y="1941"/>
                  </a:cubicBezTo>
                  <a:cubicBezTo>
                    <a:pt x="23230" y="1966"/>
                    <a:pt x="23019" y="1980"/>
                    <a:pt x="23019" y="1980"/>
                  </a:cubicBezTo>
                  <a:cubicBezTo>
                    <a:pt x="22912" y="1988"/>
                    <a:pt x="22806" y="1992"/>
                    <a:pt x="22700" y="1992"/>
                  </a:cubicBezTo>
                  <a:cubicBezTo>
                    <a:pt x="21194" y="1992"/>
                    <a:pt x="19836" y="1212"/>
                    <a:pt x="189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0"/>
            <p:cNvSpPr/>
            <p:nvPr/>
          </p:nvSpPr>
          <p:spPr>
            <a:xfrm>
              <a:off x="4165300" y="2962425"/>
              <a:ext cx="271500" cy="460450"/>
            </a:xfrm>
            <a:custGeom>
              <a:avLst/>
              <a:gdLst/>
              <a:ahLst/>
              <a:cxnLst/>
              <a:rect l="l" t="t" r="r" b="b"/>
              <a:pathLst>
                <a:path w="10860" h="18418" extrusionOk="0">
                  <a:moveTo>
                    <a:pt x="7894" y="0"/>
                  </a:moveTo>
                  <a:cubicBezTo>
                    <a:pt x="3329" y="0"/>
                    <a:pt x="0" y="4373"/>
                    <a:pt x="1019" y="8833"/>
                  </a:cubicBezTo>
                  <a:lnTo>
                    <a:pt x="3209" y="18417"/>
                  </a:lnTo>
                  <a:lnTo>
                    <a:pt x="3245" y="7691"/>
                  </a:lnTo>
                  <a:cubicBezTo>
                    <a:pt x="3223" y="3658"/>
                    <a:pt x="6493" y="411"/>
                    <a:pt x="10478" y="411"/>
                  </a:cubicBezTo>
                  <a:cubicBezTo>
                    <a:pt x="10605" y="411"/>
                    <a:pt x="10732" y="414"/>
                    <a:pt x="10859" y="421"/>
                  </a:cubicBezTo>
                  <a:cubicBezTo>
                    <a:pt x="10243" y="210"/>
                    <a:pt x="9588" y="78"/>
                    <a:pt x="8907" y="43"/>
                  </a:cubicBezTo>
                  <a:lnTo>
                    <a:pt x="8285" y="10"/>
                  </a:lnTo>
                  <a:cubicBezTo>
                    <a:pt x="8169" y="3"/>
                    <a:pt x="8054" y="1"/>
                    <a:pt x="7940" y="0"/>
                  </a:cubicBezTo>
                  <a:cubicBezTo>
                    <a:pt x="7924" y="0"/>
                    <a:pt x="7909" y="0"/>
                    <a:pt x="78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4" name="Google Shape;784;p20"/>
          <p:cNvGrpSpPr/>
          <p:nvPr/>
        </p:nvGrpSpPr>
        <p:grpSpPr>
          <a:xfrm>
            <a:off x="8484817" y="4656695"/>
            <a:ext cx="476811" cy="486901"/>
            <a:chOff x="4680525" y="1683100"/>
            <a:chExt cx="1637400" cy="1672050"/>
          </a:xfrm>
        </p:grpSpPr>
        <p:sp>
          <p:nvSpPr>
            <p:cNvPr id="785" name="Google Shape;785;p20"/>
            <p:cNvSpPr/>
            <p:nvPr/>
          </p:nvSpPr>
          <p:spPr>
            <a:xfrm>
              <a:off x="5170700" y="1683100"/>
              <a:ext cx="810675" cy="695100"/>
            </a:xfrm>
            <a:custGeom>
              <a:avLst/>
              <a:gdLst/>
              <a:ahLst/>
              <a:cxnLst/>
              <a:rect l="l" t="t" r="r" b="b"/>
              <a:pathLst>
                <a:path w="32427" h="27804" extrusionOk="0">
                  <a:moveTo>
                    <a:pt x="18698" y="654"/>
                  </a:moveTo>
                  <a:cubicBezTo>
                    <a:pt x="19242" y="654"/>
                    <a:pt x="19773" y="772"/>
                    <a:pt x="20261" y="990"/>
                  </a:cubicBezTo>
                  <a:cubicBezTo>
                    <a:pt x="19954" y="1023"/>
                    <a:pt x="19651" y="1075"/>
                    <a:pt x="19355" y="1141"/>
                  </a:cubicBezTo>
                  <a:cubicBezTo>
                    <a:pt x="18968" y="973"/>
                    <a:pt x="18572" y="825"/>
                    <a:pt x="18169" y="691"/>
                  </a:cubicBezTo>
                  <a:cubicBezTo>
                    <a:pt x="18346" y="666"/>
                    <a:pt x="18523" y="654"/>
                    <a:pt x="18698" y="654"/>
                  </a:cubicBezTo>
                  <a:close/>
                  <a:moveTo>
                    <a:pt x="13848" y="1"/>
                  </a:moveTo>
                  <a:cubicBezTo>
                    <a:pt x="6201" y="1"/>
                    <a:pt x="0" y="6200"/>
                    <a:pt x="0" y="13849"/>
                  </a:cubicBezTo>
                  <a:cubicBezTo>
                    <a:pt x="0" y="21242"/>
                    <a:pt x="5795" y="27282"/>
                    <a:pt x="13091" y="27674"/>
                  </a:cubicBezTo>
                  <a:lnTo>
                    <a:pt x="13092" y="27803"/>
                  </a:lnTo>
                  <a:cubicBezTo>
                    <a:pt x="13156" y="27767"/>
                    <a:pt x="13227" y="27726"/>
                    <a:pt x="13306" y="27682"/>
                  </a:cubicBezTo>
                  <a:cubicBezTo>
                    <a:pt x="13486" y="27688"/>
                    <a:pt x="13665" y="27697"/>
                    <a:pt x="13848" y="27697"/>
                  </a:cubicBezTo>
                  <a:cubicBezTo>
                    <a:pt x="21496" y="27697"/>
                    <a:pt x="27696" y="21496"/>
                    <a:pt x="27696" y="13849"/>
                  </a:cubicBezTo>
                  <a:cubicBezTo>
                    <a:pt x="27696" y="11550"/>
                    <a:pt x="27133" y="9384"/>
                    <a:pt x="26142" y="7475"/>
                  </a:cubicBezTo>
                  <a:lnTo>
                    <a:pt x="26142" y="7475"/>
                  </a:lnTo>
                  <a:cubicBezTo>
                    <a:pt x="26399" y="7521"/>
                    <a:pt x="26660" y="7546"/>
                    <a:pt x="26927" y="7546"/>
                  </a:cubicBezTo>
                  <a:cubicBezTo>
                    <a:pt x="27025" y="7546"/>
                    <a:pt x="27124" y="7542"/>
                    <a:pt x="27223" y="7535"/>
                  </a:cubicBezTo>
                  <a:cubicBezTo>
                    <a:pt x="27223" y="7535"/>
                    <a:pt x="27433" y="7520"/>
                    <a:pt x="27769" y="7497"/>
                  </a:cubicBezTo>
                  <a:cubicBezTo>
                    <a:pt x="27883" y="7489"/>
                    <a:pt x="27997" y="7484"/>
                    <a:pt x="28109" y="7484"/>
                  </a:cubicBezTo>
                  <a:cubicBezTo>
                    <a:pt x="28898" y="7484"/>
                    <a:pt x="29650" y="7686"/>
                    <a:pt x="30317" y="8042"/>
                  </a:cubicBezTo>
                  <a:cubicBezTo>
                    <a:pt x="31067" y="8446"/>
                    <a:pt x="31710" y="9047"/>
                    <a:pt x="32176" y="9788"/>
                  </a:cubicBezTo>
                  <a:cubicBezTo>
                    <a:pt x="32343" y="9157"/>
                    <a:pt x="32427" y="8493"/>
                    <a:pt x="32413" y="7812"/>
                  </a:cubicBezTo>
                  <a:lnTo>
                    <a:pt x="32401" y="7190"/>
                  </a:lnTo>
                  <a:cubicBezTo>
                    <a:pt x="32323" y="3222"/>
                    <a:pt x="29075" y="95"/>
                    <a:pt x="25175" y="95"/>
                  </a:cubicBezTo>
                  <a:cubicBezTo>
                    <a:pt x="24984" y="95"/>
                    <a:pt x="24791" y="102"/>
                    <a:pt x="24597" y="118"/>
                  </a:cubicBezTo>
                  <a:lnTo>
                    <a:pt x="18007" y="637"/>
                  </a:lnTo>
                  <a:cubicBezTo>
                    <a:pt x="16694" y="223"/>
                    <a:pt x="15297" y="1"/>
                    <a:pt x="138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0"/>
            <p:cNvSpPr/>
            <p:nvPr/>
          </p:nvSpPr>
          <p:spPr>
            <a:xfrm>
              <a:off x="4680525" y="2507725"/>
              <a:ext cx="1637400" cy="847425"/>
            </a:xfrm>
            <a:custGeom>
              <a:avLst/>
              <a:gdLst/>
              <a:ahLst/>
              <a:cxnLst/>
              <a:rect l="l" t="t" r="r" b="b"/>
              <a:pathLst>
                <a:path w="65496" h="33897" extrusionOk="0">
                  <a:moveTo>
                    <a:pt x="43378" y="1"/>
                  </a:moveTo>
                  <a:cubicBezTo>
                    <a:pt x="43135" y="1"/>
                    <a:pt x="42890" y="8"/>
                    <a:pt x="42645" y="22"/>
                  </a:cubicBezTo>
                  <a:lnTo>
                    <a:pt x="23900" y="1150"/>
                  </a:lnTo>
                  <a:cubicBezTo>
                    <a:pt x="17760" y="1150"/>
                    <a:pt x="12130" y="5468"/>
                    <a:pt x="9290" y="12354"/>
                  </a:cubicBezTo>
                  <a:lnTo>
                    <a:pt x="1" y="33896"/>
                  </a:lnTo>
                  <a:lnTo>
                    <a:pt x="65496" y="33896"/>
                  </a:lnTo>
                  <a:lnTo>
                    <a:pt x="57352" y="11356"/>
                  </a:lnTo>
                  <a:cubicBezTo>
                    <a:pt x="54843" y="4415"/>
                    <a:pt x="49369" y="1"/>
                    <a:pt x="433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0"/>
            <p:cNvSpPr/>
            <p:nvPr/>
          </p:nvSpPr>
          <p:spPr>
            <a:xfrm>
              <a:off x="5275775" y="1767450"/>
              <a:ext cx="728000" cy="868825"/>
            </a:xfrm>
            <a:custGeom>
              <a:avLst/>
              <a:gdLst/>
              <a:ahLst/>
              <a:cxnLst/>
              <a:rect l="l" t="t" r="r" b="b"/>
              <a:pathLst>
                <a:path w="29120" h="34753" extrusionOk="0">
                  <a:moveTo>
                    <a:pt x="18162" y="0"/>
                  </a:moveTo>
                  <a:cubicBezTo>
                    <a:pt x="17643" y="823"/>
                    <a:pt x="17342" y="1787"/>
                    <a:pt x="17342" y="2819"/>
                  </a:cubicBezTo>
                  <a:lnTo>
                    <a:pt x="17342" y="3436"/>
                  </a:lnTo>
                  <a:cubicBezTo>
                    <a:pt x="17342" y="6277"/>
                    <a:pt x="14929" y="8578"/>
                    <a:pt x="11952" y="8578"/>
                  </a:cubicBezTo>
                  <a:cubicBezTo>
                    <a:pt x="11643" y="8688"/>
                    <a:pt x="11354" y="8828"/>
                    <a:pt x="11082" y="8990"/>
                  </a:cubicBezTo>
                  <a:lnTo>
                    <a:pt x="11130" y="16950"/>
                  </a:lnTo>
                  <a:cubicBezTo>
                    <a:pt x="11278" y="17125"/>
                    <a:pt x="11418" y="17293"/>
                    <a:pt x="11549" y="17449"/>
                  </a:cubicBezTo>
                  <a:cubicBezTo>
                    <a:pt x="12034" y="18028"/>
                    <a:pt x="12319" y="18737"/>
                    <a:pt x="12360" y="19477"/>
                  </a:cubicBezTo>
                  <a:lnTo>
                    <a:pt x="12362" y="19527"/>
                  </a:lnTo>
                  <a:cubicBezTo>
                    <a:pt x="12464" y="21278"/>
                    <a:pt x="11537" y="22931"/>
                    <a:pt x="9962" y="23823"/>
                  </a:cubicBezTo>
                  <a:cubicBezTo>
                    <a:pt x="9538" y="24063"/>
                    <a:pt x="9152" y="24282"/>
                    <a:pt x="8891" y="24430"/>
                  </a:cubicBezTo>
                  <a:lnTo>
                    <a:pt x="5722" y="19829"/>
                  </a:lnTo>
                  <a:lnTo>
                    <a:pt x="5722" y="19829"/>
                  </a:lnTo>
                  <a:cubicBezTo>
                    <a:pt x="5820" y="21664"/>
                    <a:pt x="5545" y="23559"/>
                    <a:pt x="4924" y="25324"/>
                  </a:cubicBezTo>
                  <a:cubicBezTo>
                    <a:pt x="4054" y="27792"/>
                    <a:pt x="2290" y="29843"/>
                    <a:pt x="1" y="31114"/>
                  </a:cubicBezTo>
                  <a:lnTo>
                    <a:pt x="13676" y="34656"/>
                  </a:lnTo>
                  <a:cubicBezTo>
                    <a:pt x="13927" y="34721"/>
                    <a:pt x="14176" y="34752"/>
                    <a:pt x="14420" y="34752"/>
                  </a:cubicBezTo>
                  <a:cubicBezTo>
                    <a:pt x="16059" y="34752"/>
                    <a:pt x="17453" y="33367"/>
                    <a:pt x="17349" y="31632"/>
                  </a:cubicBezTo>
                  <a:lnTo>
                    <a:pt x="17087" y="27294"/>
                  </a:lnTo>
                  <a:cubicBezTo>
                    <a:pt x="16986" y="25977"/>
                    <a:pt x="17535" y="24693"/>
                    <a:pt x="18546" y="23892"/>
                  </a:cubicBezTo>
                  <a:lnTo>
                    <a:pt x="22271" y="24352"/>
                  </a:lnTo>
                  <a:cubicBezTo>
                    <a:pt x="22523" y="24383"/>
                    <a:pt x="22768" y="24398"/>
                    <a:pt x="23006" y="24398"/>
                  </a:cubicBezTo>
                  <a:cubicBezTo>
                    <a:pt x="25479" y="24398"/>
                    <a:pt x="27142" y="22748"/>
                    <a:pt x="26920" y="20120"/>
                  </a:cubicBezTo>
                  <a:lnTo>
                    <a:pt x="27049" y="15697"/>
                  </a:lnTo>
                  <a:lnTo>
                    <a:pt x="28186" y="15155"/>
                  </a:lnTo>
                  <a:cubicBezTo>
                    <a:pt x="28897" y="14815"/>
                    <a:pt x="29120" y="13910"/>
                    <a:pt x="28649" y="13279"/>
                  </a:cubicBezTo>
                  <a:lnTo>
                    <a:pt x="26612" y="10551"/>
                  </a:lnTo>
                  <a:lnTo>
                    <a:pt x="26114" y="4668"/>
                  </a:lnTo>
                  <a:cubicBezTo>
                    <a:pt x="25448" y="4311"/>
                    <a:pt x="24696" y="4110"/>
                    <a:pt x="23908" y="4110"/>
                  </a:cubicBezTo>
                  <a:cubicBezTo>
                    <a:pt x="23794" y="4110"/>
                    <a:pt x="23680" y="4115"/>
                    <a:pt x="23566" y="4123"/>
                  </a:cubicBezTo>
                  <a:cubicBezTo>
                    <a:pt x="23230" y="4147"/>
                    <a:pt x="23020" y="4161"/>
                    <a:pt x="23020" y="4161"/>
                  </a:cubicBezTo>
                  <a:cubicBezTo>
                    <a:pt x="22913" y="4169"/>
                    <a:pt x="22806" y="4173"/>
                    <a:pt x="22700" y="4173"/>
                  </a:cubicBezTo>
                  <a:cubicBezTo>
                    <a:pt x="20414" y="4173"/>
                    <a:pt x="18466" y="2384"/>
                    <a:pt x="181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8" name="Google Shape;788;p20"/>
          <p:cNvGrpSpPr/>
          <p:nvPr/>
        </p:nvGrpSpPr>
        <p:grpSpPr>
          <a:xfrm flipH="1">
            <a:off x="8957861" y="4691003"/>
            <a:ext cx="433362" cy="452433"/>
            <a:chOff x="3576950" y="2918975"/>
            <a:chExt cx="1228350" cy="1359475"/>
          </a:xfrm>
        </p:grpSpPr>
        <p:sp>
          <p:nvSpPr>
            <p:cNvPr id="789" name="Google Shape;789;p20"/>
            <p:cNvSpPr/>
            <p:nvPr/>
          </p:nvSpPr>
          <p:spPr>
            <a:xfrm>
              <a:off x="3736675" y="2918975"/>
              <a:ext cx="891500" cy="1155050"/>
            </a:xfrm>
            <a:custGeom>
              <a:avLst/>
              <a:gdLst/>
              <a:ahLst/>
              <a:cxnLst/>
              <a:rect l="l" t="t" r="r" b="b"/>
              <a:pathLst>
                <a:path w="35660" h="46202" extrusionOk="0">
                  <a:moveTo>
                    <a:pt x="26483" y="0"/>
                  </a:moveTo>
                  <a:cubicBezTo>
                    <a:pt x="26296" y="0"/>
                    <a:pt x="26107" y="6"/>
                    <a:pt x="25917" y="18"/>
                  </a:cubicBezTo>
                  <a:lnTo>
                    <a:pt x="19129" y="442"/>
                  </a:lnTo>
                  <a:cubicBezTo>
                    <a:pt x="12729" y="919"/>
                    <a:pt x="7695" y="5938"/>
                    <a:pt x="7070" y="12189"/>
                  </a:cubicBezTo>
                  <a:cubicBezTo>
                    <a:pt x="7023" y="12656"/>
                    <a:pt x="1" y="45984"/>
                    <a:pt x="1" y="45984"/>
                  </a:cubicBezTo>
                  <a:lnTo>
                    <a:pt x="34254" y="46201"/>
                  </a:lnTo>
                  <a:lnTo>
                    <a:pt x="35335" y="9443"/>
                  </a:lnTo>
                  <a:cubicBezTo>
                    <a:pt x="35660" y="4297"/>
                    <a:pt x="31561" y="0"/>
                    <a:pt x="264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0"/>
            <p:cNvSpPr/>
            <p:nvPr/>
          </p:nvSpPr>
          <p:spPr>
            <a:xfrm>
              <a:off x="3576950" y="3775750"/>
              <a:ext cx="1228350" cy="502700"/>
            </a:xfrm>
            <a:custGeom>
              <a:avLst/>
              <a:gdLst/>
              <a:ahLst/>
              <a:cxnLst/>
              <a:rect l="l" t="t" r="r" b="b"/>
              <a:pathLst>
                <a:path w="49134" h="20108" extrusionOk="0">
                  <a:moveTo>
                    <a:pt x="32541" y="1"/>
                  </a:moveTo>
                  <a:cubicBezTo>
                    <a:pt x="32358" y="1"/>
                    <a:pt x="32174" y="5"/>
                    <a:pt x="31990" y="14"/>
                  </a:cubicBezTo>
                  <a:lnTo>
                    <a:pt x="17927" y="683"/>
                  </a:lnTo>
                  <a:cubicBezTo>
                    <a:pt x="13321" y="683"/>
                    <a:pt x="9097" y="3244"/>
                    <a:pt x="6968" y="7329"/>
                  </a:cubicBezTo>
                  <a:lnTo>
                    <a:pt x="0" y="20107"/>
                  </a:lnTo>
                  <a:lnTo>
                    <a:pt x="49133" y="20107"/>
                  </a:lnTo>
                  <a:lnTo>
                    <a:pt x="43022" y="6737"/>
                  </a:lnTo>
                  <a:cubicBezTo>
                    <a:pt x="41141" y="2620"/>
                    <a:pt x="37034" y="1"/>
                    <a:pt x="32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0"/>
            <p:cNvSpPr/>
            <p:nvPr/>
          </p:nvSpPr>
          <p:spPr>
            <a:xfrm>
              <a:off x="3967625" y="3090025"/>
              <a:ext cx="728000" cy="814200"/>
            </a:xfrm>
            <a:custGeom>
              <a:avLst/>
              <a:gdLst/>
              <a:ahLst/>
              <a:cxnLst/>
              <a:rect l="l" t="t" r="r" b="b"/>
              <a:pathLst>
                <a:path w="29120" h="32568" extrusionOk="0">
                  <a:moveTo>
                    <a:pt x="18996" y="0"/>
                  </a:moveTo>
                  <a:cubicBezTo>
                    <a:pt x="18938" y="339"/>
                    <a:pt x="18904" y="687"/>
                    <a:pt x="18904" y="1041"/>
                  </a:cubicBezTo>
                  <a:lnTo>
                    <a:pt x="18904" y="1772"/>
                  </a:lnTo>
                  <a:cubicBezTo>
                    <a:pt x="18904" y="5120"/>
                    <a:pt x="16058" y="7835"/>
                    <a:pt x="12546" y="7835"/>
                  </a:cubicBezTo>
                  <a:cubicBezTo>
                    <a:pt x="12013" y="8022"/>
                    <a:pt x="11527" y="8286"/>
                    <a:pt x="11092" y="8604"/>
                  </a:cubicBezTo>
                  <a:lnTo>
                    <a:pt x="11079" y="10233"/>
                  </a:lnTo>
                  <a:cubicBezTo>
                    <a:pt x="11043" y="14945"/>
                    <a:pt x="8959" y="19396"/>
                    <a:pt x="5398" y="22482"/>
                  </a:cubicBezTo>
                  <a:cubicBezTo>
                    <a:pt x="5373" y="22505"/>
                    <a:pt x="5348" y="22525"/>
                    <a:pt x="5323" y="22547"/>
                  </a:cubicBezTo>
                  <a:cubicBezTo>
                    <a:pt x="5149" y="22700"/>
                    <a:pt x="5009" y="22895"/>
                    <a:pt x="4924" y="23139"/>
                  </a:cubicBezTo>
                  <a:cubicBezTo>
                    <a:pt x="4054" y="25608"/>
                    <a:pt x="2290" y="27659"/>
                    <a:pt x="1" y="28928"/>
                  </a:cubicBezTo>
                  <a:lnTo>
                    <a:pt x="13676" y="32472"/>
                  </a:lnTo>
                  <a:cubicBezTo>
                    <a:pt x="13926" y="32537"/>
                    <a:pt x="14176" y="32568"/>
                    <a:pt x="14420" y="32568"/>
                  </a:cubicBezTo>
                  <a:cubicBezTo>
                    <a:pt x="16058" y="32568"/>
                    <a:pt x="17453" y="31183"/>
                    <a:pt x="17349" y="29448"/>
                  </a:cubicBezTo>
                  <a:lnTo>
                    <a:pt x="17087" y="25109"/>
                  </a:lnTo>
                  <a:cubicBezTo>
                    <a:pt x="16985" y="23793"/>
                    <a:pt x="17535" y="22508"/>
                    <a:pt x="18545" y="21708"/>
                  </a:cubicBezTo>
                  <a:lnTo>
                    <a:pt x="22271" y="22168"/>
                  </a:lnTo>
                  <a:cubicBezTo>
                    <a:pt x="22542" y="22201"/>
                    <a:pt x="22806" y="22218"/>
                    <a:pt x="23062" y="22218"/>
                  </a:cubicBezTo>
                  <a:cubicBezTo>
                    <a:pt x="25517" y="22218"/>
                    <a:pt x="27219" y="20699"/>
                    <a:pt x="26998" y="18089"/>
                  </a:cubicBezTo>
                  <a:cubicBezTo>
                    <a:pt x="26998" y="18089"/>
                    <a:pt x="27072" y="14397"/>
                    <a:pt x="26989" y="13610"/>
                  </a:cubicBezTo>
                  <a:lnTo>
                    <a:pt x="27049" y="13514"/>
                  </a:lnTo>
                  <a:lnTo>
                    <a:pt x="28186" y="12972"/>
                  </a:lnTo>
                  <a:cubicBezTo>
                    <a:pt x="28895" y="12633"/>
                    <a:pt x="29120" y="11729"/>
                    <a:pt x="28649" y="11098"/>
                  </a:cubicBezTo>
                  <a:lnTo>
                    <a:pt x="26612" y="8370"/>
                  </a:lnTo>
                  <a:lnTo>
                    <a:pt x="26114" y="2487"/>
                  </a:lnTo>
                  <a:cubicBezTo>
                    <a:pt x="25448" y="2129"/>
                    <a:pt x="24696" y="1928"/>
                    <a:pt x="23907" y="1928"/>
                  </a:cubicBezTo>
                  <a:cubicBezTo>
                    <a:pt x="23794" y="1928"/>
                    <a:pt x="23680" y="1932"/>
                    <a:pt x="23566" y="1941"/>
                  </a:cubicBezTo>
                  <a:cubicBezTo>
                    <a:pt x="23230" y="1966"/>
                    <a:pt x="23019" y="1980"/>
                    <a:pt x="23019" y="1980"/>
                  </a:cubicBezTo>
                  <a:cubicBezTo>
                    <a:pt x="22912" y="1988"/>
                    <a:pt x="22806" y="1992"/>
                    <a:pt x="22700" y="1992"/>
                  </a:cubicBezTo>
                  <a:cubicBezTo>
                    <a:pt x="21194" y="1992"/>
                    <a:pt x="19836" y="1212"/>
                    <a:pt x="189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0"/>
            <p:cNvSpPr/>
            <p:nvPr/>
          </p:nvSpPr>
          <p:spPr>
            <a:xfrm>
              <a:off x="4165300" y="2962425"/>
              <a:ext cx="271500" cy="460450"/>
            </a:xfrm>
            <a:custGeom>
              <a:avLst/>
              <a:gdLst/>
              <a:ahLst/>
              <a:cxnLst/>
              <a:rect l="l" t="t" r="r" b="b"/>
              <a:pathLst>
                <a:path w="10860" h="18418" extrusionOk="0">
                  <a:moveTo>
                    <a:pt x="7894" y="0"/>
                  </a:moveTo>
                  <a:cubicBezTo>
                    <a:pt x="3329" y="0"/>
                    <a:pt x="0" y="4373"/>
                    <a:pt x="1019" y="8833"/>
                  </a:cubicBezTo>
                  <a:lnTo>
                    <a:pt x="3209" y="18417"/>
                  </a:lnTo>
                  <a:lnTo>
                    <a:pt x="3245" y="7691"/>
                  </a:lnTo>
                  <a:cubicBezTo>
                    <a:pt x="3223" y="3658"/>
                    <a:pt x="6493" y="411"/>
                    <a:pt x="10478" y="411"/>
                  </a:cubicBezTo>
                  <a:cubicBezTo>
                    <a:pt x="10605" y="411"/>
                    <a:pt x="10732" y="414"/>
                    <a:pt x="10859" y="421"/>
                  </a:cubicBezTo>
                  <a:cubicBezTo>
                    <a:pt x="10243" y="210"/>
                    <a:pt x="9588" y="78"/>
                    <a:pt x="8907" y="43"/>
                  </a:cubicBezTo>
                  <a:lnTo>
                    <a:pt x="8285" y="10"/>
                  </a:lnTo>
                  <a:cubicBezTo>
                    <a:pt x="8169" y="3"/>
                    <a:pt x="8054" y="1"/>
                    <a:pt x="7940" y="0"/>
                  </a:cubicBezTo>
                  <a:cubicBezTo>
                    <a:pt x="7924" y="0"/>
                    <a:pt x="7909" y="0"/>
                    <a:pt x="78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3" name="Google Shape;793;p20"/>
          <p:cNvGrpSpPr/>
          <p:nvPr/>
        </p:nvGrpSpPr>
        <p:grpSpPr>
          <a:xfrm flipH="1">
            <a:off x="-325990" y="4196635"/>
            <a:ext cx="1057885" cy="947127"/>
            <a:chOff x="3110718" y="1734175"/>
            <a:chExt cx="2508025" cy="2245440"/>
          </a:xfrm>
        </p:grpSpPr>
        <p:sp>
          <p:nvSpPr>
            <p:cNvPr id="794" name="Google Shape;794;p20"/>
            <p:cNvSpPr/>
            <p:nvPr/>
          </p:nvSpPr>
          <p:spPr>
            <a:xfrm>
              <a:off x="3927675" y="1734175"/>
              <a:ext cx="1011600" cy="1058275"/>
            </a:xfrm>
            <a:custGeom>
              <a:avLst/>
              <a:gdLst/>
              <a:ahLst/>
              <a:cxnLst/>
              <a:rect l="l" t="t" r="r" b="b"/>
              <a:pathLst>
                <a:path w="40464" h="42331" extrusionOk="0">
                  <a:moveTo>
                    <a:pt x="9178" y="0"/>
                  </a:moveTo>
                  <a:cubicBezTo>
                    <a:pt x="4099" y="0"/>
                    <a:pt x="0" y="4297"/>
                    <a:pt x="325" y="9443"/>
                  </a:cubicBezTo>
                  <a:lnTo>
                    <a:pt x="1406" y="26558"/>
                  </a:lnTo>
                  <a:lnTo>
                    <a:pt x="16098" y="27372"/>
                  </a:lnTo>
                  <a:cubicBezTo>
                    <a:pt x="16883" y="28015"/>
                    <a:pt x="17826" y="28405"/>
                    <a:pt x="18732" y="28405"/>
                  </a:cubicBezTo>
                  <a:cubicBezTo>
                    <a:pt x="18749" y="28405"/>
                    <a:pt x="18767" y="28405"/>
                    <a:pt x="18785" y="28405"/>
                  </a:cubicBezTo>
                  <a:cubicBezTo>
                    <a:pt x="18972" y="28402"/>
                    <a:pt x="19154" y="28368"/>
                    <a:pt x="19336" y="28335"/>
                  </a:cubicBezTo>
                  <a:cubicBezTo>
                    <a:pt x="20032" y="29113"/>
                    <a:pt x="20459" y="30174"/>
                    <a:pt x="20474" y="31319"/>
                  </a:cubicBezTo>
                  <a:lnTo>
                    <a:pt x="20475" y="31383"/>
                  </a:lnTo>
                  <a:cubicBezTo>
                    <a:pt x="20485" y="32151"/>
                    <a:pt x="20292" y="32884"/>
                    <a:pt x="19921" y="33504"/>
                  </a:cubicBezTo>
                  <a:cubicBezTo>
                    <a:pt x="19542" y="34136"/>
                    <a:pt x="19050" y="34962"/>
                    <a:pt x="18680" y="35585"/>
                  </a:cubicBezTo>
                  <a:cubicBezTo>
                    <a:pt x="18334" y="36165"/>
                    <a:pt x="18160" y="36854"/>
                    <a:pt x="18185" y="37557"/>
                  </a:cubicBezTo>
                  <a:lnTo>
                    <a:pt x="18186" y="37605"/>
                  </a:lnTo>
                  <a:cubicBezTo>
                    <a:pt x="18262" y="39776"/>
                    <a:pt x="19937" y="41789"/>
                    <a:pt x="21773" y="42131"/>
                  </a:cubicBezTo>
                  <a:cubicBezTo>
                    <a:pt x="21972" y="42167"/>
                    <a:pt x="22174" y="42169"/>
                    <a:pt x="22375" y="42172"/>
                  </a:cubicBezTo>
                  <a:cubicBezTo>
                    <a:pt x="27265" y="42231"/>
                    <a:pt x="32154" y="42279"/>
                    <a:pt x="37045" y="42331"/>
                  </a:cubicBezTo>
                  <a:cubicBezTo>
                    <a:pt x="38799" y="42184"/>
                    <a:pt x="40187" y="40658"/>
                    <a:pt x="40343" y="38702"/>
                  </a:cubicBezTo>
                  <a:cubicBezTo>
                    <a:pt x="40464" y="37209"/>
                    <a:pt x="39385" y="35930"/>
                    <a:pt x="38069" y="35930"/>
                  </a:cubicBezTo>
                  <a:cubicBezTo>
                    <a:pt x="37996" y="35930"/>
                    <a:pt x="37922" y="35934"/>
                    <a:pt x="37847" y="35942"/>
                  </a:cubicBezTo>
                  <a:cubicBezTo>
                    <a:pt x="37785" y="35948"/>
                    <a:pt x="37723" y="35950"/>
                    <a:pt x="37662" y="35950"/>
                  </a:cubicBezTo>
                  <a:cubicBezTo>
                    <a:pt x="36145" y="35950"/>
                    <a:pt x="34971" y="34362"/>
                    <a:pt x="35302" y="32683"/>
                  </a:cubicBezTo>
                  <a:lnTo>
                    <a:pt x="35428" y="31373"/>
                  </a:lnTo>
                  <a:cubicBezTo>
                    <a:pt x="35481" y="30809"/>
                    <a:pt x="35427" y="30261"/>
                    <a:pt x="35291" y="29750"/>
                  </a:cubicBezTo>
                  <a:cubicBezTo>
                    <a:pt x="35962" y="29155"/>
                    <a:pt x="36506" y="28259"/>
                    <a:pt x="36760" y="26851"/>
                  </a:cubicBezTo>
                  <a:cubicBezTo>
                    <a:pt x="37506" y="22707"/>
                    <a:pt x="34725" y="19255"/>
                    <a:pt x="33306" y="19142"/>
                  </a:cubicBezTo>
                  <a:cubicBezTo>
                    <a:pt x="31761" y="19021"/>
                    <a:pt x="30174" y="18235"/>
                    <a:pt x="30165" y="16454"/>
                  </a:cubicBezTo>
                  <a:lnTo>
                    <a:pt x="30026" y="15146"/>
                  </a:lnTo>
                  <a:cubicBezTo>
                    <a:pt x="29904" y="13983"/>
                    <a:pt x="29361" y="12979"/>
                    <a:pt x="28597" y="12280"/>
                  </a:cubicBezTo>
                  <a:cubicBezTo>
                    <a:pt x="28013" y="5986"/>
                    <a:pt x="22962" y="921"/>
                    <a:pt x="16531" y="441"/>
                  </a:cubicBezTo>
                  <a:lnTo>
                    <a:pt x="9744" y="18"/>
                  </a:lnTo>
                  <a:cubicBezTo>
                    <a:pt x="9554" y="6"/>
                    <a:pt x="9365" y="0"/>
                    <a:pt x="9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0"/>
            <p:cNvSpPr/>
            <p:nvPr/>
          </p:nvSpPr>
          <p:spPr>
            <a:xfrm>
              <a:off x="3110718" y="2591005"/>
              <a:ext cx="2508025" cy="1388610"/>
            </a:xfrm>
            <a:custGeom>
              <a:avLst/>
              <a:gdLst/>
              <a:ahLst/>
              <a:cxnLst/>
              <a:rect l="l" t="t" r="r" b="b"/>
              <a:pathLst>
                <a:path w="100321" h="57907" extrusionOk="0">
                  <a:moveTo>
                    <a:pt x="33879" y="0"/>
                  </a:moveTo>
                  <a:cubicBezTo>
                    <a:pt x="24704" y="0"/>
                    <a:pt x="16319" y="7543"/>
                    <a:pt x="12477" y="19399"/>
                  </a:cubicBezTo>
                  <a:lnTo>
                    <a:pt x="1" y="57906"/>
                  </a:lnTo>
                  <a:lnTo>
                    <a:pt x="100320" y="57906"/>
                  </a:lnTo>
                  <a:lnTo>
                    <a:pt x="86096" y="21105"/>
                  </a:lnTo>
                  <a:cubicBezTo>
                    <a:pt x="81747" y="9342"/>
                    <a:pt x="73122" y="1966"/>
                    <a:pt x="63717" y="1966"/>
                  </a:cubicBezTo>
                  <a:lnTo>
                    <a:pt x="35003" y="38"/>
                  </a:lnTo>
                  <a:cubicBezTo>
                    <a:pt x="34627" y="13"/>
                    <a:pt x="34252" y="0"/>
                    <a:pt x="338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0"/>
            <p:cNvSpPr/>
            <p:nvPr/>
          </p:nvSpPr>
          <p:spPr>
            <a:xfrm>
              <a:off x="3860200" y="1902450"/>
              <a:ext cx="728025" cy="817025"/>
            </a:xfrm>
            <a:custGeom>
              <a:avLst/>
              <a:gdLst/>
              <a:ahLst/>
              <a:cxnLst/>
              <a:rect l="l" t="t" r="r" b="b"/>
              <a:pathLst>
                <a:path w="29121" h="32681" extrusionOk="0">
                  <a:moveTo>
                    <a:pt x="3669" y="0"/>
                  </a:moveTo>
                  <a:cubicBezTo>
                    <a:pt x="3630" y="0"/>
                    <a:pt x="3132" y="1149"/>
                    <a:pt x="3053" y="2059"/>
                  </a:cubicBezTo>
                  <a:lnTo>
                    <a:pt x="2509" y="8484"/>
                  </a:lnTo>
                  <a:lnTo>
                    <a:pt x="472" y="11212"/>
                  </a:lnTo>
                  <a:cubicBezTo>
                    <a:pt x="0" y="11843"/>
                    <a:pt x="224" y="12748"/>
                    <a:pt x="937" y="13085"/>
                  </a:cubicBezTo>
                  <a:lnTo>
                    <a:pt x="2074" y="13627"/>
                  </a:lnTo>
                  <a:lnTo>
                    <a:pt x="2133" y="13724"/>
                  </a:lnTo>
                  <a:cubicBezTo>
                    <a:pt x="2264" y="14499"/>
                    <a:pt x="2294" y="17601"/>
                    <a:pt x="2294" y="17601"/>
                  </a:cubicBezTo>
                  <a:cubicBezTo>
                    <a:pt x="2248" y="20244"/>
                    <a:pt x="3741" y="22318"/>
                    <a:pt x="6252" y="22318"/>
                  </a:cubicBezTo>
                  <a:cubicBezTo>
                    <a:pt x="6446" y="22318"/>
                    <a:pt x="6646" y="22306"/>
                    <a:pt x="6852" y="22281"/>
                  </a:cubicBezTo>
                  <a:lnTo>
                    <a:pt x="10577" y="21821"/>
                  </a:lnTo>
                  <a:cubicBezTo>
                    <a:pt x="11588" y="22622"/>
                    <a:pt x="12137" y="23905"/>
                    <a:pt x="12036" y="25222"/>
                  </a:cubicBezTo>
                  <a:lnTo>
                    <a:pt x="11773" y="29561"/>
                  </a:lnTo>
                  <a:cubicBezTo>
                    <a:pt x="11669" y="31296"/>
                    <a:pt x="13064" y="32681"/>
                    <a:pt x="14703" y="32681"/>
                  </a:cubicBezTo>
                  <a:cubicBezTo>
                    <a:pt x="14947" y="32681"/>
                    <a:pt x="15196" y="32650"/>
                    <a:pt x="15447" y="32585"/>
                  </a:cubicBezTo>
                  <a:lnTo>
                    <a:pt x="29121" y="29042"/>
                  </a:lnTo>
                  <a:cubicBezTo>
                    <a:pt x="26833" y="27773"/>
                    <a:pt x="25068" y="25721"/>
                    <a:pt x="24199" y="23253"/>
                  </a:cubicBezTo>
                  <a:cubicBezTo>
                    <a:pt x="23997" y="22677"/>
                    <a:pt x="23835" y="22088"/>
                    <a:pt x="23706" y="21492"/>
                  </a:cubicBezTo>
                  <a:cubicBezTo>
                    <a:pt x="23573" y="21484"/>
                    <a:pt x="23438" y="21479"/>
                    <a:pt x="23302" y="21479"/>
                  </a:cubicBezTo>
                  <a:cubicBezTo>
                    <a:pt x="22911" y="21479"/>
                    <a:pt x="22505" y="21515"/>
                    <a:pt x="22082" y="21596"/>
                  </a:cubicBezTo>
                  <a:cubicBezTo>
                    <a:pt x="21883" y="21635"/>
                    <a:pt x="21685" y="21673"/>
                    <a:pt x="21483" y="21675"/>
                  </a:cubicBezTo>
                  <a:cubicBezTo>
                    <a:pt x="21465" y="21675"/>
                    <a:pt x="21448" y="21675"/>
                    <a:pt x="21430" y="21675"/>
                  </a:cubicBezTo>
                  <a:cubicBezTo>
                    <a:pt x="19577" y="21675"/>
                    <a:pt x="17571" y="20047"/>
                    <a:pt x="17069" y="17955"/>
                  </a:cubicBezTo>
                  <a:lnTo>
                    <a:pt x="17057" y="17908"/>
                  </a:lnTo>
                  <a:cubicBezTo>
                    <a:pt x="16893" y="17223"/>
                    <a:pt x="16925" y="16514"/>
                    <a:pt x="17149" y="15876"/>
                  </a:cubicBezTo>
                  <a:cubicBezTo>
                    <a:pt x="17388" y="15193"/>
                    <a:pt x="17707" y="14284"/>
                    <a:pt x="17952" y="13590"/>
                  </a:cubicBezTo>
                  <a:cubicBezTo>
                    <a:pt x="18192" y="12910"/>
                    <a:pt x="18235" y="12154"/>
                    <a:pt x="18073" y="11403"/>
                  </a:cubicBezTo>
                  <a:lnTo>
                    <a:pt x="18060" y="11340"/>
                  </a:lnTo>
                  <a:cubicBezTo>
                    <a:pt x="17657" y="9481"/>
                    <a:pt x="16193" y="8071"/>
                    <a:pt x="14475" y="7887"/>
                  </a:cubicBezTo>
                  <a:cubicBezTo>
                    <a:pt x="14108" y="7994"/>
                    <a:pt x="13736" y="8046"/>
                    <a:pt x="13368" y="8046"/>
                  </a:cubicBezTo>
                  <a:cubicBezTo>
                    <a:pt x="11413" y="8046"/>
                    <a:pt x="9549" y="6604"/>
                    <a:pt x="8913" y="4427"/>
                  </a:cubicBezTo>
                  <a:cubicBezTo>
                    <a:pt x="8913" y="4427"/>
                    <a:pt x="8850" y="4211"/>
                    <a:pt x="8748" y="3864"/>
                  </a:cubicBezTo>
                  <a:cubicBezTo>
                    <a:pt x="8073" y="1551"/>
                    <a:pt x="6094" y="18"/>
                    <a:pt x="4007" y="18"/>
                  </a:cubicBezTo>
                  <a:cubicBezTo>
                    <a:pt x="3894" y="18"/>
                    <a:pt x="3780" y="23"/>
                    <a:pt x="3667" y="32"/>
                  </a:cubicBezTo>
                  <a:cubicBezTo>
                    <a:pt x="3672" y="10"/>
                    <a:pt x="3672" y="0"/>
                    <a:pt x="36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21"/>
          <p:cNvSpPr txBox="1">
            <a:spLocks noGrp="1"/>
          </p:cNvSpPr>
          <p:nvPr>
            <p:ph type="title"/>
          </p:nvPr>
        </p:nvSpPr>
        <p:spPr>
          <a:xfrm>
            <a:off x="802726" y="2770775"/>
            <a:ext cx="2286300" cy="4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99" name="Google Shape;799;p21"/>
          <p:cNvSpPr txBox="1">
            <a:spLocks noGrp="1"/>
          </p:cNvSpPr>
          <p:nvPr>
            <p:ph type="subTitle" idx="1"/>
          </p:nvPr>
        </p:nvSpPr>
        <p:spPr>
          <a:xfrm>
            <a:off x="802726" y="3130275"/>
            <a:ext cx="22863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0" name="Google Shape;800;p21"/>
          <p:cNvSpPr txBox="1">
            <a:spLocks noGrp="1"/>
          </p:cNvSpPr>
          <p:nvPr>
            <p:ph type="title" idx="2"/>
          </p:nvPr>
        </p:nvSpPr>
        <p:spPr>
          <a:xfrm>
            <a:off x="3428852" y="2770782"/>
            <a:ext cx="2286300" cy="4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01" name="Google Shape;801;p21"/>
          <p:cNvSpPr txBox="1">
            <a:spLocks noGrp="1"/>
          </p:cNvSpPr>
          <p:nvPr>
            <p:ph type="subTitle" idx="3"/>
          </p:nvPr>
        </p:nvSpPr>
        <p:spPr>
          <a:xfrm>
            <a:off x="3428852" y="3130284"/>
            <a:ext cx="22863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2" name="Google Shape;802;p21"/>
          <p:cNvSpPr txBox="1">
            <a:spLocks noGrp="1"/>
          </p:cNvSpPr>
          <p:nvPr>
            <p:ph type="title" idx="4"/>
          </p:nvPr>
        </p:nvSpPr>
        <p:spPr>
          <a:xfrm>
            <a:off x="6054972" y="2770771"/>
            <a:ext cx="2286300" cy="4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03" name="Google Shape;803;p21"/>
          <p:cNvSpPr txBox="1">
            <a:spLocks noGrp="1"/>
          </p:cNvSpPr>
          <p:nvPr>
            <p:ph type="subTitle" idx="5"/>
          </p:nvPr>
        </p:nvSpPr>
        <p:spPr>
          <a:xfrm>
            <a:off x="6054972" y="3130296"/>
            <a:ext cx="22863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4" name="Google Shape;804;p21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grpSp>
        <p:nvGrpSpPr>
          <p:cNvPr id="805" name="Google Shape;805;p21"/>
          <p:cNvGrpSpPr/>
          <p:nvPr/>
        </p:nvGrpSpPr>
        <p:grpSpPr>
          <a:xfrm>
            <a:off x="1291893" y="4587001"/>
            <a:ext cx="502764" cy="556433"/>
            <a:chOff x="3576950" y="2918975"/>
            <a:chExt cx="1228350" cy="1359475"/>
          </a:xfrm>
        </p:grpSpPr>
        <p:sp>
          <p:nvSpPr>
            <p:cNvPr id="806" name="Google Shape;806;p21"/>
            <p:cNvSpPr/>
            <p:nvPr/>
          </p:nvSpPr>
          <p:spPr>
            <a:xfrm>
              <a:off x="3736675" y="2918975"/>
              <a:ext cx="891500" cy="1155050"/>
            </a:xfrm>
            <a:custGeom>
              <a:avLst/>
              <a:gdLst/>
              <a:ahLst/>
              <a:cxnLst/>
              <a:rect l="l" t="t" r="r" b="b"/>
              <a:pathLst>
                <a:path w="35660" h="46202" extrusionOk="0">
                  <a:moveTo>
                    <a:pt x="26483" y="0"/>
                  </a:moveTo>
                  <a:cubicBezTo>
                    <a:pt x="26296" y="0"/>
                    <a:pt x="26107" y="6"/>
                    <a:pt x="25917" y="18"/>
                  </a:cubicBezTo>
                  <a:lnTo>
                    <a:pt x="19129" y="442"/>
                  </a:lnTo>
                  <a:cubicBezTo>
                    <a:pt x="12729" y="919"/>
                    <a:pt x="7695" y="5938"/>
                    <a:pt x="7070" y="12189"/>
                  </a:cubicBezTo>
                  <a:cubicBezTo>
                    <a:pt x="7023" y="12656"/>
                    <a:pt x="1" y="45984"/>
                    <a:pt x="1" y="45984"/>
                  </a:cubicBezTo>
                  <a:lnTo>
                    <a:pt x="34254" y="46201"/>
                  </a:lnTo>
                  <a:lnTo>
                    <a:pt x="35335" y="9443"/>
                  </a:lnTo>
                  <a:cubicBezTo>
                    <a:pt x="35660" y="4297"/>
                    <a:pt x="31561" y="0"/>
                    <a:pt x="264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1"/>
            <p:cNvSpPr/>
            <p:nvPr/>
          </p:nvSpPr>
          <p:spPr>
            <a:xfrm>
              <a:off x="3576950" y="3775750"/>
              <a:ext cx="1228350" cy="502700"/>
            </a:xfrm>
            <a:custGeom>
              <a:avLst/>
              <a:gdLst/>
              <a:ahLst/>
              <a:cxnLst/>
              <a:rect l="l" t="t" r="r" b="b"/>
              <a:pathLst>
                <a:path w="49134" h="20108" extrusionOk="0">
                  <a:moveTo>
                    <a:pt x="32541" y="1"/>
                  </a:moveTo>
                  <a:cubicBezTo>
                    <a:pt x="32358" y="1"/>
                    <a:pt x="32174" y="5"/>
                    <a:pt x="31990" y="14"/>
                  </a:cubicBezTo>
                  <a:lnTo>
                    <a:pt x="17927" y="683"/>
                  </a:lnTo>
                  <a:cubicBezTo>
                    <a:pt x="13321" y="683"/>
                    <a:pt x="9097" y="3244"/>
                    <a:pt x="6968" y="7329"/>
                  </a:cubicBezTo>
                  <a:lnTo>
                    <a:pt x="0" y="20107"/>
                  </a:lnTo>
                  <a:lnTo>
                    <a:pt x="49133" y="20107"/>
                  </a:lnTo>
                  <a:lnTo>
                    <a:pt x="43022" y="6737"/>
                  </a:lnTo>
                  <a:cubicBezTo>
                    <a:pt x="41141" y="2620"/>
                    <a:pt x="37034" y="1"/>
                    <a:pt x="32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1"/>
            <p:cNvSpPr/>
            <p:nvPr/>
          </p:nvSpPr>
          <p:spPr>
            <a:xfrm>
              <a:off x="3967625" y="3090025"/>
              <a:ext cx="728000" cy="814200"/>
            </a:xfrm>
            <a:custGeom>
              <a:avLst/>
              <a:gdLst/>
              <a:ahLst/>
              <a:cxnLst/>
              <a:rect l="l" t="t" r="r" b="b"/>
              <a:pathLst>
                <a:path w="29120" h="32568" extrusionOk="0">
                  <a:moveTo>
                    <a:pt x="18996" y="0"/>
                  </a:moveTo>
                  <a:cubicBezTo>
                    <a:pt x="18938" y="339"/>
                    <a:pt x="18904" y="687"/>
                    <a:pt x="18904" y="1041"/>
                  </a:cubicBezTo>
                  <a:lnTo>
                    <a:pt x="18904" y="1772"/>
                  </a:lnTo>
                  <a:cubicBezTo>
                    <a:pt x="18904" y="5120"/>
                    <a:pt x="16058" y="7835"/>
                    <a:pt x="12546" y="7835"/>
                  </a:cubicBezTo>
                  <a:cubicBezTo>
                    <a:pt x="12013" y="8022"/>
                    <a:pt x="11527" y="8286"/>
                    <a:pt x="11092" y="8604"/>
                  </a:cubicBezTo>
                  <a:lnTo>
                    <a:pt x="11079" y="10233"/>
                  </a:lnTo>
                  <a:cubicBezTo>
                    <a:pt x="11043" y="14945"/>
                    <a:pt x="8959" y="19396"/>
                    <a:pt x="5398" y="22482"/>
                  </a:cubicBezTo>
                  <a:cubicBezTo>
                    <a:pt x="5373" y="22505"/>
                    <a:pt x="5348" y="22525"/>
                    <a:pt x="5323" y="22547"/>
                  </a:cubicBezTo>
                  <a:cubicBezTo>
                    <a:pt x="5149" y="22700"/>
                    <a:pt x="5009" y="22895"/>
                    <a:pt x="4924" y="23139"/>
                  </a:cubicBezTo>
                  <a:cubicBezTo>
                    <a:pt x="4054" y="25608"/>
                    <a:pt x="2290" y="27659"/>
                    <a:pt x="1" y="28928"/>
                  </a:cubicBezTo>
                  <a:lnTo>
                    <a:pt x="13676" y="32472"/>
                  </a:lnTo>
                  <a:cubicBezTo>
                    <a:pt x="13926" y="32537"/>
                    <a:pt x="14176" y="32568"/>
                    <a:pt x="14420" y="32568"/>
                  </a:cubicBezTo>
                  <a:cubicBezTo>
                    <a:pt x="16058" y="32568"/>
                    <a:pt x="17453" y="31183"/>
                    <a:pt x="17349" y="29448"/>
                  </a:cubicBezTo>
                  <a:lnTo>
                    <a:pt x="17087" y="25109"/>
                  </a:lnTo>
                  <a:cubicBezTo>
                    <a:pt x="16985" y="23793"/>
                    <a:pt x="17535" y="22508"/>
                    <a:pt x="18545" y="21708"/>
                  </a:cubicBezTo>
                  <a:lnTo>
                    <a:pt x="22271" y="22168"/>
                  </a:lnTo>
                  <a:cubicBezTo>
                    <a:pt x="22542" y="22201"/>
                    <a:pt x="22806" y="22218"/>
                    <a:pt x="23062" y="22218"/>
                  </a:cubicBezTo>
                  <a:cubicBezTo>
                    <a:pt x="25517" y="22218"/>
                    <a:pt x="27219" y="20699"/>
                    <a:pt x="26998" y="18089"/>
                  </a:cubicBezTo>
                  <a:cubicBezTo>
                    <a:pt x="26998" y="18089"/>
                    <a:pt x="27072" y="14397"/>
                    <a:pt x="26989" y="13610"/>
                  </a:cubicBezTo>
                  <a:lnTo>
                    <a:pt x="27049" y="13514"/>
                  </a:lnTo>
                  <a:lnTo>
                    <a:pt x="28186" y="12972"/>
                  </a:lnTo>
                  <a:cubicBezTo>
                    <a:pt x="28895" y="12633"/>
                    <a:pt x="29120" y="11729"/>
                    <a:pt x="28649" y="11098"/>
                  </a:cubicBezTo>
                  <a:lnTo>
                    <a:pt x="26612" y="8370"/>
                  </a:lnTo>
                  <a:lnTo>
                    <a:pt x="26114" y="2487"/>
                  </a:lnTo>
                  <a:cubicBezTo>
                    <a:pt x="25448" y="2129"/>
                    <a:pt x="24696" y="1928"/>
                    <a:pt x="23907" y="1928"/>
                  </a:cubicBezTo>
                  <a:cubicBezTo>
                    <a:pt x="23794" y="1928"/>
                    <a:pt x="23680" y="1932"/>
                    <a:pt x="23566" y="1941"/>
                  </a:cubicBezTo>
                  <a:cubicBezTo>
                    <a:pt x="23230" y="1966"/>
                    <a:pt x="23019" y="1980"/>
                    <a:pt x="23019" y="1980"/>
                  </a:cubicBezTo>
                  <a:cubicBezTo>
                    <a:pt x="22912" y="1988"/>
                    <a:pt x="22806" y="1992"/>
                    <a:pt x="22700" y="1992"/>
                  </a:cubicBezTo>
                  <a:cubicBezTo>
                    <a:pt x="21194" y="1992"/>
                    <a:pt x="19836" y="1212"/>
                    <a:pt x="189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1"/>
            <p:cNvSpPr/>
            <p:nvPr/>
          </p:nvSpPr>
          <p:spPr>
            <a:xfrm>
              <a:off x="4165300" y="2962425"/>
              <a:ext cx="271500" cy="460450"/>
            </a:xfrm>
            <a:custGeom>
              <a:avLst/>
              <a:gdLst/>
              <a:ahLst/>
              <a:cxnLst/>
              <a:rect l="l" t="t" r="r" b="b"/>
              <a:pathLst>
                <a:path w="10860" h="18418" extrusionOk="0">
                  <a:moveTo>
                    <a:pt x="7894" y="0"/>
                  </a:moveTo>
                  <a:cubicBezTo>
                    <a:pt x="3329" y="0"/>
                    <a:pt x="0" y="4373"/>
                    <a:pt x="1019" y="8833"/>
                  </a:cubicBezTo>
                  <a:lnTo>
                    <a:pt x="3209" y="18417"/>
                  </a:lnTo>
                  <a:lnTo>
                    <a:pt x="3245" y="7691"/>
                  </a:lnTo>
                  <a:cubicBezTo>
                    <a:pt x="3223" y="3658"/>
                    <a:pt x="6493" y="411"/>
                    <a:pt x="10478" y="411"/>
                  </a:cubicBezTo>
                  <a:cubicBezTo>
                    <a:pt x="10605" y="411"/>
                    <a:pt x="10732" y="414"/>
                    <a:pt x="10859" y="421"/>
                  </a:cubicBezTo>
                  <a:cubicBezTo>
                    <a:pt x="10243" y="210"/>
                    <a:pt x="9588" y="78"/>
                    <a:pt x="8907" y="43"/>
                  </a:cubicBezTo>
                  <a:lnTo>
                    <a:pt x="8285" y="10"/>
                  </a:lnTo>
                  <a:cubicBezTo>
                    <a:pt x="8169" y="3"/>
                    <a:pt x="8054" y="1"/>
                    <a:pt x="7940" y="0"/>
                  </a:cubicBezTo>
                  <a:cubicBezTo>
                    <a:pt x="7924" y="0"/>
                    <a:pt x="7909" y="0"/>
                    <a:pt x="78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0" name="Google Shape;810;p21"/>
          <p:cNvGrpSpPr/>
          <p:nvPr/>
        </p:nvGrpSpPr>
        <p:grpSpPr>
          <a:xfrm>
            <a:off x="1829163" y="4558907"/>
            <a:ext cx="608560" cy="584586"/>
            <a:chOff x="1945425" y="1726425"/>
            <a:chExt cx="1890525" cy="1816050"/>
          </a:xfrm>
        </p:grpSpPr>
        <p:sp>
          <p:nvSpPr>
            <p:cNvPr id="811" name="Google Shape;811;p21"/>
            <p:cNvSpPr/>
            <p:nvPr/>
          </p:nvSpPr>
          <p:spPr>
            <a:xfrm>
              <a:off x="2539450" y="1726425"/>
              <a:ext cx="807525" cy="967100"/>
            </a:xfrm>
            <a:custGeom>
              <a:avLst/>
              <a:gdLst/>
              <a:ahLst/>
              <a:cxnLst/>
              <a:rect l="l" t="t" r="r" b="b"/>
              <a:pathLst>
                <a:path w="32301" h="38684" extrusionOk="0">
                  <a:moveTo>
                    <a:pt x="21975" y="0"/>
                  </a:moveTo>
                  <a:cubicBezTo>
                    <a:pt x="21764" y="0"/>
                    <a:pt x="21552" y="7"/>
                    <a:pt x="21338" y="20"/>
                  </a:cubicBezTo>
                  <a:lnTo>
                    <a:pt x="13702" y="497"/>
                  </a:lnTo>
                  <a:cubicBezTo>
                    <a:pt x="5965" y="1074"/>
                    <a:pt x="0" y="7552"/>
                    <a:pt x="62" y="15310"/>
                  </a:cubicBezTo>
                  <a:lnTo>
                    <a:pt x="192" y="31571"/>
                  </a:lnTo>
                  <a:lnTo>
                    <a:pt x="31801" y="38683"/>
                  </a:lnTo>
                  <a:lnTo>
                    <a:pt x="31935" y="10624"/>
                  </a:lnTo>
                  <a:cubicBezTo>
                    <a:pt x="32301" y="4834"/>
                    <a:pt x="27689" y="0"/>
                    <a:pt x="219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1"/>
            <p:cNvSpPr/>
            <p:nvPr/>
          </p:nvSpPr>
          <p:spPr>
            <a:xfrm>
              <a:off x="1945425" y="2581475"/>
              <a:ext cx="1890525" cy="961000"/>
            </a:xfrm>
            <a:custGeom>
              <a:avLst/>
              <a:gdLst/>
              <a:ahLst/>
              <a:cxnLst/>
              <a:rect l="l" t="t" r="r" b="b"/>
              <a:pathLst>
                <a:path w="75621" h="38440" extrusionOk="0">
                  <a:moveTo>
                    <a:pt x="50083" y="1"/>
                  </a:moveTo>
                  <a:cubicBezTo>
                    <a:pt x="49802" y="1"/>
                    <a:pt x="49519" y="9"/>
                    <a:pt x="49236" y="26"/>
                  </a:cubicBezTo>
                  <a:lnTo>
                    <a:pt x="27593" y="1305"/>
                  </a:lnTo>
                  <a:cubicBezTo>
                    <a:pt x="20503" y="1305"/>
                    <a:pt x="14001" y="6201"/>
                    <a:pt x="10724" y="14009"/>
                  </a:cubicBezTo>
                  <a:lnTo>
                    <a:pt x="0" y="38439"/>
                  </a:lnTo>
                  <a:lnTo>
                    <a:pt x="75621" y="38439"/>
                  </a:lnTo>
                  <a:lnTo>
                    <a:pt x="66217" y="12877"/>
                  </a:lnTo>
                  <a:cubicBezTo>
                    <a:pt x="63321" y="5008"/>
                    <a:pt x="56999" y="1"/>
                    <a:pt x="500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1"/>
            <p:cNvSpPr/>
            <p:nvPr/>
          </p:nvSpPr>
          <p:spPr>
            <a:xfrm>
              <a:off x="2667175" y="1824275"/>
              <a:ext cx="730000" cy="887575"/>
            </a:xfrm>
            <a:custGeom>
              <a:avLst/>
              <a:gdLst/>
              <a:ahLst/>
              <a:cxnLst/>
              <a:rect l="l" t="t" r="r" b="b"/>
              <a:pathLst>
                <a:path w="29200" h="35503" extrusionOk="0">
                  <a:moveTo>
                    <a:pt x="17609" y="0"/>
                  </a:moveTo>
                  <a:cubicBezTo>
                    <a:pt x="17056" y="875"/>
                    <a:pt x="16738" y="1898"/>
                    <a:pt x="16738" y="2992"/>
                  </a:cubicBezTo>
                  <a:lnTo>
                    <a:pt x="16738" y="3649"/>
                  </a:lnTo>
                  <a:cubicBezTo>
                    <a:pt x="16738" y="6643"/>
                    <a:pt x="14210" y="9073"/>
                    <a:pt x="11078" y="9105"/>
                  </a:cubicBezTo>
                  <a:lnTo>
                    <a:pt x="11109" y="14205"/>
                  </a:lnTo>
                  <a:cubicBezTo>
                    <a:pt x="10818" y="17489"/>
                    <a:pt x="9592" y="20617"/>
                    <a:pt x="7573" y="23193"/>
                  </a:cubicBezTo>
                  <a:lnTo>
                    <a:pt x="5721" y="20504"/>
                  </a:lnTo>
                  <a:lnTo>
                    <a:pt x="5721" y="20504"/>
                  </a:lnTo>
                  <a:cubicBezTo>
                    <a:pt x="5820" y="22339"/>
                    <a:pt x="5545" y="24235"/>
                    <a:pt x="4923" y="25999"/>
                  </a:cubicBezTo>
                  <a:cubicBezTo>
                    <a:pt x="4053" y="28467"/>
                    <a:pt x="2289" y="30518"/>
                    <a:pt x="1" y="31789"/>
                  </a:cubicBezTo>
                  <a:lnTo>
                    <a:pt x="144" y="31826"/>
                  </a:lnTo>
                  <a:cubicBezTo>
                    <a:pt x="123" y="31838"/>
                    <a:pt x="102" y="31851"/>
                    <a:pt x="80" y="31864"/>
                  </a:cubicBezTo>
                  <a:lnTo>
                    <a:pt x="13755" y="35406"/>
                  </a:lnTo>
                  <a:cubicBezTo>
                    <a:pt x="14006" y="35471"/>
                    <a:pt x="14255" y="35502"/>
                    <a:pt x="14500" y="35502"/>
                  </a:cubicBezTo>
                  <a:cubicBezTo>
                    <a:pt x="16138" y="35502"/>
                    <a:pt x="17532" y="34118"/>
                    <a:pt x="17428" y="32383"/>
                  </a:cubicBezTo>
                  <a:lnTo>
                    <a:pt x="17166" y="28045"/>
                  </a:lnTo>
                  <a:cubicBezTo>
                    <a:pt x="17064" y="26728"/>
                    <a:pt x="17614" y="25443"/>
                    <a:pt x="18625" y="24643"/>
                  </a:cubicBezTo>
                  <a:lnTo>
                    <a:pt x="22350" y="25103"/>
                  </a:lnTo>
                  <a:cubicBezTo>
                    <a:pt x="22621" y="25137"/>
                    <a:pt x="22885" y="25153"/>
                    <a:pt x="23141" y="25153"/>
                  </a:cubicBezTo>
                  <a:cubicBezTo>
                    <a:pt x="25596" y="25153"/>
                    <a:pt x="27298" y="23635"/>
                    <a:pt x="27077" y="21024"/>
                  </a:cubicBezTo>
                  <a:cubicBezTo>
                    <a:pt x="27077" y="21024"/>
                    <a:pt x="27151" y="17333"/>
                    <a:pt x="27068" y="16545"/>
                  </a:cubicBezTo>
                  <a:lnTo>
                    <a:pt x="27128" y="16449"/>
                  </a:lnTo>
                  <a:lnTo>
                    <a:pt x="28265" y="15908"/>
                  </a:lnTo>
                  <a:cubicBezTo>
                    <a:pt x="28977" y="15566"/>
                    <a:pt x="29200" y="14661"/>
                    <a:pt x="28729" y="14030"/>
                  </a:cubicBezTo>
                  <a:lnTo>
                    <a:pt x="26692" y="11302"/>
                  </a:lnTo>
                  <a:lnTo>
                    <a:pt x="26315" y="6851"/>
                  </a:lnTo>
                  <a:cubicBezTo>
                    <a:pt x="26290" y="6851"/>
                    <a:pt x="26267" y="6849"/>
                    <a:pt x="26242" y="6849"/>
                  </a:cubicBezTo>
                  <a:lnTo>
                    <a:pt x="26612" y="11197"/>
                  </a:lnTo>
                  <a:cubicBezTo>
                    <a:pt x="26586" y="11131"/>
                    <a:pt x="26569" y="11062"/>
                    <a:pt x="26562" y="10992"/>
                  </a:cubicBezTo>
                  <a:lnTo>
                    <a:pt x="26055" y="5015"/>
                  </a:lnTo>
                  <a:cubicBezTo>
                    <a:pt x="26054" y="4995"/>
                    <a:pt x="26049" y="4975"/>
                    <a:pt x="26048" y="4955"/>
                  </a:cubicBezTo>
                  <a:cubicBezTo>
                    <a:pt x="25341" y="4575"/>
                    <a:pt x="24542" y="4363"/>
                    <a:pt x="23705" y="4363"/>
                  </a:cubicBezTo>
                  <a:cubicBezTo>
                    <a:pt x="23586" y="4363"/>
                    <a:pt x="23466" y="4368"/>
                    <a:pt x="23346" y="4376"/>
                  </a:cubicBezTo>
                  <a:cubicBezTo>
                    <a:pt x="22988" y="4403"/>
                    <a:pt x="22764" y="4418"/>
                    <a:pt x="22764" y="4418"/>
                  </a:cubicBezTo>
                  <a:cubicBezTo>
                    <a:pt x="22651" y="4426"/>
                    <a:pt x="22538" y="4430"/>
                    <a:pt x="22426" y="4430"/>
                  </a:cubicBezTo>
                  <a:cubicBezTo>
                    <a:pt x="20000" y="4430"/>
                    <a:pt x="17930" y="2531"/>
                    <a:pt x="176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4" name="Google Shape;814;p21"/>
          <p:cNvGrpSpPr/>
          <p:nvPr/>
        </p:nvGrpSpPr>
        <p:grpSpPr>
          <a:xfrm>
            <a:off x="2421168" y="4555196"/>
            <a:ext cx="502810" cy="592028"/>
            <a:chOff x="4365725" y="2602738"/>
            <a:chExt cx="1566875" cy="1844900"/>
          </a:xfrm>
        </p:grpSpPr>
        <p:sp>
          <p:nvSpPr>
            <p:cNvPr id="815" name="Google Shape;815;p21"/>
            <p:cNvSpPr/>
            <p:nvPr/>
          </p:nvSpPr>
          <p:spPr>
            <a:xfrm>
              <a:off x="4686100" y="2602738"/>
              <a:ext cx="820500" cy="694750"/>
            </a:xfrm>
            <a:custGeom>
              <a:avLst/>
              <a:gdLst/>
              <a:ahLst/>
              <a:cxnLst/>
              <a:rect l="l" t="t" r="r" b="b"/>
              <a:pathLst>
                <a:path w="32820" h="27790" extrusionOk="0">
                  <a:moveTo>
                    <a:pt x="10682" y="1"/>
                  </a:moveTo>
                  <a:cubicBezTo>
                    <a:pt x="3674" y="1"/>
                    <a:pt x="1" y="8517"/>
                    <a:pt x="4845" y="13718"/>
                  </a:cubicBezTo>
                  <a:lnTo>
                    <a:pt x="12340" y="21768"/>
                  </a:lnTo>
                  <a:lnTo>
                    <a:pt x="24358" y="27790"/>
                  </a:lnTo>
                  <a:lnTo>
                    <a:pt x="28776" y="19056"/>
                  </a:lnTo>
                  <a:cubicBezTo>
                    <a:pt x="32820" y="11061"/>
                    <a:pt x="27653" y="1378"/>
                    <a:pt x="18735" y="495"/>
                  </a:cubicBezTo>
                  <a:cubicBezTo>
                    <a:pt x="18623" y="483"/>
                    <a:pt x="18510" y="474"/>
                    <a:pt x="18397" y="465"/>
                  </a:cubicBezTo>
                  <a:lnTo>
                    <a:pt x="11249" y="19"/>
                  </a:lnTo>
                  <a:cubicBezTo>
                    <a:pt x="11162" y="13"/>
                    <a:pt x="11074" y="10"/>
                    <a:pt x="10987" y="6"/>
                  </a:cubicBezTo>
                  <a:cubicBezTo>
                    <a:pt x="10884" y="3"/>
                    <a:pt x="10783" y="1"/>
                    <a:pt x="10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1"/>
            <p:cNvSpPr/>
            <p:nvPr/>
          </p:nvSpPr>
          <p:spPr>
            <a:xfrm>
              <a:off x="4365725" y="3526638"/>
              <a:ext cx="1566875" cy="921000"/>
            </a:xfrm>
            <a:custGeom>
              <a:avLst/>
              <a:gdLst/>
              <a:ahLst/>
              <a:cxnLst/>
              <a:rect l="l" t="t" r="r" b="b"/>
              <a:pathLst>
                <a:path w="62675" h="36840" extrusionOk="0">
                  <a:moveTo>
                    <a:pt x="25167" y="0"/>
                  </a:moveTo>
                  <a:cubicBezTo>
                    <a:pt x="22025" y="0"/>
                    <a:pt x="19112" y="1721"/>
                    <a:pt x="17592" y="4516"/>
                  </a:cubicBezTo>
                  <a:lnTo>
                    <a:pt x="1" y="36839"/>
                  </a:lnTo>
                  <a:lnTo>
                    <a:pt x="62675" y="36839"/>
                  </a:lnTo>
                  <a:lnTo>
                    <a:pt x="50600" y="7835"/>
                  </a:lnTo>
                  <a:cubicBezTo>
                    <a:pt x="48358" y="3509"/>
                    <a:pt x="43909" y="797"/>
                    <a:pt x="39058" y="797"/>
                  </a:cubicBezTo>
                  <a:lnTo>
                    <a:pt x="25669" y="15"/>
                  </a:lnTo>
                  <a:cubicBezTo>
                    <a:pt x="25501" y="5"/>
                    <a:pt x="25334" y="0"/>
                    <a:pt x="25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1"/>
            <p:cNvSpPr/>
            <p:nvPr/>
          </p:nvSpPr>
          <p:spPr>
            <a:xfrm>
              <a:off x="4683950" y="2781463"/>
              <a:ext cx="781225" cy="883600"/>
            </a:xfrm>
            <a:custGeom>
              <a:avLst/>
              <a:gdLst/>
              <a:ahLst/>
              <a:cxnLst/>
              <a:rect l="l" t="t" r="r" b="b"/>
              <a:pathLst>
                <a:path w="31249" h="35344" extrusionOk="0">
                  <a:moveTo>
                    <a:pt x="11609" y="1"/>
                  </a:moveTo>
                  <a:cubicBezTo>
                    <a:pt x="11586" y="1"/>
                    <a:pt x="11564" y="1"/>
                    <a:pt x="11542" y="2"/>
                  </a:cubicBezTo>
                  <a:lnTo>
                    <a:pt x="5562" y="222"/>
                  </a:lnTo>
                  <a:cubicBezTo>
                    <a:pt x="5510" y="224"/>
                    <a:pt x="5459" y="225"/>
                    <a:pt x="5407" y="225"/>
                  </a:cubicBezTo>
                  <a:cubicBezTo>
                    <a:pt x="5075" y="225"/>
                    <a:pt x="4748" y="184"/>
                    <a:pt x="4433" y="110"/>
                  </a:cubicBezTo>
                  <a:cubicBezTo>
                    <a:pt x="4165" y="723"/>
                    <a:pt x="3986" y="1385"/>
                    <a:pt x="3927" y="2084"/>
                  </a:cubicBezTo>
                  <a:lnTo>
                    <a:pt x="3696" y="4800"/>
                  </a:lnTo>
                  <a:cubicBezTo>
                    <a:pt x="3686" y="4782"/>
                    <a:pt x="3679" y="4763"/>
                    <a:pt x="3668" y="4744"/>
                  </a:cubicBezTo>
                  <a:lnTo>
                    <a:pt x="3347" y="8525"/>
                  </a:lnTo>
                  <a:lnTo>
                    <a:pt x="405" y="13692"/>
                  </a:lnTo>
                  <a:cubicBezTo>
                    <a:pt x="0" y="14403"/>
                    <a:pt x="487" y="15290"/>
                    <a:pt x="1302" y="15332"/>
                  </a:cubicBezTo>
                  <a:lnTo>
                    <a:pt x="2763" y="15409"/>
                  </a:lnTo>
                  <a:lnTo>
                    <a:pt x="2825" y="15510"/>
                  </a:lnTo>
                  <a:cubicBezTo>
                    <a:pt x="2965" y="16220"/>
                    <a:pt x="3052" y="19433"/>
                    <a:pt x="3052" y="19433"/>
                  </a:cubicBezTo>
                  <a:cubicBezTo>
                    <a:pt x="3052" y="22265"/>
                    <a:pt x="4543" y="24562"/>
                    <a:pt x="7190" y="24562"/>
                  </a:cubicBezTo>
                  <a:cubicBezTo>
                    <a:pt x="7385" y="24562"/>
                    <a:pt x="7587" y="24549"/>
                    <a:pt x="7795" y="24523"/>
                  </a:cubicBezTo>
                  <a:lnTo>
                    <a:pt x="8836" y="24394"/>
                  </a:lnTo>
                  <a:cubicBezTo>
                    <a:pt x="8888" y="24422"/>
                    <a:pt x="8940" y="24449"/>
                    <a:pt x="8991" y="24478"/>
                  </a:cubicBezTo>
                  <a:cubicBezTo>
                    <a:pt x="10761" y="25478"/>
                    <a:pt x="11484" y="27661"/>
                    <a:pt x="10739" y="29551"/>
                  </a:cubicBezTo>
                  <a:lnTo>
                    <a:pt x="9402" y="32945"/>
                  </a:lnTo>
                  <a:cubicBezTo>
                    <a:pt x="8939" y="34120"/>
                    <a:pt x="9828" y="35343"/>
                    <a:pt x="11024" y="35343"/>
                  </a:cubicBezTo>
                  <a:cubicBezTo>
                    <a:pt x="11131" y="35343"/>
                    <a:pt x="11241" y="35333"/>
                    <a:pt x="11352" y="35313"/>
                  </a:cubicBezTo>
                  <a:lnTo>
                    <a:pt x="31248" y="31644"/>
                  </a:lnTo>
                  <a:cubicBezTo>
                    <a:pt x="28841" y="30311"/>
                    <a:pt x="26984" y="28148"/>
                    <a:pt x="26067" y="25550"/>
                  </a:cubicBezTo>
                  <a:cubicBezTo>
                    <a:pt x="25413" y="23692"/>
                    <a:pt x="25123" y="21695"/>
                    <a:pt x="25226" y="19763"/>
                  </a:cubicBezTo>
                  <a:lnTo>
                    <a:pt x="25150" y="19071"/>
                  </a:lnTo>
                  <a:cubicBezTo>
                    <a:pt x="15307" y="19018"/>
                    <a:pt x="15928" y="12491"/>
                    <a:pt x="15928" y="12491"/>
                  </a:cubicBezTo>
                  <a:cubicBezTo>
                    <a:pt x="15149" y="9961"/>
                    <a:pt x="9934" y="10848"/>
                    <a:pt x="13402" y="4416"/>
                  </a:cubicBezTo>
                  <a:cubicBezTo>
                    <a:pt x="13678" y="3905"/>
                    <a:pt x="13860" y="3346"/>
                    <a:pt x="13946" y="2771"/>
                  </a:cubicBezTo>
                  <a:cubicBezTo>
                    <a:pt x="14193" y="1318"/>
                    <a:pt x="13071" y="1"/>
                    <a:pt x="116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8" name="Google Shape;818;p21"/>
          <p:cNvGrpSpPr/>
          <p:nvPr/>
        </p:nvGrpSpPr>
        <p:grpSpPr>
          <a:xfrm>
            <a:off x="2876343" y="4587001"/>
            <a:ext cx="502764" cy="556433"/>
            <a:chOff x="3576950" y="2918975"/>
            <a:chExt cx="1228350" cy="1359475"/>
          </a:xfrm>
        </p:grpSpPr>
        <p:sp>
          <p:nvSpPr>
            <p:cNvPr id="819" name="Google Shape;819;p21"/>
            <p:cNvSpPr/>
            <p:nvPr/>
          </p:nvSpPr>
          <p:spPr>
            <a:xfrm>
              <a:off x="3736675" y="2918975"/>
              <a:ext cx="891500" cy="1155050"/>
            </a:xfrm>
            <a:custGeom>
              <a:avLst/>
              <a:gdLst/>
              <a:ahLst/>
              <a:cxnLst/>
              <a:rect l="l" t="t" r="r" b="b"/>
              <a:pathLst>
                <a:path w="35660" h="46202" extrusionOk="0">
                  <a:moveTo>
                    <a:pt x="26483" y="0"/>
                  </a:moveTo>
                  <a:cubicBezTo>
                    <a:pt x="26296" y="0"/>
                    <a:pt x="26107" y="6"/>
                    <a:pt x="25917" y="18"/>
                  </a:cubicBezTo>
                  <a:lnTo>
                    <a:pt x="19129" y="442"/>
                  </a:lnTo>
                  <a:cubicBezTo>
                    <a:pt x="12729" y="919"/>
                    <a:pt x="7695" y="5938"/>
                    <a:pt x="7070" y="12189"/>
                  </a:cubicBezTo>
                  <a:cubicBezTo>
                    <a:pt x="7023" y="12656"/>
                    <a:pt x="1" y="45984"/>
                    <a:pt x="1" y="45984"/>
                  </a:cubicBezTo>
                  <a:lnTo>
                    <a:pt x="34254" y="46201"/>
                  </a:lnTo>
                  <a:lnTo>
                    <a:pt x="35335" y="9443"/>
                  </a:lnTo>
                  <a:cubicBezTo>
                    <a:pt x="35660" y="4297"/>
                    <a:pt x="31561" y="0"/>
                    <a:pt x="264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1"/>
            <p:cNvSpPr/>
            <p:nvPr/>
          </p:nvSpPr>
          <p:spPr>
            <a:xfrm>
              <a:off x="3576950" y="3775750"/>
              <a:ext cx="1228350" cy="502700"/>
            </a:xfrm>
            <a:custGeom>
              <a:avLst/>
              <a:gdLst/>
              <a:ahLst/>
              <a:cxnLst/>
              <a:rect l="l" t="t" r="r" b="b"/>
              <a:pathLst>
                <a:path w="49134" h="20108" extrusionOk="0">
                  <a:moveTo>
                    <a:pt x="32541" y="1"/>
                  </a:moveTo>
                  <a:cubicBezTo>
                    <a:pt x="32358" y="1"/>
                    <a:pt x="32174" y="5"/>
                    <a:pt x="31990" y="14"/>
                  </a:cubicBezTo>
                  <a:lnTo>
                    <a:pt x="17927" y="683"/>
                  </a:lnTo>
                  <a:cubicBezTo>
                    <a:pt x="13321" y="683"/>
                    <a:pt x="9097" y="3244"/>
                    <a:pt x="6968" y="7329"/>
                  </a:cubicBezTo>
                  <a:lnTo>
                    <a:pt x="0" y="20107"/>
                  </a:lnTo>
                  <a:lnTo>
                    <a:pt x="49133" y="20107"/>
                  </a:lnTo>
                  <a:lnTo>
                    <a:pt x="43022" y="6737"/>
                  </a:lnTo>
                  <a:cubicBezTo>
                    <a:pt x="41141" y="2620"/>
                    <a:pt x="37034" y="1"/>
                    <a:pt x="32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1"/>
            <p:cNvSpPr/>
            <p:nvPr/>
          </p:nvSpPr>
          <p:spPr>
            <a:xfrm>
              <a:off x="3967625" y="3090025"/>
              <a:ext cx="728000" cy="814200"/>
            </a:xfrm>
            <a:custGeom>
              <a:avLst/>
              <a:gdLst/>
              <a:ahLst/>
              <a:cxnLst/>
              <a:rect l="l" t="t" r="r" b="b"/>
              <a:pathLst>
                <a:path w="29120" h="32568" extrusionOk="0">
                  <a:moveTo>
                    <a:pt x="18996" y="0"/>
                  </a:moveTo>
                  <a:cubicBezTo>
                    <a:pt x="18938" y="339"/>
                    <a:pt x="18904" y="687"/>
                    <a:pt x="18904" y="1041"/>
                  </a:cubicBezTo>
                  <a:lnTo>
                    <a:pt x="18904" y="1772"/>
                  </a:lnTo>
                  <a:cubicBezTo>
                    <a:pt x="18904" y="5120"/>
                    <a:pt x="16058" y="7835"/>
                    <a:pt x="12546" y="7835"/>
                  </a:cubicBezTo>
                  <a:cubicBezTo>
                    <a:pt x="12013" y="8022"/>
                    <a:pt x="11527" y="8286"/>
                    <a:pt x="11092" y="8604"/>
                  </a:cubicBezTo>
                  <a:lnTo>
                    <a:pt x="11079" y="10233"/>
                  </a:lnTo>
                  <a:cubicBezTo>
                    <a:pt x="11043" y="14945"/>
                    <a:pt x="8959" y="19396"/>
                    <a:pt x="5398" y="22482"/>
                  </a:cubicBezTo>
                  <a:cubicBezTo>
                    <a:pt x="5373" y="22505"/>
                    <a:pt x="5348" y="22525"/>
                    <a:pt x="5323" y="22547"/>
                  </a:cubicBezTo>
                  <a:cubicBezTo>
                    <a:pt x="5149" y="22700"/>
                    <a:pt x="5009" y="22895"/>
                    <a:pt x="4924" y="23139"/>
                  </a:cubicBezTo>
                  <a:cubicBezTo>
                    <a:pt x="4054" y="25608"/>
                    <a:pt x="2290" y="27659"/>
                    <a:pt x="1" y="28928"/>
                  </a:cubicBezTo>
                  <a:lnTo>
                    <a:pt x="13676" y="32472"/>
                  </a:lnTo>
                  <a:cubicBezTo>
                    <a:pt x="13926" y="32537"/>
                    <a:pt x="14176" y="32568"/>
                    <a:pt x="14420" y="32568"/>
                  </a:cubicBezTo>
                  <a:cubicBezTo>
                    <a:pt x="16058" y="32568"/>
                    <a:pt x="17453" y="31183"/>
                    <a:pt x="17349" y="29448"/>
                  </a:cubicBezTo>
                  <a:lnTo>
                    <a:pt x="17087" y="25109"/>
                  </a:lnTo>
                  <a:cubicBezTo>
                    <a:pt x="16985" y="23793"/>
                    <a:pt x="17535" y="22508"/>
                    <a:pt x="18545" y="21708"/>
                  </a:cubicBezTo>
                  <a:lnTo>
                    <a:pt x="22271" y="22168"/>
                  </a:lnTo>
                  <a:cubicBezTo>
                    <a:pt x="22542" y="22201"/>
                    <a:pt x="22806" y="22218"/>
                    <a:pt x="23062" y="22218"/>
                  </a:cubicBezTo>
                  <a:cubicBezTo>
                    <a:pt x="25517" y="22218"/>
                    <a:pt x="27219" y="20699"/>
                    <a:pt x="26998" y="18089"/>
                  </a:cubicBezTo>
                  <a:cubicBezTo>
                    <a:pt x="26998" y="18089"/>
                    <a:pt x="27072" y="14397"/>
                    <a:pt x="26989" y="13610"/>
                  </a:cubicBezTo>
                  <a:lnTo>
                    <a:pt x="27049" y="13514"/>
                  </a:lnTo>
                  <a:lnTo>
                    <a:pt x="28186" y="12972"/>
                  </a:lnTo>
                  <a:cubicBezTo>
                    <a:pt x="28895" y="12633"/>
                    <a:pt x="29120" y="11729"/>
                    <a:pt x="28649" y="11098"/>
                  </a:cubicBezTo>
                  <a:lnTo>
                    <a:pt x="26612" y="8370"/>
                  </a:lnTo>
                  <a:lnTo>
                    <a:pt x="26114" y="2487"/>
                  </a:lnTo>
                  <a:cubicBezTo>
                    <a:pt x="25448" y="2129"/>
                    <a:pt x="24696" y="1928"/>
                    <a:pt x="23907" y="1928"/>
                  </a:cubicBezTo>
                  <a:cubicBezTo>
                    <a:pt x="23794" y="1928"/>
                    <a:pt x="23680" y="1932"/>
                    <a:pt x="23566" y="1941"/>
                  </a:cubicBezTo>
                  <a:cubicBezTo>
                    <a:pt x="23230" y="1966"/>
                    <a:pt x="23019" y="1980"/>
                    <a:pt x="23019" y="1980"/>
                  </a:cubicBezTo>
                  <a:cubicBezTo>
                    <a:pt x="22912" y="1988"/>
                    <a:pt x="22806" y="1992"/>
                    <a:pt x="22700" y="1992"/>
                  </a:cubicBezTo>
                  <a:cubicBezTo>
                    <a:pt x="21194" y="1992"/>
                    <a:pt x="19836" y="1212"/>
                    <a:pt x="189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1"/>
            <p:cNvSpPr/>
            <p:nvPr/>
          </p:nvSpPr>
          <p:spPr>
            <a:xfrm>
              <a:off x="4165300" y="2962425"/>
              <a:ext cx="271500" cy="460450"/>
            </a:xfrm>
            <a:custGeom>
              <a:avLst/>
              <a:gdLst/>
              <a:ahLst/>
              <a:cxnLst/>
              <a:rect l="l" t="t" r="r" b="b"/>
              <a:pathLst>
                <a:path w="10860" h="18418" extrusionOk="0">
                  <a:moveTo>
                    <a:pt x="7894" y="0"/>
                  </a:moveTo>
                  <a:cubicBezTo>
                    <a:pt x="3329" y="0"/>
                    <a:pt x="0" y="4373"/>
                    <a:pt x="1019" y="8833"/>
                  </a:cubicBezTo>
                  <a:lnTo>
                    <a:pt x="3209" y="18417"/>
                  </a:lnTo>
                  <a:lnTo>
                    <a:pt x="3245" y="7691"/>
                  </a:lnTo>
                  <a:cubicBezTo>
                    <a:pt x="3223" y="3658"/>
                    <a:pt x="6493" y="411"/>
                    <a:pt x="10478" y="411"/>
                  </a:cubicBezTo>
                  <a:cubicBezTo>
                    <a:pt x="10605" y="411"/>
                    <a:pt x="10732" y="414"/>
                    <a:pt x="10859" y="421"/>
                  </a:cubicBezTo>
                  <a:cubicBezTo>
                    <a:pt x="10243" y="210"/>
                    <a:pt x="9588" y="78"/>
                    <a:pt x="8907" y="43"/>
                  </a:cubicBezTo>
                  <a:lnTo>
                    <a:pt x="8285" y="10"/>
                  </a:lnTo>
                  <a:cubicBezTo>
                    <a:pt x="8169" y="3"/>
                    <a:pt x="8054" y="1"/>
                    <a:pt x="7940" y="0"/>
                  </a:cubicBezTo>
                  <a:cubicBezTo>
                    <a:pt x="7924" y="0"/>
                    <a:pt x="7909" y="0"/>
                    <a:pt x="78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3" name="Google Shape;823;p21"/>
          <p:cNvGrpSpPr/>
          <p:nvPr/>
        </p:nvGrpSpPr>
        <p:grpSpPr>
          <a:xfrm>
            <a:off x="3413613" y="4558907"/>
            <a:ext cx="608560" cy="584586"/>
            <a:chOff x="1945425" y="1726425"/>
            <a:chExt cx="1890525" cy="1816050"/>
          </a:xfrm>
        </p:grpSpPr>
        <p:sp>
          <p:nvSpPr>
            <p:cNvPr id="824" name="Google Shape;824;p21"/>
            <p:cNvSpPr/>
            <p:nvPr/>
          </p:nvSpPr>
          <p:spPr>
            <a:xfrm>
              <a:off x="2539450" y="1726425"/>
              <a:ext cx="807525" cy="967100"/>
            </a:xfrm>
            <a:custGeom>
              <a:avLst/>
              <a:gdLst/>
              <a:ahLst/>
              <a:cxnLst/>
              <a:rect l="l" t="t" r="r" b="b"/>
              <a:pathLst>
                <a:path w="32301" h="38684" extrusionOk="0">
                  <a:moveTo>
                    <a:pt x="21975" y="0"/>
                  </a:moveTo>
                  <a:cubicBezTo>
                    <a:pt x="21764" y="0"/>
                    <a:pt x="21552" y="7"/>
                    <a:pt x="21338" y="20"/>
                  </a:cubicBezTo>
                  <a:lnTo>
                    <a:pt x="13702" y="497"/>
                  </a:lnTo>
                  <a:cubicBezTo>
                    <a:pt x="5965" y="1074"/>
                    <a:pt x="0" y="7552"/>
                    <a:pt x="62" y="15310"/>
                  </a:cubicBezTo>
                  <a:lnTo>
                    <a:pt x="192" y="31571"/>
                  </a:lnTo>
                  <a:lnTo>
                    <a:pt x="31801" y="38683"/>
                  </a:lnTo>
                  <a:lnTo>
                    <a:pt x="31935" y="10624"/>
                  </a:lnTo>
                  <a:cubicBezTo>
                    <a:pt x="32301" y="4834"/>
                    <a:pt x="27689" y="0"/>
                    <a:pt x="219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1"/>
            <p:cNvSpPr/>
            <p:nvPr/>
          </p:nvSpPr>
          <p:spPr>
            <a:xfrm>
              <a:off x="1945425" y="2581475"/>
              <a:ext cx="1890525" cy="961000"/>
            </a:xfrm>
            <a:custGeom>
              <a:avLst/>
              <a:gdLst/>
              <a:ahLst/>
              <a:cxnLst/>
              <a:rect l="l" t="t" r="r" b="b"/>
              <a:pathLst>
                <a:path w="75621" h="38440" extrusionOk="0">
                  <a:moveTo>
                    <a:pt x="50083" y="1"/>
                  </a:moveTo>
                  <a:cubicBezTo>
                    <a:pt x="49802" y="1"/>
                    <a:pt x="49519" y="9"/>
                    <a:pt x="49236" y="26"/>
                  </a:cubicBezTo>
                  <a:lnTo>
                    <a:pt x="27593" y="1305"/>
                  </a:lnTo>
                  <a:cubicBezTo>
                    <a:pt x="20503" y="1305"/>
                    <a:pt x="14001" y="6201"/>
                    <a:pt x="10724" y="14009"/>
                  </a:cubicBezTo>
                  <a:lnTo>
                    <a:pt x="0" y="38439"/>
                  </a:lnTo>
                  <a:lnTo>
                    <a:pt x="75621" y="38439"/>
                  </a:lnTo>
                  <a:lnTo>
                    <a:pt x="66217" y="12877"/>
                  </a:lnTo>
                  <a:cubicBezTo>
                    <a:pt x="63321" y="5008"/>
                    <a:pt x="56999" y="1"/>
                    <a:pt x="500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1"/>
            <p:cNvSpPr/>
            <p:nvPr/>
          </p:nvSpPr>
          <p:spPr>
            <a:xfrm>
              <a:off x="2667175" y="1824275"/>
              <a:ext cx="730000" cy="887575"/>
            </a:xfrm>
            <a:custGeom>
              <a:avLst/>
              <a:gdLst/>
              <a:ahLst/>
              <a:cxnLst/>
              <a:rect l="l" t="t" r="r" b="b"/>
              <a:pathLst>
                <a:path w="29200" h="35503" extrusionOk="0">
                  <a:moveTo>
                    <a:pt x="17609" y="0"/>
                  </a:moveTo>
                  <a:cubicBezTo>
                    <a:pt x="17056" y="875"/>
                    <a:pt x="16738" y="1898"/>
                    <a:pt x="16738" y="2992"/>
                  </a:cubicBezTo>
                  <a:lnTo>
                    <a:pt x="16738" y="3649"/>
                  </a:lnTo>
                  <a:cubicBezTo>
                    <a:pt x="16738" y="6643"/>
                    <a:pt x="14210" y="9073"/>
                    <a:pt x="11078" y="9105"/>
                  </a:cubicBezTo>
                  <a:lnTo>
                    <a:pt x="11109" y="14205"/>
                  </a:lnTo>
                  <a:cubicBezTo>
                    <a:pt x="10818" y="17489"/>
                    <a:pt x="9592" y="20617"/>
                    <a:pt x="7573" y="23193"/>
                  </a:cubicBezTo>
                  <a:lnTo>
                    <a:pt x="5721" y="20504"/>
                  </a:lnTo>
                  <a:lnTo>
                    <a:pt x="5721" y="20504"/>
                  </a:lnTo>
                  <a:cubicBezTo>
                    <a:pt x="5820" y="22339"/>
                    <a:pt x="5545" y="24235"/>
                    <a:pt x="4923" y="25999"/>
                  </a:cubicBezTo>
                  <a:cubicBezTo>
                    <a:pt x="4053" y="28467"/>
                    <a:pt x="2289" y="30518"/>
                    <a:pt x="1" y="31789"/>
                  </a:cubicBezTo>
                  <a:lnTo>
                    <a:pt x="144" y="31826"/>
                  </a:lnTo>
                  <a:cubicBezTo>
                    <a:pt x="123" y="31838"/>
                    <a:pt x="102" y="31851"/>
                    <a:pt x="80" y="31864"/>
                  </a:cubicBezTo>
                  <a:lnTo>
                    <a:pt x="13755" y="35406"/>
                  </a:lnTo>
                  <a:cubicBezTo>
                    <a:pt x="14006" y="35471"/>
                    <a:pt x="14255" y="35502"/>
                    <a:pt x="14500" y="35502"/>
                  </a:cubicBezTo>
                  <a:cubicBezTo>
                    <a:pt x="16138" y="35502"/>
                    <a:pt x="17532" y="34118"/>
                    <a:pt x="17428" y="32383"/>
                  </a:cubicBezTo>
                  <a:lnTo>
                    <a:pt x="17166" y="28045"/>
                  </a:lnTo>
                  <a:cubicBezTo>
                    <a:pt x="17064" y="26728"/>
                    <a:pt x="17614" y="25443"/>
                    <a:pt x="18625" y="24643"/>
                  </a:cubicBezTo>
                  <a:lnTo>
                    <a:pt x="22350" y="25103"/>
                  </a:lnTo>
                  <a:cubicBezTo>
                    <a:pt x="22621" y="25137"/>
                    <a:pt x="22885" y="25153"/>
                    <a:pt x="23141" y="25153"/>
                  </a:cubicBezTo>
                  <a:cubicBezTo>
                    <a:pt x="25596" y="25153"/>
                    <a:pt x="27298" y="23635"/>
                    <a:pt x="27077" y="21024"/>
                  </a:cubicBezTo>
                  <a:cubicBezTo>
                    <a:pt x="27077" y="21024"/>
                    <a:pt x="27151" y="17333"/>
                    <a:pt x="27068" y="16545"/>
                  </a:cubicBezTo>
                  <a:lnTo>
                    <a:pt x="27128" y="16449"/>
                  </a:lnTo>
                  <a:lnTo>
                    <a:pt x="28265" y="15908"/>
                  </a:lnTo>
                  <a:cubicBezTo>
                    <a:pt x="28977" y="15566"/>
                    <a:pt x="29200" y="14661"/>
                    <a:pt x="28729" y="14030"/>
                  </a:cubicBezTo>
                  <a:lnTo>
                    <a:pt x="26692" y="11302"/>
                  </a:lnTo>
                  <a:lnTo>
                    <a:pt x="26315" y="6851"/>
                  </a:lnTo>
                  <a:cubicBezTo>
                    <a:pt x="26290" y="6851"/>
                    <a:pt x="26267" y="6849"/>
                    <a:pt x="26242" y="6849"/>
                  </a:cubicBezTo>
                  <a:lnTo>
                    <a:pt x="26612" y="11197"/>
                  </a:lnTo>
                  <a:cubicBezTo>
                    <a:pt x="26586" y="11131"/>
                    <a:pt x="26569" y="11062"/>
                    <a:pt x="26562" y="10992"/>
                  </a:cubicBezTo>
                  <a:lnTo>
                    <a:pt x="26055" y="5015"/>
                  </a:lnTo>
                  <a:cubicBezTo>
                    <a:pt x="26054" y="4995"/>
                    <a:pt x="26049" y="4975"/>
                    <a:pt x="26048" y="4955"/>
                  </a:cubicBezTo>
                  <a:cubicBezTo>
                    <a:pt x="25341" y="4575"/>
                    <a:pt x="24542" y="4363"/>
                    <a:pt x="23705" y="4363"/>
                  </a:cubicBezTo>
                  <a:cubicBezTo>
                    <a:pt x="23586" y="4363"/>
                    <a:pt x="23466" y="4368"/>
                    <a:pt x="23346" y="4376"/>
                  </a:cubicBezTo>
                  <a:cubicBezTo>
                    <a:pt x="22988" y="4403"/>
                    <a:pt x="22764" y="4418"/>
                    <a:pt x="22764" y="4418"/>
                  </a:cubicBezTo>
                  <a:cubicBezTo>
                    <a:pt x="22651" y="4426"/>
                    <a:pt x="22538" y="4430"/>
                    <a:pt x="22426" y="4430"/>
                  </a:cubicBezTo>
                  <a:cubicBezTo>
                    <a:pt x="20000" y="4430"/>
                    <a:pt x="17930" y="2531"/>
                    <a:pt x="176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7" name="Google Shape;827;p21"/>
          <p:cNvGrpSpPr/>
          <p:nvPr/>
        </p:nvGrpSpPr>
        <p:grpSpPr>
          <a:xfrm>
            <a:off x="4005618" y="4555196"/>
            <a:ext cx="502810" cy="592028"/>
            <a:chOff x="4365725" y="2602738"/>
            <a:chExt cx="1566875" cy="1844900"/>
          </a:xfrm>
        </p:grpSpPr>
        <p:sp>
          <p:nvSpPr>
            <p:cNvPr id="828" name="Google Shape;828;p21"/>
            <p:cNvSpPr/>
            <p:nvPr/>
          </p:nvSpPr>
          <p:spPr>
            <a:xfrm>
              <a:off x="4686100" y="2602738"/>
              <a:ext cx="820500" cy="694750"/>
            </a:xfrm>
            <a:custGeom>
              <a:avLst/>
              <a:gdLst/>
              <a:ahLst/>
              <a:cxnLst/>
              <a:rect l="l" t="t" r="r" b="b"/>
              <a:pathLst>
                <a:path w="32820" h="27790" extrusionOk="0">
                  <a:moveTo>
                    <a:pt x="10682" y="1"/>
                  </a:moveTo>
                  <a:cubicBezTo>
                    <a:pt x="3674" y="1"/>
                    <a:pt x="1" y="8517"/>
                    <a:pt x="4845" y="13718"/>
                  </a:cubicBezTo>
                  <a:lnTo>
                    <a:pt x="12340" y="21768"/>
                  </a:lnTo>
                  <a:lnTo>
                    <a:pt x="24358" y="27790"/>
                  </a:lnTo>
                  <a:lnTo>
                    <a:pt x="28776" y="19056"/>
                  </a:lnTo>
                  <a:cubicBezTo>
                    <a:pt x="32820" y="11061"/>
                    <a:pt x="27653" y="1378"/>
                    <a:pt x="18735" y="495"/>
                  </a:cubicBezTo>
                  <a:cubicBezTo>
                    <a:pt x="18623" y="483"/>
                    <a:pt x="18510" y="474"/>
                    <a:pt x="18397" y="465"/>
                  </a:cubicBezTo>
                  <a:lnTo>
                    <a:pt x="11249" y="19"/>
                  </a:lnTo>
                  <a:cubicBezTo>
                    <a:pt x="11162" y="13"/>
                    <a:pt x="11074" y="10"/>
                    <a:pt x="10987" y="6"/>
                  </a:cubicBezTo>
                  <a:cubicBezTo>
                    <a:pt x="10884" y="3"/>
                    <a:pt x="10783" y="1"/>
                    <a:pt x="10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1"/>
            <p:cNvSpPr/>
            <p:nvPr/>
          </p:nvSpPr>
          <p:spPr>
            <a:xfrm>
              <a:off x="4365725" y="3526638"/>
              <a:ext cx="1566875" cy="921000"/>
            </a:xfrm>
            <a:custGeom>
              <a:avLst/>
              <a:gdLst/>
              <a:ahLst/>
              <a:cxnLst/>
              <a:rect l="l" t="t" r="r" b="b"/>
              <a:pathLst>
                <a:path w="62675" h="36840" extrusionOk="0">
                  <a:moveTo>
                    <a:pt x="25167" y="0"/>
                  </a:moveTo>
                  <a:cubicBezTo>
                    <a:pt x="22025" y="0"/>
                    <a:pt x="19112" y="1721"/>
                    <a:pt x="17592" y="4516"/>
                  </a:cubicBezTo>
                  <a:lnTo>
                    <a:pt x="1" y="36839"/>
                  </a:lnTo>
                  <a:lnTo>
                    <a:pt x="62675" y="36839"/>
                  </a:lnTo>
                  <a:lnTo>
                    <a:pt x="50600" y="7835"/>
                  </a:lnTo>
                  <a:cubicBezTo>
                    <a:pt x="48358" y="3509"/>
                    <a:pt x="43909" y="797"/>
                    <a:pt x="39058" y="797"/>
                  </a:cubicBezTo>
                  <a:lnTo>
                    <a:pt x="25669" y="15"/>
                  </a:lnTo>
                  <a:cubicBezTo>
                    <a:pt x="25501" y="5"/>
                    <a:pt x="25334" y="0"/>
                    <a:pt x="25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1"/>
            <p:cNvSpPr/>
            <p:nvPr/>
          </p:nvSpPr>
          <p:spPr>
            <a:xfrm>
              <a:off x="4683950" y="2781463"/>
              <a:ext cx="781225" cy="883600"/>
            </a:xfrm>
            <a:custGeom>
              <a:avLst/>
              <a:gdLst/>
              <a:ahLst/>
              <a:cxnLst/>
              <a:rect l="l" t="t" r="r" b="b"/>
              <a:pathLst>
                <a:path w="31249" h="35344" extrusionOk="0">
                  <a:moveTo>
                    <a:pt x="11609" y="1"/>
                  </a:moveTo>
                  <a:cubicBezTo>
                    <a:pt x="11586" y="1"/>
                    <a:pt x="11564" y="1"/>
                    <a:pt x="11542" y="2"/>
                  </a:cubicBezTo>
                  <a:lnTo>
                    <a:pt x="5562" y="222"/>
                  </a:lnTo>
                  <a:cubicBezTo>
                    <a:pt x="5510" y="224"/>
                    <a:pt x="5459" y="225"/>
                    <a:pt x="5407" y="225"/>
                  </a:cubicBezTo>
                  <a:cubicBezTo>
                    <a:pt x="5075" y="225"/>
                    <a:pt x="4748" y="184"/>
                    <a:pt x="4433" y="110"/>
                  </a:cubicBezTo>
                  <a:cubicBezTo>
                    <a:pt x="4165" y="723"/>
                    <a:pt x="3986" y="1385"/>
                    <a:pt x="3927" y="2084"/>
                  </a:cubicBezTo>
                  <a:lnTo>
                    <a:pt x="3696" y="4800"/>
                  </a:lnTo>
                  <a:cubicBezTo>
                    <a:pt x="3686" y="4782"/>
                    <a:pt x="3679" y="4763"/>
                    <a:pt x="3668" y="4744"/>
                  </a:cubicBezTo>
                  <a:lnTo>
                    <a:pt x="3347" y="8525"/>
                  </a:lnTo>
                  <a:lnTo>
                    <a:pt x="405" y="13692"/>
                  </a:lnTo>
                  <a:cubicBezTo>
                    <a:pt x="0" y="14403"/>
                    <a:pt x="487" y="15290"/>
                    <a:pt x="1302" y="15332"/>
                  </a:cubicBezTo>
                  <a:lnTo>
                    <a:pt x="2763" y="15409"/>
                  </a:lnTo>
                  <a:lnTo>
                    <a:pt x="2825" y="15510"/>
                  </a:lnTo>
                  <a:cubicBezTo>
                    <a:pt x="2965" y="16220"/>
                    <a:pt x="3052" y="19433"/>
                    <a:pt x="3052" y="19433"/>
                  </a:cubicBezTo>
                  <a:cubicBezTo>
                    <a:pt x="3052" y="22265"/>
                    <a:pt x="4543" y="24562"/>
                    <a:pt x="7190" y="24562"/>
                  </a:cubicBezTo>
                  <a:cubicBezTo>
                    <a:pt x="7385" y="24562"/>
                    <a:pt x="7587" y="24549"/>
                    <a:pt x="7795" y="24523"/>
                  </a:cubicBezTo>
                  <a:lnTo>
                    <a:pt x="8836" y="24394"/>
                  </a:lnTo>
                  <a:cubicBezTo>
                    <a:pt x="8888" y="24422"/>
                    <a:pt x="8940" y="24449"/>
                    <a:pt x="8991" y="24478"/>
                  </a:cubicBezTo>
                  <a:cubicBezTo>
                    <a:pt x="10761" y="25478"/>
                    <a:pt x="11484" y="27661"/>
                    <a:pt x="10739" y="29551"/>
                  </a:cubicBezTo>
                  <a:lnTo>
                    <a:pt x="9402" y="32945"/>
                  </a:lnTo>
                  <a:cubicBezTo>
                    <a:pt x="8939" y="34120"/>
                    <a:pt x="9828" y="35343"/>
                    <a:pt x="11024" y="35343"/>
                  </a:cubicBezTo>
                  <a:cubicBezTo>
                    <a:pt x="11131" y="35343"/>
                    <a:pt x="11241" y="35333"/>
                    <a:pt x="11352" y="35313"/>
                  </a:cubicBezTo>
                  <a:lnTo>
                    <a:pt x="31248" y="31644"/>
                  </a:lnTo>
                  <a:cubicBezTo>
                    <a:pt x="28841" y="30311"/>
                    <a:pt x="26984" y="28148"/>
                    <a:pt x="26067" y="25550"/>
                  </a:cubicBezTo>
                  <a:cubicBezTo>
                    <a:pt x="25413" y="23692"/>
                    <a:pt x="25123" y="21695"/>
                    <a:pt x="25226" y="19763"/>
                  </a:cubicBezTo>
                  <a:lnTo>
                    <a:pt x="25150" y="19071"/>
                  </a:lnTo>
                  <a:cubicBezTo>
                    <a:pt x="15307" y="19018"/>
                    <a:pt x="15928" y="12491"/>
                    <a:pt x="15928" y="12491"/>
                  </a:cubicBezTo>
                  <a:cubicBezTo>
                    <a:pt x="15149" y="9961"/>
                    <a:pt x="9934" y="10848"/>
                    <a:pt x="13402" y="4416"/>
                  </a:cubicBezTo>
                  <a:cubicBezTo>
                    <a:pt x="13678" y="3905"/>
                    <a:pt x="13860" y="3346"/>
                    <a:pt x="13946" y="2771"/>
                  </a:cubicBezTo>
                  <a:cubicBezTo>
                    <a:pt x="14193" y="1318"/>
                    <a:pt x="13071" y="1"/>
                    <a:pt x="116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1" name="Google Shape;831;p21"/>
          <p:cNvGrpSpPr/>
          <p:nvPr/>
        </p:nvGrpSpPr>
        <p:grpSpPr>
          <a:xfrm>
            <a:off x="4403643" y="4586988"/>
            <a:ext cx="502764" cy="556433"/>
            <a:chOff x="3576950" y="2918975"/>
            <a:chExt cx="1228350" cy="1359475"/>
          </a:xfrm>
        </p:grpSpPr>
        <p:sp>
          <p:nvSpPr>
            <p:cNvPr id="832" name="Google Shape;832;p21"/>
            <p:cNvSpPr/>
            <p:nvPr/>
          </p:nvSpPr>
          <p:spPr>
            <a:xfrm>
              <a:off x="3736675" y="2918975"/>
              <a:ext cx="891500" cy="1155050"/>
            </a:xfrm>
            <a:custGeom>
              <a:avLst/>
              <a:gdLst/>
              <a:ahLst/>
              <a:cxnLst/>
              <a:rect l="l" t="t" r="r" b="b"/>
              <a:pathLst>
                <a:path w="35660" h="46202" extrusionOk="0">
                  <a:moveTo>
                    <a:pt x="26483" y="0"/>
                  </a:moveTo>
                  <a:cubicBezTo>
                    <a:pt x="26296" y="0"/>
                    <a:pt x="26107" y="6"/>
                    <a:pt x="25917" y="18"/>
                  </a:cubicBezTo>
                  <a:lnTo>
                    <a:pt x="19129" y="442"/>
                  </a:lnTo>
                  <a:cubicBezTo>
                    <a:pt x="12729" y="919"/>
                    <a:pt x="7695" y="5938"/>
                    <a:pt x="7070" y="12189"/>
                  </a:cubicBezTo>
                  <a:cubicBezTo>
                    <a:pt x="7023" y="12656"/>
                    <a:pt x="1" y="45984"/>
                    <a:pt x="1" y="45984"/>
                  </a:cubicBezTo>
                  <a:lnTo>
                    <a:pt x="34254" y="46201"/>
                  </a:lnTo>
                  <a:lnTo>
                    <a:pt x="35335" y="9443"/>
                  </a:lnTo>
                  <a:cubicBezTo>
                    <a:pt x="35660" y="4297"/>
                    <a:pt x="31561" y="0"/>
                    <a:pt x="264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1"/>
            <p:cNvSpPr/>
            <p:nvPr/>
          </p:nvSpPr>
          <p:spPr>
            <a:xfrm>
              <a:off x="3576950" y="3775750"/>
              <a:ext cx="1228350" cy="502700"/>
            </a:xfrm>
            <a:custGeom>
              <a:avLst/>
              <a:gdLst/>
              <a:ahLst/>
              <a:cxnLst/>
              <a:rect l="l" t="t" r="r" b="b"/>
              <a:pathLst>
                <a:path w="49134" h="20108" extrusionOk="0">
                  <a:moveTo>
                    <a:pt x="32541" y="1"/>
                  </a:moveTo>
                  <a:cubicBezTo>
                    <a:pt x="32358" y="1"/>
                    <a:pt x="32174" y="5"/>
                    <a:pt x="31990" y="14"/>
                  </a:cubicBezTo>
                  <a:lnTo>
                    <a:pt x="17927" y="683"/>
                  </a:lnTo>
                  <a:cubicBezTo>
                    <a:pt x="13321" y="683"/>
                    <a:pt x="9097" y="3244"/>
                    <a:pt x="6968" y="7329"/>
                  </a:cubicBezTo>
                  <a:lnTo>
                    <a:pt x="0" y="20107"/>
                  </a:lnTo>
                  <a:lnTo>
                    <a:pt x="49133" y="20107"/>
                  </a:lnTo>
                  <a:lnTo>
                    <a:pt x="43022" y="6737"/>
                  </a:lnTo>
                  <a:cubicBezTo>
                    <a:pt x="41141" y="2620"/>
                    <a:pt x="37034" y="1"/>
                    <a:pt x="32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1"/>
            <p:cNvSpPr/>
            <p:nvPr/>
          </p:nvSpPr>
          <p:spPr>
            <a:xfrm>
              <a:off x="3967625" y="3090025"/>
              <a:ext cx="728000" cy="814200"/>
            </a:xfrm>
            <a:custGeom>
              <a:avLst/>
              <a:gdLst/>
              <a:ahLst/>
              <a:cxnLst/>
              <a:rect l="l" t="t" r="r" b="b"/>
              <a:pathLst>
                <a:path w="29120" h="32568" extrusionOk="0">
                  <a:moveTo>
                    <a:pt x="18996" y="0"/>
                  </a:moveTo>
                  <a:cubicBezTo>
                    <a:pt x="18938" y="339"/>
                    <a:pt x="18904" y="687"/>
                    <a:pt x="18904" y="1041"/>
                  </a:cubicBezTo>
                  <a:lnTo>
                    <a:pt x="18904" y="1772"/>
                  </a:lnTo>
                  <a:cubicBezTo>
                    <a:pt x="18904" y="5120"/>
                    <a:pt x="16058" y="7835"/>
                    <a:pt x="12546" y="7835"/>
                  </a:cubicBezTo>
                  <a:cubicBezTo>
                    <a:pt x="12013" y="8022"/>
                    <a:pt x="11527" y="8286"/>
                    <a:pt x="11092" y="8604"/>
                  </a:cubicBezTo>
                  <a:lnTo>
                    <a:pt x="11079" y="10233"/>
                  </a:lnTo>
                  <a:cubicBezTo>
                    <a:pt x="11043" y="14945"/>
                    <a:pt x="8959" y="19396"/>
                    <a:pt x="5398" y="22482"/>
                  </a:cubicBezTo>
                  <a:cubicBezTo>
                    <a:pt x="5373" y="22505"/>
                    <a:pt x="5348" y="22525"/>
                    <a:pt x="5323" y="22547"/>
                  </a:cubicBezTo>
                  <a:cubicBezTo>
                    <a:pt x="5149" y="22700"/>
                    <a:pt x="5009" y="22895"/>
                    <a:pt x="4924" y="23139"/>
                  </a:cubicBezTo>
                  <a:cubicBezTo>
                    <a:pt x="4054" y="25608"/>
                    <a:pt x="2290" y="27659"/>
                    <a:pt x="1" y="28928"/>
                  </a:cubicBezTo>
                  <a:lnTo>
                    <a:pt x="13676" y="32472"/>
                  </a:lnTo>
                  <a:cubicBezTo>
                    <a:pt x="13926" y="32537"/>
                    <a:pt x="14176" y="32568"/>
                    <a:pt x="14420" y="32568"/>
                  </a:cubicBezTo>
                  <a:cubicBezTo>
                    <a:pt x="16058" y="32568"/>
                    <a:pt x="17453" y="31183"/>
                    <a:pt x="17349" y="29448"/>
                  </a:cubicBezTo>
                  <a:lnTo>
                    <a:pt x="17087" y="25109"/>
                  </a:lnTo>
                  <a:cubicBezTo>
                    <a:pt x="16985" y="23793"/>
                    <a:pt x="17535" y="22508"/>
                    <a:pt x="18545" y="21708"/>
                  </a:cubicBezTo>
                  <a:lnTo>
                    <a:pt x="22271" y="22168"/>
                  </a:lnTo>
                  <a:cubicBezTo>
                    <a:pt x="22542" y="22201"/>
                    <a:pt x="22806" y="22218"/>
                    <a:pt x="23062" y="22218"/>
                  </a:cubicBezTo>
                  <a:cubicBezTo>
                    <a:pt x="25517" y="22218"/>
                    <a:pt x="27219" y="20699"/>
                    <a:pt x="26998" y="18089"/>
                  </a:cubicBezTo>
                  <a:cubicBezTo>
                    <a:pt x="26998" y="18089"/>
                    <a:pt x="27072" y="14397"/>
                    <a:pt x="26989" y="13610"/>
                  </a:cubicBezTo>
                  <a:lnTo>
                    <a:pt x="27049" y="13514"/>
                  </a:lnTo>
                  <a:lnTo>
                    <a:pt x="28186" y="12972"/>
                  </a:lnTo>
                  <a:cubicBezTo>
                    <a:pt x="28895" y="12633"/>
                    <a:pt x="29120" y="11729"/>
                    <a:pt x="28649" y="11098"/>
                  </a:cubicBezTo>
                  <a:lnTo>
                    <a:pt x="26612" y="8370"/>
                  </a:lnTo>
                  <a:lnTo>
                    <a:pt x="26114" y="2487"/>
                  </a:lnTo>
                  <a:cubicBezTo>
                    <a:pt x="25448" y="2129"/>
                    <a:pt x="24696" y="1928"/>
                    <a:pt x="23907" y="1928"/>
                  </a:cubicBezTo>
                  <a:cubicBezTo>
                    <a:pt x="23794" y="1928"/>
                    <a:pt x="23680" y="1932"/>
                    <a:pt x="23566" y="1941"/>
                  </a:cubicBezTo>
                  <a:cubicBezTo>
                    <a:pt x="23230" y="1966"/>
                    <a:pt x="23019" y="1980"/>
                    <a:pt x="23019" y="1980"/>
                  </a:cubicBezTo>
                  <a:cubicBezTo>
                    <a:pt x="22912" y="1988"/>
                    <a:pt x="22806" y="1992"/>
                    <a:pt x="22700" y="1992"/>
                  </a:cubicBezTo>
                  <a:cubicBezTo>
                    <a:pt x="21194" y="1992"/>
                    <a:pt x="19836" y="1212"/>
                    <a:pt x="189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1"/>
            <p:cNvSpPr/>
            <p:nvPr/>
          </p:nvSpPr>
          <p:spPr>
            <a:xfrm>
              <a:off x="4165300" y="2962425"/>
              <a:ext cx="271500" cy="460450"/>
            </a:xfrm>
            <a:custGeom>
              <a:avLst/>
              <a:gdLst/>
              <a:ahLst/>
              <a:cxnLst/>
              <a:rect l="l" t="t" r="r" b="b"/>
              <a:pathLst>
                <a:path w="10860" h="18418" extrusionOk="0">
                  <a:moveTo>
                    <a:pt x="7894" y="0"/>
                  </a:moveTo>
                  <a:cubicBezTo>
                    <a:pt x="3329" y="0"/>
                    <a:pt x="0" y="4373"/>
                    <a:pt x="1019" y="8833"/>
                  </a:cubicBezTo>
                  <a:lnTo>
                    <a:pt x="3209" y="18417"/>
                  </a:lnTo>
                  <a:lnTo>
                    <a:pt x="3245" y="7691"/>
                  </a:lnTo>
                  <a:cubicBezTo>
                    <a:pt x="3223" y="3658"/>
                    <a:pt x="6493" y="411"/>
                    <a:pt x="10478" y="411"/>
                  </a:cubicBezTo>
                  <a:cubicBezTo>
                    <a:pt x="10605" y="411"/>
                    <a:pt x="10732" y="414"/>
                    <a:pt x="10859" y="421"/>
                  </a:cubicBezTo>
                  <a:cubicBezTo>
                    <a:pt x="10243" y="210"/>
                    <a:pt x="9588" y="78"/>
                    <a:pt x="8907" y="43"/>
                  </a:cubicBezTo>
                  <a:lnTo>
                    <a:pt x="8285" y="10"/>
                  </a:lnTo>
                  <a:cubicBezTo>
                    <a:pt x="8169" y="3"/>
                    <a:pt x="8054" y="1"/>
                    <a:pt x="7940" y="0"/>
                  </a:cubicBezTo>
                  <a:cubicBezTo>
                    <a:pt x="7924" y="0"/>
                    <a:pt x="7909" y="0"/>
                    <a:pt x="78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6" name="Google Shape;836;p21"/>
          <p:cNvGrpSpPr/>
          <p:nvPr/>
        </p:nvGrpSpPr>
        <p:grpSpPr>
          <a:xfrm>
            <a:off x="4940913" y="4558894"/>
            <a:ext cx="608560" cy="584586"/>
            <a:chOff x="1945425" y="1726425"/>
            <a:chExt cx="1890525" cy="1816050"/>
          </a:xfrm>
        </p:grpSpPr>
        <p:sp>
          <p:nvSpPr>
            <p:cNvPr id="837" name="Google Shape;837;p21"/>
            <p:cNvSpPr/>
            <p:nvPr/>
          </p:nvSpPr>
          <p:spPr>
            <a:xfrm>
              <a:off x="2539450" y="1726425"/>
              <a:ext cx="807525" cy="967100"/>
            </a:xfrm>
            <a:custGeom>
              <a:avLst/>
              <a:gdLst/>
              <a:ahLst/>
              <a:cxnLst/>
              <a:rect l="l" t="t" r="r" b="b"/>
              <a:pathLst>
                <a:path w="32301" h="38684" extrusionOk="0">
                  <a:moveTo>
                    <a:pt x="21975" y="0"/>
                  </a:moveTo>
                  <a:cubicBezTo>
                    <a:pt x="21764" y="0"/>
                    <a:pt x="21552" y="7"/>
                    <a:pt x="21338" y="20"/>
                  </a:cubicBezTo>
                  <a:lnTo>
                    <a:pt x="13702" y="497"/>
                  </a:lnTo>
                  <a:cubicBezTo>
                    <a:pt x="5965" y="1074"/>
                    <a:pt x="0" y="7552"/>
                    <a:pt x="62" y="15310"/>
                  </a:cubicBezTo>
                  <a:lnTo>
                    <a:pt x="192" y="31571"/>
                  </a:lnTo>
                  <a:lnTo>
                    <a:pt x="31801" y="38683"/>
                  </a:lnTo>
                  <a:lnTo>
                    <a:pt x="31935" y="10624"/>
                  </a:lnTo>
                  <a:cubicBezTo>
                    <a:pt x="32301" y="4834"/>
                    <a:pt x="27689" y="0"/>
                    <a:pt x="219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1"/>
            <p:cNvSpPr/>
            <p:nvPr/>
          </p:nvSpPr>
          <p:spPr>
            <a:xfrm>
              <a:off x="1945425" y="2581475"/>
              <a:ext cx="1890525" cy="961000"/>
            </a:xfrm>
            <a:custGeom>
              <a:avLst/>
              <a:gdLst/>
              <a:ahLst/>
              <a:cxnLst/>
              <a:rect l="l" t="t" r="r" b="b"/>
              <a:pathLst>
                <a:path w="75621" h="38440" extrusionOk="0">
                  <a:moveTo>
                    <a:pt x="50083" y="1"/>
                  </a:moveTo>
                  <a:cubicBezTo>
                    <a:pt x="49802" y="1"/>
                    <a:pt x="49519" y="9"/>
                    <a:pt x="49236" y="26"/>
                  </a:cubicBezTo>
                  <a:lnTo>
                    <a:pt x="27593" y="1305"/>
                  </a:lnTo>
                  <a:cubicBezTo>
                    <a:pt x="20503" y="1305"/>
                    <a:pt x="14001" y="6201"/>
                    <a:pt x="10724" y="14009"/>
                  </a:cubicBezTo>
                  <a:lnTo>
                    <a:pt x="0" y="38439"/>
                  </a:lnTo>
                  <a:lnTo>
                    <a:pt x="75621" y="38439"/>
                  </a:lnTo>
                  <a:lnTo>
                    <a:pt x="66217" y="12877"/>
                  </a:lnTo>
                  <a:cubicBezTo>
                    <a:pt x="63321" y="5008"/>
                    <a:pt x="56999" y="1"/>
                    <a:pt x="500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1"/>
            <p:cNvSpPr/>
            <p:nvPr/>
          </p:nvSpPr>
          <p:spPr>
            <a:xfrm>
              <a:off x="2667175" y="1824275"/>
              <a:ext cx="730000" cy="887575"/>
            </a:xfrm>
            <a:custGeom>
              <a:avLst/>
              <a:gdLst/>
              <a:ahLst/>
              <a:cxnLst/>
              <a:rect l="l" t="t" r="r" b="b"/>
              <a:pathLst>
                <a:path w="29200" h="35503" extrusionOk="0">
                  <a:moveTo>
                    <a:pt x="17609" y="0"/>
                  </a:moveTo>
                  <a:cubicBezTo>
                    <a:pt x="17056" y="875"/>
                    <a:pt x="16738" y="1898"/>
                    <a:pt x="16738" y="2992"/>
                  </a:cubicBezTo>
                  <a:lnTo>
                    <a:pt x="16738" y="3649"/>
                  </a:lnTo>
                  <a:cubicBezTo>
                    <a:pt x="16738" y="6643"/>
                    <a:pt x="14210" y="9073"/>
                    <a:pt x="11078" y="9105"/>
                  </a:cubicBezTo>
                  <a:lnTo>
                    <a:pt x="11109" y="14205"/>
                  </a:lnTo>
                  <a:cubicBezTo>
                    <a:pt x="10818" y="17489"/>
                    <a:pt x="9592" y="20617"/>
                    <a:pt x="7573" y="23193"/>
                  </a:cubicBezTo>
                  <a:lnTo>
                    <a:pt x="5721" y="20504"/>
                  </a:lnTo>
                  <a:lnTo>
                    <a:pt x="5721" y="20504"/>
                  </a:lnTo>
                  <a:cubicBezTo>
                    <a:pt x="5820" y="22339"/>
                    <a:pt x="5545" y="24235"/>
                    <a:pt x="4923" y="25999"/>
                  </a:cubicBezTo>
                  <a:cubicBezTo>
                    <a:pt x="4053" y="28467"/>
                    <a:pt x="2289" y="30518"/>
                    <a:pt x="1" y="31789"/>
                  </a:cubicBezTo>
                  <a:lnTo>
                    <a:pt x="144" y="31826"/>
                  </a:lnTo>
                  <a:cubicBezTo>
                    <a:pt x="123" y="31838"/>
                    <a:pt x="102" y="31851"/>
                    <a:pt x="80" y="31864"/>
                  </a:cubicBezTo>
                  <a:lnTo>
                    <a:pt x="13755" y="35406"/>
                  </a:lnTo>
                  <a:cubicBezTo>
                    <a:pt x="14006" y="35471"/>
                    <a:pt x="14255" y="35502"/>
                    <a:pt x="14500" y="35502"/>
                  </a:cubicBezTo>
                  <a:cubicBezTo>
                    <a:pt x="16138" y="35502"/>
                    <a:pt x="17532" y="34118"/>
                    <a:pt x="17428" y="32383"/>
                  </a:cubicBezTo>
                  <a:lnTo>
                    <a:pt x="17166" y="28045"/>
                  </a:lnTo>
                  <a:cubicBezTo>
                    <a:pt x="17064" y="26728"/>
                    <a:pt x="17614" y="25443"/>
                    <a:pt x="18625" y="24643"/>
                  </a:cubicBezTo>
                  <a:lnTo>
                    <a:pt x="22350" y="25103"/>
                  </a:lnTo>
                  <a:cubicBezTo>
                    <a:pt x="22621" y="25137"/>
                    <a:pt x="22885" y="25153"/>
                    <a:pt x="23141" y="25153"/>
                  </a:cubicBezTo>
                  <a:cubicBezTo>
                    <a:pt x="25596" y="25153"/>
                    <a:pt x="27298" y="23635"/>
                    <a:pt x="27077" y="21024"/>
                  </a:cubicBezTo>
                  <a:cubicBezTo>
                    <a:pt x="27077" y="21024"/>
                    <a:pt x="27151" y="17333"/>
                    <a:pt x="27068" y="16545"/>
                  </a:cubicBezTo>
                  <a:lnTo>
                    <a:pt x="27128" y="16449"/>
                  </a:lnTo>
                  <a:lnTo>
                    <a:pt x="28265" y="15908"/>
                  </a:lnTo>
                  <a:cubicBezTo>
                    <a:pt x="28977" y="15566"/>
                    <a:pt x="29200" y="14661"/>
                    <a:pt x="28729" y="14030"/>
                  </a:cubicBezTo>
                  <a:lnTo>
                    <a:pt x="26692" y="11302"/>
                  </a:lnTo>
                  <a:lnTo>
                    <a:pt x="26315" y="6851"/>
                  </a:lnTo>
                  <a:cubicBezTo>
                    <a:pt x="26290" y="6851"/>
                    <a:pt x="26267" y="6849"/>
                    <a:pt x="26242" y="6849"/>
                  </a:cubicBezTo>
                  <a:lnTo>
                    <a:pt x="26612" y="11197"/>
                  </a:lnTo>
                  <a:cubicBezTo>
                    <a:pt x="26586" y="11131"/>
                    <a:pt x="26569" y="11062"/>
                    <a:pt x="26562" y="10992"/>
                  </a:cubicBezTo>
                  <a:lnTo>
                    <a:pt x="26055" y="5015"/>
                  </a:lnTo>
                  <a:cubicBezTo>
                    <a:pt x="26054" y="4995"/>
                    <a:pt x="26049" y="4975"/>
                    <a:pt x="26048" y="4955"/>
                  </a:cubicBezTo>
                  <a:cubicBezTo>
                    <a:pt x="25341" y="4575"/>
                    <a:pt x="24542" y="4363"/>
                    <a:pt x="23705" y="4363"/>
                  </a:cubicBezTo>
                  <a:cubicBezTo>
                    <a:pt x="23586" y="4363"/>
                    <a:pt x="23466" y="4368"/>
                    <a:pt x="23346" y="4376"/>
                  </a:cubicBezTo>
                  <a:cubicBezTo>
                    <a:pt x="22988" y="4403"/>
                    <a:pt x="22764" y="4418"/>
                    <a:pt x="22764" y="4418"/>
                  </a:cubicBezTo>
                  <a:cubicBezTo>
                    <a:pt x="22651" y="4426"/>
                    <a:pt x="22538" y="4430"/>
                    <a:pt x="22426" y="4430"/>
                  </a:cubicBezTo>
                  <a:cubicBezTo>
                    <a:pt x="20000" y="4430"/>
                    <a:pt x="17930" y="2531"/>
                    <a:pt x="176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21"/>
          <p:cNvGrpSpPr/>
          <p:nvPr/>
        </p:nvGrpSpPr>
        <p:grpSpPr>
          <a:xfrm>
            <a:off x="5532918" y="4555184"/>
            <a:ext cx="502810" cy="592028"/>
            <a:chOff x="4365725" y="2602738"/>
            <a:chExt cx="1566875" cy="1844900"/>
          </a:xfrm>
        </p:grpSpPr>
        <p:sp>
          <p:nvSpPr>
            <p:cNvPr id="841" name="Google Shape;841;p21"/>
            <p:cNvSpPr/>
            <p:nvPr/>
          </p:nvSpPr>
          <p:spPr>
            <a:xfrm>
              <a:off x="4686100" y="2602738"/>
              <a:ext cx="820500" cy="694750"/>
            </a:xfrm>
            <a:custGeom>
              <a:avLst/>
              <a:gdLst/>
              <a:ahLst/>
              <a:cxnLst/>
              <a:rect l="l" t="t" r="r" b="b"/>
              <a:pathLst>
                <a:path w="32820" h="27790" extrusionOk="0">
                  <a:moveTo>
                    <a:pt x="10682" y="1"/>
                  </a:moveTo>
                  <a:cubicBezTo>
                    <a:pt x="3674" y="1"/>
                    <a:pt x="1" y="8517"/>
                    <a:pt x="4845" y="13718"/>
                  </a:cubicBezTo>
                  <a:lnTo>
                    <a:pt x="12340" y="21768"/>
                  </a:lnTo>
                  <a:lnTo>
                    <a:pt x="24358" y="27790"/>
                  </a:lnTo>
                  <a:lnTo>
                    <a:pt x="28776" y="19056"/>
                  </a:lnTo>
                  <a:cubicBezTo>
                    <a:pt x="32820" y="11061"/>
                    <a:pt x="27653" y="1378"/>
                    <a:pt x="18735" y="495"/>
                  </a:cubicBezTo>
                  <a:cubicBezTo>
                    <a:pt x="18623" y="483"/>
                    <a:pt x="18510" y="474"/>
                    <a:pt x="18397" y="465"/>
                  </a:cubicBezTo>
                  <a:lnTo>
                    <a:pt x="11249" y="19"/>
                  </a:lnTo>
                  <a:cubicBezTo>
                    <a:pt x="11162" y="13"/>
                    <a:pt x="11074" y="10"/>
                    <a:pt x="10987" y="6"/>
                  </a:cubicBezTo>
                  <a:cubicBezTo>
                    <a:pt x="10884" y="3"/>
                    <a:pt x="10783" y="1"/>
                    <a:pt x="10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1"/>
            <p:cNvSpPr/>
            <p:nvPr/>
          </p:nvSpPr>
          <p:spPr>
            <a:xfrm>
              <a:off x="4365725" y="3526638"/>
              <a:ext cx="1566875" cy="921000"/>
            </a:xfrm>
            <a:custGeom>
              <a:avLst/>
              <a:gdLst/>
              <a:ahLst/>
              <a:cxnLst/>
              <a:rect l="l" t="t" r="r" b="b"/>
              <a:pathLst>
                <a:path w="62675" h="36840" extrusionOk="0">
                  <a:moveTo>
                    <a:pt x="25167" y="0"/>
                  </a:moveTo>
                  <a:cubicBezTo>
                    <a:pt x="22025" y="0"/>
                    <a:pt x="19112" y="1721"/>
                    <a:pt x="17592" y="4516"/>
                  </a:cubicBezTo>
                  <a:lnTo>
                    <a:pt x="1" y="36839"/>
                  </a:lnTo>
                  <a:lnTo>
                    <a:pt x="62675" y="36839"/>
                  </a:lnTo>
                  <a:lnTo>
                    <a:pt x="50600" y="7835"/>
                  </a:lnTo>
                  <a:cubicBezTo>
                    <a:pt x="48358" y="3509"/>
                    <a:pt x="43909" y="797"/>
                    <a:pt x="39058" y="797"/>
                  </a:cubicBezTo>
                  <a:lnTo>
                    <a:pt x="25669" y="15"/>
                  </a:lnTo>
                  <a:cubicBezTo>
                    <a:pt x="25501" y="5"/>
                    <a:pt x="25334" y="0"/>
                    <a:pt x="25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1"/>
            <p:cNvSpPr/>
            <p:nvPr/>
          </p:nvSpPr>
          <p:spPr>
            <a:xfrm>
              <a:off x="4683950" y="2781463"/>
              <a:ext cx="781225" cy="883600"/>
            </a:xfrm>
            <a:custGeom>
              <a:avLst/>
              <a:gdLst/>
              <a:ahLst/>
              <a:cxnLst/>
              <a:rect l="l" t="t" r="r" b="b"/>
              <a:pathLst>
                <a:path w="31249" h="35344" extrusionOk="0">
                  <a:moveTo>
                    <a:pt x="11609" y="1"/>
                  </a:moveTo>
                  <a:cubicBezTo>
                    <a:pt x="11586" y="1"/>
                    <a:pt x="11564" y="1"/>
                    <a:pt x="11542" y="2"/>
                  </a:cubicBezTo>
                  <a:lnTo>
                    <a:pt x="5562" y="222"/>
                  </a:lnTo>
                  <a:cubicBezTo>
                    <a:pt x="5510" y="224"/>
                    <a:pt x="5459" y="225"/>
                    <a:pt x="5407" y="225"/>
                  </a:cubicBezTo>
                  <a:cubicBezTo>
                    <a:pt x="5075" y="225"/>
                    <a:pt x="4748" y="184"/>
                    <a:pt x="4433" y="110"/>
                  </a:cubicBezTo>
                  <a:cubicBezTo>
                    <a:pt x="4165" y="723"/>
                    <a:pt x="3986" y="1385"/>
                    <a:pt x="3927" y="2084"/>
                  </a:cubicBezTo>
                  <a:lnTo>
                    <a:pt x="3696" y="4800"/>
                  </a:lnTo>
                  <a:cubicBezTo>
                    <a:pt x="3686" y="4782"/>
                    <a:pt x="3679" y="4763"/>
                    <a:pt x="3668" y="4744"/>
                  </a:cubicBezTo>
                  <a:lnTo>
                    <a:pt x="3347" y="8525"/>
                  </a:lnTo>
                  <a:lnTo>
                    <a:pt x="405" y="13692"/>
                  </a:lnTo>
                  <a:cubicBezTo>
                    <a:pt x="0" y="14403"/>
                    <a:pt x="487" y="15290"/>
                    <a:pt x="1302" y="15332"/>
                  </a:cubicBezTo>
                  <a:lnTo>
                    <a:pt x="2763" y="15409"/>
                  </a:lnTo>
                  <a:lnTo>
                    <a:pt x="2825" y="15510"/>
                  </a:lnTo>
                  <a:cubicBezTo>
                    <a:pt x="2965" y="16220"/>
                    <a:pt x="3052" y="19433"/>
                    <a:pt x="3052" y="19433"/>
                  </a:cubicBezTo>
                  <a:cubicBezTo>
                    <a:pt x="3052" y="22265"/>
                    <a:pt x="4543" y="24562"/>
                    <a:pt x="7190" y="24562"/>
                  </a:cubicBezTo>
                  <a:cubicBezTo>
                    <a:pt x="7385" y="24562"/>
                    <a:pt x="7587" y="24549"/>
                    <a:pt x="7795" y="24523"/>
                  </a:cubicBezTo>
                  <a:lnTo>
                    <a:pt x="8836" y="24394"/>
                  </a:lnTo>
                  <a:cubicBezTo>
                    <a:pt x="8888" y="24422"/>
                    <a:pt x="8940" y="24449"/>
                    <a:pt x="8991" y="24478"/>
                  </a:cubicBezTo>
                  <a:cubicBezTo>
                    <a:pt x="10761" y="25478"/>
                    <a:pt x="11484" y="27661"/>
                    <a:pt x="10739" y="29551"/>
                  </a:cubicBezTo>
                  <a:lnTo>
                    <a:pt x="9402" y="32945"/>
                  </a:lnTo>
                  <a:cubicBezTo>
                    <a:pt x="8939" y="34120"/>
                    <a:pt x="9828" y="35343"/>
                    <a:pt x="11024" y="35343"/>
                  </a:cubicBezTo>
                  <a:cubicBezTo>
                    <a:pt x="11131" y="35343"/>
                    <a:pt x="11241" y="35333"/>
                    <a:pt x="11352" y="35313"/>
                  </a:cubicBezTo>
                  <a:lnTo>
                    <a:pt x="31248" y="31644"/>
                  </a:lnTo>
                  <a:cubicBezTo>
                    <a:pt x="28841" y="30311"/>
                    <a:pt x="26984" y="28148"/>
                    <a:pt x="26067" y="25550"/>
                  </a:cubicBezTo>
                  <a:cubicBezTo>
                    <a:pt x="25413" y="23692"/>
                    <a:pt x="25123" y="21695"/>
                    <a:pt x="25226" y="19763"/>
                  </a:cubicBezTo>
                  <a:lnTo>
                    <a:pt x="25150" y="19071"/>
                  </a:lnTo>
                  <a:cubicBezTo>
                    <a:pt x="15307" y="19018"/>
                    <a:pt x="15928" y="12491"/>
                    <a:pt x="15928" y="12491"/>
                  </a:cubicBezTo>
                  <a:cubicBezTo>
                    <a:pt x="15149" y="9961"/>
                    <a:pt x="9934" y="10848"/>
                    <a:pt x="13402" y="4416"/>
                  </a:cubicBezTo>
                  <a:cubicBezTo>
                    <a:pt x="13678" y="3905"/>
                    <a:pt x="13860" y="3346"/>
                    <a:pt x="13946" y="2771"/>
                  </a:cubicBezTo>
                  <a:cubicBezTo>
                    <a:pt x="14193" y="1318"/>
                    <a:pt x="13071" y="1"/>
                    <a:pt x="116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4" name="Google Shape;844;p21"/>
          <p:cNvGrpSpPr/>
          <p:nvPr/>
        </p:nvGrpSpPr>
        <p:grpSpPr>
          <a:xfrm>
            <a:off x="5981968" y="4586988"/>
            <a:ext cx="502764" cy="556433"/>
            <a:chOff x="3576950" y="2918975"/>
            <a:chExt cx="1228350" cy="1359475"/>
          </a:xfrm>
        </p:grpSpPr>
        <p:sp>
          <p:nvSpPr>
            <p:cNvPr id="845" name="Google Shape;845;p21"/>
            <p:cNvSpPr/>
            <p:nvPr/>
          </p:nvSpPr>
          <p:spPr>
            <a:xfrm>
              <a:off x="3736675" y="2918975"/>
              <a:ext cx="891500" cy="1155050"/>
            </a:xfrm>
            <a:custGeom>
              <a:avLst/>
              <a:gdLst/>
              <a:ahLst/>
              <a:cxnLst/>
              <a:rect l="l" t="t" r="r" b="b"/>
              <a:pathLst>
                <a:path w="35660" h="46202" extrusionOk="0">
                  <a:moveTo>
                    <a:pt x="26483" y="0"/>
                  </a:moveTo>
                  <a:cubicBezTo>
                    <a:pt x="26296" y="0"/>
                    <a:pt x="26107" y="6"/>
                    <a:pt x="25917" y="18"/>
                  </a:cubicBezTo>
                  <a:lnTo>
                    <a:pt x="19129" y="442"/>
                  </a:lnTo>
                  <a:cubicBezTo>
                    <a:pt x="12729" y="919"/>
                    <a:pt x="7695" y="5938"/>
                    <a:pt x="7070" y="12189"/>
                  </a:cubicBezTo>
                  <a:cubicBezTo>
                    <a:pt x="7023" y="12656"/>
                    <a:pt x="1" y="45984"/>
                    <a:pt x="1" y="45984"/>
                  </a:cubicBezTo>
                  <a:lnTo>
                    <a:pt x="34254" y="46201"/>
                  </a:lnTo>
                  <a:lnTo>
                    <a:pt x="35335" y="9443"/>
                  </a:lnTo>
                  <a:cubicBezTo>
                    <a:pt x="35660" y="4297"/>
                    <a:pt x="31561" y="0"/>
                    <a:pt x="264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1"/>
            <p:cNvSpPr/>
            <p:nvPr/>
          </p:nvSpPr>
          <p:spPr>
            <a:xfrm>
              <a:off x="3576950" y="3775750"/>
              <a:ext cx="1228350" cy="502700"/>
            </a:xfrm>
            <a:custGeom>
              <a:avLst/>
              <a:gdLst/>
              <a:ahLst/>
              <a:cxnLst/>
              <a:rect l="l" t="t" r="r" b="b"/>
              <a:pathLst>
                <a:path w="49134" h="20108" extrusionOk="0">
                  <a:moveTo>
                    <a:pt x="32541" y="1"/>
                  </a:moveTo>
                  <a:cubicBezTo>
                    <a:pt x="32358" y="1"/>
                    <a:pt x="32174" y="5"/>
                    <a:pt x="31990" y="14"/>
                  </a:cubicBezTo>
                  <a:lnTo>
                    <a:pt x="17927" y="683"/>
                  </a:lnTo>
                  <a:cubicBezTo>
                    <a:pt x="13321" y="683"/>
                    <a:pt x="9097" y="3244"/>
                    <a:pt x="6968" y="7329"/>
                  </a:cubicBezTo>
                  <a:lnTo>
                    <a:pt x="0" y="20107"/>
                  </a:lnTo>
                  <a:lnTo>
                    <a:pt x="49133" y="20107"/>
                  </a:lnTo>
                  <a:lnTo>
                    <a:pt x="43022" y="6737"/>
                  </a:lnTo>
                  <a:cubicBezTo>
                    <a:pt x="41141" y="2620"/>
                    <a:pt x="37034" y="1"/>
                    <a:pt x="32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1"/>
            <p:cNvSpPr/>
            <p:nvPr/>
          </p:nvSpPr>
          <p:spPr>
            <a:xfrm>
              <a:off x="3967625" y="3090025"/>
              <a:ext cx="728000" cy="814200"/>
            </a:xfrm>
            <a:custGeom>
              <a:avLst/>
              <a:gdLst/>
              <a:ahLst/>
              <a:cxnLst/>
              <a:rect l="l" t="t" r="r" b="b"/>
              <a:pathLst>
                <a:path w="29120" h="32568" extrusionOk="0">
                  <a:moveTo>
                    <a:pt x="18996" y="0"/>
                  </a:moveTo>
                  <a:cubicBezTo>
                    <a:pt x="18938" y="339"/>
                    <a:pt x="18904" y="687"/>
                    <a:pt x="18904" y="1041"/>
                  </a:cubicBezTo>
                  <a:lnTo>
                    <a:pt x="18904" y="1772"/>
                  </a:lnTo>
                  <a:cubicBezTo>
                    <a:pt x="18904" y="5120"/>
                    <a:pt x="16058" y="7835"/>
                    <a:pt x="12546" y="7835"/>
                  </a:cubicBezTo>
                  <a:cubicBezTo>
                    <a:pt x="12013" y="8022"/>
                    <a:pt x="11527" y="8286"/>
                    <a:pt x="11092" y="8604"/>
                  </a:cubicBezTo>
                  <a:lnTo>
                    <a:pt x="11079" y="10233"/>
                  </a:lnTo>
                  <a:cubicBezTo>
                    <a:pt x="11043" y="14945"/>
                    <a:pt x="8959" y="19396"/>
                    <a:pt x="5398" y="22482"/>
                  </a:cubicBezTo>
                  <a:cubicBezTo>
                    <a:pt x="5373" y="22505"/>
                    <a:pt x="5348" y="22525"/>
                    <a:pt x="5323" y="22547"/>
                  </a:cubicBezTo>
                  <a:cubicBezTo>
                    <a:pt x="5149" y="22700"/>
                    <a:pt x="5009" y="22895"/>
                    <a:pt x="4924" y="23139"/>
                  </a:cubicBezTo>
                  <a:cubicBezTo>
                    <a:pt x="4054" y="25608"/>
                    <a:pt x="2290" y="27659"/>
                    <a:pt x="1" y="28928"/>
                  </a:cubicBezTo>
                  <a:lnTo>
                    <a:pt x="13676" y="32472"/>
                  </a:lnTo>
                  <a:cubicBezTo>
                    <a:pt x="13926" y="32537"/>
                    <a:pt x="14176" y="32568"/>
                    <a:pt x="14420" y="32568"/>
                  </a:cubicBezTo>
                  <a:cubicBezTo>
                    <a:pt x="16058" y="32568"/>
                    <a:pt x="17453" y="31183"/>
                    <a:pt x="17349" y="29448"/>
                  </a:cubicBezTo>
                  <a:lnTo>
                    <a:pt x="17087" y="25109"/>
                  </a:lnTo>
                  <a:cubicBezTo>
                    <a:pt x="16985" y="23793"/>
                    <a:pt x="17535" y="22508"/>
                    <a:pt x="18545" y="21708"/>
                  </a:cubicBezTo>
                  <a:lnTo>
                    <a:pt x="22271" y="22168"/>
                  </a:lnTo>
                  <a:cubicBezTo>
                    <a:pt x="22542" y="22201"/>
                    <a:pt x="22806" y="22218"/>
                    <a:pt x="23062" y="22218"/>
                  </a:cubicBezTo>
                  <a:cubicBezTo>
                    <a:pt x="25517" y="22218"/>
                    <a:pt x="27219" y="20699"/>
                    <a:pt x="26998" y="18089"/>
                  </a:cubicBezTo>
                  <a:cubicBezTo>
                    <a:pt x="26998" y="18089"/>
                    <a:pt x="27072" y="14397"/>
                    <a:pt x="26989" y="13610"/>
                  </a:cubicBezTo>
                  <a:lnTo>
                    <a:pt x="27049" y="13514"/>
                  </a:lnTo>
                  <a:lnTo>
                    <a:pt x="28186" y="12972"/>
                  </a:lnTo>
                  <a:cubicBezTo>
                    <a:pt x="28895" y="12633"/>
                    <a:pt x="29120" y="11729"/>
                    <a:pt x="28649" y="11098"/>
                  </a:cubicBezTo>
                  <a:lnTo>
                    <a:pt x="26612" y="8370"/>
                  </a:lnTo>
                  <a:lnTo>
                    <a:pt x="26114" y="2487"/>
                  </a:lnTo>
                  <a:cubicBezTo>
                    <a:pt x="25448" y="2129"/>
                    <a:pt x="24696" y="1928"/>
                    <a:pt x="23907" y="1928"/>
                  </a:cubicBezTo>
                  <a:cubicBezTo>
                    <a:pt x="23794" y="1928"/>
                    <a:pt x="23680" y="1932"/>
                    <a:pt x="23566" y="1941"/>
                  </a:cubicBezTo>
                  <a:cubicBezTo>
                    <a:pt x="23230" y="1966"/>
                    <a:pt x="23019" y="1980"/>
                    <a:pt x="23019" y="1980"/>
                  </a:cubicBezTo>
                  <a:cubicBezTo>
                    <a:pt x="22912" y="1988"/>
                    <a:pt x="22806" y="1992"/>
                    <a:pt x="22700" y="1992"/>
                  </a:cubicBezTo>
                  <a:cubicBezTo>
                    <a:pt x="21194" y="1992"/>
                    <a:pt x="19836" y="1212"/>
                    <a:pt x="189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1"/>
            <p:cNvSpPr/>
            <p:nvPr/>
          </p:nvSpPr>
          <p:spPr>
            <a:xfrm>
              <a:off x="4165300" y="2962425"/>
              <a:ext cx="271500" cy="460450"/>
            </a:xfrm>
            <a:custGeom>
              <a:avLst/>
              <a:gdLst/>
              <a:ahLst/>
              <a:cxnLst/>
              <a:rect l="l" t="t" r="r" b="b"/>
              <a:pathLst>
                <a:path w="10860" h="18418" extrusionOk="0">
                  <a:moveTo>
                    <a:pt x="7894" y="0"/>
                  </a:moveTo>
                  <a:cubicBezTo>
                    <a:pt x="3329" y="0"/>
                    <a:pt x="0" y="4373"/>
                    <a:pt x="1019" y="8833"/>
                  </a:cubicBezTo>
                  <a:lnTo>
                    <a:pt x="3209" y="18417"/>
                  </a:lnTo>
                  <a:lnTo>
                    <a:pt x="3245" y="7691"/>
                  </a:lnTo>
                  <a:cubicBezTo>
                    <a:pt x="3223" y="3658"/>
                    <a:pt x="6493" y="411"/>
                    <a:pt x="10478" y="411"/>
                  </a:cubicBezTo>
                  <a:cubicBezTo>
                    <a:pt x="10605" y="411"/>
                    <a:pt x="10732" y="414"/>
                    <a:pt x="10859" y="421"/>
                  </a:cubicBezTo>
                  <a:cubicBezTo>
                    <a:pt x="10243" y="210"/>
                    <a:pt x="9588" y="78"/>
                    <a:pt x="8907" y="43"/>
                  </a:cubicBezTo>
                  <a:lnTo>
                    <a:pt x="8285" y="10"/>
                  </a:lnTo>
                  <a:cubicBezTo>
                    <a:pt x="8169" y="3"/>
                    <a:pt x="8054" y="1"/>
                    <a:pt x="7940" y="0"/>
                  </a:cubicBezTo>
                  <a:cubicBezTo>
                    <a:pt x="7924" y="0"/>
                    <a:pt x="7909" y="0"/>
                    <a:pt x="78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9" name="Google Shape;849;p21"/>
          <p:cNvGrpSpPr/>
          <p:nvPr/>
        </p:nvGrpSpPr>
        <p:grpSpPr>
          <a:xfrm>
            <a:off x="6519238" y="4558894"/>
            <a:ext cx="608560" cy="584586"/>
            <a:chOff x="1945425" y="1726425"/>
            <a:chExt cx="1890525" cy="1816050"/>
          </a:xfrm>
        </p:grpSpPr>
        <p:sp>
          <p:nvSpPr>
            <p:cNvPr id="850" name="Google Shape;850;p21"/>
            <p:cNvSpPr/>
            <p:nvPr/>
          </p:nvSpPr>
          <p:spPr>
            <a:xfrm>
              <a:off x="2539450" y="1726425"/>
              <a:ext cx="807525" cy="967100"/>
            </a:xfrm>
            <a:custGeom>
              <a:avLst/>
              <a:gdLst/>
              <a:ahLst/>
              <a:cxnLst/>
              <a:rect l="l" t="t" r="r" b="b"/>
              <a:pathLst>
                <a:path w="32301" h="38684" extrusionOk="0">
                  <a:moveTo>
                    <a:pt x="21975" y="0"/>
                  </a:moveTo>
                  <a:cubicBezTo>
                    <a:pt x="21764" y="0"/>
                    <a:pt x="21552" y="7"/>
                    <a:pt x="21338" y="20"/>
                  </a:cubicBezTo>
                  <a:lnTo>
                    <a:pt x="13702" y="497"/>
                  </a:lnTo>
                  <a:cubicBezTo>
                    <a:pt x="5965" y="1074"/>
                    <a:pt x="0" y="7552"/>
                    <a:pt x="62" y="15310"/>
                  </a:cubicBezTo>
                  <a:lnTo>
                    <a:pt x="192" y="31571"/>
                  </a:lnTo>
                  <a:lnTo>
                    <a:pt x="31801" y="38683"/>
                  </a:lnTo>
                  <a:lnTo>
                    <a:pt x="31935" y="10624"/>
                  </a:lnTo>
                  <a:cubicBezTo>
                    <a:pt x="32301" y="4834"/>
                    <a:pt x="27689" y="0"/>
                    <a:pt x="219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1"/>
            <p:cNvSpPr/>
            <p:nvPr/>
          </p:nvSpPr>
          <p:spPr>
            <a:xfrm>
              <a:off x="1945425" y="2581475"/>
              <a:ext cx="1890525" cy="961000"/>
            </a:xfrm>
            <a:custGeom>
              <a:avLst/>
              <a:gdLst/>
              <a:ahLst/>
              <a:cxnLst/>
              <a:rect l="l" t="t" r="r" b="b"/>
              <a:pathLst>
                <a:path w="75621" h="38440" extrusionOk="0">
                  <a:moveTo>
                    <a:pt x="50083" y="1"/>
                  </a:moveTo>
                  <a:cubicBezTo>
                    <a:pt x="49802" y="1"/>
                    <a:pt x="49519" y="9"/>
                    <a:pt x="49236" y="26"/>
                  </a:cubicBezTo>
                  <a:lnTo>
                    <a:pt x="27593" y="1305"/>
                  </a:lnTo>
                  <a:cubicBezTo>
                    <a:pt x="20503" y="1305"/>
                    <a:pt x="14001" y="6201"/>
                    <a:pt x="10724" y="14009"/>
                  </a:cubicBezTo>
                  <a:lnTo>
                    <a:pt x="0" y="38439"/>
                  </a:lnTo>
                  <a:lnTo>
                    <a:pt x="75621" y="38439"/>
                  </a:lnTo>
                  <a:lnTo>
                    <a:pt x="66217" y="12877"/>
                  </a:lnTo>
                  <a:cubicBezTo>
                    <a:pt x="63321" y="5008"/>
                    <a:pt x="56999" y="1"/>
                    <a:pt x="500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1"/>
            <p:cNvSpPr/>
            <p:nvPr/>
          </p:nvSpPr>
          <p:spPr>
            <a:xfrm>
              <a:off x="2667175" y="1824275"/>
              <a:ext cx="730000" cy="887575"/>
            </a:xfrm>
            <a:custGeom>
              <a:avLst/>
              <a:gdLst/>
              <a:ahLst/>
              <a:cxnLst/>
              <a:rect l="l" t="t" r="r" b="b"/>
              <a:pathLst>
                <a:path w="29200" h="35503" extrusionOk="0">
                  <a:moveTo>
                    <a:pt x="17609" y="0"/>
                  </a:moveTo>
                  <a:cubicBezTo>
                    <a:pt x="17056" y="875"/>
                    <a:pt x="16738" y="1898"/>
                    <a:pt x="16738" y="2992"/>
                  </a:cubicBezTo>
                  <a:lnTo>
                    <a:pt x="16738" y="3649"/>
                  </a:lnTo>
                  <a:cubicBezTo>
                    <a:pt x="16738" y="6643"/>
                    <a:pt x="14210" y="9073"/>
                    <a:pt x="11078" y="9105"/>
                  </a:cubicBezTo>
                  <a:lnTo>
                    <a:pt x="11109" y="14205"/>
                  </a:lnTo>
                  <a:cubicBezTo>
                    <a:pt x="10818" y="17489"/>
                    <a:pt x="9592" y="20617"/>
                    <a:pt x="7573" y="23193"/>
                  </a:cubicBezTo>
                  <a:lnTo>
                    <a:pt x="5721" y="20504"/>
                  </a:lnTo>
                  <a:lnTo>
                    <a:pt x="5721" y="20504"/>
                  </a:lnTo>
                  <a:cubicBezTo>
                    <a:pt x="5820" y="22339"/>
                    <a:pt x="5545" y="24235"/>
                    <a:pt x="4923" y="25999"/>
                  </a:cubicBezTo>
                  <a:cubicBezTo>
                    <a:pt x="4053" y="28467"/>
                    <a:pt x="2289" y="30518"/>
                    <a:pt x="1" y="31789"/>
                  </a:cubicBezTo>
                  <a:lnTo>
                    <a:pt x="144" y="31826"/>
                  </a:lnTo>
                  <a:cubicBezTo>
                    <a:pt x="123" y="31838"/>
                    <a:pt x="102" y="31851"/>
                    <a:pt x="80" y="31864"/>
                  </a:cubicBezTo>
                  <a:lnTo>
                    <a:pt x="13755" y="35406"/>
                  </a:lnTo>
                  <a:cubicBezTo>
                    <a:pt x="14006" y="35471"/>
                    <a:pt x="14255" y="35502"/>
                    <a:pt x="14500" y="35502"/>
                  </a:cubicBezTo>
                  <a:cubicBezTo>
                    <a:pt x="16138" y="35502"/>
                    <a:pt x="17532" y="34118"/>
                    <a:pt x="17428" y="32383"/>
                  </a:cubicBezTo>
                  <a:lnTo>
                    <a:pt x="17166" y="28045"/>
                  </a:lnTo>
                  <a:cubicBezTo>
                    <a:pt x="17064" y="26728"/>
                    <a:pt x="17614" y="25443"/>
                    <a:pt x="18625" y="24643"/>
                  </a:cubicBezTo>
                  <a:lnTo>
                    <a:pt x="22350" y="25103"/>
                  </a:lnTo>
                  <a:cubicBezTo>
                    <a:pt x="22621" y="25137"/>
                    <a:pt x="22885" y="25153"/>
                    <a:pt x="23141" y="25153"/>
                  </a:cubicBezTo>
                  <a:cubicBezTo>
                    <a:pt x="25596" y="25153"/>
                    <a:pt x="27298" y="23635"/>
                    <a:pt x="27077" y="21024"/>
                  </a:cubicBezTo>
                  <a:cubicBezTo>
                    <a:pt x="27077" y="21024"/>
                    <a:pt x="27151" y="17333"/>
                    <a:pt x="27068" y="16545"/>
                  </a:cubicBezTo>
                  <a:lnTo>
                    <a:pt x="27128" y="16449"/>
                  </a:lnTo>
                  <a:lnTo>
                    <a:pt x="28265" y="15908"/>
                  </a:lnTo>
                  <a:cubicBezTo>
                    <a:pt x="28977" y="15566"/>
                    <a:pt x="29200" y="14661"/>
                    <a:pt x="28729" y="14030"/>
                  </a:cubicBezTo>
                  <a:lnTo>
                    <a:pt x="26692" y="11302"/>
                  </a:lnTo>
                  <a:lnTo>
                    <a:pt x="26315" y="6851"/>
                  </a:lnTo>
                  <a:cubicBezTo>
                    <a:pt x="26290" y="6851"/>
                    <a:pt x="26267" y="6849"/>
                    <a:pt x="26242" y="6849"/>
                  </a:cubicBezTo>
                  <a:lnTo>
                    <a:pt x="26612" y="11197"/>
                  </a:lnTo>
                  <a:cubicBezTo>
                    <a:pt x="26586" y="11131"/>
                    <a:pt x="26569" y="11062"/>
                    <a:pt x="26562" y="10992"/>
                  </a:cubicBezTo>
                  <a:lnTo>
                    <a:pt x="26055" y="5015"/>
                  </a:lnTo>
                  <a:cubicBezTo>
                    <a:pt x="26054" y="4995"/>
                    <a:pt x="26049" y="4975"/>
                    <a:pt x="26048" y="4955"/>
                  </a:cubicBezTo>
                  <a:cubicBezTo>
                    <a:pt x="25341" y="4575"/>
                    <a:pt x="24542" y="4363"/>
                    <a:pt x="23705" y="4363"/>
                  </a:cubicBezTo>
                  <a:cubicBezTo>
                    <a:pt x="23586" y="4363"/>
                    <a:pt x="23466" y="4368"/>
                    <a:pt x="23346" y="4376"/>
                  </a:cubicBezTo>
                  <a:cubicBezTo>
                    <a:pt x="22988" y="4403"/>
                    <a:pt x="22764" y="4418"/>
                    <a:pt x="22764" y="4418"/>
                  </a:cubicBezTo>
                  <a:cubicBezTo>
                    <a:pt x="22651" y="4426"/>
                    <a:pt x="22538" y="4430"/>
                    <a:pt x="22426" y="4430"/>
                  </a:cubicBezTo>
                  <a:cubicBezTo>
                    <a:pt x="20000" y="4430"/>
                    <a:pt x="17930" y="2531"/>
                    <a:pt x="176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3" name="Google Shape;853;p21"/>
          <p:cNvGrpSpPr/>
          <p:nvPr/>
        </p:nvGrpSpPr>
        <p:grpSpPr>
          <a:xfrm>
            <a:off x="7111243" y="4555184"/>
            <a:ext cx="502810" cy="592028"/>
            <a:chOff x="4365725" y="2602738"/>
            <a:chExt cx="1566875" cy="1844900"/>
          </a:xfrm>
        </p:grpSpPr>
        <p:sp>
          <p:nvSpPr>
            <p:cNvPr id="854" name="Google Shape;854;p21"/>
            <p:cNvSpPr/>
            <p:nvPr/>
          </p:nvSpPr>
          <p:spPr>
            <a:xfrm>
              <a:off x="4686100" y="2602738"/>
              <a:ext cx="820500" cy="694750"/>
            </a:xfrm>
            <a:custGeom>
              <a:avLst/>
              <a:gdLst/>
              <a:ahLst/>
              <a:cxnLst/>
              <a:rect l="l" t="t" r="r" b="b"/>
              <a:pathLst>
                <a:path w="32820" h="27790" extrusionOk="0">
                  <a:moveTo>
                    <a:pt x="10682" y="1"/>
                  </a:moveTo>
                  <a:cubicBezTo>
                    <a:pt x="3674" y="1"/>
                    <a:pt x="1" y="8517"/>
                    <a:pt x="4845" y="13718"/>
                  </a:cubicBezTo>
                  <a:lnTo>
                    <a:pt x="12340" y="21768"/>
                  </a:lnTo>
                  <a:lnTo>
                    <a:pt x="24358" y="27790"/>
                  </a:lnTo>
                  <a:lnTo>
                    <a:pt x="28776" y="19056"/>
                  </a:lnTo>
                  <a:cubicBezTo>
                    <a:pt x="32820" y="11061"/>
                    <a:pt x="27653" y="1378"/>
                    <a:pt x="18735" y="495"/>
                  </a:cubicBezTo>
                  <a:cubicBezTo>
                    <a:pt x="18623" y="483"/>
                    <a:pt x="18510" y="474"/>
                    <a:pt x="18397" y="465"/>
                  </a:cubicBezTo>
                  <a:lnTo>
                    <a:pt x="11249" y="19"/>
                  </a:lnTo>
                  <a:cubicBezTo>
                    <a:pt x="11162" y="13"/>
                    <a:pt x="11074" y="10"/>
                    <a:pt x="10987" y="6"/>
                  </a:cubicBezTo>
                  <a:cubicBezTo>
                    <a:pt x="10884" y="3"/>
                    <a:pt x="10783" y="1"/>
                    <a:pt x="10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1"/>
            <p:cNvSpPr/>
            <p:nvPr/>
          </p:nvSpPr>
          <p:spPr>
            <a:xfrm>
              <a:off x="4365725" y="3526638"/>
              <a:ext cx="1566875" cy="921000"/>
            </a:xfrm>
            <a:custGeom>
              <a:avLst/>
              <a:gdLst/>
              <a:ahLst/>
              <a:cxnLst/>
              <a:rect l="l" t="t" r="r" b="b"/>
              <a:pathLst>
                <a:path w="62675" h="36840" extrusionOk="0">
                  <a:moveTo>
                    <a:pt x="25167" y="0"/>
                  </a:moveTo>
                  <a:cubicBezTo>
                    <a:pt x="22025" y="0"/>
                    <a:pt x="19112" y="1721"/>
                    <a:pt x="17592" y="4516"/>
                  </a:cubicBezTo>
                  <a:lnTo>
                    <a:pt x="1" y="36839"/>
                  </a:lnTo>
                  <a:lnTo>
                    <a:pt x="62675" y="36839"/>
                  </a:lnTo>
                  <a:lnTo>
                    <a:pt x="50600" y="7835"/>
                  </a:lnTo>
                  <a:cubicBezTo>
                    <a:pt x="48358" y="3509"/>
                    <a:pt x="43909" y="797"/>
                    <a:pt x="39058" y="797"/>
                  </a:cubicBezTo>
                  <a:lnTo>
                    <a:pt x="25669" y="15"/>
                  </a:lnTo>
                  <a:cubicBezTo>
                    <a:pt x="25501" y="5"/>
                    <a:pt x="25334" y="0"/>
                    <a:pt x="25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1"/>
            <p:cNvSpPr/>
            <p:nvPr/>
          </p:nvSpPr>
          <p:spPr>
            <a:xfrm>
              <a:off x="4683950" y="2781463"/>
              <a:ext cx="781225" cy="883600"/>
            </a:xfrm>
            <a:custGeom>
              <a:avLst/>
              <a:gdLst/>
              <a:ahLst/>
              <a:cxnLst/>
              <a:rect l="l" t="t" r="r" b="b"/>
              <a:pathLst>
                <a:path w="31249" h="35344" extrusionOk="0">
                  <a:moveTo>
                    <a:pt x="11609" y="1"/>
                  </a:moveTo>
                  <a:cubicBezTo>
                    <a:pt x="11586" y="1"/>
                    <a:pt x="11564" y="1"/>
                    <a:pt x="11542" y="2"/>
                  </a:cubicBezTo>
                  <a:lnTo>
                    <a:pt x="5562" y="222"/>
                  </a:lnTo>
                  <a:cubicBezTo>
                    <a:pt x="5510" y="224"/>
                    <a:pt x="5459" y="225"/>
                    <a:pt x="5407" y="225"/>
                  </a:cubicBezTo>
                  <a:cubicBezTo>
                    <a:pt x="5075" y="225"/>
                    <a:pt x="4748" y="184"/>
                    <a:pt x="4433" y="110"/>
                  </a:cubicBezTo>
                  <a:cubicBezTo>
                    <a:pt x="4165" y="723"/>
                    <a:pt x="3986" y="1385"/>
                    <a:pt x="3927" y="2084"/>
                  </a:cubicBezTo>
                  <a:lnTo>
                    <a:pt x="3696" y="4800"/>
                  </a:lnTo>
                  <a:cubicBezTo>
                    <a:pt x="3686" y="4782"/>
                    <a:pt x="3679" y="4763"/>
                    <a:pt x="3668" y="4744"/>
                  </a:cubicBezTo>
                  <a:lnTo>
                    <a:pt x="3347" y="8525"/>
                  </a:lnTo>
                  <a:lnTo>
                    <a:pt x="405" y="13692"/>
                  </a:lnTo>
                  <a:cubicBezTo>
                    <a:pt x="0" y="14403"/>
                    <a:pt x="487" y="15290"/>
                    <a:pt x="1302" y="15332"/>
                  </a:cubicBezTo>
                  <a:lnTo>
                    <a:pt x="2763" y="15409"/>
                  </a:lnTo>
                  <a:lnTo>
                    <a:pt x="2825" y="15510"/>
                  </a:lnTo>
                  <a:cubicBezTo>
                    <a:pt x="2965" y="16220"/>
                    <a:pt x="3052" y="19433"/>
                    <a:pt x="3052" y="19433"/>
                  </a:cubicBezTo>
                  <a:cubicBezTo>
                    <a:pt x="3052" y="22265"/>
                    <a:pt x="4543" y="24562"/>
                    <a:pt x="7190" y="24562"/>
                  </a:cubicBezTo>
                  <a:cubicBezTo>
                    <a:pt x="7385" y="24562"/>
                    <a:pt x="7587" y="24549"/>
                    <a:pt x="7795" y="24523"/>
                  </a:cubicBezTo>
                  <a:lnTo>
                    <a:pt x="8836" y="24394"/>
                  </a:lnTo>
                  <a:cubicBezTo>
                    <a:pt x="8888" y="24422"/>
                    <a:pt x="8940" y="24449"/>
                    <a:pt x="8991" y="24478"/>
                  </a:cubicBezTo>
                  <a:cubicBezTo>
                    <a:pt x="10761" y="25478"/>
                    <a:pt x="11484" y="27661"/>
                    <a:pt x="10739" y="29551"/>
                  </a:cubicBezTo>
                  <a:lnTo>
                    <a:pt x="9402" y="32945"/>
                  </a:lnTo>
                  <a:cubicBezTo>
                    <a:pt x="8939" y="34120"/>
                    <a:pt x="9828" y="35343"/>
                    <a:pt x="11024" y="35343"/>
                  </a:cubicBezTo>
                  <a:cubicBezTo>
                    <a:pt x="11131" y="35343"/>
                    <a:pt x="11241" y="35333"/>
                    <a:pt x="11352" y="35313"/>
                  </a:cubicBezTo>
                  <a:lnTo>
                    <a:pt x="31248" y="31644"/>
                  </a:lnTo>
                  <a:cubicBezTo>
                    <a:pt x="28841" y="30311"/>
                    <a:pt x="26984" y="28148"/>
                    <a:pt x="26067" y="25550"/>
                  </a:cubicBezTo>
                  <a:cubicBezTo>
                    <a:pt x="25413" y="23692"/>
                    <a:pt x="25123" y="21695"/>
                    <a:pt x="25226" y="19763"/>
                  </a:cubicBezTo>
                  <a:lnTo>
                    <a:pt x="25150" y="19071"/>
                  </a:lnTo>
                  <a:cubicBezTo>
                    <a:pt x="15307" y="19018"/>
                    <a:pt x="15928" y="12491"/>
                    <a:pt x="15928" y="12491"/>
                  </a:cubicBezTo>
                  <a:cubicBezTo>
                    <a:pt x="15149" y="9961"/>
                    <a:pt x="9934" y="10848"/>
                    <a:pt x="13402" y="4416"/>
                  </a:cubicBezTo>
                  <a:cubicBezTo>
                    <a:pt x="13678" y="3905"/>
                    <a:pt x="13860" y="3346"/>
                    <a:pt x="13946" y="2771"/>
                  </a:cubicBezTo>
                  <a:cubicBezTo>
                    <a:pt x="14193" y="1318"/>
                    <a:pt x="13071" y="1"/>
                    <a:pt x="116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7" name="Google Shape;857;p21"/>
          <p:cNvGrpSpPr/>
          <p:nvPr/>
        </p:nvGrpSpPr>
        <p:grpSpPr>
          <a:xfrm>
            <a:off x="-104812" y="4369052"/>
            <a:ext cx="762865" cy="779008"/>
            <a:chOff x="4680525" y="1683100"/>
            <a:chExt cx="1637400" cy="1672050"/>
          </a:xfrm>
        </p:grpSpPr>
        <p:sp>
          <p:nvSpPr>
            <p:cNvPr id="858" name="Google Shape;858;p21"/>
            <p:cNvSpPr/>
            <p:nvPr/>
          </p:nvSpPr>
          <p:spPr>
            <a:xfrm>
              <a:off x="5170700" y="1683100"/>
              <a:ext cx="810675" cy="695100"/>
            </a:xfrm>
            <a:custGeom>
              <a:avLst/>
              <a:gdLst/>
              <a:ahLst/>
              <a:cxnLst/>
              <a:rect l="l" t="t" r="r" b="b"/>
              <a:pathLst>
                <a:path w="32427" h="27804" extrusionOk="0">
                  <a:moveTo>
                    <a:pt x="18698" y="654"/>
                  </a:moveTo>
                  <a:cubicBezTo>
                    <a:pt x="19242" y="654"/>
                    <a:pt x="19773" y="772"/>
                    <a:pt x="20261" y="990"/>
                  </a:cubicBezTo>
                  <a:cubicBezTo>
                    <a:pt x="19954" y="1023"/>
                    <a:pt x="19651" y="1075"/>
                    <a:pt x="19355" y="1141"/>
                  </a:cubicBezTo>
                  <a:cubicBezTo>
                    <a:pt x="18968" y="973"/>
                    <a:pt x="18572" y="825"/>
                    <a:pt x="18169" y="691"/>
                  </a:cubicBezTo>
                  <a:cubicBezTo>
                    <a:pt x="18346" y="666"/>
                    <a:pt x="18523" y="654"/>
                    <a:pt x="18698" y="654"/>
                  </a:cubicBezTo>
                  <a:close/>
                  <a:moveTo>
                    <a:pt x="13848" y="1"/>
                  </a:moveTo>
                  <a:cubicBezTo>
                    <a:pt x="6201" y="1"/>
                    <a:pt x="0" y="6200"/>
                    <a:pt x="0" y="13849"/>
                  </a:cubicBezTo>
                  <a:cubicBezTo>
                    <a:pt x="0" y="21242"/>
                    <a:pt x="5795" y="27282"/>
                    <a:pt x="13091" y="27674"/>
                  </a:cubicBezTo>
                  <a:lnTo>
                    <a:pt x="13092" y="27803"/>
                  </a:lnTo>
                  <a:cubicBezTo>
                    <a:pt x="13156" y="27767"/>
                    <a:pt x="13227" y="27726"/>
                    <a:pt x="13306" y="27682"/>
                  </a:cubicBezTo>
                  <a:cubicBezTo>
                    <a:pt x="13486" y="27688"/>
                    <a:pt x="13665" y="27697"/>
                    <a:pt x="13848" y="27697"/>
                  </a:cubicBezTo>
                  <a:cubicBezTo>
                    <a:pt x="21496" y="27697"/>
                    <a:pt x="27696" y="21496"/>
                    <a:pt x="27696" y="13849"/>
                  </a:cubicBezTo>
                  <a:cubicBezTo>
                    <a:pt x="27696" y="11550"/>
                    <a:pt x="27133" y="9384"/>
                    <a:pt x="26142" y="7475"/>
                  </a:cubicBezTo>
                  <a:lnTo>
                    <a:pt x="26142" y="7475"/>
                  </a:lnTo>
                  <a:cubicBezTo>
                    <a:pt x="26399" y="7521"/>
                    <a:pt x="26660" y="7546"/>
                    <a:pt x="26927" y="7546"/>
                  </a:cubicBezTo>
                  <a:cubicBezTo>
                    <a:pt x="27025" y="7546"/>
                    <a:pt x="27124" y="7542"/>
                    <a:pt x="27223" y="7535"/>
                  </a:cubicBezTo>
                  <a:cubicBezTo>
                    <a:pt x="27223" y="7535"/>
                    <a:pt x="27433" y="7520"/>
                    <a:pt x="27769" y="7497"/>
                  </a:cubicBezTo>
                  <a:cubicBezTo>
                    <a:pt x="27883" y="7489"/>
                    <a:pt x="27997" y="7484"/>
                    <a:pt x="28109" y="7484"/>
                  </a:cubicBezTo>
                  <a:cubicBezTo>
                    <a:pt x="28898" y="7484"/>
                    <a:pt x="29650" y="7686"/>
                    <a:pt x="30317" y="8042"/>
                  </a:cubicBezTo>
                  <a:cubicBezTo>
                    <a:pt x="31067" y="8446"/>
                    <a:pt x="31710" y="9047"/>
                    <a:pt x="32176" y="9788"/>
                  </a:cubicBezTo>
                  <a:cubicBezTo>
                    <a:pt x="32343" y="9157"/>
                    <a:pt x="32427" y="8493"/>
                    <a:pt x="32413" y="7812"/>
                  </a:cubicBezTo>
                  <a:lnTo>
                    <a:pt x="32401" y="7190"/>
                  </a:lnTo>
                  <a:cubicBezTo>
                    <a:pt x="32323" y="3222"/>
                    <a:pt x="29075" y="95"/>
                    <a:pt x="25175" y="95"/>
                  </a:cubicBezTo>
                  <a:cubicBezTo>
                    <a:pt x="24984" y="95"/>
                    <a:pt x="24791" y="102"/>
                    <a:pt x="24597" y="118"/>
                  </a:cubicBezTo>
                  <a:lnTo>
                    <a:pt x="18007" y="637"/>
                  </a:lnTo>
                  <a:cubicBezTo>
                    <a:pt x="16694" y="223"/>
                    <a:pt x="15297" y="1"/>
                    <a:pt x="138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1"/>
            <p:cNvSpPr/>
            <p:nvPr/>
          </p:nvSpPr>
          <p:spPr>
            <a:xfrm>
              <a:off x="4680525" y="2507725"/>
              <a:ext cx="1637400" cy="847425"/>
            </a:xfrm>
            <a:custGeom>
              <a:avLst/>
              <a:gdLst/>
              <a:ahLst/>
              <a:cxnLst/>
              <a:rect l="l" t="t" r="r" b="b"/>
              <a:pathLst>
                <a:path w="65496" h="33897" extrusionOk="0">
                  <a:moveTo>
                    <a:pt x="43378" y="1"/>
                  </a:moveTo>
                  <a:cubicBezTo>
                    <a:pt x="43135" y="1"/>
                    <a:pt x="42890" y="8"/>
                    <a:pt x="42645" y="22"/>
                  </a:cubicBezTo>
                  <a:lnTo>
                    <a:pt x="23900" y="1150"/>
                  </a:lnTo>
                  <a:cubicBezTo>
                    <a:pt x="17760" y="1150"/>
                    <a:pt x="12130" y="5468"/>
                    <a:pt x="9290" y="12354"/>
                  </a:cubicBezTo>
                  <a:lnTo>
                    <a:pt x="1" y="33896"/>
                  </a:lnTo>
                  <a:lnTo>
                    <a:pt x="65496" y="33896"/>
                  </a:lnTo>
                  <a:lnTo>
                    <a:pt x="57352" y="11356"/>
                  </a:lnTo>
                  <a:cubicBezTo>
                    <a:pt x="54843" y="4415"/>
                    <a:pt x="49369" y="1"/>
                    <a:pt x="433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1"/>
            <p:cNvSpPr/>
            <p:nvPr/>
          </p:nvSpPr>
          <p:spPr>
            <a:xfrm>
              <a:off x="5275775" y="1767450"/>
              <a:ext cx="728000" cy="868825"/>
            </a:xfrm>
            <a:custGeom>
              <a:avLst/>
              <a:gdLst/>
              <a:ahLst/>
              <a:cxnLst/>
              <a:rect l="l" t="t" r="r" b="b"/>
              <a:pathLst>
                <a:path w="29120" h="34753" extrusionOk="0">
                  <a:moveTo>
                    <a:pt x="18162" y="0"/>
                  </a:moveTo>
                  <a:cubicBezTo>
                    <a:pt x="17643" y="823"/>
                    <a:pt x="17342" y="1787"/>
                    <a:pt x="17342" y="2819"/>
                  </a:cubicBezTo>
                  <a:lnTo>
                    <a:pt x="17342" y="3436"/>
                  </a:lnTo>
                  <a:cubicBezTo>
                    <a:pt x="17342" y="6277"/>
                    <a:pt x="14929" y="8578"/>
                    <a:pt x="11952" y="8578"/>
                  </a:cubicBezTo>
                  <a:cubicBezTo>
                    <a:pt x="11643" y="8688"/>
                    <a:pt x="11354" y="8828"/>
                    <a:pt x="11082" y="8990"/>
                  </a:cubicBezTo>
                  <a:lnTo>
                    <a:pt x="11130" y="16950"/>
                  </a:lnTo>
                  <a:cubicBezTo>
                    <a:pt x="11278" y="17125"/>
                    <a:pt x="11418" y="17293"/>
                    <a:pt x="11549" y="17449"/>
                  </a:cubicBezTo>
                  <a:cubicBezTo>
                    <a:pt x="12034" y="18028"/>
                    <a:pt x="12319" y="18737"/>
                    <a:pt x="12360" y="19477"/>
                  </a:cubicBezTo>
                  <a:lnTo>
                    <a:pt x="12362" y="19527"/>
                  </a:lnTo>
                  <a:cubicBezTo>
                    <a:pt x="12464" y="21278"/>
                    <a:pt x="11537" y="22931"/>
                    <a:pt x="9962" y="23823"/>
                  </a:cubicBezTo>
                  <a:cubicBezTo>
                    <a:pt x="9538" y="24063"/>
                    <a:pt x="9152" y="24282"/>
                    <a:pt x="8891" y="24430"/>
                  </a:cubicBezTo>
                  <a:lnTo>
                    <a:pt x="5722" y="19829"/>
                  </a:lnTo>
                  <a:lnTo>
                    <a:pt x="5722" y="19829"/>
                  </a:lnTo>
                  <a:cubicBezTo>
                    <a:pt x="5820" y="21664"/>
                    <a:pt x="5545" y="23559"/>
                    <a:pt x="4924" y="25324"/>
                  </a:cubicBezTo>
                  <a:cubicBezTo>
                    <a:pt x="4054" y="27792"/>
                    <a:pt x="2290" y="29843"/>
                    <a:pt x="1" y="31114"/>
                  </a:cubicBezTo>
                  <a:lnTo>
                    <a:pt x="13676" y="34656"/>
                  </a:lnTo>
                  <a:cubicBezTo>
                    <a:pt x="13927" y="34721"/>
                    <a:pt x="14176" y="34752"/>
                    <a:pt x="14420" y="34752"/>
                  </a:cubicBezTo>
                  <a:cubicBezTo>
                    <a:pt x="16059" y="34752"/>
                    <a:pt x="17453" y="33367"/>
                    <a:pt x="17349" y="31632"/>
                  </a:cubicBezTo>
                  <a:lnTo>
                    <a:pt x="17087" y="27294"/>
                  </a:lnTo>
                  <a:cubicBezTo>
                    <a:pt x="16986" y="25977"/>
                    <a:pt x="17535" y="24693"/>
                    <a:pt x="18546" y="23892"/>
                  </a:cubicBezTo>
                  <a:lnTo>
                    <a:pt x="22271" y="24352"/>
                  </a:lnTo>
                  <a:cubicBezTo>
                    <a:pt x="22523" y="24383"/>
                    <a:pt x="22768" y="24398"/>
                    <a:pt x="23006" y="24398"/>
                  </a:cubicBezTo>
                  <a:cubicBezTo>
                    <a:pt x="25479" y="24398"/>
                    <a:pt x="27142" y="22748"/>
                    <a:pt x="26920" y="20120"/>
                  </a:cubicBezTo>
                  <a:lnTo>
                    <a:pt x="27049" y="15697"/>
                  </a:lnTo>
                  <a:lnTo>
                    <a:pt x="28186" y="15155"/>
                  </a:lnTo>
                  <a:cubicBezTo>
                    <a:pt x="28897" y="14815"/>
                    <a:pt x="29120" y="13910"/>
                    <a:pt x="28649" y="13279"/>
                  </a:cubicBezTo>
                  <a:lnTo>
                    <a:pt x="26612" y="10551"/>
                  </a:lnTo>
                  <a:lnTo>
                    <a:pt x="26114" y="4668"/>
                  </a:lnTo>
                  <a:cubicBezTo>
                    <a:pt x="25448" y="4311"/>
                    <a:pt x="24696" y="4110"/>
                    <a:pt x="23908" y="4110"/>
                  </a:cubicBezTo>
                  <a:cubicBezTo>
                    <a:pt x="23794" y="4110"/>
                    <a:pt x="23680" y="4115"/>
                    <a:pt x="23566" y="4123"/>
                  </a:cubicBezTo>
                  <a:cubicBezTo>
                    <a:pt x="23230" y="4147"/>
                    <a:pt x="23020" y="4161"/>
                    <a:pt x="23020" y="4161"/>
                  </a:cubicBezTo>
                  <a:cubicBezTo>
                    <a:pt x="22913" y="4169"/>
                    <a:pt x="22806" y="4173"/>
                    <a:pt x="22700" y="4173"/>
                  </a:cubicBezTo>
                  <a:cubicBezTo>
                    <a:pt x="20414" y="4173"/>
                    <a:pt x="18466" y="2384"/>
                    <a:pt x="181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22"/>
          <p:cNvSpPr txBox="1">
            <a:spLocks noGrp="1"/>
          </p:cNvSpPr>
          <p:nvPr>
            <p:ph type="title"/>
          </p:nvPr>
        </p:nvSpPr>
        <p:spPr>
          <a:xfrm>
            <a:off x="915525" y="2770775"/>
            <a:ext cx="2060700" cy="4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63" name="Google Shape;863;p22"/>
          <p:cNvSpPr txBox="1">
            <a:spLocks noGrp="1"/>
          </p:cNvSpPr>
          <p:nvPr>
            <p:ph type="subTitle" idx="1"/>
          </p:nvPr>
        </p:nvSpPr>
        <p:spPr>
          <a:xfrm>
            <a:off x="915525" y="3130275"/>
            <a:ext cx="20607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4" name="Google Shape;864;p22"/>
          <p:cNvSpPr txBox="1">
            <a:spLocks noGrp="1"/>
          </p:cNvSpPr>
          <p:nvPr>
            <p:ph type="title" idx="2"/>
          </p:nvPr>
        </p:nvSpPr>
        <p:spPr>
          <a:xfrm>
            <a:off x="3541650" y="2770775"/>
            <a:ext cx="2060700" cy="4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65" name="Google Shape;865;p22"/>
          <p:cNvSpPr txBox="1">
            <a:spLocks noGrp="1"/>
          </p:cNvSpPr>
          <p:nvPr>
            <p:ph type="subTitle" idx="3"/>
          </p:nvPr>
        </p:nvSpPr>
        <p:spPr>
          <a:xfrm>
            <a:off x="3541650" y="3130275"/>
            <a:ext cx="20607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6" name="Google Shape;866;p22"/>
          <p:cNvSpPr txBox="1">
            <a:spLocks noGrp="1"/>
          </p:cNvSpPr>
          <p:nvPr>
            <p:ph type="title" idx="4"/>
          </p:nvPr>
        </p:nvSpPr>
        <p:spPr>
          <a:xfrm>
            <a:off x="6167775" y="2770775"/>
            <a:ext cx="2060700" cy="4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67" name="Google Shape;867;p22"/>
          <p:cNvSpPr txBox="1">
            <a:spLocks noGrp="1"/>
          </p:cNvSpPr>
          <p:nvPr>
            <p:ph type="subTitle" idx="5"/>
          </p:nvPr>
        </p:nvSpPr>
        <p:spPr>
          <a:xfrm>
            <a:off x="6167775" y="3130300"/>
            <a:ext cx="20607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8" name="Google Shape;868;p22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Bowlby One"/>
              <a:buNone/>
              <a:defRPr sz="3100">
                <a:solidFill>
                  <a:schemeClr val="dk1"/>
                </a:solidFill>
                <a:latin typeface="Bowlby One"/>
                <a:ea typeface="Bowlby One"/>
                <a:cs typeface="Bowlby One"/>
                <a:sym typeface="Bowlby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Bowlby One"/>
              <a:buNone/>
              <a:defRPr sz="3100">
                <a:solidFill>
                  <a:schemeClr val="dk1"/>
                </a:solidFill>
                <a:latin typeface="Bowlby One"/>
                <a:ea typeface="Bowlby One"/>
                <a:cs typeface="Bowlby One"/>
                <a:sym typeface="Bowlby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Bowlby One"/>
              <a:buNone/>
              <a:defRPr sz="3100">
                <a:solidFill>
                  <a:schemeClr val="dk1"/>
                </a:solidFill>
                <a:latin typeface="Bowlby One"/>
                <a:ea typeface="Bowlby One"/>
                <a:cs typeface="Bowlby One"/>
                <a:sym typeface="Bowlby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Bowlby One"/>
              <a:buNone/>
              <a:defRPr sz="3100">
                <a:solidFill>
                  <a:schemeClr val="dk1"/>
                </a:solidFill>
                <a:latin typeface="Bowlby One"/>
                <a:ea typeface="Bowlby One"/>
                <a:cs typeface="Bowlby One"/>
                <a:sym typeface="Bowlby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Bowlby One"/>
              <a:buNone/>
              <a:defRPr sz="3100">
                <a:solidFill>
                  <a:schemeClr val="dk1"/>
                </a:solidFill>
                <a:latin typeface="Bowlby One"/>
                <a:ea typeface="Bowlby One"/>
                <a:cs typeface="Bowlby One"/>
                <a:sym typeface="Bowlby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Bowlby One"/>
              <a:buNone/>
              <a:defRPr sz="3100">
                <a:solidFill>
                  <a:schemeClr val="dk1"/>
                </a:solidFill>
                <a:latin typeface="Bowlby One"/>
                <a:ea typeface="Bowlby One"/>
                <a:cs typeface="Bowlby One"/>
                <a:sym typeface="Bowlby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Bowlby One"/>
              <a:buNone/>
              <a:defRPr sz="3100">
                <a:solidFill>
                  <a:schemeClr val="dk1"/>
                </a:solidFill>
                <a:latin typeface="Bowlby One"/>
                <a:ea typeface="Bowlby One"/>
                <a:cs typeface="Bowlby One"/>
                <a:sym typeface="Bowlby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Bowlby One"/>
              <a:buNone/>
              <a:defRPr sz="3100">
                <a:solidFill>
                  <a:schemeClr val="dk1"/>
                </a:solidFill>
                <a:latin typeface="Bowlby One"/>
                <a:ea typeface="Bowlby One"/>
                <a:cs typeface="Bowlby One"/>
                <a:sym typeface="Bowlby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Bowlby One"/>
              <a:buNone/>
              <a:defRPr sz="3100">
                <a:solidFill>
                  <a:schemeClr val="dk1"/>
                </a:solidFill>
                <a:latin typeface="Bowlby One"/>
                <a:ea typeface="Bowlby One"/>
                <a:cs typeface="Bowlby One"/>
                <a:sym typeface="Bowlby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74500"/>
            <a:ext cx="7704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idact Gothic"/>
              <a:buChar char="●"/>
              <a:defRPr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idact Gothic"/>
              <a:buChar char="○"/>
              <a:defRPr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idact Gothic"/>
              <a:buChar char="■"/>
              <a:defRPr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idact Gothic"/>
              <a:buChar char="●"/>
              <a:defRPr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idact Gothic"/>
              <a:buChar char="○"/>
              <a:defRPr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idact Gothic"/>
              <a:buChar char="■"/>
              <a:defRPr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idact Gothic"/>
              <a:buChar char="●"/>
              <a:defRPr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idact Gothic"/>
              <a:buChar char="○"/>
              <a:defRPr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idact Gothic"/>
              <a:buChar char="■"/>
              <a:defRPr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59" r:id="rId4"/>
    <p:sldLayoutId id="2147483660" r:id="rId5"/>
    <p:sldLayoutId id="2147483662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4" r:id="rId14"/>
    <p:sldLayoutId id="2147483675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33"/>
          <p:cNvSpPr txBox="1">
            <a:spLocks noGrp="1"/>
          </p:cNvSpPr>
          <p:nvPr>
            <p:ph type="subTitle" idx="1"/>
          </p:nvPr>
        </p:nvSpPr>
        <p:spPr>
          <a:xfrm rot="-517">
            <a:off x="720250" y="3355425"/>
            <a:ext cx="3993300" cy="4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Created by : Jessica Seanjaya</a:t>
            </a:r>
            <a:endParaRPr dirty="0"/>
          </a:p>
        </p:txBody>
      </p:sp>
      <p:sp>
        <p:nvSpPr>
          <p:cNvPr id="1123" name="Google Shape;1123;p33"/>
          <p:cNvSpPr txBox="1">
            <a:spLocks noGrp="1"/>
          </p:cNvSpPr>
          <p:nvPr>
            <p:ph type="ctrTitle"/>
          </p:nvPr>
        </p:nvSpPr>
        <p:spPr>
          <a:xfrm>
            <a:off x="713350" y="539500"/>
            <a:ext cx="5268900" cy="281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 dirty="0"/>
              <a:t>E-COMMERCE CUSTOMER CHURN </a:t>
            </a:r>
            <a:br>
              <a:rPr lang="en" sz="4800" dirty="0"/>
            </a:br>
            <a:r>
              <a:rPr lang="en" sz="2800" dirty="0">
                <a:solidFill>
                  <a:schemeClr val="lt1"/>
                </a:solidFill>
              </a:rPr>
              <a:t>Capstone Project 3</a:t>
            </a:r>
            <a:endParaRPr sz="28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9" name="Google Shape;2229;p55"/>
          <p:cNvSpPr txBox="1">
            <a:spLocks noGrp="1"/>
          </p:cNvSpPr>
          <p:nvPr>
            <p:ph type="title" idx="8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6. RECOMMENDATION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2230" name="Google Shape;2230;p55"/>
          <p:cNvGrpSpPr/>
          <p:nvPr/>
        </p:nvGrpSpPr>
        <p:grpSpPr>
          <a:xfrm>
            <a:off x="-347416" y="3164128"/>
            <a:ext cx="1741427" cy="1994557"/>
            <a:chOff x="-667337" y="387425"/>
            <a:chExt cx="1738125" cy="1990775"/>
          </a:xfrm>
        </p:grpSpPr>
        <p:sp>
          <p:nvSpPr>
            <p:cNvPr id="2231" name="Google Shape;2231;p55"/>
            <p:cNvSpPr/>
            <p:nvPr/>
          </p:nvSpPr>
          <p:spPr>
            <a:xfrm>
              <a:off x="-306050" y="387425"/>
              <a:ext cx="1015550" cy="953725"/>
            </a:xfrm>
            <a:custGeom>
              <a:avLst/>
              <a:gdLst/>
              <a:ahLst/>
              <a:cxnLst/>
              <a:rect l="l" t="t" r="r" b="b"/>
              <a:pathLst>
                <a:path w="40622" h="38149" extrusionOk="0">
                  <a:moveTo>
                    <a:pt x="26056" y="9328"/>
                  </a:moveTo>
                  <a:cubicBezTo>
                    <a:pt x="26632" y="9328"/>
                    <a:pt x="27193" y="9453"/>
                    <a:pt x="27710" y="9685"/>
                  </a:cubicBezTo>
                  <a:cubicBezTo>
                    <a:pt x="27383" y="9719"/>
                    <a:pt x="27063" y="9775"/>
                    <a:pt x="26747" y="9846"/>
                  </a:cubicBezTo>
                  <a:cubicBezTo>
                    <a:pt x="26337" y="9667"/>
                    <a:pt x="25917" y="9509"/>
                    <a:pt x="25488" y="9368"/>
                  </a:cubicBezTo>
                  <a:cubicBezTo>
                    <a:pt x="25678" y="9341"/>
                    <a:pt x="25868" y="9328"/>
                    <a:pt x="26056" y="9328"/>
                  </a:cubicBezTo>
                  <a:close/>
                  <a:moveTo>
                    <a:pt x="8634" y="1"/>
                  </a:moveTo>
                  <a:cubicBezTo>
                    <a:pt x="3866" y="1"/>
                    <a:pt x="1" y="3867"/>
                    <a:pt x="1" y="8634"/>
                  </a:cubicBezTo>
                  <a:cubicBezTo>
                    <a:pt x="1" y="13034"/>
                    <a:pt x="3292" y="16661"/>
                    <a:pt x="7546" y="17197"/>
                  </a:cubicBezTo>
                  <a:cubicBezTo>
                    <a:pt x="6686" y="19066"/>
                    <a:pt x="6202" y="21144"/>
                    <a:pt x="6202" y="23334"/>
                  </a:cubicBezTo>
                  <a:cubicBezTo>
                    <a:pt x="6202" y="31182"/>
                    <a:pt x="12355" y="37594"/>
                    <a:pt x="20099" y="38012"/>
                  </a:cubicBezTo>
                  <a:lnTo>
                    <a:pt x="20100" y="38148"/>
                  </a:lnTo>
                  <a:cubicBezTo>
                    <a:pt x="20168" y="38109"/>
                    <a:pt x="20245" y="38066"/>
                    <a:pt x="20327" y="38019"/>
                  </a:cubicBezTo>
                  <a:cubicBezTo>
                    <a:pt x="20519" y="38026"/>
                    <a:pt x="20708" y="38034"/>
                    <a:pt x="20903" y="38034"/>
                  </a:cubicBezTo>
                  <a:cubicBezTo>
                    <a:pt x="29020" y="38034"/>
                    <a:pt x="35602" y="31452"/>
                    <a:pt x="35602" y="23333"/>
                  </a:cubicBezTo>
                  <a:cubicBezTo>
                    <a:pt x="35602" y="20892"/>
                    <a:pt x="35003" y="18594"/>
                    <a:pt x="33950" y="16567"/>
                  </a:cubicBezTo>
                  <a:lnTo>
                    <a:pt x="33950" y="16567"/>
                  </a:lnTo>
                  <a:cubicBezTo>
                    <a:pt x="34225" y="16617"/>
                    <a:pt x="34505" y="16644"/>
                    <a:pt x="34790" y="16644"/>
                  </a:cubicBezTo>
                  <a:cubicBezTo>
                    <a:pt x="34892" y="16644"/>
                    <a:pt x="34995" y="16640"/>
                    <a:pt x="35098" y="16633"/>
                  </a:cubicBezTo>
                  <a:cubicBezTo>
                    <a:pt x="35098" y="16633"/>
                    <a:pt x="35321" y="16617"/>
                    <a:pt x="35679" y="16591"/>
                  </a:cubicBezTo>
                  <a:cubicBezTo>
                    <a:pt x="35800" y="16582"/>
                    <a:pt x="35921" y="16578"/>
                    <a:pt x="36040" y="16578"/>
                  </a:cubicBezTo>
                  <a:cubicBezTo>
                    <a:pt x="36877" y="16578"/>
                    <a:pt x="37674" y="16792"/>
                    <a:pt x="38382" y="17170"/>
                  </a:cubicBezTo>
                  <a:cubicBezTo>
                    <a:pt x="39178" y="17598"/>
                    <a:pt x="39861" y="18236"/>
                    <a:pt x="40356" y="19023"/>
                  </a:cubicBezTo>
                  <a:cubicBezTo>
                    <a:pt x="40534" y="18352"/>
                    <a:pt x="40621" y="17648"/>
                    <a:pt x="40609" y="16926"/>
                  </a:cubicBezTo>
                  <a:lnTo>
                    <a:pt x="40595" y="16265"/>
                  </a:lnTo>
                  <a:cubicBezTo>
                    <a:pt x="40512" y="12052"/>
                    <a:pt x="37066" y="8734"/>
                    <a:pt x="32927" y="8734"/>
                  </a:cubicBezTo>
                  <a:cubicBezTo>
                    <a:pt x="32723" y="8734"/>
                    <a:pt x="32518" y="8742"/>
                    <a:pt x="32312" y="8758"/>
                  </a:cubicBezTo>
                  <a:lnTo>
                    <a:pt x="25316" y="9310"/>
                  </a:lnTo>
                  <a:cubicBezTo>
                    <a:pt x="23922" y="8872"/>
                    <a:pt x="22439" y="8634"/>
                    <a:pt x="20903" y="8634"/>
                  </a:cubicBezTo>
                  <a:cubicBezTo>
                    <a:pt x="19643" y="8634"/>
                    <a:pt x="18422" y="8794"/>
                    <a:pt x="17257" y="9091"/>
                  </a:cubicBezTo>
                  <a:cubicBezTo>
                    <a:pt x="17264" y="8940"/>
                    <a:pt x="17268" y="8787"/>
                    <a:pt x="17268" y="8634"/>
                  </a:cubicBezTo>
                  <a:cubicBezTo>
                    <a:pt x="17268" y="3866"/>
                    <a:pt x="13401" y="1"/>
                    <a:pt x="86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55"/>
            <p:cNvSpPr/>
            <p:nvPr/>
          </p:nvSpPr>
          <p:spPr>
            <a:xfrm>
              <a:off x="-667337" y="1478625"/>
              <a:ext cx="1738125" cy="899575"/>
            </a:xfrm>
            <a:custGeom>
              <a:avLst/>
              <a:gdLst/>
              <a:ahLst/>
              <a:cxnLst/>
              <a:rect l="l" t="t" r="r" b="b"/>
              <a:pathLst>
                <a:path w="69525" h="35983" extrusionOk="0">
                  <a:moveTo>
                    <a:pt x="46046" y="0"/>
                  </a:moveTo>
                  <a:cubicBezTo>
                    <a:pt x="45788" y="0"/>
                    <a:pt x="45528" y="8"/>
                    <a:pt x="45267" y="24"/>
                  </a:cubicBezTo>
                  <a:lnTo>
                    <a:pt x="25368" y="1220"/>
                  </a:lnTo>
                  <a:cubicBezTo>
                    <a:pt x="18849" y="1220"/>
                    <a:pt x="12872" y="5804"/>
                    <a:pt x="9858" y="13115"/>
                  </a:cubicBezTo>
                  <a:lnTo>
                    <a:pt x="0" y="35983"/>
                  </a:lnTo>
                  <a:lnTo>
                    <a:pt x="69525" y="35983"/>
                  </a:lnTo>
                  <a:lnTo>
                    <a:pt x="60878" y="12056"/>
                  </a:lnTo>
                  <a:cubicBezTo>
                    <a:pt x="58216" y="4686"/>
                    <a:pt x="52405" y="0"/>
                    <a:pt x="460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55"/>
            <p:cNvSpPr/>
            <p:nvPr/>
          </p:nvSpPr>
          <p:spPr>
            <a:xfrm>
              <a:off x="-35587" y="684224"/>
              <a:ext cx="766450" cy="922275"/>
            </a:xfrm>
            <a:custGeom>
              <a:avLst/>
              <a:gdLst/>
              <a:ahLst/>
              <a:cxnLst/>
              <a:rect l="l" t="t" r="r" b="b"/>
              <a:pathLst>
                <a:path w="30658" h="36891" extrusionOk="0">
                  <a:moveTo>
                    <a:pt x="19282" y="0"/>
                  </a:moveTo>
                  <a:cubicBezTo>
                    <a:pt x="18729" y="873"/>
                    <a:pt x="18411" y="1898"/>
                    <a:pt x="18411" y="2991"/>
                  </a:cubicBezTo>
                  <a:lnTo>
                    <a:pt x="18411" y="3648"/>
                  </a:lnTo>
                  <a:cubicBezTo>
                    <a:pt x="18411" y="6663"/>
                    <a:pt x="15849" y="9107"/>
                    <a:pt x="12688" y="9107"/>
                  </a:cubicBezTo>
                  <a:cubicBezTo>
                    <a:pt x="10701" y="9807"/>
                    <a:pt x="9410" y="11622"/>
                    <a:pt x="9436" y="13620"/>
                  </a:cubicBezTo>
                  <a:lnTo>
                    <a:pt x="9846" y="15443"/>
                  </a:lnTo>
                  <a:cubicBezTo>
                    <a:pt x="9996" y="15756"/>
                    <a:pt x="10184" y="16050"/>
                    <a:pt x="10411" y="16321"/>
                  </a:cubicBezTo>
                  <a:cubicBezTo>
                    <a:pt x="10974" y="16989"/>
                    <a:pt x="11708" y="17865"/>
                    <a:pt x="12260" y="18523"/>
                  </a:cubicBezTo>
                  <a:cubicBezTo>
                    <a:pt x="12774" y="19137"/>
                    <a:pt x="13076" y="19889"/>
                    <a:pt x="13121" y="20676"/>
                  </a:cubicBezTo>
                  <a:lnTo>
                    <a:pt x="13123" y="20729"/>
                  </a:lnTo>
                  <a:cubicBezTo>
                    <a:pt x="13228" y="22586"/>
                    <a:pt x="12246" y="24343"/>
                    <a:pt x="10575" y="25289"/>
                  </a:cubicBezTo>
                  <a:cubicBezTo>
                    <a:pt x="10124" y="25544"/>
                    <a:pt x="9715" y="25777"/>
                    <a:pt x="9438" y="25934"/>
                  </a:cubicBezTo>
                  <a:lnTo>
                    <a:pt x="6074" y="21050"/>
                  </a:lnTo>
                  <a:lnTo>
                    <a:pt x="6074" y="21050"/>
                  </a:lnTo>
                  <a:cubicBezTo>
                    <a:pt x="6178" y="22997"/>
                    <a:pt x="5886" y="25010"/>
                    <a:pt x="5226" y="26883"/>
                  </a:cubicBezTo>
                  <a:cubicBezTo>
                    <a:pt x="4303" y="29502"/>
                    <a:pt x="2430" y="31681"/>
                    <a:pt x="1" y="33028"/>
                  </a:cubicBezTo>
                  <a:lnTo>
                    <a:pt x="14518" y="36789"/>
                  </a:lnTo>
                  <a:cubicBezTo>
                    <a:pt x="14785" y="36858"/>
                    <a:pt x="15050" y="36890"/>
                    <a:pt x="15309" y="36890"/>
                  </a:cubicBezTo>
                  <a:cubicBezTo>
                    <a:pt x="17048" y="36890"/>
                    <a:pt x="18528" y="35421"/>
                    <a:pt x="18417" y="33579"/>
                  </a:cubicBezTo>
                  <a:lnTo>
                    <a:pt x="18139" y="28973"/>
                  </a:lnTo>
                  <a:cubicBezTo>
                    <a:pt x="18031" y="27574"/>
                    <a:pt x="18615" y="26213"/>
                    <a:pt x="19688" y="25363"/>
                  </a:cubicBezTo>
                  <a:lnTo>
                    <a:pt x="23643" y="25851"/>
                  </a:lnTo>
                  <a:cubicBezTo>
                    <a:pt x="23911" y="25884"/>
                    <a:pt x="24171" y="25900"/>
                    <a:pt x="24424" y="25900"/>
                  </a:cubicBezTo>
                  <a:cubicBezTo>
                    <a:pt x="27039" y="25900"/>
                    <a:pt x="28801" y="24162"/>
                    <a:pt x="28580" y="21390"/>
                  </a:cubicBezTo>
                  <a:cubicBezTo>
                    <a:pt x="28578" y="21370"/>
                    <a:pt x="28577" y="21348"/>
                    <a:pt x="28578" y="21327"/>
                  </a:cubicBezTo>
                  <a:lnTo>
                    <a:pt x="28702" y="17109"/>
                  </a:lnTo>
                  <a:cubicBezTo>
                    <a:pt x="28711" y="16836"/>
                    <a:pt x="28870" y="16590"/>
                    <a:pt x="29119" y="16472"/>
                  </a:cubicBezTo>
                  <a:cubicBezTo>
                    <a:pt x="30289" y="15910"/>
                    <a:pt x="30657" y="14421"/>
                    <a:pt x="29881" y="13381"/>
                  </a:cubicBezTo>
                  <a:lnTo>
                    <a:pt x="28377" y="11367"/>
                  </a:lnTo>
                  <a:cubicBezTo>
                    <a:pt x="28294" y="11257"/>
                    <a:pt x="28246" y="11127"/>
                    <a:pt x="28234" y="10991"/>
                  </a:cubicBezTo>
                  <a:lnTo>
                    <a:pt x="27727" y="5014"/>
                  </a:lnTo>
                  <a:cubicBezTo>
                    <a:pt x="27726" y="4994"/>
                    <a:pt x="27722" y="4975"/>
                    <a:pt x="27721" y="4955"/>
                  </a:cubicBezTo>
                  <a:cubicBezTo>
                    <a:pt x="27014" y="4576"/>
                    <a:pt x="26217" y="4363"/>
                    <a:pt x="25380" y="4363"/>
                  </a:cubicBezTo>
                  <a:cubicBezTo>
                    <a:pt x="25260" y="4363"/>
                    <a:pt x="25139" y="4367"/>
                    <a:pt x="25018" y="4376"/>
                  </a:cubicBezTo>
                  <a:cubicBezTo>
                    <a:pt x="24660" y="4402"/>
                    <a:pt x="24437" y="4418"/>
                    <a:pt x="24437" y="4418"/>
                  </a:cubicBezTo>
                  <a:cubicBezTo>
                    <a:pt x="24323" y="4426"/>
                    <a:pt x="24210" y="4430"/>
                    <a:pt x="24098" y="4430"/>
                  </a:cubicBezTo>
                  <a:cubicBezTo>
                    <a:pt x="21672" y="4430"/>
                    <a:pt x="19603" y="2530"/>
                    <a:pt x="192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4" name="Google Shape;2234;p55"/>
          <p:cNvGrpSpPr/>
          <p:nvPr/>
        </p:nvGrpSpPr>
        <p:grpSpPr>
          <a:xfrm>
            <a:off x="796876" y="4360044"/>
            <a:ext cx="678311" cy="798636"/>
            <a:chOff x="4526150" y="864275"/>
            <a:chExt cx="1566900" cy="1844850"/>
          </a:xfrm>
        </p:grpSpPr>
        <p:sp>
          <p:nvSpPr>
            <p:cNvPr id="2235" name="Google Shape;2235;p55"/>
            <p:cNvSpPr/>
            <p:nvPr/>
          </p:nvSpPr>
          <p:spPr>
            <a:xfrm>
              <a:off x="4952125" y="864275"/>
              <a:ext cx="820525" cy="694750"/>
            </a:xfrm>
            <a:custGeom>
              <a:avLst/>
              <a:gdLst/>
              <a:ahLst/>
              <a:cxnLst/>
              <a:rect l="l" t="t" r="r" b="b"/>
              <a:pathLst>
                <a:path w="32821" h="27790" extrusionOk="0">
                  <a:moveTo>
                    <a:pt x="22139" y="0"/>
                  </a:moveTo>
                  <a:cubicBezTo>
                    <a:pt x="22038" y="0"/>
                    <a:pt x="21936" y="2"/>
                    <a:pt x="21834" y="6"/>
                  </a:cubicBezTo>
                  <a:cubicBezTo>
                    <a:pt x="21748" y="10"/>
                    <a:pt x="21659" y="13"/>
                    <a:pt x="21572" y="18"/>
                  </a:cubicBezTo>
                  <a:lnTo>
                    <a:pt x="14423" y="465"/>
                  </a:lnTo>
                  <a:cubicBezTo>
                    <a:pt x="14311" y="474"/>
                    <a:pt x="14198" y="482"/>
                    <a:pt x="14086" y="495"/>
                  </a:cubicBezTo>
                  <a:cubicBezTo>
                    <a:pt x="5168" y="1377"/>
                    <a:pt x="0" y="11061"/>
                    <a:pt x="4046" y="19057"/>
                  </a:cubicBezTo>
                  <a:lnTo>
                    <a:pt x="8463" y="27789"/>
                  </a:lnTo>
                  <a:lnTo>
                    <a:pt x="20482" y="21767"/>
                  </a:lnTo>
                  <a:lnTo>
                    <a:pt x="27976" y="13718"/>
                  </a:lnTo>
                  <a:cubicBezTo>
                    <a:pt x="32820" y="8517"/>
                    <a:pt x="29147" y="0"/>
                    <a:pt x="221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55"/>
            <p:cNvSpPr/>
            <p:nvPr/>
          </p:nvSpPr>
          <p:spPr>
            <a:xfrm>
              <a:off x="4526150" y="1788125"/>
              <a:ext cx="1566900" cy="921000"/>
            </a:xfrm>
            <a:custGeom>
              <a:avLst/>
              <a:gdLst/>
              <a:ahLst/>
              <a:cxnLst/>
              <a:rect l="l" t="t" r="r" b="b"/>
              <a:pathLst>
                <a:path w="62676" h="36840" extrusionOk="0">
                  <a:moveTo>
                    <a:pt x="37507" y="1"/>
                  </a:moveTo>
                  <a:cubicBezTo>
                    <a:pt x="37340" y="1"/>
                    <a:pt x="37173" y="5"/>
                    <a:pt x="37005" y="15"/>
                  </a:cubicBezTo>
                  <a:lnTo>
                    <a:pt x="23616" y="798"/>
                  </a:lnTo>
                  <a:cubicBezTo>
                    <a:pt x="18766" y="798"/>
                    <a:pt x="14317" y="3510"/>
                    <a:pt x="12074" y="7836"/>
                  </a:cubicBezTo>
                  <a:lnTo>
                    <a:pt x="0" y="36840"/>
                  </a:lnTo>
                  <a:lnTo>
                    <a:pt x="62676" y="36840"/>
                  </a:lnTo>
                  <a:lnTo>
                    <a:pt x="45084" y="4516"/>
                  </a:lnTo>
                  <a:cubicBezTo>
                    <a:pt x="43563" y="1721"/>
                    <a:pt x="40650" y="1"/>
                    <a:pt x="375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55"/>
            <p:cNvSpPr/>
            <p:nvPr/>
          </p:nvSpPr>
          <p:spPr>
            <a:xfrm>
              <a:off x="4993550" y="1043000"/>
              <a:ext cx="781225" cy="883575"/>
            </a:xfrm>
            <a:custGeom>
              <a:avLst/>
              <a:gdLst/>
              <a:ahLst/>
              <a:cxnLst/>
              <a:rect l="l" t="t" r="r" b="b"/>
              <a:pathLst>
                <a:path w="31249" h="35343" extrusionOk="0">
                  <a:moveTo>
                    <a:pt x="19641" y="0"/>
                  </a:moveTo>
                  <a:cubicBezTo>
                    <a:pt x="18179" y="0"/>
                    <a:pt x="17056" y="1318"/>
                    <a:pt x="17303" y="2771"/>
                  </a:cubicBezTo>
                  <a:cubicBezTo>
                    <a:pt x="17390" y="3346"/>
                    <a:pt x="17572" y="3905"/>
                    <a:pt x="17848" y="4416"/>
                  </a:cubicBezTo>
                  <a:cubicBezTo>
                    <a:pt x="21315" y="10847"/>
                    <a:pt x="16101" y="9960"/>
                    <a:pt x="15321" y="12490"/>
                  </a:cubicBezTo>
                  <a:cubicBezTo>
                    <a:pt x="15321" y="12490"/>
                    <a:pt x="15942" y="19016"/>
                    <a:pt x="6099" y="19070"/>
                  </a:cubicBezTo>
                  <a:lnTo>
                    <a:pt x="6024" y="19762"/>
                  </a:lnTo>
                  <a:cubicBezTo>
                    <a:pt x="6126" y="21695"/>
                    <a:pt x="5837" y="23692"/>
                    <a:pt x="5182" y="25549"/>
                  </a:cubicBezTo>
                  <a:cubicBezTo>
                    <a:pt x="4266" y="28148"/>
                    <a:pt x="2407" y="30308"/>
                    <a:pt x="1" y="31645"/>
                  </a:cubicBezTo>
                  <a:lnTo>
                    <a:pt x="19898" y="35312"/>
                  </a:lnTo>
                  <a:cubicBezTo>
                    <a:pt x="20009" y="35333"/>
                    <a:pt x="20119" y="35343"/>
                    <a:pt x="20226" y="35343"/>
                  </a:cubicBezTo>
                  <a:cubicBezTo>
                    <a:pt x="21421" y="35343"/>
                    <a:pt x="22310" y="34119"/>
                    <a:pt x="21847" y="32944"/>
                  </a:cubicBezTo>
                  <a:lnTo>
                    <a:pt x="20510" y="29551"/>
                  </a:lnTo>
                  <a:cubicBezTo>
                    <a:pt x="19766" y="27661"/>
                    <a:pt x="20489" y="25477"/>
                    <a:pt x="22258" y="24478"/>
                  </a:cubicBezTo>
                  <a:cubicBezTo>
                    <a:pt x="22309" y="24449"/>
                    <a:pt x="22361" y="24422"/>
                    <a:pt x="22413" y="24395"/>
                  </a:cubicBezTo>
                  <a:lnTo>
                    <a:pt x="23455" y="24523"/>
                  </a:lnTo>
                  <a:cubicBezTo>
                    <a:pt x="23663" y="24549"/>
                    <a:pt x="23865" y="24561"/>
                    <a:pt x="24061" y="24561"/>
                  </a:cubicBezTo>
                  <a:cubicBezTo>
                    <a:pt x="26707" y="24561"/>
                    <a:pt x="28198" y="22266"/>
                    <a:pt x="28198" y="19432"/>
                  </a:cubicBezTo>
                  <a:cubicBezTo>
                    <a:pt x="28198" y="19432"/>
                    <a:pt x="28285" y="16219"/>
                    <a:pt x="28424" y="15510"/>
                  </a:cubicBezTo>
                  <a:lnTo>
                    <a:pt x="28486" y="15409"/>
                  </a:lnTo>
                  <a:lnTo>
                    <a:pt x="29947" y="15332"/>
                  </a:lnTo>
                  <a:cubicBezTo>
                    <a:pt x="30764" y="15290"/>
                    <a:pt x="31249" y="14402"/>
                    <a:pt x="30844" y="13692"/>
                  </a:cubicBezTo>
                  <a:lnTo>
                    <a:pt x="27902" y="8525"/>
                  </a:lnTo>
                  <a:lnTo>
                    <a:pt x="27582" y="4743"/>
                  </a:lnTo>
                  <a:cubicBezTo>
                    <a:pt x="27572" y="4762"/>
                    <a:pt x="27563" y="4781"/>
                    <a:pt x="27553" y="4800"/>
                  </a:cubicBezTo>
                  <a:lnTo>
                    <a:pt x="27322" y="2083"/>
                  </a:lnTo>
                  <a:cubicBezTo>
                    <a:pt x="27264" y="1384"/>
                    <a:pt x="27086" y="722"/>
                    <a:pt x="26816" y="110"/>
                  </a:cubicBezTo>
                  <a:cubicBezTo>
                    <a:pt x="26501" y="184"/>
                    <a:pt x="26175" y="224"/>
                    <a:pt x="25843" y="224"/>
                  </a:cubicBezTo>
                  <a:cubicBezTo>
                    <a:pt x="25792" y="224"/>
                    <a:pt x="25740" y="223"/>
                    <a:pt x="25689" y="221"/>
                  </a:cubicBezTo>
                  <a:lnTo>
                    <a:pt x="19707" y="1"/>
                  </a:lnTo>
                  <a:cubicBezTo>
                    <a:pt x="19685" y="1"/>
                    <a:pt x="19663" y="0"/>
                    <a:pt x="196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8" name="Google Shape;2238;p55"/>
          <p:cNvGrpSpPr/>
          <p:nvPr/>
        </p:nvGrpSpPr>
        <p:grpSpPr>
          <a:xfrm>
            <a:off x="-451840" y="4158359"/>
            <a:ext cx="903696" cy="1005826"/>
            <a:chOff x="2553725" y="2433575"/>
            <a:chExt cx="1657550" cy="1844875"/>
          </a:xfrm>
        </p:grpSpPr>
        <p:sp>
          <p:nvSpPr>
            <p:cNvPr id="2239" name="Google Shape;2239;p55"/>
            <p:cNvSpPr/>
            <p:nvPr/>
          </p:nvSpPr>
          <p:spPr>
            <a:xfrm>
              <a:off x="2553725" y="3355525"/>
              <a:ext cx="1657550" cy="922925"/>
            </a:xfrm>
            <a:custGeom>
              <a:avLst/>
              <a:gdLst/>
              <a:ahLst/>
              <a:cxnLst/>
              <a:rect l="l" t="t" r="r" b="b"/>
              <a:pathLst>
                <a:path w="66302" h="36917" extrusionOk="0">
                  <a:moveTo>
                    <a:pt x="44210" y="0"/>
                  </a:moveTo>
                  <a:cubicBezTo>
                    <a:pt x="44093" y="0"/>
                    <a:pt x="43975" y="3"/>
                    <a:pt x="43856" y="9"/>
                  </a:cubicBezTo>
                  <a:lnTo>
                    <a:pt x="26987" y="870"/>
                  </a:lnTo>
                  <a:cubicBezTo>
                    <a:pt x="22137" y="870"/>
                    <a:pt x="17688" y="3567"/>
                    <a:pt x="15445" y="7869"/>
                  </a:cubicBezTo>
                  <a:lnTo>
                    <a:pt x="1" y="36916"/>
                  </a:lnTo>
                  <a:lnTo>
                    <a:pt x="66301" y="36916"/>
                  </a:lnTo>
                  <a:lnTo>
                    <a:pt x="50454" y="3929"/>
                  </a:lnTo>
                  <a:cubicBezTo>
                    <a:pt x="49297" y="1519"/>
                    <a:pt x="46863" y="0"/>
                    <a:pt x="442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55"/>
            <p:cNvSpPr/>
            <p:nvPr/>
          </p:nvSpPr>
          <p:spPr>
            <a:xfrm>
              <a:off x="3105350" y="2922075"/>
              <a:ext cx="557825" cy="573875"/>
            </a:xfrm>
            <a:custGeom>
              <a:avLst/>
              <a:gdLst/>
              <a:ahLst/>
              <a:cxnLst/>
              <a:rect l="l" t="t" r="r" b="b"/>
              <a:pathLst>
                <a:path w="22313" h="22955" extrusionOk="0">
                  <a:moveTo>
                    <a:pt x="13752" y="0"/>
                  </a:moveTo>
                  <a:cubicBezTo>
                    <a:pt x="12853" y="3613"/>
                    <a:pt x="9795" y="6272"/>
                    <a:pt x="6101" y="6670"/>
                  </a:cubicBezTo>
                  <a:lnTo>
                    <a:pt x="6025" y="7372"/>
                  </a:lnTo>
                  <a:cubicBezTo>
                    <a:pt x="6129" y="9303"/>
                    <a:pt x="5840" y="11301"/>
                    <a:pt x="5184" y="13159"/>
                  </a:cubicBezTo>
                  <a:cubicBezTo>
                    <a:pt x="4267" y="15757"/>
                    <a:pt x="2411" y="17920"/>
                    <a:pt x="1" y="19256"/>
                  </a:cubicBezTo>
                  <a:lnTo>
                    <a:pt x="19898" y="22924"/>
                  </a:lnTo>
                  <a:cubicBezTo>
                    <a:pt x="20009" y="22944"/>
                    <a:pt x="20119" y="22954"/>
                    <a:pt x="20226" y="22954"/>
                  </a:cubicBezTo>
                  <a:cubicBezTo>
                    <a:pt x="21422" y="22954"/>
                    <a:pt x="22312" y="21732"/>
                    <a:pt x="21848" y="20556"/>
                  </a:cubicBezTo>
                  <a:lnTo>
                    <a:pt x="20511" y="17164"/>
                  </a:lnTo>
                  <a:cubicBezTo>
                    <a:pt x="20133" y="16204"/>
                    <a:pt x="20134" y="15171"/>
                    <a:pt x="20457" y="14253"/>
                  </a:cubicBezTo>
                  <a:lnTo>
                    <a:pt x="14761" y="13858"/>
                  </a:lnTo>
                  <a:cubicBezTo>
                    <a:pt x="11379" y="13805"/>
                    <a:pt x="11958" y="9436"/>
                    <a:pt x="12465" y="5600"/>
                  </a:cubicBezTo>
                  <a:lnTo>
                    <a:pt x="13771" y="87"/>
                  </a:lnTo>
                  <a:lnTo>
                    <a:pt x="137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55"/>
            <p:cNvSpPr/>
            <p:nvPr/>
          </p:nvSpPr>
          <p:spPr>
            <a:xfrm>
              <a:off x="3507250" y="2612325"/>
              <a:ext cx="379300" cy="461000"/>
            </a:xfrm>
            <a:custGeom>
              <a:avLst/>
              <a:gdLst/>
              <a:ahLst/>
              <a:cxnLst/>
              <a:rect l="l" t="t" r="r" b="b"/>
              <a:pathLst>
                <a:path w="15172" h="18440" extrusionOk="0">
                  <a:moveTo>
                    <a:pt x="3598" y="1"/>
                  </a:moveTo>
                  <a:cubicBezTo>
                    <a:pt x="2134" y="1"/>
                    <a:pt x="1013" y="1318"/>
                    <a:pt x="1260" y="2771"/>
                  </a:cubicBezTo>
                  <a:lnTo>
                    <a:pt x="1399" y="3700"/>
                  </a:lnTo>
                  <a:cubicBezTo>
                    <a:pt x="1808" y="6411"/>
                    <a:pt x="1599" y="9177"/>
                    <a:pt x="792" y="11798"/>
                  </a:cubicBezTo>
                  <a:lnTo>
                    <a:pt x="1" y="14360"/>
                  </a:lnTo>
                  <a:cubicBezTo>
                    <a:pt x="533" y="15889"/>
                    <a:pt x="1832" y="17038"/>
                    <a:pt x="3433" y="17369"/>
                  </a:cubicBezTo>
                  <a:lnTo>
                    <a:pt x="8606" y="18440"/>
                  </a:lnTo>
                  <a:lnTo>
                    <a:pt x="8772" y="17857"/>
                  </a:lnTo>
                  <a:cubicBezTo>
                    <a:pt x="9126" y="16611"/>
                    <a:pt x="10263" y="15760"/>
                    <a:pt x="11547" y="15760"/>
                  </a:cubicBezTo>
                  <a:cubicBezTo>
                    <a:pt x="11592" y="15760"/>
                    <a:pt x="11636" y="15761"/>
                    <a:pt x="11681" y="15763"/>
                  </a:cubicBezTo>
                  <a:lnTo>
                    <a:pt x="12287" y="15790"/>
                  </a:lnTo>
                  <a:cubicBezTo>
                    <a:pt x="12295" y="15660"/>
                    <a:pt x="12313" y="15562"/>
                    <a:pt x="12345" y="15509"/>
                  </a:cubicBezTo>
                  <a:lnTo>
                    <a:pt x="12407" y="15408"/>
                  </a:lnTo>
                  <a:lnTo>
                    <a:pt x="13868" y="15331"/>
                  </a:lnTo>
                  <a:cubicBezTo>
                    <a:pt x="14687" y="15289"/>
                    <a:pt x="15172" y="14402"/>
                    <a:pt x="14768" y="13691"/>
                  </a:cubicBezTo>
                  <a:lnTo>
                    <a:pt x="11825" y="8524"/>
                  </a:lnTo>
                  <a:lnTo>
                    <a:pt x="11509" y="4795"/>
                  </a:lnTo>
                  <a:lnTo>
                    <a:pt x="11280" y="2084"/>
                  </a:lnTo>
                  <a:cubicBezTo>
                    <a:pt x="11220" y="1385"/>
                    <a:pt x="11042" y="723"/>
                    <a:pt x="10774" y="110"/>
                  </a:cubicBezTo>
                  <a:cubicBezTo>
                    <a:pt x="10459" y="186"/>
                    <a:pt x="10134" y="225"/>
                    <a:pt x="9804" y="225"/>
                  </a:cubicBezTo>
                  <a:cubicBezTo>
                    <a:pt x="9751" y="225"/>
                    <a:pt x="9698" y="224"/>
                    <a:pt x="9645" y="222"/>
                  </a:cubicBezTo>
                  <a:lnTo>
                    <a:pt x="3665" y="2"/>
                  </a:lnTo>
                  <a:cubicBezTo>
                    <a:pt x="3642" y="1"/>
                    <a:pt x="3620" y="1"/>
                    <a:pt x="35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55"/>
            <p:cNvSpPr/>
            <p:nvPr/>
          </p:nvSpPr>
          <p:spPr>
            <a:xfrm>
              <a:off x="3064000" y="2433575"/>
              <a:ext cx="807100" cy="854000"/>
            </a:xfrm>
            <a:custGeom>
              <a:avLst/>
              <a:gdLst/>
              <a:ahLst/>
              <a:cxnLst/>
              <a:rect l="l" t="t" r="r" b="b"/>
              <a:pathLst>
                <a:path w="32284" h="34160" extrusionOk="0">
                  <a:moveTo>
                    <a:pt x="22135" y="1"/>
                  </a:moveTo>
                  <a:cubicBezTo>
                    <a:pt x="22036" y="1"/>
                    <a:pt x="21935" y="3"/>
                    <a:pt x="21834" y="6"/>
                  </a:cubicBezTo>
                  <a:cubicBezTo>
                    <a:pt x="21746" y="9"/>
                    <a:pt x="21660" y="14"/>
                    <a:pt x="21572" y="20"/>
                  </a:cubicBezTo>
                  <a:lnTo>
                    <a:pt x="14423" y="465"/>
                  </a:lnTo>
                  <a:cubicBezTo>
                    <a:pt x="14310" y="473"/>
                    <a:pt x="14198" y="483"/>
                    <a:pt x="14086" y="495"/>
                  </a:cubicBezTo>
                  <a:cubicBezTo>
                    <a:pt x="5169" y="1378"/>
                    <a:pt x="0" y="11062"/>
                    <a:pt x="4046" y="19057"/>
                  </a:cubicBezTo>
                  <a:lnTo>
                    <a:pt x="7671" y="26222"/>
                  </a:lnTo>
                  <a:cubicBezTo>
                    <a:pt x="7699" y="26220"/>
                    <a:pt x="7726" y="26214"/>
                    <a:pt x="7755" y="26210"/>
                  </a:cubicBezTo>
                  <a:cubicBezTo>
                    <a:pt x="11449" y="25812"/>
                    <a:pt x="14507" y="23152"/>
                    <a:pt x="15406" y="19540"/>
                  </a:cubicBezTo>
                  <a:lnTo>
                    <a:pt x="15425" y="19627"/>
                  </a:lnTo>
                  <a:lnTo>
                    <a:pt x="14168" y="24931"/>
                  </a:lnTo>
                  <a:lnTo>
                    <a:pt x="14119" y="25140"/>
                  </a:lnTo>
                  <a:cubicBezTo>
                    <a:pt x="13612" y="28976"/>
                    <a:pt x="13033" y="33345"/>
                    <a:pt x="16415" y="33398"/>
                  </a:cubicBezTo>
                  <a:lnTo>
                    <a:pt x="22110" y="33793"/>
                  </a:lnTo>
                  <a:lnTo>
                    <a:pt x="27226" y="34148"/>
                  </a:lnTo>
                  <a:cubicBezTo>
                    <a:pt x="27324" y="34156"/>
                    <a:pt x="27422" y="34160"/>
                    <a:pt x="27519" y="34160"/>
                  </a:cubicBezTo>
                  <a:cubicBezTo>
                    <a:pt x="29595" y="34160"/>
                    <a:pt x="31246" y="32336"/>
                    <a:pt x="30989" y="30232"/>
                  </a:cubicBezTo>
                  <a:lnTo>
                    <a:pt x="30101" y="22944"/>
                  </a:lnTo>
                  <a:lnTo>
                    <a:pt x="30020" y="22940"/>
                  </a:lnTo>
                  <a:lnTo>
                    <a:pt x="29413" y="22913"/>
                  </a:lnTo>
                  <a:cubicBezTo>
                    <a:pt x="29369" y="22911"/>
                    <a:pt x="29324" y="22910"/>
                    <a:pt x="29280" y="22910"/>
                  </a:cubicBezTo>
                  <a:cubicBezTo>
                    <a:pt x="27996" y="22910"/>
                    <a:pt x="26859" y="23761"/>
                    <a:pt x="26505" y="25007"/>
                  </a:cubicBezTo>
                  <a:lnTo>
                    <a:pt x="26339" y="25590"/>
                  </a:lnTo>
                  <a:lnTo>
                    <a:pt x="21166" y="24519"/>
                  </a:lnTo>
                  <a:cubicBezTo>
                    <a:pt x="19565" y="24188"/>
                    <a:pt x="18266" y="23039"/>
                    <a:pt x="17734" y="21510"/>
                  </a:cubicBezTo>
                  <a:lnTo>
                    <a:pt x="18525" y="18948"/>
                  </a:lnTo>
                  <a:cubicBezTo>
                    <a:pt x="19331" y="16327"/>
                    <a:pt x="19539" y="13561"/>
                    <a:pt x="19132" y="10850"/>
                  </a:cubicBezTo>
                  <a:lnTo>
                    <a:pt x="18992" y="9921"/>
                  </a:lnTo>
                  <a:cubicBezTo>
                    <a:pt x="18746" y="8468"/>
                    <a:pt x="19869" y="7151"/>
                    <a:pt x="21330" y="7151"/>
                  </a:cubicBezTo>
                  <a:cubicBezTo>
                    <a:pt x="21352" y="7151"/>
                    <a:pt x="21374" y="7151"/>
                    <a:pt x="21397" y="7152"/>
                  </a:cubicBezTo>
                  <a:lnTo>
                    <a:pt x="27378" y="7372"/>
                  </a:lnTo>
                  <a:cubicBezTo>
                    <a:pt x="27430" y="7374"/>
                    <a:pt x="27481" y="7375"/>
                    <a:pt x="27532" y="7375"/>
                  </a:cubicBezTo>
                  <a:cubicBezTo>
                    <a:pt x="27864" y="7375"/>
                    <a:pt x="28191" y="7334"/>
                    <a:pt x="28506" y="7260"/>
                  </a:cubicBezTo>
                  <a:cubicBezTo>
                    <a:pt x="28775" y="7873"/>
                    <a:pt x="28953" y="8535"/>
                    <a:pt x="29012" y="9234"/>
                  </a:cubicBezTo>
                  <a:lnTo>
                    <a:pt x="29241" y="11945"/>
                  </a:lnTo>
                  <a:cubicBezTo>
                    <a:pt x="30157" y="10227"/>
                    <a:pt x="30371" y="8330"/>
                    <a:pt x="30013" y="6560"/>
                  </a:cubicBezTo>
                  <a:cubicBezTo>
                    <a:pt x="30434" y="6254"/>
                    <a:pt x="30800" y="5869"/>
                    <a:pt x="31087" y="5415"/>
                  </a:cubicBezTo>
                  <a:lnTo>
                    <a:pt x="31293" y="5089"/>
                  </a:lnTo>
                  <a:cubicBezTo>
                    <a:pt x="32284" y="3886"/>
                    <a:pt x="31420" y="2079"/>
                    <a:pt x="29876" y="2079"/>
                  </a:cubicBezTo>
                  <a:cubicBezTo>
                    <a:pt x="29857" y="2079"/>
                    <a:pt x="29838" y="2079"/>
                    <a:pt x="29819" y="2080"/>
                  </a:cubicBezTo>
                  <a:lnTo>
                    <a:pt x="27575" y="2142"/>
                  </a:lnTo>
                  <a:cubicBezTo>
                    <a:pt x="26193" y="836"/>
                    <a:pt x="24330" y="1"/>
                    <a:pt x="221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25" name="Google Shape;2225;p55"/>
          <p:cNvSpPr txBox="1">
            <a:spLocks noGrp="1"/>
          </p:cNvSpPr>
          <p:nvPr>
            <p:ph type="subTitle" idx="3"/>
          </p:nvPr>
        </p:nvSpPr>
        <p:spPr>
          <a:xfrm>
            <a:off x="440171" y="1548961"/>
            <a:ext cx="3902513" cy="2958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" sz="2000" b="1" dirty="0">
                <a:solidFill>
                  <a:schemeClr val="tx1"/>
                </a:solidFill>
                <a:latin typeface="Bowlby One" panose="020B0604020202020204" charset="0"/>
              </a:rPr>
              <a:t>BUSINESS</a:t>
            </a:r>
            <a:endParaRPr lang="de-DE" sz="2000" b="1" dirty="0">
              <a:solidFill>
                <a:schemeClr val="tx1"/>
              </a:solidFill>
              <a:latin typeface="Bowlby One" panose="020B0604020202020204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de-DE" dirty="0"/>
              <a:t>Customer baru (tenure 0-20 bulan), diberikan diskon, kupon, cashback, atau promo-promo menarik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 dirty="0"/>
              <a:t>Follow up </a:t>
            </a:r>
            <a:r>
              <a:rPr lang="en-US" dirty="0" err="1"/>
              <a:t>terhadap</a:t>
            </a:r>
            <a:r>
              <a:rPr lang="en-US" dirty="0"/>
              <a:t> customer yang baru </a:t>
            </a:r>
            <a:r>
              <a:rPr lang="en-US" dirty="0" err="1"/>
              <a:t>belanja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1-15 </a:t>
            </a:r>
            <a:r>
              <a:rPr lang="en-US" dirty="0" err="1"/>
              <a:t>hari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 dirty="0"/>
              <a:t>Gratis </a:t>
            </a:r>
            <a:r>
              <a:rPr lang="en-US" dirty="0" err="1"/>
              <a:t>ongkos</a:t>
            </a:r>
            <a:r>
              <a:rPr lang="en-US" dirty="0"/>
              <a:t> kirim dengan partnership </a:t>
            </a:r>
            <a:r>
              <a:rPr lang="en-US" dirty="0" err="1"/>
              <a:t>jasa</a:t>
            </a:r>
            <a:r>
              <a:rPr lang="en-US" dirty="0"/>
              <a:t> </a:t>
            </a:r>
            <a:r>
              <a:rPr lang="en-US" dirty="0" err="1"/>
              <a:t>ekspedisi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dirty="0"/>
              <a:t>Marketing campaign yang lebih segmented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dirty="0"/>
              <a:t>Review dan komparasi aplikasi kompetitor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dirty="0"/>
              <a:t>Mengembangkan sistem untuk meningkatkan waktu penggunaan aplikasi</a:t>
            </a:r>
            <a:endParaRPr dirty="0"/>
          </a:p>
        </p:txBody>
      </p:sp>
      <p:sp>
        <p:nvSpPr>
          <p:cNvPr id="12" name="Google Shape;2225;p55">
            <a:extLst>
              <a:ext uri="{FF2B5EF4-FFF2-40B4-BE49-F238E27FC236}">
                <a16:creationId xmlns:a16="http://schemas.microsoft.com/office/drawing/2014/main" id="{D0F1A92D-4FA5-3E07-A41A-DF19F1CC36CF}"/>
              </a:ext>
            </a:extLst>
          </p:cNvPr>
          <p:cNvSpPr txBox="1">
            <a:spLocks/>
          </p:cNvSpPr>
          <p:nvPr/>
        </p:nvSpPr>
        <p:spPr>
          <a:xfrm>
            <a:off x="4572000" y="1548960"/>
            <a:ext cx="4232424" cy="295818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139700" indent="0" algn="ctr">
              <a:buFont typeface="Didact Gothic"/>
              <a:buNone/>
            </a:pPr>
            <a:r>
              <a:rPr lang="en-ID" sz="2000" b="1" dirty="0">
                <a:solidFill>
                  <a:schemeClr val="bg1"/>
                </a:solidFill>
                <a:latin typeface="Bowlby One" panose="020B0604020202020204" charset="0"/>
              </a:rPr>
              <a:t>MODEL</a:t>
            </a:r>
          </a:p>
          <a:p>
            <a:r>
              <a:rPr lang="en-ID" dirty="0" err="1"/>
              <a:t>Penambahan</a:t>
            </a:r>
            <a:r>
              <a:rPr lang="en-ID" dirty="0"/>
              <a:t> feature factor churn </a:t>
            </a:r>
            <a:r>
              <a:rPr lang="en-ID" dirty="0" err="1"/>
              <a:t>dari</a:t>
            </a:r>
            <a:r>
              <a:rPr lang="en-ID" dirty="0"/>
              <a:t> e-commerce</a:t>
            </a:r>
          </a:p>
          <a:p>
            <a:r>
              <a:rPr lang="en-ID" dirty="0" err="1"/>
              <a:t>Penambahan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data</a:t>
            </a:r>
          </a:p>
          <a:p>
            <a:r>
              <a:rPr lang="en-ID" dirty="0" err="1"/>
              <a:t>Explorasi</a:t>
            </a:r>
            <a:r>
              <a:rPr lang="en-ID" dirty="0"/>
              <a:t> </a:t>
            </a:r>
            <a:r>
              <a:rPr lang="en-ID" dirty="0" err="1"/>
              <a:t>kombinasi</a:t>
            </a:r>
            <a:r>
              <a:rPr lang="en-ID" dirty="0"/>
              <a:t> dataset dan feature </a:t>
            </a:r>
            <a:r>
              <a:rPr lang="en-ID" dirty="0" err="1"/>
              <a:t>importances</a:t>
            </a:r>
            <a:endParaRPr lang="en-ID" dirty="0"/>
          </a:p>
          <a:p>
            <a:r>
              <a:rPr lang="en-ID" dirty="0" err="1"/>
              <a:t>Explorasi</a:t>
            </a:r>
            <a:r>
              <a:rPr lang="en-ID" dirty="0"/>
              <a:t> model machine learning </a:t>
            </a:r>
            <a:r>
              <a:rPr lang="en-ID" dirty="0" err="1"/>
              <a:t>lainnya</a:t>
            </a:r>
            <a:r>
              <a:rPr lang="en-ID" dirty="0"/>
              <a:t> dan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hypertuning</a:t>
            </a:r>
            <a:r>
              <a:rPr lang="en-ID" dirty="0"/>
              <a:t> </a:t>
            </a:r>
            <a:r>
              <a:rPr lang="en-ID" dirty="0" err="1"/>
              <a:t>kembali</a:t>
            </a:r>
            <a:endParaRPr lang="en-ID" dirty="0"/>
          </a:p>
          <a:p>
            <a:r>
              <a:rPr lang="en-ID" dirty="0" err="1"/>
              <a:t>Mencoba</a:t>
            </a:r>
            <a:r>
              <a:rPr lang="en-ID" dirty="0"/>
              <a:t> </a:t>
            </a:r>
            <a:r>
              <a:rPr lang="en-ID" dirty="0" err="1"/>
              <a:t>teknik</a:t>
            </a:r>
            <a:r>
              <a:rPr lang="en-ID" dirty="0"/>
              <a:t> oversampling </a:t>
            </a:r>
            <a:r>
              <a:rPr lang="en-ID" dirty="0" err="1"/>
              <a:t>lainnya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Random Over Sampling</a:t>
            </a:r>
          </a:p>
          <a:p>
            <a:r>
              <a:rPr lang="en-ID" dirty="0"/>
              <a:t>Pada level machine learning yang </a:t>
            </a:r>
            <a:r>
              <a:rPr lang="en-ID" dirty="0" err="1"/>
              <a:t>lebih</a:t>
            </a:r>
            <a:r>
              <a:rPr lang="en-ID" dirty="0"/>
              <a:t> advance,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pengembangan</a:t>
            </a:r>
            <a:r>
              <a:rPr lang="en-ID" dirty="0"/>
              <a:t> Recommendation System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p40"/>
          <p:cNvSpPr txBox="1">
            <a:spLocks noGrp="1"/>
          </p:cNvSpPr>
          <p:nvPr>
            <p:ph type="title"/>
          </p:nvPr>
        </p:nvSpPr>
        <p:spPr>
          <a:xfrm rot="-1063">
            <a:off x="3770300" y="2389003"/>
            <a:ext cx="48507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THANK </a:t>
            </a:r>
            <a:r>
              <a:rPr lang="en" sz="3600" dirty="0">
                <a:solidFill>
                  <a:schemeClr val="lt1"/>
                </a:solidFill>
              </a:rPr>
              <a:t>YOU</a:t>
            </a:r>
            <a:endParaRPr sz="3600" dirty="0">
              <a:solidFill>
                <a:schemeClr val="lt1"/>
              </a:solidFill>
            </a:endParaRPr>
          </a:p>
        </p:txBody>
      </p:sp>
      <p:grpSp>
        <p:nvGrpSpPr>
          <p:cNvPr id="1446" name="Google Shape;1446;p40"/>
          <p:cNvGrpSpPr/>
          <p:nvPr/>
        </p:nvGrpSpPr>
        <p:grpSpPr>
          <a:xfrm>
            <a:off x="96135" y="1247927"/>
            <a:ext cx="3519837" cy="3895576"/>
            <a:chOff x="3576950" y="2918975"/>
            <a:chExt cx="1228350" cy="1359475"/>
          </a:xfrm>
        </p:grpSpPr>
        <p:sp>
          <p:nvSpPr>
            <p:cNvPr id="1447" name="Google Shape;1447;p40"/>
            <p:cNvSpPr/>
            <p:nvPr/>
          </p:nvSpPr>
          <p:spPr>
            <a:xfrm>
              <a:off x="3736675" y="2918975"/>
              <a:ext cx="891500" cy="1155050"/>
            </a:xfrm>
            <a:custGeom>
              <a:avLst/>
              <a:gdLst/>
              <a:ahLst/>
              <a:cxnLst/>
              <a:rect l="l" t="t" r="r" b="b"/>
              <a:pathLst>
                <a:path w="35660" h="46202" extrusionOk="0">
                  <a:moveTo>
                    <a:pt x="26483" y="0"/>
                  </a:moveTo>
                  <a:cubicBezTo>
                    <a:pt x="26296" y="0"/>
                    <a:pt x="26107" y="6"/>
                    <a:pt x="25917" y="18"/>
                  </a:cubicBezTo>
                  <a:lnTo>
                    <a:pt x="19129" y="442"/>
                  </a:lnTo>
                  <a:cubicBezTo>
                    <a:pt x="12729" y="919"/>
                    <a:pt x="7695" y="5938"/>
                    <a:pt x="7070" y="12189"/>
                  </a:cubicBezTo>
                  <a:cubicBezTo>
                    <a:pt x="7023" y="12656"/>
                    <a:pt x="1" y="45984"/>
                    <a:pt x="1" y="45984"/>
                  </a:cubicBezTo>
                  <a:lnTo>
                    <a:pt x="34254" y="46201"/>
                  </a:lnTo>
                  <a:lnTo>
                    <a:pt x="35335" y="9443"/>
                  </a:lnTo>
                  <a:cubicBezTo>
                    <a:pt x="35660" y="4297"/>
                    <a:pt x="31561" y="0"/>
                    <a:pt x="264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0"/>
            <p:cNvSpPr/>
            <p:nvPr/>
          </p:nvSpPr>
          <p:spPr>
            <a:xfrm>
              <a:off x="3576950" y="3775750"/>
              <a:ext cx="1228350" cy="502700"/>
            </a:xfrm>
            <a:custGeom>
              <a:avLst/>
              <a:gdLst/>
              <a:ahLst/>
              <a:cxnLst/>
              <a:rect l="l" t="t" r="r" b="b"/>
              <a:pathLst>
                <a:path w="49134" h="20108" extrusionOk="0">
                  <a:moveTo>
                    <a:pt x="32541" y="1"/>
                  </a:moveTo>
                  <a:cubicBezTo>
                    <a:pt x="32358" y="1"/>
                    <a:pt x="32174" y="5"/>
                    <a:pt x="31990" y="14"/>
                  </a:cubicBezTo>
                  <a:lnTo>
                    <a:pt x="17927" y="683"/>
                  </a:lnTo>
                  <a:cubicBezTo>
                    <a:pt x="13321" y="683"/>
                    <a:pt x="9097" y="3244"/>
                    <a:pt x="6968" y="7329"/>
                  </a:cubicBezTo>
                  <a:lnTo>
                    <a:pt x="0" y="20107"/>
                  </a:lnTo>
                  <a:lnTo>
                    <a:pt x="49133" y="20107"/>
                  </a:lnTo>
                  <a:lnTo>
                    <a:pt x="43022" y="6737"/>
                  </a:lnTo>
                  <a:cubicBezTo>
                    <a:pt x="41141" y="2620"/>
                    <a:pt x="37034" y="1"/>
                    <a:pt x="32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0"/>
            <p:cNvSpPr/>
            <p:nvPr/>
          </p:nvSpPr>
          <p:spPr>
            <a:xfrm>
              <a:off x="3967625" y="3090025"/>
              <a:ext cx="728000" cy="814200"/>
            </a:xfrm>
            <a:custGeom>
              <a:avLst/>
              <a:gdLst/>
              <a:ahLst/>
              <a:cxnLst/>
              <a:rect l="l" t="t" r="r" b="b"/>
              <a:pathLst>
                <a:path w="29120" h="32568" extrusionOk="0">
                  <a:moveTo>
                    <a:pt x="18996" y="0"/>
                  </a:moveTo>
                  <a:cubicBezTo>
                    <a:pt x="18938" y="339"/>
                    <a:pt x="18904" y="687"/>
                    <a:pt x="18904" y="1041"/>
                  </a:cubicBezTo>
                  <a:lnTo>
                    <a:pt x="18904" y="1772"/>
                  </a:lnTo>
                  <a:cubicBezTo>
                    <a:pt x="18904" y="5120"/>
                    <a:pt x="16058" y="7835"/>
                    <a:pt x="12546" y="7835"/>
                  </a:cubicBezTo>
                  <a:cubicBezTo>
                    <a:pt x="12013" y="8022"/>
                    <a:pt x="11527" y="8286"/>
                    <a:pt x="11092" y="8604"/>
                  </a:cubicBezTo>
                  <a:lnTo>
                    <a:pt x="11079" y="10233"/>
                  </a:lnTo>
                  <a:cubicBezTo>
                    <a:pt x="11043" y="14945"/>
                    <a:pt x="8959" y="19396"/>
                    <a:pt x="5398" y="22482"/>
                  </a:cubicBezTo>
                  <a:cubicBezTo>
                    <a:pt x="5373" y="22505"/>
                    <a:pt x="5348" y="22525"/>
                    <a:pt x="5323" y="22547"/>
                  </a:cubicBezTo>
                  <a:cubicBezTo>
                    <a:pt x="5149" y="22700"/>
                    <a:pt x="5009" y="22895"/>
                    <a:pt x="4924" y="23139"/>
                  </a:cubicBezTo>
                  <a:cubicBezTo>
                    <a:pt x="4054" y="25608"/>
                    <a:pt x="2290" y="27659"/>
                    <a:pt x="1" y="28928"/>
                  </a:cubicBezTo>
                  <a:lnTo>
                    <a:pt x="13676" y="32472"/>
                  </a:lnTo>
                  <a:cubicBezTo>
                    <a:pt x="13926" y="32537"/>
                    <a:pt x="14176" y="32568"/>
                    <a:pt x="14420" y="32568"/>
                  </a:cubicBezTo>
                  <a:cubicBezTo>
                    <a:pt x="16058" y="32568"/>
                    <a:pt x="17453" y="31183"/>
                    <a:pt x="17349" y="29448"/>
                  </a:cubicBezTo>
                  <a:lnTo>
                    <a:pt x="17087" y="25109"/>
                  </a:lnTo>
                  <a:cubicBezTo>
                    <a:pt x="16985" y="23793"/>
                    <a:pt x="17535" y="22508"/>
                    <a:pt x="18545" y="21708"/>
                  </a:cubicBezTo>
                  <a:lnTo>
                    <a:pt x="22271" y="22168"/>
                  </a:lnTo>
                  <a:cubicBezTo>
                    <a:pt x="22542" y="22201"/>
                    <a:pt x="22806" y="22218"/>
                    <a:pt x="23062" y="22218"/>
                  </a:cubicBezTo>
                  <a:cubicBezTo>
                    <a:pt x="25517" y="22218"/>
                    <a:pt x="27219" y="20699"/>
                    <a:pt x="26998" y="18089"/>
                  </a:cubicBezTo>
                  <a:cubicBezTo>
                    <a:pt x="26998" y="18089"/>
                    <a:pt x="27072" y="14397"/>
                    <a:pt x="26989" y="13610"/>
                  </a:cubicBezTo>
                  <a:lnTo>
                    <a:pt x="27049" y="13514"/>
                  </a:lnTo>
                  <a:lnTo>
                    <a:pt x="28186" y="12972"/>
                  </a:lnTo>
                  <a:cubicBezTo>
                    <a:pt x="28895" y="12633"/>
                    <a:pt x="29120" y="11729"/>
                    <a:pt x="28649" y="11098"/>
                  </a:cubicBezTo>
                  <a:lnTo>
                    <a:pt x="26612" y="8370"/>
                  </a:lnTo>
                  <a:lnTo>
                    <a:pt x="26114" y="2487"/>
                  </a:lnTo>
                  <a:cubicBezTo>
                    <a:pt x="25448" y="2129"/>
                    <a:pt x="24696" y="1928"/>
                    <a:pt x="23907" y="1928"/>
                  </a:cubicBezTo>
                  <a:cubicBezTo>
                    <a:pt x="23794" y="1928"/>
                    <a:pt x="23680" y="1932"/>
                    <a:pt x="23566" y="1941"/>
                  </a:cubicBezTo>
                  <a:cubicBezTo>
                    <a:pt x="23230" y="1966"/>
                    <a:pt x="23019" y="1980"/>
                    <a:pt x="23019" y="1980"/>
                  </a:cubicBezTo>
                  <a:cubicBezTo>
                    <a:pt x="22912" y="1988"/>
                    <a:pt x="22806" y="1992"/>
                    <a:pt x="22700" y="1992"/>
                  </a:cubicBezTo>
                  <a:cubicBezTo>
                    <a:pt x="21194" y="1992"/>
                    <a:pt x="19836" y="1212"/>
                    <a:pt x="189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0"/>
            <p:cNvSpPr/>
            <p:nvPr/>
          </p:nvSpPr>
          <p:spPr>
            <a:xfrm>
              <a:off x="4165300" y="2962425"/>
              <a:ext cx="271500" cy="460450"/>
            </a:xfrm>
            <a:custGeom>
              <a:avLst/>
              <a:gdLst/>
              <a:ahLst/>
              <a:cxnLst/>
              <a:rect l="l" t="t" r="r" b="b"/>
              <a:pathLst>
                <a:path w="10860" h="18418" extrusionOk="0">
                  <a:moveTo>
                    <a:pt x="7894" y="0"/>
                  </a:moveTo>
                  <a:cubicBezTo>
                    <a:pt x="3329" y="0"/>
                    <a:pt x="0" y="4373"/>
                    <a:pt x="1019" y="8833"/>
                  </a:cubicBezTo>
                  <a:lnTo>
                    <a:pt x="3209" y="18417"/>
                  </a:lnTo>
                  <a:lnTo>
                    <a:pt x="3245" y="7691"/>
                  </a:lnTo>
                  <a:cubicBezTo>
                    <a:pt x="3223" y="3658"/>
                    <a:pt x="6493" y="411"/>
                    <a:pt x="10478" y="411"/>
                  </a:cubicBezTo>
                  <a:cubicBezTo>
                    <a:pt x="10605" y="411"/>
                    <a:pt x="10732" y="414"/>
                    <a:pt x="10859" y="421"/>
                  </a:cubicBezTo>
                  <a:cubicBezTo>
                    <a:pt x="10243" y="210"/>
                    <a:pt x="9588" y="78"/>
                    <a:pt x="8907" y="43"/>
                  </a:cubicBezTo>
                  <a:lnTo>
                    <a:pt x="8285" y="10"/>
                  </a:lnTo>
                  <a:cubicBezTo>
                    <a:pt x="8169" y="3"/>
                    <a:pt x="8054" y="1"/>
                    <a:pt x="7940" y="0"/>
                  </a:cubicBezTo>
                  <a:cubicBezTo>
                    <a:pt x="7924" y="0"/>
                    <a:pt x="7909" y="0"/>
                    <a:pt x="78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1" name="Google Shape;1451;p40"/>
          <p:cNvGrpSpPr/>
          <p:nvPr/>
        </p:nvGrpSpPr>
        <p:grpSpPr>
          <a:xfrm>
            <a:off x="2657030" y="3964770"/>
            <a:ext cx="1029144" cy="1178738"/>
            <a:chOff x="-667337" y="387425"/>
            <a:chExt cx="1738125" cy="1990775"/>
          </a:xfrm>
        </p:grpSpPr>
        <p:sp>
          <p:nvSpPr>
            <p:cNvPr id="1452" name="Google Shape;1452;p40"/>
            <p:cNvSpPr/>
            <p:nvPr/>
          </p:nvSpPr>
          <p:spPr>
            <a:xfrm>
              <a:off x="-306050" y="387425"/>
              <a:ext cx="1015550" cy="953725"/>
            </a:xfrm>
            <a:custGeom>
              <a:avLst/>
              <a:gdLst/>
              <a:ahLst/>
              <a:cxnLst/>
              <a:rect l="l" t="t" r="r" b="b"/>
              <a:pathLst>
                <a:path w="40622" h="38149" extrusionOk="0">
                  <a:moveTo>
                    <a:pt x="26056" y="9328"/>
                  </a:moveTo>
                  <a:cubicBezTo>
                    <a:pt x="26632" y="9328"/>
                    <a:pt x="27193" y="9453"/>
                    <a:pt x="27710" y="9685"/>
                  </a:cubicBezTo>
                  <a:cubicBezTo>
                    <a:pt x="27383" y="9719"/>
                    <a:pt x="27063" y="9775"/>
                    <a:pt x="26747" y="9846"/>
                  </a:cubicBezTo>
                  <a:cubicBezTo>
                    <a:pt x="26337" y="9667"/>
                    <a:pt x="25917" y="9509"/>
                    <a:pt x="25488" y="9368"/>
                  </a:cubicBezTo>
                  <a:cubicBezTo>
                    <a:pt x="25678" y="9341"/>
                    <a:pt x="25868" y="9328"/>
                    <a:pt x="26056" y="9328"/>
                  </a:cubicBezTo>
                  <a:close/>
                  <a:moveTo>
                    <a:pt x="8634" y="1"/>
                  </a:moveTo>
                  <a:cubicBezTo>
                    <a:pt x="3866" y="1"/>
                    <a:pt x="1" y="3867"/>
                    <a:pt x="1" y="8634"/>
                  </a:cubicBezTo>
                  <a:cubicBezTo>
                    <a:pt x="1" y="13034"/>
                    <a:pt x="3292" y="16661"/>
                    <a:pt x="7546" y="17197"/>
                  </a:cubicBezTo>
                  <a:cubicBezTo>
                    <a:pt x="6686" y="19066"/>
                    <a:pt x="6202" y="21144"/>
                    <a:pt x="6202" y="23334"/>
                  </a:cubicBezTo>
                  <a:cubicBezTo>
                    <a:pt x="6202" y="31182"/>
                    <a:pt x="12355" y="37594"/>
                    <a:pt x="20099" y="38012"/>
                  </a:cubicBezTo>
                  <a:lnTo>
                    <a:pt x="20100" y="38148"/>
                  </a:lnTo>
                  <a:cubicBezTo>
                    <a:pt x="20168" y="38109"/>
                    <a:pt x="20245" y="38066"/>
                    <a:pt x="20327" y="38019"/>
                  </a:cubicBezTo>
                  <a:cubicBezTo>
                    <a:pt x="20519" y="38026"/>
                    <a:pt x="20708" y="38034"/>
                    <a:pt x="20903" y="38034"/>
                  </a:cubicBezTo>
                  <a:cubicBezTo>
                    <a:pt x="29020" y="38034"/>
                    <a:pt x="35602" y="31452"/>
                    <a:pt x="35602" y="23333"/>
                  </a:cubicBezTo>
                  <a:cubicBezTo>
                    <a:pt x="35602" y="20892"/>
                    <a:pt x="35003" y="18594"/>
                    <a:pt x="33950" y="16567"/>
                  </a:cubicBezTo>
                  <a:lnTo>
                    <a:pt x="33950" y="16567"/>
                  </a:lnTo>
                  <a:cubicBezTo>
                    <a:pt x="34225" y="16617"/>
                    <a:pt x="34505" y="16644"/>
                    <a:pt x="34790" y="16644"/>
                  </a:cubicBezTo>
                  <a:cubicBezTo>
                    <a:pt x="34892" y="16644"/>
                    <a:pt x="34995" y="16640"/>
                    <a:pt x="35098" y="16633"/>
                  </a:cubicBezTo>
                  <a:cubicBezTo>
                    <a:pt x="35098" y="16633"/>
                    <a:pt x="35321" y="16617"/>
                    <a:pt x="35679" y="16591"/>
                  </a:cubicBezTo>
                  <a:cubicBezTo>
                    <a:pt x="35800" y="16582"/>
                    <a:pt x="35921" y="16578"/>
                    <a:pt x="36040" y="16578"/>
                  </a:cubicBezTo>
                  <a:cubicBezTo>
                    <a:pt x="36877" y="16578"/>
                    <a:pt x="37674" y="16792"/>
                    <a:pt x="38382" y="17170"/>
                  </a:cubicBezTo>
                  <a:cubicBezTo>
                    <a:pt x="39178" y="17598"/>
                    <a:pt x="39861" y="18236"/>
                    <a:pt x="40356" y="19023"/>
                  </a:cubicBezTo>
                  <a:cubicBezTo>
                    <a:pt x="40534" y="18352"/>
                    <a:pt x="40621" y="17648"/>
                    <a:pt x="40609" y="16926"/>
                  </a:cubicBezTo>
                  <a:lnTo>
                    <a:pt x="40595" y="16265"/>
                  </a:lnTo>
                  <a:cubicBezTo>
                    <a:pt x="40512" y="12052"/>
                    <a:pt x="37066" y="8734"/>
                    <a:pt x="32927" y="8734"/>
                  </a:cubicBezTo>
                  <a:cubicBezTo>
                    <a:pt x="32723" y="8734"/>
                    <a:pt x="32518" y="8742"/>
                    <a:pt x="32312" y="8758"/>
                  </a:cubicBezTo>
                  <a:lnTo>
                    <a:pt x="25316" y="9310"/>
                  </a:lnTo>
                  <a:cubicBezTo>
                    <a:pt x="23922" y="8872"/>
                    <a:pt x="22439" y="8634"/>
                    <a:pt x="20903" y="8634"/>
                  </a:cubicBezTo>
                  <a:cubicBezTo>
                    <a:pt x="19643" y="8634"/>
                    <a:pt x="18422" y="8794"/>
                    <a:pt x="17257" y="9091"/>
                  </a:cubicBezTo>
                  <a:cubicBezTo>
                    <a:pt x="17264" y="8940"/>
                    <a:pt x="17268" y="8787"/>
                    <a:pt x="17268" y="8634"/>
                  </a:cubicBezTo>
                  <a:cubicBezTo>
                    <a:pt x="17268" y="3866"/>
                    <a:pt x="13401" y="1"/>
                    <a:pt x="86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0"/>
            <p:cNvSpPr/>
            <p:nvPr/>
          </p:nvSpPr>
          <p:spPr>
            <a:xfrm>
              <a:off x="-667337" y="1478625"/>
              <a:ext cx="1738125" cy="899575"/>
            </a:xfrm>
            <a:custGeom>
              <a:avLst/>
              <a:gdLst/>
              <a:ahLst/>
              <a:cxnLst/>
              <a:rect l="l" t="t" r="r" b="b"/>
              <a:pathLst>
                <a:path w="69525" h="35983" extrusionOk="0">
                  <a:moveTo>
                    <a:pt x="46046" y="0"/>
                  </a:moveTo>
                  <a:cubicBezTo>
                    <a:pt x="45788" y="0"/>
                    <a:pt x="45528" y="8"/>
                    <a:pt x="45267" y="24"/>
                  </a:cubicBezTo>
                  <a:lnTo>
                    <a:pt x="25368" y="1220"/>
                  </a:lnTo>
                  <a:cubicBezTo>
                    <a:pt x="18849" y="1220"/>
                    <a:pt x="12872" y="5804"/>
                    <a:pt x="9858" y="13115"/>
                  </a:cubicBezTo>
                  <a:lnTo>
                    <a:pt x="0" y="35983"/>
                  </a:lnTo>
                  <a:lnTo>
                    <a:pt x="69525" y="35983"/>
                  </a:lnTo>
                  <a:lnTo>
                    <a:pt x="60878" y="12056"/>
                  </a:lnTo>
                  <a:cubicBezTo>
                    <a:pt x="58216" y="4686"/>
                    <a:pt x="52405" y="0"/>
                    <a:pt x="460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0"/>
            <p:cNvSpPr/>
            <p:nvPr/>
          </p:nvSpPr>
          <p:spPr>
            <a:xfrm>
              <a:off x="-35587" y="684224"/>
              <a:ext cx="766450" cy="922275"/>
            </a:xfrm>
            <a:custGeom>
              <a:avLst/>
              <a:gdLst/>
              <a:ahLst/>
              <a:cxnLst/>
              <a:rect l="l" t="t" r="r" b="b"/>
              <a:pathLst>
                <a:path w="30658" h="36891" extrusionOk="0">
                  <a:moveTo>
                    <a:pt x="19282" y="0"/>
                  </a:moveTo>
                  <a:cubicBezTo>
                    <a:pt x="18729" y="873"/>
                    <a:pt x="18411" y="1898"/>
                    <a:pt x="18411" y="2991"/>
                  </a:cubicBezTo>
                  <a:lnTo>
                    <a:pt x="18411" y="3648"/>
                  </a:lnTo>
                  <a:cubicBezTo>
                    <a:pt x="18411" y="6663"/>
                    <a:pt x="15849" y="9107"/>
                    <a:pt x="12688" y="9107"/>
                  </a:cubicBezTo>
                  <a:cubicBezTo>
                    <a:pt x="10701" y="9807"/>
                    <a:pt x="9410" y="11622"/>
                    <a:pt x="9436" y="13620"/>
                  </a:cubicBezTo>
                  <a:lnTo>
                    <a:pt x="9846" y="15443"/>
                  </a:lnTo>
                  <a:cubicBezTo>
                    <a:pt x="9996" y="15756"/>
                    <a:pt x="10184" y="16050"/>
                    <a:pt x="10411" y="16321"/>
                  </a:cubicBezTo>
                  <a:cubicBezTo>
                    <a:pt x="10974" y="16989"/>
                    <a:pt x="11708" y="17865"/>
                    <a:pt x="12260" y="18523"/>
                  </a:cubicBezTo>
                  <a:cubicBezTo>
                    <a:pt x="12774" y="19137"/>
                    <a:pt x="13076" y="19889"/>
                    <a:pt x="13121" y="20676"/>
                  </a:cubicBezTo>
                  <a:lnTo>
                    <a:pt x="13123" y="20729"/>
                  </a:lnTo>
                  <a:cubicBezTo>
                    <a:pt x="13228" y="22586"/>
                    <a:pt x="12246" y="24343"/>
                    <a:pt x="10575" y="25289"/>
                  </a:cubicBezTo>
                  <a:cubicBezTo>
                    <a:pt x="10124" y="25544"/>
                    <a:pt x="9715" y="25777"/>
                    <a:pt x="9438" y="25934"/>
                  </a:cubicBezTo>
                  <a:lnTo>
                    <a:pt x="6074" y="21050"/>
                  </a:lnTo>
                  <a:lnTo>
                    <a:pt x="6074" y="21050"/>
                  </a:lnTo>
                  <a:cubicBezTo>
                    <a:pt x="6178" y="22997"/>
                    <a:pt x="5886" y="25010"/>
                    <a:pt x="5226" y="26883"/>
                  </a:cubicBezTo>
                  <a:cubicBezTo>
                    <a:pt x="4303" y="29502"/>
                    <a:pt x="2430" y="31681"/>
                    <a:pt x="1" y="33028"/>
                  </a:cubicBezTo>
                  <a:lnTo>
                    <a:pt x="14518" y="36789"/>
                  </a:lnTo>
                  <a:cubicBezTo>
                    <a:pt x="14785" y="36858"/>
                    <a:pt x="15050" y="36890"/>
                    <a:pt x="15309" y="36890"/>
                  </a:cubicBezTo>
                  <a:cubicBezTo>
                    <a:pt x="17048" y="36890"/>
                    <a:pt x="18528" y="35421"/>
                    <a:pt x="18417" y="33579"/>
                  </a:cubicBezTo>
                  <a:lnTo>
                    <a:pt x="18139" y="28973"/>
                  </a:lnTo>
                  <a:cubicBezTo>
                    <a:pt x="18031" y="27574"/>
                    <a:pt x="18615" y="26213"/>
                    <a:pt x="19688" y="25363"/>
                  </a:cubicBezTo>
                  <a:lnTo>
                    <a:pt x="23643" y="25851"/>
                  </a:lnTo>
                  <a:cubicBezTo>
                    <a:pt x="23911" y="25884"/>
                    <a:pt x="24171" y="25900"/>
                    <a:pt x="24424" y="25900"/>
                  </a:cubicBezTo>
                  <a:cubicBezTo>
                    <a:pt x="27039" y="25900"/>
                    <a:pt x="28801" y="24162"/>
                    <a:pt x="28580" y="21390"/>
                  </a:cubicBezTo>
                  <a:cubicBezTo>
                    <a:pt x="28578" y="21370"/>
                    <a:pt x="28577" y="21348"/>
                    <a:pt x="28578" y="21327"/>
                  </a:cubicBezTo>
                  <a:lnTo>
                    <a:pt x="28702" y="17109"/>
                  </a:lnTo>
                  <a:cubicBezTo>
                    <a:pt x="28711" y="16836"/>
                    <a:pt x="28870" y="16590"/>
                    <a:pt x="29119" y="16472"/>
                  </a:cubicBezTo>
                  <a:cubicBezTo>
                    <a:pt x="30289" y="15910"/>
                    <a:pt x="30657" y="14421"/>
                    <a:pt x="29881" y="13381"/>
                  </a:cubicBezTo>
                  <a:lnTo>
                    <a:pt x="28377" y="11367"/>
                  </a:lnTo>
                  <a:cubicBezTo>
                    <a:pt x="28294" y="11257"/>
                    <a:pt x="28246" y="11127"/>
                    <a:pt x="28234" y="10991"/>
                  </a:cubicBezTo>
                  <a:lnTo>
                    <a:pt x="27727" y="5014"/>
                  </a:lnTo>
                  <a:cubicBezTo>
                    <a:pt x="27726" y="4994"/>
                    <a:pt x="27722" y="4975"/>
                    <a:pt x="27721" y="4955"/>
                  </a:cubicBezTo>
                  <a:cubicBezTo>
                    <a:pt x="27014" y="4576"/>
                    <a:pt x="26217" y="4363"/>
                    <a:pt x="25380" y="4363"/>
                  </a:cubicBezTo>
                  <a:cubicBezTo>
                    <a:pt x="25260" y="4363"/>
                    <a:pt x="25139" y="4367"/>
                    <a:pt x="25018" y="4376"/>
                  </a:cubicBezTo>
                  <a:cubicBezTo>
                    <a:pt x="24660" y="4402"/>
                    <a:pt x="24437" y="4418"/>
                    <a:pt x="24437" y="4418"/>
                  </a:cubicBezTo>
                  <a:cubicBezTo>
                    <a:pt x="24323" y="4426"/>
                    <a:pt x="24210" y="4430"/>
                    <a:pt x="24098" y="4430"/>
                  </a:cubicBezTo>
                  <a:cubicBezTo>
                    <a:pt x="21672" y="4430"/>
                    <a:pt x="19603" y="2530"/>
                    <a:pt x="192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35"/>
          <p:cNvSpPr txBox="1">
            <a:spLocks noGrp="1"/>
          </p:cNvSpPr>
          <p:nvPr>
            <p:ph type="title"/>
          </p:nvPr>
        </p:nvSpPr>
        <p:spPr>
          <a:xfrm rot="2457">
            <a:off x="2106150" y="1515304"/>
            <a:ext cx="839400" cy="60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138" name="Google Shape;1138;p35"/>
          <p:cNvSpPr txBox="1">
            <a:spLocks noGrp="1"/>
          </p:cNvSpPr>
          <p:nvPr>
            <p:ph type="title" idx="2"/>
          </p:nvPr>
        </p:nvSpPr>
        <p:spPr>
          <a:xfrm>
            <a:off x="1414971" y="2074256"/>
            <a:ext cx="2221758" cy="7839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BUSINESS </a:t>
            </a:r>
            <a:r>
              <a:rPr lang="en" dirty="0">
                <a:solidFill>
                  <a:schemeClr val="lt1"/>
                </a:solidFill>
              </a:rPr>
              <a:t>PROBLEM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140" name="Google Shape;1140;p35"/>
          <p:cNvSpPr txBox="1">
            <a:spLocks noGrp="1"/>
          </p:cNvSpPr>
          <p:nvPr>
            <p:ph type="title" idx="6"/>
          </p:nvPr>
        </p:nvSpPr>
        <p:spPr>
          <a:xfrm>
            <a:off x="713225" y="539900"/>
            <a:ext cx="77106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</a:t>
            </a:r>
            <a:r>
              <a:rPr lang="en">
                <a:solidFill>
                  <a:schemeClr val="lt1"/>
                </a:solidFill>
              </a:rPr>
              <a:t>CONTENTS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144" name="Google Shape;1144;p35"/>
          <p:cNvGrpSpPr/>
          <p:nvPr/>
        </p:nvGrpSpPr>
        <p:grpSpPr>
          <a:xfrm>
            <a:off x="-861183" y="2170742"/>
            <a:ext cx="2778167" cy="3015474"/>
            <a:chOff x="-968880" y="1554456"/>
            <a:chExt cx="3364213" cy="3651579"/>
          </a:xfrm>
        </p:grpSpPr>
        <p:sp>
          <p:nvSpPr>
            <p:cNvPr id="1145" name="Google Shape;1145;p35"/>
            <p:cNvSpPr/>
            <p:nvPr/>
          </p:nvSpPr>
          <p:spPr>
            <a:xfrm flipH="1">
              <a:off x="203497" y="1554456"/>
              <a:ext cx="1550601" cy="1397913"/>
            </a:xfrm>
            <a:custGeom>
              <a:avLst/>
              <a:gdLst/>
              <a:ahLst/>
              <a:cxnLst/>
              <a:rect l="l" t="t" r="r" b="b"/>
              <a:pathLst>
                <a:path w="32284" h="29105" extrusionOk="0">
                  <a:moveTo>
                    <a:pt x="10530" y="1"/>
                  </a:moveTo>
                  <a:cubicBezTo>
                    <a:pt x="7576" y="1"/>
                    <a:pt x="4650" y="1158"/>
                    <a:pt x="2465" y="3393"/>
                  </a:cubicBezTo>
                  <a:cubicBezTo>
                    <a:pt x="2447" y="3393"/>
                    <a:pt x="2428" y="3393"/>
                    <a:pt x="2410" y="3393"/>
                  </a:cubicBezTo>
                  <a:cubicBezTo>
                    <a:pt x="865" y="3393"/>
                    <a:pt x="0" y="5200"/>
                    <a:pt x="994" y="6403"/>
                  </a:cubicBezTo>
                  <a:lnTo>
                    <a:pt x="1200" y="6729"/>
                  </a:lnTo>
                  <a:cubicBezTo>
                    <a:pt x="1487" y="7183"/>
                    <a:pt x="1854" y="7568"/>
                    <a:pt x="2273" y="7874"/>
                  </a:cubicBezTo>
                  <a:cubicBezTo>
                    <a:pt x="1787" y="10281"/>
                    <a:pt x="2350" y="12928"/>
                    <a:pt x="4310" y="15033"/>
                  </a:cubicBezTo>
                  <a:lnTo>
                    <a:pt x="11807" y="23082"/>
                  </a:lnTo>
                  <a:lnTo>
                    <a:pt x="23825" y="29104"/>
                  </a:lnTo>
                  <a:lnTo>
                    <a:pt x="24618" y="27536"/>
                  </a:lnTo>
                  <a:lnTo>
                    <a:pt x="28243" y="20371"/>
                  </a:lnTo>
                  <a:cubicBezTo>
                    <a:pt x="32284" y="12377"/>
                    <a:pt x="27116" y="2693"/>
                    <a:pt x="18198" y="1811"/>
                  </a:cubicBezTo>
                  <a:cubicBezTo>
                    <a:pt x="18086" y="1799"/>
                    <a:pt x="17973" y="1790"/>
                    <a:pt x="17861" y="1781"/>
                  </a:cubicBezTo>
                  <a:lnTo>
                    <a:pt x="16471" y="1693"/>
                  </a:lnTo>
                  <a:cubicBezTo>
                    <a:pt x="14636" y="556"/>
                    <a:pt x="12576" y="1"/>
                    <a:pt x="10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5"/>
            <p:cNvSpPr/>
            <p:nvPr/>
          </p:nvSpPr>
          <p:spPr>
            <a:xfrm flipH="1">
              <a:off x="-968880" y="3402604"/>
              <a:ext cx="3364213" cy="1803430"/>
            </a:xfrm>
            <a:custGeom>
              <a:avLst/>
              <a:gdLst/>
              <a:ahLst/>
              <a:cxnLst/>
              <a:rect l="l" t="t" r="r" b="b"/>
              <a:pathLst>
                <a:path w="70044" h="37548" extrusionOk="0">
                  <a:moveTo>
                    <a:pt x="40187" y="0"/>
                  </a:moveTo>
                  <a:cubicBezTo>
                    <a:pt x="39329" y="0"/>
                    <a:pt x="38467" y="56"/>
                    <a:pt x="37605" y="170"/>
                  </a:cubicBezTo>
                  <a:lnTo>
                    <a:pt x="28688" y="1344"/>
                  </a:lnTo>
                  <a:cubicBezTo>
                    <a:pt x="28499" y="1334"/>
                    <a:pt x="28311" y="1330"/>
                    <a:pt x="28124" y="1330"/>
                  </a:cubicBezTo>
                  <a:cubicBezTo>
                    <a:pt x="24613" y="1330"/>
                    <a:pt x="21359" y="3021"/>
                    <a:pt x="19659" y="5769"/>
                  </a:cubicBezTo>
                  <a:lnTo>
                    <a:pt x="1" y="37547"/>
                  </a:lnTo>
                  <a:lnTo>
                    <a:pt x="70044" y="37547"/>
                  </a:lnTo>
                  <a:lnTo>
                    <a:pt x="56551" y="9033"/>
                  </a:lnTo>
                  <a:cubicBezTo>
                    <a:pt x="56202" y="8443"/>
                    <a:pt x="55780" y="7834"/>
                    <a:pt x="55296" y="7222"/>
                  </a:cubicBezTo>
                  <a:cubicBezTo>
                    <a:pt x="51629" y="2585"/>
                    <a:pt x="46019" y="0"/>
                    <a:pt x="401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5"/>
            <p:cNvSpPr/>
            <p:nvPr/>
          </p:nvSpPr>
          <p:spPr>
            <a:xfrm flipH="1">
              <a:off x="364012" y="1961071"/>
              <a:ext cx="1419767" cy="1697524"/>
            </a:xfrm>
            <a:custGeom>
              <a:avLst/>
              <a:gdLst/>
              <a:ahLst/>
              <a:cxnLst/>
              <a:rect l="l" t="t" r="r" b="b"/>
              <a:pathLst>
                <a:path w="29560" h="35343" extrusionOk="0">
                  <a:moveTo>
                    <a:pt x="11574" y="0"/>
                  </a:moveTo>
                  <a:cubicBezTo>
                    <a:pt x="11552" y="0"/>
                    <a:pt x="11530" y="1"/>
                    <a:pt x="11508" y="1"/>
                  </a:cubicBezTo>
                  <a:lnTo>
                    <a:pt x="5526" y="221"/>
                  </a:lnTo>
                  <a:cubicBezTo>
                    <a:pt x="5475" y="223"/>
                    <a:pt x="5423" y="224"/>
                    <a:pt x="5372" y="224"/>
                  </a:cubicBezTo>
                  <a:cubicBezTo>
                    <a:pt x="5040" y="224"/>
                    <a:pt x="4714" y="184"/>
                    <a:pt x="4399" y="110"/>
                  </a:cubicBezTo>
                  <a:cubicBezTo>
                    <a:pt x="4129" y="722"/>
                    <a:pt x="3951" y="1385"/>
                    <a:pt x="3893" y="2083"/>
                  </a:cubicBezTo>
                  <a:lnTo>
                    <a:pt x="3346" y="8525"/>
                  </a:lnTo>
                  <a:lnTo>
                    <a:pt x="404" y="13692"/>
                  </a:lnTo>
                  <a:cubicBezTo>
                    <a:pt x="1" y="14402"/>
                    <a:pt x="486" y="15290"/>
                    <a:pt x="1301" y="15332"/>
                  </a:cubicBezTo>
                  <a:lnTo>
                    <a:pt x="2762" y="15408"/>
                  </a:lnTo>
                  <a:lnTo>
                    <a:pt x="2824" y="15509"/>
                  </a:lnTo>
                  <a:cubicBezTo>
                    <a:pt x="2881" y="16181"/>
                    <a:pt x="2979" y="19354"/>
                    <a:pt x="2979" y="19354"/>
                  </a:cubicBezTo>
                  <a:cubicBezTo>
                    <a:pt x="2908" y="23481"/>
                    <a:pt x="4278" y="24607"/>
                    <a:pt x="6579" y="24607"/>
                  </a:cubicBezTo>
                  <a:cubicBezTo>
                    <a:pt x="6959" y="24607"/>
                    <a:pt x="7364" y="24576"/>
                    <a:pt x="7793" y="24523"/>
                  </a:cubicBezTo>
                  <a:lnTo>
                    <a:pt x="8834" y="24395"/>
                  </a:lnTo>
                  <a:cubicBezTo>
                    <a:pt x="8853" y="24403"/>
                    <a:pt x="8870" y="24412"/>
                    <a:pt x="8888" y="24422"/>
                  </a:cubicBezTo>
                  <a:cubicBezTo>
                    <a:pt x="10649" y="25365"/>
                    <a:pt x="11460" y="27718"/>
                    <a:pt x="10726" y="29577"/>
                  </a:cubicBezTo>
                  <a:lnTo>
                    <a:pt x="9400" y="32944"/>
                  </a:lnTo>
                  <a:cubicBezTo>
                    <a:pt x="8937" y="34119"/>
                    <a:pt x="9826" y="35343"/>
                    <a:pt x="11022" y="35343"/>
                  </a:cubicBezTo>
                  <a:cubicBezTo>
                    <a:pt x="11129" y="35343"/>
                    <a:pt x="11239" y="35333"/>
                    <a:pt x="11350" y="35312"/>
                  </a:cubicBezTo>
                  <a:lnTo>
                    <a:pt x="27896" y="32264"/>
                  </a:lnTo>
                  <a:cubicBezTo>
                    <a:pt x="29078" y="32045"/>
                    <a:pt x="29560" y="30583"/>
                    <a:pt x="28709" y="29735"/>
                  </a:cubicBezTo>
                  <a:cubicBezTo>
                    <a:pt x="27535" y="28561"/>
                    <a:pt x="26623" y="27136"/>
                    <a:pt x="26064" y="25548"/>
                  </a:cubicBezTo>
                  <a:cubicBezTo>
                    <a:pt x="25409" y="23691"/>
                    <a:pt x="25051" y="21062"/>
                    <a:pt x="25155" y="19130"/>
                  </a:cubicBezTo>
                  <a:lnTo>
                    <a:pt x="25148" y="19070"/>
                  </a:lnTo>
                  <a:cubicBezTo>
                    <a:pt x="15268" y="19033"/>
                    <a:pt x="15894" y="12490"/>
                    <a:pt x="15894" y="12490"/>
                  </a:cubicBezTo>
                  <a:cubicBezTo>
                    <a:pt x="15114" y="9960"/>
                    <a:pt x="9900" y="10847"/>
                    <a:pt x="13367" y="4416"/>
                  </a:cubicBezTo>
                  <a:cubicBezTo>
                    <a:pt x="13643" y="3905"/>
                    <a:pt x="13825" y="3346"/>
                    <a:pt x="13912" y="2771"/>
                  </a:cubicBezTo>
                  <a:cubicBezTo>
                    <a:pt x="14159" y="1318"/>
                    <a:pt x="13036" y="0"/>
                    <a:pt x="115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8" name="Google Shape;1148;p35"/>
          <p:cNvSpPr txBox="1">
            <a:spLocks noGrp="1"/>
          </p:cNvSpPr>
          <p:nvPr>
            <p:ph type="title" idx="7"/>
          </p:nvPr>
        </p:nvSpPr>
        <p:spPr>
          <a:xfrm rot="2457">
            <a:off x="4564337" y="1515304"/>
            <a:ext cx="839400" cy="60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149" name="Google Shape;1149;p35"/>
          <p:cNvSpPr txBox="1">
            <a:spLocks noGrp="1"/>
          </p:cNvSpPr>
          <p:nvPr>
            <p:ph type="title" idx="8"/>
          </p:nvPr>
        </p:nvSpPr>
        <p:spPr>
          <a:xfrm>
            <a:off x="3761401" y="2083492"/>
            <a:ext cx="2445269" cy="71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</a:t>
            </a:r>
            <a:r>
              <a:rPr lang="en" sz="1800" dirty="0">
                <a:solidFill>
                  <a:schemeClr val="lt1"/>
                </a:solidFill>
              </a:rPr>
              <a:t>UNDERSTANDING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151" name="Google Shape;1151;p35"/>
          <p:cNvSpPr txBox="1">
            <a:spLocks noGrp="1"/>
          </p:cNvSpPr>
          <p:nvPr>
            <p:ph type="title" idx="13"/>
          </p:nvPr>
        </p:nvSpPr>
        <p:spPr>
          <a:xfrm rot="2457">
            <a:off x="2106150" y="3210088"/>
            <a:ext cx="839400" cy="60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154" name="Google Shape;1154;p35"/>
          <p:cNvSpPr txBox="1">
            <a:spLocks noGrp="1"/>
          </p:cNvSpPr>
          <p:nvPr>
            <p:ph type="title" idx="16"/>
          </p:nvPr>
        </p:nvSpPr>
        <p:spPr>
          <a:xfrm rot="2457">
            <a:off x="7018695" y="1515304"/>
            <a:ext cx="839400" cy="60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155" name="Google Shape;1155;p35"/>
          <p:cNvSpPr txBox="1">
            <a:spLocks noGrp="1"/>
          </p:cNvSpPr>
          <p:nvPr>
            <p:ph type="title" idx="17"/>
          </p:nvPr>
        </p:nvSpPr>
        <p:spPr>
          <a:xfrm>
            <a:off x="6373695" y="2074256"/>
            <a:ext cx="2129400" cy="71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</a:t>
            </a:r>
            <a:r>
              <a:rPr lang="en" dirty="0">
                <a:solidFill>
                  <a:schemeClr val="lt1"/>
                </a:solidFill>
              </a:rPr>
              <a:t>CLEANING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157" name="Google Shape;1157;p35"/>
          <p:cNvSpPr txBox="1">
            <a:spLocks noGrp="1"/>
          </p:cNvSpPr>
          <p:nvPr>
            <p:ph type="title" idx="19"/>
          </p:nvPr>
        </p:nvSpPr>
        <p:spPr>
          <a:xfrm rot="2457">
            <a:off x="4564336" y="3166446"/>
            <a:ext cx="839400" cy="60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1158" name="Google Shape;1158;p35"/>
          <p:cNvSpPr txBox="1">
            <a:spLocks noGrp="1"/>
          </p:cNvSpPr>
          <p:nvPr>
            <p:ph type="title" idx="20"/>
          </p:nvPr>
        </p:nvSpPr>
        <p:spPr>
          <a:xfrm>
            <a:off x="3739810" y="3855109"/>
            <a:ext cx="2488452" cy="3378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CONCLUSION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18" name="Google Shape;1157;p35">
            <a:extLst>
              <a:ext uri="{FF2B5EF4-FFF2-40B4-BE49-F238E27FC236}">
                <a16:creationId xmlns:a16="http://schemas.microsoft.com/office/drawing/2014/main" id="{8ED021CF-3B3E-600E-3BAC-E1764E2C18B1}"/>
              </a:ext>
            </a:extLst>
          </p:cNvPr>
          <p:cNvSpPr txBox="1">
            <a:spLocks/>
          </p:cNvSpPr>
          <p:nvPr/>
        </p:nvSpPr>
        <p:spPr>
          <a:xfrm rot="2457">
            <a:off x="7018694" y="3210088"/>
            <a:ext cx="8394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owlby One"/>
              <a:buNone/>
              <a:defRPr sz="3000" b="0" i="0" u="none" strike="noStrike" cap="none">
                <a:solidFill>
                  <a:schemeClr val="accent1"/>
                </a:solidFill>
                <a:latin typeface="Bowlby One"/>
                <a:ea typeface="Bowlby One"/>
                <a:cs typeface="Bowlby One"/>
                <a:sym typeface="Bowlby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owlby One"/>
              <a:buNone/>
              <a:defRPr sz="3000" b="0" i="0" u="none" strike="noStrike" cap="none">
                <a:solidFill>
                  <a:schemeClr val="dk1"/>
                </a:solidFill>
                <a:latin typeface="Bowlby One"/>
                <a:ea typeface="Bowlby One"/>
                <a:cs typeface="Bowlby One"/>
                <a:sym typeface="Bowlby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owlby One"/>
              <a:buNone/>
              <a:defRPr sz="3000" b="0" i="0" u="none" strike="noStrike" cap="none">
                <a:solidFill>
                  <a:schemeClr val="dk1"/>
                </a:solidFill>
                <a:latin typeface="Bowlby One"/>
                <a:ea typeface="Bowlby One"/>
                <a:cs typeface="Bowlby One"/>
                <a:sym typeface="Bowlby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owlby One"/>
              <a:buNone/>
              <a:defRPr sz="3000" b="0" i="0" u="none" strike="noStrike" cap="none">
                <a:solidFill>
                  <a:schemeClr val="dk1"/>
                </a:solidFill>
                <a:latin typeface="Bowlby One"/>
                <a:ea typeface="Bowlby One"/>
                <a:cs typeface="Bowlby One"/>
                <a:sym typeface="Bowlby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owlby One"/>
              <a:buNone/>
              <a:defRPr sz="3000" b="0" i="0" u="none" strike="noStrike" cap="none">
                <a:solidFill>
                  <a:schemeClr val="dk1"/>
                </a:solidFill>
                <a:latin typeface="Bowlby One"/>
                <a:ea typeface="Bowlby One"/>
                <a:cs typeface="Bowlby One"/>
                <a:sym typeface="Bowlby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owlby One"/>
              <a:buNone/>
              <a:defRPr sz="3000" b="0" i="0" u="none" strike="noStrike" cap="none">
                <a:solidFill>
                  <a:schemeClr val="dk1"/>
                </a:solidFill>
                <a:latin typeface="Bowlby One"/>
                <a:ea typeface="Bowlby One"/>
                <a:cs typeface="Bowlby One"/>
                <a:sym typeface="Bowlby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owlby One"/>
              <a:buNone/>
              <a:defRPr sz="3000" b="0" i="0" u="none" strike="noStrike" cap="none">
                <a:solidFill>
                  <a:schemeClr val="dk1"/>
                </a:solidFill>
                <a:latin typeface="Bowlby One"/>
                <a:ea typeface="Bowlby One"/>
                <a:cs typeface="Bowlby One"/>
                <a:sym typeface="Bowlby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owlby One"/>
              <a:buNone/>
              <a:defRPr sz="3000" b="0" i="0" u="none" strike="noStrike" cap="none">
                <a:solidFill>
                  <a:schemeClr val="dk1"/>
                </a:solidFill>
                <a:latin typeface="Bowlby One"/>
                <a:ea typeface="Bowlby One"/>
                <a:cs typeface="Bowlby One"/>
                <a:sym typeface="Bowlby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owlby One"/>
              <a:buNone/>
              <a:defRPr sz="3000" b="0" i="0" u="none" strike="noStrike" cap="none">
                <a:solidFill>
                  <a:schemeClr val="dk1"/>
                </a:solidFill>
                <a:latin typeface="Bowlby One"/>
                <a:ea typeface="Bowlby One"/>
                <a:cs typeface="Bowlby One"/>
                <a:sym typeface="Bowlby One"/>
              </a:defRPr>
            </a:lvl9pPr>
          </a:lstStyle>
          <a:p>
            <a:r>
              <a:rPr lang="en" dirty="0"/>
              <a:t>06</a:t>
            </a:r>
          </a:p>
        </p:txBody>
      </p:sp>
      <p:sp>
        <p:nvSpPr>
          <p:cNvPr id="19" name="Google Shape;1158;p35">
            <a:extLst>
              <a:ext uri="{FF2B5EF4-FFF2-40B4-BE49-F238E27FC236}">
                <a16:creationId xmlns:a16="http://schemas.microsoft.com/office/drawing/2014/main" id="{E4011489-194D-9CFC-1CFC-A0D800D963FF}"/>
              </a:ext>
            </a:extLst>
          </p:cNvPr>
          <p:cNvSpPr txBox="1">
            <a:spLocks/>
          </p:cNvSpPr>
          <p:nvPr/>
        </p:nvSpPr>
        <p:spPr>
          <a:xfrm>
            <a:off x="5956923" y="3855109"/>
            <a:ext cx="2962942" cy="337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wlby One"/>
              <a:buNone/>
              <a:defRPr sz="2000" b="0" i="0" u="none" strike="noStrike" cap="none">
                <a:solidFill>
                  <a:schemeClr val="dk1"/>
                </a:solidFill>
                <a:latin typeface="Bowlby One"/>
                <a:ea typeface="Bowlby One"/>
                <a:cs typeface="Bowlby One"/>
                <a:sym typeface="Bowlby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wlby One"/>
              <a:buNone/>
              <a:defRPr sz="2400" b="0" i="0" u="none" strike="noStrike" cap="none">
                <a:solidFill>
                  <a:schemeClr val="dk1"/>
                </a:solidFill>
                <a:latin typeface="Bowlby One"/>
                <a:ea typeface="Bowlby One"/>
                <a:cs typeface="Bowlby One"/>
                <a:sym typeface="Bowlby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wlby One"/>
              <a:buNone/>
              <a:defRPr sz="2400" b="0" i="0" u="none" strike="noStrike" cap="none">
                <a:solidFill>
                  <a:schemeClr val="dk1"/>
                </a:solidFill>
                <a:latin typeface="Bowlby One"/>
                <a:ea typeface="Bowlby One"/>
                <a:cs typeface="Bowlby One"/>
                <a:sym typeface="Bowlby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wlby One"/>
              <a:buNone/>
              <a:defRPr sz="2400" b="0" i="0" u="none" strike="noStrike" cap="none">
                <a:solidFill>
                  <a:schemeClr val="dk1"/>
                </a:solidFill>
                <a:latin typeface="Bowlby One"/>
                <a:ea typeface="Bowlby One"/>
                <a:cs typeface="Bowlby One"/>
                <a:sym typeface="Bowlby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wlby One"/>
              <a:buNone/>
              <a:defRPr sz="2400" b="0" i="0" u="none" strike="noStrike" cap="none">
                <a:solidFill>
                  <a:schemeClr val="dk1"/>
                </a:solidFill>
                <a:latin typeface="Bowlby One"/>
                <a:ea typeface="Bowlby One"/>
                <a:cs typeface="Bowlby One"/>
                <a:sym typeface="Bowlby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wlby One"/>
              <a:buNone/>
              <a:defRPr sz="2400" b="0" i="0" u="none" strike="noStrike" cap="none">
                <a:solidFill>
                  <a:schemeClr val="dk1"/>
                </a:solidFill>
                <a:latin typeface="Bowlby One"/>
                <a:ea typeface="Bowlby One"/>
                <a:cs typeface="Bowlby One"/>
                <a:sym typeface="Bowlby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wlby One"/>
              <a:buNone/>
              <a:defRPr sz="2400" b="0" i="0" u="none" strike="noStrike" cap="none">
                <a:solidFill>
                  <a:schemeClr val="dk1"/>
                </a:solidFill>
                <a:latin typeface="Bowlby One"/>
                <a:ea typeface="Bowlby One"/>
                <a:cs typeface="Bowlby One"/>
                <a:sym typeface="Bowlby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wlby One"/>
              <a:buNone/>
              <a:defRPr sz="2400" b="0" i="0" u="none" strike="noStrike" cap="none">
                <a:solidFill>
                  <a:schemeClr val="dk1"/>
                </a:solidFill>
                <a:latin typeface="Bowlby One"/>
                <a:ea typeface="Bowlby One"/>
                <a:cs typeface="Bowlby One"/>
                <a:sym typeface="Bowlby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wlby One"/>
              <a:buNone/>
              <a:defRPr sz="2400" b="0" i="0" u="none" strike="noStrike" cap="none">
                <a:solidFill>
                  <a:schemeClr val="dk1"/>
                </a:solidFill>
                <a:latin typeface="Bowlby One"/>
                <a:ea typeface="Bowlby One"/>
                <a:cs typeface="Bowlby One"/>
                <a:sym typeface="Bowlby One"/>
              </a:defRPr>
            </a:lvl9pPr>
          </a:lstStyle>
          <a:p>
            <a:r>
              <a:rPr lang="en-ID" dirty="0"/>
              <a:t>RECOMMENDATION</a:t>
            </a:r>
            <a:endParaRPr lang="en-ID" sz="2400" dirty="0">
              <a:solidFill>
                <a:schemeClr val="lt1"/>
              </a:solidFill>
            </a:endParaRPr>
          </a:p>
        </p:txBody>
      </p:sp>
      <p:sp>
        <p:nvSpPr>
          <p:cNvPr id="22" name="Google Shape;1158;p35">
            <a:extLst>
              <a:ext uri="{FF2B5EF4-FFF2-40B4-BE49-F238E27FC236}">
                <a16:creationId xmlns:a16="http://schemas.microsoft.com/office/drawing/2014/main" id="{83EEF242-BB26-279B-1FA8-A73BA305A6A1}"/>
              </a:ext>
            </a:extLst>
          </p:cNvPr>
          <p:cNvSpPr txBox="1">
            <a:spLocks/>
          </p:cNvSpPr>
          <p:nvPr/>
        </p:nvSpPr>
        <p:spPr>
          <a:xfrm>
            <a:off x="1281624" y="3855109"/>
            <a:ext cx="2488452" cy="337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wlby One"/>
              <a:buNone/>
              <a:defRPr sz="2000" b="0" i="0" u="none" strike="noStrike" cap="none">
                <a:solidFill>
                  <a:schemeClr val="dk1"/>
                </a:solidFill>
                <a:latin typeface="Bowlby One"/>
                <a:ea typeface="Bowlby One"/>
                <a:cs typeface="Bowlby One"/>
                <a:sym typeface="Bowlby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wlby One"/>
              <a:buNone/>
              <a:defRPr sz="2400" b="0" i="0" u="none" strike="noStrike" cap="none">
                <a:solidFill>
                  <a:schemeClr val="dk1"/>
                </a:solidFill>
                <a:latin typeface="Bowlby One"/>
                <a:ea typeface="Bowlby One"/>
                <a:cs typeface="Bowlby One"/>
                <a:sym typeface="Bowlby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wlby One"/>
              <a:buNone/>
              <a:defRPr sz="2400" b="0" i="0" u="none" strike="noStrike" cap="none">
                <a:solidFill>
                  <a:schemeClr val="dk1"/>
                </a:solidFill>
                <a:latin typeface="Bowlby One"/>
                <a:ea typeface="Bowlby One"/>
                <a:cs typeface="Bowlby One"/>
                <a:sym typeface="Bowlby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wlby One"/>
              <a:buNone/>
              <a:defRPr sz="2400" b="0" i="0" u="none" strike="noStrike" cap="none">
                <a:solidFill>
                  <a:schemeClr val="dk1"/>
                </a:solidFill>
                <a:latin typeface="Bowlby One"/>
                <a:ea typeface="Bowlby One"/>
                <a:cs typeface="Bowlby One"/>
                <a:sym typeface="Bowlby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wlby One"/>
              <a:buNone/>
              <a:defRPr sz="2400" b="0" i="0" u="none" strike="noStrike" cap="none">
                <a:solidFill>
                  <a:schemeClr val="dk1"/>
                </a:solidFill>
                <a:latin typeface="Bowlby One"/>
                <a:ea typeface="Bowlby One"/>
                <a:cs typeface="Bowlby One"/>
                <a:sym typeface="Bowlby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wlby One"/>
              <a:buNone/>
              <a:defRPr sz="2400" b="0" i="0" u="none" strike="noStrike" cap="none">
                <a:solidFill>
                  <a:schemeClr val="dk1"/>
                </a:solidFill>
                <a:latin typeface="Bowlby One"/>
                <a:ea typeface="Bowlby One"/>
                <a:cs typeface="Bowlby One"/>
                <a:sym typeface="Bowlby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wlby One"/>
              <a:buNone/>
              <a:defRPr sz="2400" b="0" i="0" u="none" strike="noStrike" cap="none">
                <a:solidFill>
                  <a:schemeClr val="dk1"/>
                </a:solidFill>
                <a:latin typeface="Bowlby One"/>
                <a:ea typeface="Bowlby One"/>
                <a:cs typeface="Bowlby One"/>
                <a:sym typeface="Bowlby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wlby One"/>
              <a:buNone/>
              <a:defRPr sz="2400" b="0" i="0" u="none" strike="noStrike" cap="none">
                <a:solidFill>
                  <a:schemeClr val="dk1"/>
                </a:solidFill>
                <a:latin typeface="Bowlby One"/>
                <a:ea typeface="Bowlby One"/>
                <a:cs typeface="Bowlby One"/>
                <a:sym typeface="Bowlby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wlby One"/>
              <a:buNone/>
              <a:defRPr sz="2400" b="0" i="0" u="none" strike="noStrike" cap="none">
                <a:solidFill>
                  <a:schemeClr val="dk1"/>
                </a:solidFill>
                <a:latin typeface="Bowlby One"/>
                <a:ea typeface="Bowlby One"/>
                <a:cs typeface="Bowlby One"/>
                <a:sym typeface="Bowlby One"/>
              </a:defRPr>
            </a:lvl9pPr>
          </a:lstStyle>
          <a:p>
            <a:r>
              <a:rPr lang="en-ID" dirty="0">
                <a:solidFill>
                  <a:schemeClr val="tx1"/>
                </a:solidFill>
              </a:rPr>
              <a:t>MODELLING</a:t>
            </a:r>
            <a:endParaRPr lang="en-ID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42"/>
          <p:cNvSpPr/>
          <p:nvPr/>
        </p:nvSpPr>
        <p:spPr>
          <a:xfrm>
            <a:off x="756952" y="1919358"/>
            <a:ext cx="787500" cy="78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2" name="Google Shape;1532;p42"/>
          <p:cNvSpPr/>
          <p:nvPr/>
        </p:nvSpPr>
        <p:spPr>
          <a:xfrm>
            <a:off x="4804411" y="1919358"/>
            <a:ext cx="787425" cy="787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3" name="Google Shape;1533;p42"/>
          <p:cNvSpPr/>
          <p:nvPr/>
        </p:nvSpPr>
        <p:spPr>
          <a:xfrm>
            <a:off x="756952" y="3392421"/>
            <a:ext cx="787500" cy="78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4" name="Google Shape;1534;p42"/>
          <p:cNvSpPr/>
          <p:nvPr/>
        </p:nvSpPr>
        <p:spPr>
          <a:xfrm>
            <a:off x="4804411" y="3392421"/>
            <a:ext cx="787425" cy="787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5" name="Google Shape;1535;p42"/>
          <p:cNvSpPr txBox="1">
            <a:spLocks noGrp="1"/>
          </p:cNvSpPr>
          <p:nvPr>
            <p:ph type="title" idx="8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BUSINESS </a:t>
            </a:r>
            <a:r>
              <a:rPr lang="en" dirty="0">
                <a:solidFill>
                  <a:schemeClr val="lt1"/>
                </a:solidFill>
              </a:rPr>
              <a:t>PROBLEM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536" name="Google Shape;1536;p42"/>
          <p:cNvSpPr txBox="1">
            <a:spLocks noGrp="1"/>
          </p:cNvSpPr>
          <p:nvPr>
            <p:ph type="title"/>
          </p:nvPr>
        </p:nvSpPr>
        <p:spPr>
          <a:xfrm>
            <a:off x="1673250" y="1840460"/>
            <a:ext cx="23733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CONTEXT</a:t>
            </a:r>
            <a:endParaRPr dirty="0"/>
          </a:p>
        </p:txBody>
      </p:sp>
      <p:sp>
        <p:nvSpPr>
          <p:cNvPr id="1537" name="Google Shape;1537;p42"/>
          <p:cNvSpPr txBox="1">
            <a:spLocks noGrp="1"/>
          </p:cNvSpPr>
          <p:nvPr>
            <p:ph type="subTitle" idx="1"/>
          </p:nvPr>
        </p:nvSpPr>
        <p:spPr>
          <a:xfrm>
            <a:off x="1673247" y="2200471"/>
            <a:ext cx="2373300" cy="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Perusahaan e-commerce ingin mengidentifikasi customer churn</a:t>
            </a:r>
            <a:endParaRPr dirty="0"/>
          </a:p>
        </p:txBody>
      </p:sp>
      <p:sp>
        <p:nvSpPr>
          <p:cNvPr id="1538" name="Google Shape;1538;p42"/>
          <p:cNvSpPr txBox="1">
            <a:spLocks noGrp="1"/>
          </p:cNvSpPr>
          <p:nvPr>
            <p:ph type="title" idx="2"/>
          </p:nvPr>
        </p:nvSpPr>
        <p:spPr>
          <a:xfrm>
            <a:off x="5720697" y="1840460"/>
            <a:ext cx="23733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GOALS</a:t>
            </a:r>
            <a:endParaRPr dirty="0"/>
          </a:p>
        </p:txBody>
      </p:sp>
      <p:sp>
        <p:nvSpPr>
          <p:cNvPr id="1539" name="Google Shape;1539;p42"/>
          <p:cNvSpPr txBox="1">
            <a:spLocks noGrp="1"/>
          </p:cNvSpPr>
          <p:nvPr>
            <p:ph type="subTitle" idx="3"/>
          </p:nvPr>
        </p:nvSpPr>
        <p:spPr>
          <a:xfrm>
            <a:off x="5720692" y="2200471"/>
            <a:ext cx="2703307" cy="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Membuat strategi bisnis/promosi untuk mencegah customer churn</a:t>
            </a:r>
            <a:endParaRPr dirty="0"/>
          </a:p>
        </p:txBody>
      </p:sp>
      <p:sp>
        <p:nvSpPr>
          <p:cNvPr id="1540" name="Google Shape;1540;p42"/>
          <p:cNvSpPr txBox="1">
            <a:spLocks noGrp="1"/>
          </p:cNvSpPr>
          <p:nvPr>
            <p:ph type="title" idx="4"/>
          </p:nvPr>
        </p:nvSpPr>
        <p:spPr>
          <a:xfrm>
            <a:off x="1673225" y="3326235"/>
            <a:ext cx="23733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/>
              <a:t>PROBLEM STATEMENT</a:t>
            </a:r>
            <a:endParaRPr sz="1800" dirty="0"/>
          </a:p>
        </p:txBody>
      </p:sp>
      <p:sp>
        <p:nvSpPr>
          <p:cNvPr id="1541" name="Google Shape;1541;p42"/>
          <p:cNvSpPr txBox="1">
            <a:spLocks noGrp="1"/>
          </p:cNvSpPr>
          <p:nvPr>
            <p:ph type="subTitle" idx="5"/>
          </p:nvPr>
        </p:nvSpPr>
        <p:spPr>
          <a:xfrm>
            <a:off x="1673247" y="3686396"/>
            <a:ext cx="2373300" cy="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Menganalisa faktor-faktor yang mempengaruhi customer churn</a:t>
            </a:r>
            <a:endParaRPr dirty="0"/>
          </a:p>
        </p:txBody>
      </p:sp>
      <p:sp>
        <p:nvSpPr>
          <p:cNvPr id="1543" name="Google Shape;1543;p42"/>
          <p:cNvSpPr txBox="1">
            <a:spLocks noGrp="1"/>
          </p:cNvSpPr>
          <p:nvPr>
            <p:ph type="subTitle" idx="7"/>
          </p:nvPr>
        </p:nvSpPr>
        <p:spPr>
          <a:xfrm>
            <a:off x="5720693" y="3686396"/>
            <a:ext cx="2373300" cy="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Confusion Matrix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Metric Evaluation : ROC AUC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Strategi: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dirty="0"/>
              <a:t>Memaksimalkan TPR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dirty="0"/>
              <a:t>Meminimalkan FPR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544" name="Google Shape;1544;p42"/>
          <p:cNvGrpSpPr/>
          <p:nvPr/>
        </p:nvGrpSpPr>
        <p:grpSpPr>
          <a:xfrm>
            <a:off x="902877" y="2018831"/>
            <a:ext cx="538904" cy="557248"/>
            <a:chOff x="4487946" y="2469219"/>
            <a:chExt cx="538904" cy="557248"/>
          </a:xfrm>
        </p:grpSpPr>
        <p:sp>
          <p:nvSpPr>
            <p:cNvPr id="1545" name="Google Shape;1545;p42"/>
            <p:cNvSpPr/>
            <p:nvPr/>
          </p:nvSpPr>
          <p:spPr>
            <a:xfrm>
              <a:off x="4557649" y="2716715"/>
              <a:ext cx="62085" cy="62257"/>
            </a:xfrm>
            <a:custGeom>
              <a:avLst/>
              <a:gdLst/>
              <a:ahLst/>
              <a:cxnLst/>
              <a:rect l="l" t="t" r="r" b="b"/>
              <a:pathLst>
                <a:path w="1804" h="1809" extrusionOk="0">
                  <a:moveTo>
                    <a:pt x="609" y="0"/>
                  </a:moveTo>
                  <a:lnTo>
                    <a:pt x="1" y="609"/>
                  </a:lnTo>
                  <a:lnTo>
                    <a:pt x="1200" y="1808"/>
                  </a:lnTo>
                  <a:lnTo>
                    <a:pt x="1804" y="1205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46" name="Google Shape;1546;p42"/>
            <p:cNvGrpSpPr/>
            <p:nvPr/>
          </p:nvGrpSpPr>
          <p:grpSpPr>
            <a:xfrm>
              <a:off x="4487946" y="2469219"/>
              <a:ext cx="538904" cy="557248"/>
              <a:chOff x="4562226" y="2459850"/>
              <a:chExt cx="538904" cy="557248"/>
            </a:xfrm>
          </p:grpSpPr>
          <p:sp>
            <p:nvSpPr>
              <p:cNvPr id="1547" name="Google Shape;1547;p42"/>
              <p:cNvSpPr/>
              <p:nvPr/>
            </p:nvSpPr>
            <p:spPr>
              <a:xfrm>
                <a:off x="4700540" y="2911478"/>
                <a:ext cx="51382" cy="67763"/>
              </a:xfrm>
              <a:custGeom>
                <a:avLst/>
                <a:gdLst/>
                <a:ahLst/>
                <a:cxnLst/>
                <a:rect l="l" t="t" r="r" b="b"/>
                <a:pathLst>
                  <a:path w="1493" h="1969" extrusionOk="0">
                    <a:moveTo>
                      <a:pt x="859" y="1"/>
                    </a:moveTo>
                    <a:lnTo>
                      <a:pt x="0" y="569"/>
                    </a:lnTo>
                    <a:lnTo>
                      <a:pt x="852" y="1968"/>
                    </a:lnTo>
                    <a:lnTo>
                      <a:pt x="1398" y="1423"/>
                    </a:lnTo>
                    <a:cubicBezTo>
                      <a:pt x="1474" y="1348"/>
                      <a:pt x="1492" y="1230"/>
                      <a:pt x="1444" y="1134"/>
                    </a:cubicBezTo>
                    <a:lnTo>
                      <a:pt x="85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42"/>
              <p:cNvSpPr/>
              <p:nvPr/>
            </p:nvSpPr>
            <p:spPr>
              <a:xfrm>
                <a:off x="4768716" y="2711423"/>
                <a:ext cx="61603" cy="61568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789" extrusionOk="0">
                    <a:moveTo>
                      <a:pt x="742" y="1"/>
                    </a:moveTo>
                    <a:cubicBezTo>
                      <a:pt x="452" y="1"/>
                      <a:pt x="190" y="118"/>
                      <a:pt x="0" y="307"/>
                    </a:cubicBezTo>
                    <a:lnTo>
                      <a:pt x="1482" y="1788"/>
                    </a:lnTo>
                    <a:cubicBezTo>
                      <a:pt x="1672" y="1599"/>
                      <a:pt x="1790" y="1338"/>
                      <a:pt x="1790" y="1048"/>
                    </a:cubicBezTo>
                    <a:cubicBezTo>
                      <a:pt x="1790" y="469"/>
                      <a:pt x="1319" y="1"/>
                      <a:pt x="7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42"/>
              <p:cNvSpPr/>
              <p:nvPr/>
            </p:nvSpPr>
            <p:spPr>
              <a:xfrm>
                <a:off x="4658140" y="2931094"/>
                <a:ext cx="84558" cy="86003"/>
              </a:xfrm>
              <a:custGeom>
                <a:avLst/>
                <a:gdLst/>
                <a:ahLst/>
                <a:cxnLst/>
                <a:rect l="l" t="t" r="r" b="b"/>
                <a:pathLst>
                  <a:path w="2457" h="2499" extrusionOk="0">
                    <a:moveTo>
                      <a:pt x="1288" y="0"/>
                    </a:moveTo>
                    <a:lnTo>
                      <a:pt x="1" y="853"/>
                    </a:lnTo>
                    <a:lnTo>
                      <a:pt x="40" y="909"/>
                    </a:lnTo>
                    <a:lnTo>
                      <a:pt x="1314" y="2411"/>
                    </a:lnTo>
                    <a:cubicBezTo>
                      <a:pt x="1362" y="2468"/>
                      <a:pt x="1433" y="2499"/>
                      <a:pt x="1505" y="2499"/>
                    </a:cubicBezTo>
                    <a:cubicBezTo>
                      <a:pt x="1542" y="2499"/>
                      <a:pt x="1580" y="2491"/>
                      <a:pt x="1615" y="2473"/>
                    </a:cubicBezTo>
                    <a:lnTo>
                      <a:pt x="2275" y="2152"/>
                    </a:lnTo>
                    <a:cubicBezTo>
                      <a:pt x="2408" y="2086"/>
                      <a:pt x="2456" y="1921"/>
                      <a:pt x="2379" y="1795"/>
                    </a:cubicBezTo>
                    <a:lnTo>
                      <a:pt x="2138" y="1398"/>
                    </a:lnTo>
                    <a:lnTo>
                      <a:pt x="12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42"/>
              <p:cNvSpPr/>
              <p:nvPr/>
            </p:nvSpPr>
            <p:spPr>
              <a:xfrm>
                <a:off x="4816036" y="2459850"/>
                <a:ext cx="285094" cy="278314"/>
              </a:xfrm>
              <a:custGeom>
                <a:avLst/>
                <a:gdLst/>
                <a:ahLst/>
                <a:cxnLst/>
                <a:rect l="l" t="t" r="r" b="b"/>
                <a:pathLst>
                  <a:path w="8284" h="8087" extrusionOk="0">
                    <a:moveTo>
                      <a:pt x="3020" y="1"/>
                    </a:moveTo>
                    <a:lnTo>
                      <a:pt x="1985" y="2406"/>
                    </a:lnTo>
                    <a:lnTo>
                      <a:pt x="441" y="1536"/>
                    </a:lnTo>
                    <a:lnTo>
                      <a:pt x="85" y="6122"/>
                    </a:lnTo>
                    <a:cubicBezTo>
                      <a:pt x="1" y="7209"/>
                      <a:pt x="871" y="8087"/>
                      <a:pt x="1898" y="8087"/>
                    </a:cubicBezTo>
                    <a:cubicBezTo>
                      <a:pt x="2050" y="8087"/>
                      <a:pt x="2205" y="8068"/>
                      <a:pt x="2361" y="8027"/>
                    </a:cubicBezTo>
                    <a:lnTo>
                      <a:pt x="7252" y="6757"/>
                    </a:lnTo>
                    <a:lnTo>
                      <a:pt x="6248" y="5767"/>
                    </a:lnTo>
                    <a:lnTo>
                      <a:pt x="8284" y="5102"/>
                    </a:lnTo>
                    <a:lnTo>
                      <a:pt x="6302" y="4274"/>
                    </a:lnTo>
                    <a:lnTo>
                      <a:pt x="8189" y="1113"/>
                    </a:lnTo>
                    <a:lnTo>
                      <a:pt x="5463" y="2757"/>
                    </a:lnTo>
                    <a:lnTo>
                      <a:pt x="5651" y="889"/>
                    </a:lnTo>
                    <a:lnTo>
                      <a:pt x="3676" y="1919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42"/>
              <p:cNvSpPr/>
              <p:nvPr/>
            </p:nvSpPr>
            <p:spPr>
              <a:xfrm>
                <a:off x="4562226" y="2715725"/>
                <a:ext cx="263757" cy="263860"/>
              </a:xfrm>
              <a:custGeom>
                <a:avLst/>
                <a:gdLst/>
                <a:ahLst/>
                <a:cxnLst/>
                <a:rect l="l" t="t" r="r" b="b"/>
                <a:pathLst>
                  <a:path w="7664" h="7667" extrusionOk="0">
                    <a:moveTo>
                      <a:pt x="3730" y="0"/>
                    </a:moveTo>
                    <a:lnTo>
                      <a:pt x="3307" y="638"/>
                    </a:lnTo>
                    <a:lnTo>
                      <a:pt x="1" y="5617"/>
                    </a:lnTo>
                    <a:lnTo>
                      <a:pt x="439" y="6060"/>
                    </a:lnTo>
                    <a:lnTo>
                      <a:pt x="1635" y="7265"/>
                    </a:lnTo>
                    <a:lnTo>
                      <a:pt x="2032" y="7667"/>
                    </a:lnTo>
                    <a:lnTo>
                      <a:pt x="2680" y="7237"/>
                    </a:lnTo>
                    <a:lnTo>
                      <a:pt x="2789" y="7165"/>
                    </a:lnTo>
                    <a:lnTo>
                      <a:pt x="4076" y="6312"/>
                    </a:lnTo>
                    <a:lnTo>
                      <a:pt x="4934" y="5742"/>
                    </a:lnTo>
                    <a:lnTo>
                      <a:pt x="7026" y="4356"/>
                    </a:lnTo>
                    <a:lnTo>
                      <a:pt x="7663" y="3932"/>
                    </a:lnTo>
                    <a:lnTo>
                      <a:pt x="373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42"/>
              <p:cNvSpPr/>
              <p:nvPr/>
            </p:nvSpPr>
            <p:spPr>
              <a:xfrm>
                <a:off x="4676002" y="2715725"/>
                <a:ext cx="149981" cy="149912"/>
              </a:xfrm>
              <a:custGeom>
                <a:avLst/>
                <a:gdLst/>
                <a:ahLst/>
                <a:cxnLst/>
                <a:rect l="l" t="t" r="r" b="b"/>
                <a:pathLst>
                  <a:path w="4358" h="4356" extrusionOk="0">
                    <a:moveTo>
                      <a:pt x="424" y="0"/>
                    </a:moveTo>
                    <a:lnTo>
                      <a:pt x="1" y="638"/>
                    </a:lnTo>
                    <a:lnTo>
                      <a:pt x="3720" y="4356"/>
                    </a:lnTo>
                    <a:lnTo>
                      <a:pt x="4357" y="3932"/>
                    </a:lnTo>
                    <a:lnTo>
                      <a:pt x="424" y="0"/>
                    </a:lnTo>
                    <a:close/>
                  </a:path>
                </a:pathLst>
              </a:custGeom>
              <a:solidFill>
                <a:srgbClr val="2E2E48">
                  <a:alpha val="23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42"/>
              <p:cNvSpPr/>
              <p:nvPr/>
            </p:nvSpPr>
            <p:spPr>
              <a:xfrm>
                <a:off x="4668293" y="2663552"/>
                <a:ext cx="209863" cy="209725"/>
              </a:xfrm>
              <a:custGeom>
                <a:avLst/>
                <a:gdLst/>
                <a:ahLst/>
                <a:cxnLst/>
                <a:rect l="l" t="t" r="r" b="b"/>
                <a:pathLst>
                  <a:path w="6098" h="6094" extrusionOk="0">
                    <a:moveTo>
                      <a:pt x="1293" y="1"/>
                    </a:moveTo>
                    <a:lnTo>
                      <a:pt x="0" y="943"/>
                    </a:lnTo>
                    <a:lnTo>
                      <a:pt x="611" y="1552"/>
                    </a:lnTo>
                    <a:lnTo>
                      <a:pt x="4545" y="5484"/>
                    </a:lnTo>
                    <a:lnTo>
                      <a:pt x="5156" y="6094"/>
                    </a:lnTo>
                    <a:lnTo>
                      <a:pt x="6098" y="4804"/>
                    </a:lnTo>
                    <a:lnTo>
                      <a:pt x="4436" y="3143"/>
                    </a:lnTo>
                    <a:lnTo>
                      <a:pt x="2954" y="1661"/>
                    </a:lnTo>
                    <a:lnTo>
                      <a:pt x="129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54" name="Google Shape;1554;p42"/>
          <p:cNvGrpSpPr/>
          <p:nvPr/>
        </p:nvGrpSpPr>
        <p:grpSpPr>
          <a:xfrm>
            <a:off x="4919510" y="3522804"/>
            <a:ext cx="557248" cy="526653"/>
            <a:chOff x="3879501" y="2475164"/>
            <a:chExt cx="557248" cy="526653"/>
          </a:xfrm>
        </p:grpSpPr>
        <p:sp>
          <p:nvSpPr>
            <p:cNvPr id="1555" name="Google Shape;1555;p42"/>
            <p:cNvSpPr/>
            <p:nvPr/>
          </p:nvSpPr>
          <p:spPr>
            <a:xfrm>
              <a:off x="3879501" y="2798218"/>
              <a:ext cx="434799" cy="203599"/>
            </a:xfrm>
            <a:custGeom>
              <a:avLst/>
              <a:gdLst/>
              <a:ahLst/>
              <a:cxnLst/>
              <a:rect l="l" t="t" r="r" b="b"/>
              <a:pathLst>
                <a:path w="12634" h="5916" extrusionOk="0">
                  <a:moveTo>
                    <a:pt x="890" y="0"/>
                  </a:moveTo>
                  <a:cubicBezTo>
                    <a:pt x="644" y="0"/>
                    <a:pt x="421" y="99"/>
                    <a:pt x="260" y="260"/>
                  </a:cubicBezTo>
                  <a:cubicBezTo>
                    <a:pt x="99" y="420"/>
                    <a:pt x="0" y="644"/>
                    <a:pt x="0" y="889"/>
                  </a:cubicBezTo>
                  <a:lnTo>
                    <a:pt x="0" y="1867"/>
                  </a:lnTo>
                  <a:lnTo>
                    <a:pt x="0" y="5915"/>
                  </a:lnTo>
                  <a:lnTo>
                    <a:pt x="12634" y="5915"/>
                  </a:lnTo>
                  <a:lnTo>
                    <a:pt x="12634" y="1867"/>
                  </a:lnTo>
                  <a:lnTo>
                    <a:pt x="12633" y="1059"/>
                  </a:lnTo>
                  <a:lnTo>
                    <a:pt x="9366" y="786"/>
                  </a:lnTo>
                  <a:cubicBezTo>
                    <a:pt x="9140" y="786"/>
                    <a:pt x="7297" y="1538"/>
                    <a:pt x="6870" y="1538"/>
                  </a:cubicBezTo>
                  <a:cubicBezTo>
                    <a:pt x="6832" y="1538"/>
                    <a:pt x="6805" y="1532"/>
                    <a:pt x="6792" y="1519"/>
                  </a:cubicBezTo>
                  <a:cubicBezTo>
                    <a:pt x="6631" y="1357"/>
                    <a:pt x="6532" y="1135"/>
                    <a:pt x="6532" y="889"/>
                  </a:cubicBezTo>
                  <a:cubicBezTo>
                    <a:pt x="6532" y="399"/>
                    <a:pt x="1381" y="0"/>
                    <a:pt x="8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2"/>
            <p:cNvSpPr/>
            <p:nvPr/>
          </p:nvSpPr>
          <p:spPr>
            <a:xfrm>
              <a:off x="3910096" y="2798149"/>
              <a:ext cx="150807" cy="61259"/>
            </a:xfrm>
            <a:custGeom>
              <a:avLst/>
              <a:gdLst/>
              <a:ahLst/>
              <a:cxnLst/>
              <a:rect l="l" t="t" r="r" b="b"/>
              <a:pathLst>
                <a:path w="4382" h="1780" extrusionOk="0">
                  <a:moveTo>
                    <a:pt x="1" y="0"/>
                  </a:moveTo>
                  <a:cubicBezTo>
                    <a:pt x="492" y="0"/>
                    <a:pt x="891" y="399"/>
                    <a:pt x="891" y="890"/>
                  </a:cubicBezTo>
                  <a:cubicBezTo>
                    <a:pt x="891" y="1136"/>
                    <a:pt x="989" y="1358"/>
                    <a:pt x="1150" y="1519"/>
                  </a:cubicBezTo>
                  <a:cubicBezTo>
                    <a:pt x="1311" y="1680"/>
                    <a:pt x="1534" y="1779"/>
                    <a:pt x="1779" y="1779"/>
                  </a:cubicBezTo>
                  <a:cubicBezTo>
                    <a:pt x="4255" y="1779"/>
                    <a:pt x="4382" y="1382"/>
                    <a:pt x="4382" y="890"/>
                  </a:cubicBezTo>
                  <a:lnTo>
                    <a:pt x="43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2"/>
            <p:cNvSpPr/>
            <p:nvPr/>
          </p:nvSpPr>
          <p:spPr>
            <a:xfrm>
              <a:off x="3971389" y="2475164"/>
              <a:ext cx="465360" cy="384278"/>
            </a:xfrm>
            <a:custGeom>
              <a:avLst/>
              <a:gdLst/>
              <a:ahLst/>
              <a:cxnLst/>
              <a:rect l="l" t="t" r="r" b="b"/>
              <a:pathLst>
                <a:path w="13522" h="11166" extrusionOk="0">
                  <a:moveTo>
                    <a:pt x="889" y="0"/>
                  </a:moveTo>
                  <a:lnTo>
                    <a:pt x="889" y="9387"/>
                  </a:lnTo>
                  <a:lnTo>
                    <a:pt x="889" y="10276"/>
                  </a:lnTo>
                  <a:cubicBezTo>
                    <a:pt x="889" y="10768"/>
                    <a:pt x="491" y="11165"/>
                    <a:pt x="0" y="11165"/>
                  </a:cubicBezTo>
                  <a:lnTo>
                    <a:pt x="12633" y="11165"/>
                  </a:lnTo>
                  <a:cubicBezTo>
                    <a:pt x="12878" y="11165"/>
                    <a:pt x="13102" y="11066"/>
                    <a:pt x="13262" y="10906"/>
                  </a:cubicBezTo>
                  <a:cubicBezTo>
                    <a:pt x="13423" y="10744"/>
                    <a:pt x="13522" y="10522"/>
                    <a:pt x="13522" y="10276"/>
                  </a:cubicBezTo>
                  <a:lnTo>
                    <a:pt x="13522" y="8853"/>
                  </a:lnTo>
                  <a:lnTo>
                    <a:pt x="135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2"/>
            <p:cNvSpPr/>
            <p:nvPr/>
          </p:nvSpPr>
          <p:spPr>
            <a:xfrm>
              <a:off x="4057564" y="2518871"/>
              <a:ext cx="329730" cy="17448"/>
            </a:xfrm>
            <a:custGeom>
              <a:avLst/>
              <a:gdLst/>
              <a:ahLst/>
              <a:cxnLst/>
              <a:rect l="l" t="t" r="r" b="b"/>
              <a:pathLst>
                <a:path w="9581" h="507" extrusionOk="0">
                  <a:moveTo>
                    <a:pt x="0" y="1"/>
                  </a:moveTo>
                  <a:lnTo>
                    <a:pt x="0" y="506"/>
                  </a:lnTo>
                  <a:lnTo>
                    <a:pt x="9581" y="506"/>
                  </a:lnTo>
                  <a:lnTo>
                    <a:pt x="95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2"/>
            <p:cNvSpPr/>
            <p:nvPr/>
          </p:nvSpPr>
          <p:spPr>
            <a:xfrm>
              <a:off x="4057564" y="2570597"/>
              <a:ext cx="144337" cy="17414"/>
            </a:xfrm>
            <a:custGeom>
              <a:avLst/>
              <a:gdLst/>
              <a:ahLst/>
              <a:cxnLst/>
              <a:rect l="l" t="t" r="r" b="b"/>
              <a:pathLst>
                <a:path w="4194" h="506" extrusionOk="0">
                  <a:moveTo>
                    <a:pt x="0" y="0"/>
                  </a:moveTo>
                  <a:lnTo>
                    <a:pt x="0" y="506"/>
                  </a:lnTo>
                  <a:lnTo>
                    <a:pt x="4194" y="506"/>
                  </a:lnTo>
                  <a:lnTo>
                    <a:pt x="4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2"/>
            <p:cNvSpPr/>
            <p:nvPr/>
          </p:nvSpPr>
          <p:spPr>
            <a:xfrm>
              <a:off x="4057564" y="2649648"/>
              <a:ext cx="144337" cy="17414"/>
            </a:xfrm>
            <a:custGeom>
              <a:avLst/>
              <a:gdLst/>
              <a:ahLst/>
              <a:cxnLst/>
              <a:rect l="l" t="t" r="r" b="b"/>
              <a:pathLst>
                <a:path w="4194" h="506" extrusionOk="0">
                  <a:moveTo>
                    <a:pt x="0" y="0"/>
                  </a:moveTo>
                  <a:lnTo>
                    <a:pt x="0" y="506"/>
                  </a:lnTo>
                  <a:lnTo>
                    <a:pt x="4194" y="506"/>
                  </a:lnTo>
                  <a:lnTo>
                    <a:pt x="4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2"/>
            <p:cNvSpPr/>
            <p:nvPr/>
          </p:nvSpPr>
          <p:spPr>
            <a:xfrm>
              <a:off x="4057564" y="2728768"/>
              <a:ext cx="144337" cy="17414"/>
            </a:xfrm>
            <a:custGeom>
              <a:avLst/>
              <a:gdLst/>
              <a:ahLst/>
              <a:cxnLst/>
              <a:rect l="l" t="t" r="r" b="b"/>
              <a:pathLst>
                <a:path w="4194" h="506" extrusionOk="0">
                  <a:moveTo>
                    <a:pt x="0" y="0"/>
                  </a:moveTo>
                  <a:lnTo>
                    <a:pt x="0" y="506"/>
                  </a:lnTo>
                  <a:lnTo>
                    <a:pt x="4194" y="506"/>
                  </a:lnTo>
                  <a:lnTo>
                    <a:pt x="4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2"/>
            <p:cNvSpPr/>
            <p:nvPr/>
          </p:nvSpPr>
          <p:spPr>
            <a:xfrm>
              <a:off x="4057564" y="2768311"/>
              <a:ext cx="144337" cy="17414"/>
            </a:xfrm>
            <a:custGeom>
              <a:avLst/>
              <a:gdLst/>
              <a:ahLst/>
              <a:cxnLst/>
              <a:rect l="l" t="t" r="r" b="b"/>
              <a:pathLst>
                <a:path w="4194" h="506" extrusionOk="0">
                  <a:moveTo>
                    <a:pt x="0" y="0"/>
                  </a:moveTo>
                  <a:lnTo>
                    <a:pt x="0" y="506"/>
                  </a:lnTo>
                  <a:lnTo>
                    <a:pt x="4194" y="506"/>
                  </a:lnTo>
                  <a:lnTo>
                    <a:pt x="4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42"/>
            <p:cNvSpPr/>
            <p:nvPr/>
          </p:nvSpPr>
          <p:spPr>
            <a:xfrm>
              <a:off x="4057564" y="2807854"/>
              <a:ext cx="144337" cy="17414"/>
            </a:xfrm>
            <a:custGeom>
              <a:avLst/>
              <a:gdLst/>
              <a:ahLst/>
              <a:cxnLst/>
              <a:rect l="l" t="t" r="r" b="b"/>
              <a:pathLst>
                <a:path w="4194" h="506" extrusionOk="0">
                  <a:moveTo>
                    <a:pt x="0" y="0"/>
                  </a:moveTo>
                  <a:lnTo>
                    <a:pt x="0" y="506"/>
                  </a:lnTo>
                  <a:lnTo>
                    <a:pt x="4194" y="506"/>
                  </a:lnTo>
                  <a:lnTo>
                    <a:pt x="4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42"/>
            <p:cNvSpPr/>
            <p:nvPr/>
          </p:nvSpPr>
          <p:spPr>
            <a:xfrm>
              <a:off x="4057564" y="2689191"/>
              <a:ext cx="144337" cy="17448"/>
            </a:xfrm>
            <a:custGeom>
              <a:avLst/>
              <a:gdLst/>
              <a:ahLst/>
              <a:cxnLst/>
              <a:rect l="l" t="t" r="r" b="b"/>
              <a:pathLst>
                <a:path w="4194" h="507" extrusionOk="0">
                  <a:moveTo>
                    <a:pt x="0" y="0"/>
                  </a:moveTo>
                  <a:lnTo>
                    <a:pt x="0" y="507"/>
                  </a:lnTo>
                  <a:lnTo>
                    <a:pt x="4194" y="507"/>
                  </a:lnTo>
                  <a:lnTo>
                    <a:pt x="4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42"/>
            <p:cNvSpPr/>
            <p:nvPr/>
          </p:nvSpPr>
          <p:spPr>
            <a:xfrm>
              <a:off x="4057564" y="2610105"/>
              <a:ext cx="144337" cy="17414"/>
            </a:xfrm>
            <a:custGeom>
              <a:avLst/>
              <a:gdLst/>
              <a:ahLst/>
              <a:cxnLst/>
              <a:rect l="l" t="t" r="r" b="b"/>
              <a:pathLst>
                <a:path w="4194" h="506" extrusionOk="0">
                  <a:moveTo>
                    <a:pt x="0" y="0"/>
                  </a:moveTo>
                  <a:lnTo>
                    <a:pt x="0" y="506"/>
                  </a:lnTo>
                  <a:lnTo>
                    <a:pt x="4194" y="506"/>
                  </a:lnTo>
                  <a:lnTo>
                    <a:pt x="4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42"/>
            <p:cNvSpPr/>
            <p:nvPr/>
          </p:nvSpPr>
          <p:spPr>
            <a:xfrm>
              <a:off x="4242992" y="2570597"/>
              <a:ext cx="144302" cy="17414"/>
            </a:xfrm>
            <a:custGeom>
              <a:avLst/>
              <a:gdLst/>
              <a:ahLst/>
              <a:cxnLst/>
              <a:rect l="l" t="t" r="r" b="b"/>
              <a:pathLst>
                <a:path w="4193" h="506" extrusionOk="0">
                  <a:moveTo>
                    <a:pt x="0" y="0"/>
                  </a:moveTo>
                  <a:lnTo>
                    <a:pt x="0" y="506"/>
                  </a:lnTo>
                  <a:lnTo>
                    <a:pt x="4193" y="506"/>
                  </a:lnTo>
                  <a:lnTo>
                    <a:pt x="41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42"/>
            <p:cNvSpPr/>
            <p:nvPr/>
          </p:nvSpPr>
          <p:spPr>
            <a:xfrm>
              <a:off x="4242992" y="2768311"/>
              <a:ext cx="144302" cy="17414"/>
            </a:xfrm>
            <a:custGeom>
              <a:avLst/>
              <a:gdLst/>
              <a:ahLst/>
              <a:cxnLst/>
              <a:rect l="l" t="t" r="r" b="b"/>
              <a:pathLst>
                <a:path w="4193" h="506" extrusionOk="0">
                  <a:moveTo>
                    <a:pt x="0" y="0"/>
                  </a:moveTo>
                  <a:lnTo>
                    <a:pt x="0" y="506"/>
                  </a:lnTo>
                  <a:lnTo>
                    <a:pt x="4193" y="506"/>
                  </a:lnTo>
                  <a:lnTo>
                    <a:pt x="41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42"/>
            <p:cNvSpPr/>
            <p:nvPr/>
          </p:nvSpPr>
          <p:spPr>
            <a:xfrm>
              <a:off x="4242992" y="2807854"/>
              <a:ext cx="144302" cy="17414"/>
            </a:xfrm>
            <a:custGeom>
              <a:avLst/>
              <a:gdLst/>
              <a:ahLst/>
              <a:cxnLst/>
              <a:rect l="l" t="t" r="r" b="b"/>
              <a:pathLst>
                <a:path w="4193" h="506" extrusionOk="0">
                  <a:moveTo>
                    <a:pt x="0" y="0"/>
                  </a:moveTo>
                  <a:lnTo>
                    <a:pt x="0" y="506"/>
                  </a:lnTo>
                  <a:lnTo>
                    <a:pt x="4193" y="506"/>
                  </a:lnTo>
                  <a:lnTo>
                    <a:pt x="41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42"/>
            <p:cNvSpPr/>
            <p:nvPr/>
          </p:nvSpPr>
          <p:spPr>
            <a:xfrm>
              <a:off x="3932053" y="2895371"/>
              <a:ext cx="144302" cy="17414"/>
            </a:xfrm>
            <a:custGeom>
              <a:avLst/>
              <a:gdLst/>
              <a:ahLst/>
              <a:cxnLst/>
              <a:rect l="l" t="t" r="r" b="b"/>
              <a:pathLst>
                <a:path w="4193" h="506" extrusionOk="0">
                  <a:moveTo>
                    <a:pt x="0" y="0"/>
                  </a:moveTo>
                  <a:lnTo>
                    <a:pt x="0" y="506"/>
                  </a:lnTo>
                  <a:lnTo>
                    <a:pt x="4193" y="506"/>
                  </a:lnTo>
                  <a:lnTo>
                    <a:pt x="41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42"/>
            <p:cNvSpPr/>
            <p:nvPr/>
          </p:nvSpPr>
          <p:spPr>
            <a:xfrm>
              <a:off x="3932053" y="2934880"/>
              <a:ext cx="144302" cy="17414"/>
            </a:xfrm>
            <a:custGeom>
              <a:avLst/>
              <a:gdLst/>
              <a:ahLst/>
              <a:cxnLst/>
              <a:rect l="l" t="t" r="r" b="b"/>
              <a:pathLst>
                <a:path w="4193" h="506" extrusionOk="0">
                  <a:moveTo>
                    <a:pt x="0" y="0"/>
                  </a:moveTo>
                  <a:lnTo>
                    <a:pt x="0" y="506"/>
                  </a:lnTo>
                  <a:lnTo>
                    <a:pt x="4193" y="506"/>
                  </a:lnTo>
                  <a:lnTo>
                    <a:pt x="41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42"/>
            <p:cNvSpPr/>
            <p:nvPr/>
          </p:nvSpPr>
          <p:spPr>
            <a:xfrm>
              <a:off x="4117446" y="2895371"/>
              <a:ext cx="144302" cy="17414"/>
            </a:xfrm>
            <a:custGeom>
              <a:avLst/>
              <a:gdLst/>
              <a:ahLst/>
              <a:cxnLst/>
              <a:rect l="l" t="t" r="r" b="b"/>
              <a:pathLst>
                <a:path w="4193" h="506" extrusionOk="0">
                  <a:moveTo>
                    <a:pt x="0" y="0"/>
                  </a:moveTo>
                  <a:lnTo>
                    <a:pt x="0" y="506"/>
                  </a:lnTo>
                  <a:lnTo>
                    <a:pt x="4193" y="506"/>
                  </a:lnTo>
                  <a:lnTo>
                    <a:pt x="41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42"/>
            <p:cNvSpPr/>
            <p:nvPr/>
          </p:nvSpPr>
          <p:spPr>
            <a:xfrm>
              <a:off x="4117446" y="2934880"/>
              <a:ext cx="144302" cy="17414"/>
            </a:xfrm>
            <a:custGeom>
              <a:avLst/>
              <a:gdLst/>
              <a:ahLst/>
              <a:cxnLst/>
              <a:rect l="l" t="t" r="r" b="b"/>
              <a:pathLst>
                <a:path w="4193" h="506" extrusionOk="0">
                  <a:moveTo>
                    <a:pt x="0" y="0"/>
                  </a:moveTo>
                  <a:lnTo>
                    <a:pt x="0" y="506"/>
                  </a:lnTo>
                  <a:lnTo>
                    <a:pt x="4193" y="506"/>
                  </a:lnTo>
                  <a:lnTo>
                    <a:pt x="41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42"/>
            <p:cNvSpPr/>
            <p:nvPr/>
          </p:nvSpPr>
          <p:spPr>
            <a:xfrm>
              <a:off x="4272658" y="2699206"/>
              <a:ext cx="84902" cy="42434"/>
            </a:xfrm>
            <a:custGeom>
              <a:avLst/>
              <a:gdLst/>
              <a:ahLst/>
              <a:cxnLst/>
              <a:rect l="l" t="t" r="r" b="b"/>
              <a:pathLst>
                <a:path w="2467" h="1233" extrusionOk="0">
                  <a:moveTo>
                    <a:pt x="1234" y="1"/>
                  </a:moveTo>
                  <a:cubicBezTo>
                    <a:pt x="554" y="1"/>
                    <a:pt x="1" y="553"/>
                    <a:pt x="1" y="1233"/>
                  </a:cubicBezTo>
                  <a:lnTo>
                    <a:pt x="2467" y="1233"/>
                  </a:lnTo>
                  <a:cubicBezTo>
                    <a:pt x="2467" y="552"/>
                    <a:pt x="1915" y="1"/>
                    <a:pt x="1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42"/>
            <p:cNvSpPr/>
            <p:nvPr/>
          </p:nvSpPr>
          <p:spPr>
            <a:xfrm>
              <a:off x="4272658" y="2624491"/>
              <a:ext cx="84902" cy="84867"/>
            </a:xfrm>
            <a:custGeom>
              <a:avLst/>
              <a:gdLst/>
              <a:ahLst/>
              <a:cxnLst/>
              <a:rect l="l" t="t" r="r" b="b"/>
              <a:pathLst>
                <a:path w="2467" h="2466" extrusionOk="0">
                  <a:moveTo>
                    <a:pt x="1234" y="0"/>
                  </a:moveTo>
                  <a:cubicBezTo>
                    <a:pt x="554" y="0"/>
                    <a:pt x="1" y="552"/>
                    <a:pt x="1" y="1234"/>
                  </a:cubicBezTo>
                  <a:cubicBezTo>
                    <a:pt x="1" y="1914"/>
                    <a:pt x="554" y="2466"/>
                    <a:pt x="1234" y="2466"/>
                  </a:cubicBezTo>
                  <a:cubicBezTo>
                    <a:pt x="1915" y="2466"/>
                    <a:pt x="2467" y="1914"/>
                    <a:pt x="2467" y="1234"/>
                  </a:cubicBezTo>
                  <a:cubicBezTo>
                    <a:pt x="2467" y="552"/>
                    <a:pt x="1915" y="0"/>
                    <a:pt x="12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5" name="Google Shape;1575;p42"/>
          <p:cNvGrpSpPr/>
          <p:nvPr/>
        </p:nvGrpSpPr>
        <p:grpSpPr>
          <a:xfrm>
            <a:off x="1048761" y="3507507"/>
            <a:ext cx="203806" cy="557248"/>
            <a:chOff x="3417204" y="2460159"/>
            <a:chExt cx="203806" cy="557248"/>
          </a:xfrm>
        </p:grpSpPr>
        <p:sp>
          <p:nvSpPr>
            <p:cNvPr id="1576" name="Google Shape;1576;p42"/>
            <p:cNvSpPr/>
            <p:nvPr/>
          </p:nvSpPr>
          <p:spPr>
            <a:xfrm>
              <a:off x="3417204" y="2460159"/>
              <a:ext cx="203806" cy="405684"/>
            </a:xfrm>
            <a:custGeom>
              <a:avLst/>
              <a:gdLst/>
              <a:ahLst/>
              <a:cxnLst/>
              <a:rect l="l" t="t" r="r" b="b"/>
              <a:pathLst>
                <a:path w="5922" h="11788" extrusionOk="0">
                  <a:moveTo>
                    <a:pt x="2915" y="1"/>
                  </a:moveTo>
                  <a:cubicBezTo>
                    <a:pt x="2593" y="1"/>
                    <a:pt x="2332" y="261"/>
                    <a:pt x="2332" y="584"/>
                  </a:cubicBezTo>
                  <a:lnTo>
                    <a:pt x="2332" y="1492"/>
                  </a:lnTo>
                  <a:cubicBezTo>
                    <a:pt x="2332" y="1331"/>
                    <a:pt x="2266" y="1186"/>
                    <a:pt x="2160" y="1080"/>
                  </a:cubicBezTo>
                  <a:cubicBezTo>
                    <a:pt x="2095" y="1015"/>
                    <a:pt x="2014" y="965"/>
                    <a:pt x="1923" y="936"/>
                  </a:cubicBezTo>
                  <a:cubicBezTo>
                    <a:pt x="1869" y="918"/>
                    <a:pt x="1809" y="909"/>
                    <a:pt x="1748" y="909"/>
                  </a:cubicBezTo>
                  <a:cubicBezTo>
                    <a:pt x="1427" y="909"/>
                    <a:pt x="1166" y="1170"/>
                    <a:pt x="1166" y="1492"/>
                  </a:cubicBezTo>
                  <a:lnTo>
                    <a:pt x="1166" y="2673"/>
                  </a:lnTo>
                  <a:cubicBezTo>
                    <a:pt x="1166" y="2411"/>
                    <a:pt x="994" y="2190"/>
                    <a:pt x="757" y="2115"/>
                  </a:cubicBezTo>
                  <a:cubicBezTo>
                    <a:pt x="701" y="2098"/>
                    <a:pt x="644" y="2089"/>
                    <a:pt x="583" y="2089"/>
                  </a:cubicBezTo>
                  <a:cubicBezTo>
                    <a:pt x="422" y="2089"/>
                    <a:pt x="276" y="2155"/>
                    <a:pt x="171" y="2261"/>
                  </a:cubicBezTo>
                  <a:cubicBezTo>
                    <a:pt x="65" y="2366"/>
                    <a:pt x="0" y="2511"/>
                    <a:pt x="0" y="2673"/>
                  </a:cubicBezTo>
                  <a:lnTo>
                    <a:pt x="0" y="6644"/>
                  </a:lnTo>
                  <a:cubicBezTo>
                    <a:pt x="0" y="7204"/>
                    <a:pt x="129" y="7752"/>
                    <a:pt x="372" y="8249"/>
                  </a:cubicBezTo>
                  <a:lnTo>
                    <a:pt x="376" y="8256"/>
                  </a:lnTo>
                  <a:cubicBezTo>
                    <a:pt x="660" y="8826"/>
                    <a:pt x="814" y="9453"/>
                    <a:pt x="814" y="10088"/>
                  </a:cubicBezTo>
                  <a:lnTo>
                    <a:pt x="814" y="11788"/>
                  </a:lnTo>
                  <a:lnTo>
                    <a:pt x="1057" y="11788"/>
                  </a:lnTo>
                  <a:cubicBezTo>
                    <a:pt x="1005" y="11664"/>
                    <a:pt x="976" y="11529"/>
                    <a:pt x="976" y="11388"/>
                  </a:cubicBezTo>
                  <a:cubicBezTo>
                    <a:pt x="976" y="11098"/>
                    <a:pt x="1094" y="10835"/>
                    <a:pt x="1284" y="10645"/>
                  </a:cubicBezTo>
                  <a:cubicBezTo>
                    <a:pt x="1475" y="10454"/>
                    <a:pt x="1737" y="10338"/>
                    <a:pt x="2026" y="10338"/>
                  </a:cubicBezTo>
                  <a:cubicBezTo>
                    <a:pt x="2318" y="10338"/>
                    <a:pt x="2580" y="10454"/>
                    <a:pt x="2770" y="10645"/>
                  </a:cubicBezTo>
                  <a:lnTo>
                    <a:pt x="4224" y="10645"/>
                  </a:lnTo>
                  <a:lnTo>
                    <a:pt x="4224" y="9993"/>
                  </a:lnTo>
                  <a:cubicBezTo>
                    <a:pt x="4224" y="9437"/>
                    <a:pt x="4509" y="8923"/>
                    <a:pt x="4974" y="8617"/>
                  </a:cubicBezTo>
                  <a:cubicBezTo>
                    <a:pt x="4975" y="8615"/>
                    <a:pt x="4978" y="8614"/>
                    <a:pt x="4980" y="8613"/>
                  </a:cubicBezTo>
                  <a:cubicBezTo>
                    <a:pt x="5555" y="8224"/>
                    <a:pt x="5921" y="7568"/>
                    <a:pt x="5921" y="6839"/>
                  </a:cubicBezTo>
                  <a:lnTo>
                    <a:pt x="5921" y="4804"/>
                  </a:lnTo>
                  <a:cubicBezTo>
                    <a:pt x="5921" y="4630"/>
                    <a:pt x="5850" y="4472"/>
                    <a:pt x="5736" y="4359"/>
                  </a:cubicBezTo>
                  <a:cubicBezTo>
                    <a:pt x="5623" y="4246"/>
                    <a:pt x="5465" y="4176"/>
                    <a:pt x="5292" y="4176"/>
                  </a:cubicBezTo>
                  <a:cubicBezTo>
                    <a:pt x="5172" y="4176"/>
                    <a:pt x="5062" y="4209"/>
                    <a:pt x="4966" y="4266"/>
                  </a:cubicBezTo>
                  <a:cubicBezTo>
                    <a:pt x="4785" y="4377"/>
                    <a:pt x="4664" y="4575"/>
                    <a:pt x="4664" y="4804"/>
                  </a:cubicBezTo>
                  <a:lnTo>
                    <a:pt x="4664" y="1317"/>
                  </a:lnTo>
                  <a:cubicBezTo>
                    <a:pt x="4664" y="1156"/>
                    <a:pt x="4598" y="1011"/>
                    <a:pt x="4492" y="905"/>
                  </a:cubicBezTo>
                  <a:cubicBezTo>
                    <a:pt x="4387" y="800"/>
                    <a:pt x="4242" y="734"/>
                    <a:pt x="4080" y="734"/>
                  </a:cubicBezTo>
                  <a:cubicBezTo>
                    <a:pt x="4027" y="734"/>
                    <a:pt x="3975" y="740"/>
                    <a:pt x="3925" y="754"/>
                  </a:cubicBezTo>
                  <a:cubicBezTo>
                    <a:pt x="3679" y="822"/>
                    <a:pt x="3498" y="1049"/>
                    <a:pt x="3498" y="1317"/>
                  </a:cubicBezTo>
                  <a:lnTo>
                    <a:pt x="3498" y="584"/>
                  </a:lnTo>
                  <a:cubicBezTo>
                    <a:pt x="3498" y="423"/>
                    <a:pt x="3432" y="277"/>
                    <a:pt x="3327" y="172"/>
                  </a:cubicBezTo>
                  <a:cubicBezTo>
                    <a:pt x="3221" y="66"/>
                    <a:pt x="3076" y="1"/>
                    <a:pt x="29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42"/>
            <p:cNvSpPr/>
            <p:nvPr/>
          </p:nvSpPr>
          <p:spPr>
            <a:xfrm>
              <a:off x="3445184" y="2826473"/>
              <a:ext cx="117355" cy="39371"/>
            </a:xfrm>
            <a:custGeom>
              <a:avLst/>
              <a:gdLst/>
              <a:ahLst/>
              <a:cxnLst/>
              <a:rect l="l" t="t" r="r" b="b"/>
              <a:pathLst>
                <a:path w="3410" h="1144" extrusionOk="0">
                  <a:moveTo>
                    <a:pt x="1" y="1"/>
                  </a:moveTo>
                  <a:lnTo>
                    <a:pt x="1" y="1144"/>
                  </a:lnTo>
                  <a:lnTo>
                    <a:pt x="3410" y="1144"/>
                  </a:lnTo>
                  <a:lnTo>
                    <a:pt x="34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42"/>
            <p:cNvSpPr/>
            <p:nvPr/>
          </p:nvSpPr>
          <p:spPr>
            <a:xfrm>
              <a:off x="3452309" y="2815942"/>
              <a:ext cx="72340" cy="49902"/>
            </a:xfrm>
            <a:custGeom>
              <a:avLst/>
              <a:gdLst/>
              <a:ahLst/>
              <a:cxnLst/>
              <a:rect l="l" t="t" r="r" b="b"/>
              <a:pathLst>
                <a:path w="2102" h="1450" extrusionOk="0">
                  <a:moveTo>
                    <a:pt x="1050" y="0"/>
                  </a:moveTo>
                  <a:cubicBezTo>
                    <a:pt x="470" y="0"/>
                    <a:pt x="0" y="470"/>
                    <a:pt x="0" y="1050"/>
                  </a:cubicBezTo>
                  <a:cubicBezTo>
                    <a:pt x="0" y="1191"/>
                    <a:pt x="29" y="1326"/>
                    <a:pt x="81" y="1450"/>
                  </a:cubicBezTo>
                  <a:lnTo>
                    <a:pt x="2022" y="1450"/>
                  </a:lnTo>
                  <a:cubicBezTo>
                    <a:pt x="2074" y="1326"/>
                    <a:pt x="2102" y="1191"/>
                    <a:pt x="2102" y="1050"/>
                  </a:cubicBezTo>
                  <a:cubicBezTo>
                    <a:pt x="2102" y="760"/>
                    <a:pt x="1983" y="497"/>
                    <a:pt x="1793" y="307"/>
                  </a:cubicBezTo>
                  <a:cubicBezTo>
                    <a:pt x="1602" y="116"/>
                    <a:pt x="1340" y="0"/>
                    <a:pt x="10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42"/>
            <p:cNvSpPr/>
            <p:nvPr/>
          </p:nvSpPr>
          <p:spPr>
            <a:xfrm>
              <a:off x="3432416" y="2961311"/>
              <a:ext cx="142891" cy="56096"/>
            </a:xfrm>
            <a:custGeom>
              <a:avLst/>
              <a:gdLst/>
              <a:ahLst/>
              <a:cxnLst/>
              <a:rect l="l" t="t" r="r" b="b"/>
              <a:pathLst>
                <a:path w="4152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4151" y="1629"/>
                  </a:lnTo>
                  <a:lnTo>
                    <a:pt x="41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42"/>
            <p:cNvSpPr/>
            <p:nvPr/>
          </p:nvSpPr>
          <p:spPr>
            <a:xfrm>
              <a:off x="3446319" y="2961311"/>
              <a:ext cx="115015" cy="56096"/>
            </a:xfrm>
            <a:custGeom>
              <a:avLst/>
              <a:gdLst/>
              <a:ahLst/>
              <a:cxnLst/>
              <a:rect l="l" t="t" r="r" b="b"/>
              <a:pathLst>
                <a:path w="3342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3342" y="1629"/>
                  </a:lnTo>
                  <a:lnTo>
                    <a:pt x="33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42"/>
            <p:cNvSpPr/>
            <p:nvPr/>
          </p:nvSpPr>
          <p:spPr>
            <a:xfrm>
              <a:off x="3432416" y="2964511"/>
              <a:ext cx="142891" cy="21613"/>
            </a:xfrm>
            <a:custGeom>
              <a:avLst/>
              <a:gdLst/>
              <a:ahLst/>
              <a:cxnLst/>
              <a:rect l="l" t="t" r="r" b="b"/>
              <a:pathLst>
                <a:path w="4152" h="628" extrusionOk="0">
                  <a:moveTo>
                    <a:pt x="1" y="0"/>
                  </a:moveTo>
                  <a:lnTo>
                    <a:pt x="1" y="627"/>
                  </a:lnTo>
                  <a:lnTo>
                    <a:pt x="4151" y="627"/>
                  </a:lnTo>
                  <a:lnTo>
                    <a:pt x="4151" y="0"/>
                  </a:lnTo>
                  <a:close/>
                </a:path>
              </a:pathLst>
            </a:custGeom>
            <a:solidFill>
              <a:srgbClr val="2E2E48">
                <a:alpha val="2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42"/>
            <p:cNvSpPr/>
            <p:nvPr/>
          </p:nvSpPr>
          <p:spPr>
            <a:xfrm>
              <a:off x="3428596" y="2863950"/>
              <a:ext cx="150497" cy="110334"/>
            </a:xfrm>
            <a:custGeom>
              <a:avLst/>
              <a:gdLst/>
              <a:ahLst/>
              <a:cxnLst/>
              <a:rect l="l" t="t" r="r" b="b"/>
              <a:pathLst>
                <a:path w="4373" h="3206" extrusionOk="0">
                  <a:moveTo>
                    <a:pt x="1" y="0"/>
                  </a:moveTo>
                  <a:lnTo>
                    <a:pt x="1" y="3205"/>
                  </a:lnTo>
                  <a:lnTo>
                    <a:pt x="4372" y="3205"/>
                  </a:lnTo>
                  <a:lnTo>
                    <a:pt x="43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42"/>
            <p:cNvSpPr/>
            <p:nvPr/>
          </p:nvSpPr>
          <p:spPr>
            <a:xfrm>
              <a:off x="3442086" y="2863950"/>
              <a:ext cx="123515" cy="110334"/>
            </a:xfrm>
            <a:custGeom>
              <a:avLst/>
              <a:gdLst/>
              <a:ahLst/>
              <a:cxnLst/>
              <a:rect l="l" t="t" r="r" b="b"/>
              <a:pathLst>
                <a:path w="3589" h="3206" extrusionOk="0">
                  <a:moveTo>
                    <a:pt x="1" y="0"/>
                  </a:moveTo>
                  <a:lnTo>
                    <a:pt x="1" y="3205"/>
                  </a:lnTo>
                  <a:lnTo>
                    <a:pt x="3588" y="3205"/>
                  </a:lnTo>
                  <a:lnTo>
                    <a:pt x="35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42"/>
            <p:cNvSpPr/>
            <p:nvPr/>
          </p:nvSpPr>
          <p:spPr>
            <a:xfrm>
              <a:off x="3446870" y="2912820"/>
              <a:ext cx="19100" cy="19066"/>
            </a:xfrm>
            <a:custGeom>
              <a:avLst/>
              <a:gdLst/>
              <a:ahLst/>
              <a:cxnLst/>
              <a:rect l="l" t="t" r="r" b="b"/>
              <a:pathLst>
                <a:path w="555" h="554" extrusionOk="0">
                  <a:moveTo>
                    <a:pt x="278" y="1"/>
                  </a:moveTo>
                  <a:cubicBezTo>
                    <a:pt x="126" y="1"/>
                    <a:pt x="1" y="125"/>
                    <a:pt x="1" y="277"/>
                  </a:cubicBezTo>
                  <a:cubicBezTo>
                    <a:pt x="1" y="430"/>
                    <a:pt x="126" y="554"/>
                    <a:pt x="278" y="554"/>
                  </a:cubicBezTo>
                  <a:cubicBezTo>
                    <a:pt x="430" y="554"/>
                    <a:pt x="555" y="430"/>
                    <a:pt x="555" y="277"/>
                  </a:cubicBezTo>
                  <a:cubicBezTo>
                    <a:pt x="555" y="125"/>
                    <a:pt x="430" y="1"/>
                    <a:pt x="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2049;p51">
            <a:extLst>
              <a:ext uri="{FF2B5EF4-FFF2-40B4-BE49-F238E27FC236}">
                <a16:creationId xmlns:a16="http://schemas.microsoft.com/office/drawing/2014/main" id="{92E9EE3D-4C7F-968C-16B9-2381CF29611C}"/>
              </a:ext>
            </a:extLst>
          </p:cNvPr>
          <p:cNvGrpSpPr/>
          <p:nvPr/>
        </p:nvGrpSpPr>
        <p:grpSpPr>
          <a:xfrm>
            <a:off x="4919510" y="2118166"/>
            <a:ext cx="557282" cy="408919"/>
            <a:chOff x="6624373" y="2533876"/>
            <a:chExt cx="557282" cy="408919"/>
          </a:xfrm>
        </p:grpSpPr>
        <p:sp>
          <p:nvSpPr>
            <p:cNvPr id="3" name="Google Shape;2050;p51">
              <a:extLst>
                <a:ext uri="{FF2B5EF4-FFF2-40B4-BE49-F238E27FC236}">
                  <a16:creationId xmlns:a16="http://schemas.microsoft.com/office/drawing/2014/main" id="{DB188E8B-8C32-877C-C7D0-ABDD382D2CE5}"/>
                </a:ext>
              </a:extLst>
            </p:cNvPr>
            <p:cNvSpPr/>
            <p:nvPr/>
          </p:nvSpPr>
          <p:spPr>
            <a:xfrm>
              <a:off x="6689004" y="2597854"/>
              <a:ext cx="340502" cy="335237"/>
            </a:xfrm>
            <a:custGeom>
              <a:avLst/>
              <a:gdLst/>
              <a:ahLst/>
              <a:cxnLst/>
              <a:rect l="l" t="t" r="r" b="b"/>
              <a:pathLst>
                <a:path w="9894" h="9741" extrusionOk="0">
                  <a:moveTo>
                    <a:pt x="3071" y="1"/>
                  </a:moveTo>
                  <a:lnTo>
                    <a:pt x="0" y="3071"/>
                  </a:lnTo>
                  <a:lnTo>
                    <a:pt x="664" y="3734"/>
                  </a:lnTo>
                  <a:cubicBezTo>
                    <a:pt x="819" y="3890"/>
                    <a:pt x="926" y="4089"/>
                    <a:pt x="965" y="4306"/>
                  </a:cubicBezTo>
                  <a:cubicBezTo>
                    <a:pt x="1112" y="5088"/>
                    <a:pt x="1492" y="5813"/>
                    <a:pt x="2060" y="6380"/>
                  </a:cubicBezTo>
                  <a:lnTo>
                    <a:pt x="2369" y="6689"/>
                  </a:lnTo>
                  <a:cubicBezTo>
                    <a:pt x="2386" y="6681"/>
                    <a:pt x="2405" y="6678"/>
                    <a:pt x="2427" y="6678"/>
                  </a:cubicBezTo>
                  <a:cubicBezTo>
                    <a:pt x="2727" y="6678"/>
                    <a:pt x="3405" y="7402"/>
                    <a:pt x="3277" y="7648"/>
                  </a:cubicBezTo>
                  <a:lnTo>
                    <a:pt x="3328" y="7650"/>
                  </a:lnTo>
                  <a:lnTo>
                    <a:pt x="3351" y="7671"/>
                  </a:lnTo>
                  <a:lnTo>
                    <a:pt x="3382" y="7702"/>
                  </a:lnTo>
                  <a:cubicBezTo>
                    <a:pt x="3396" y="7696"/>
                    <a:pt x="3413" y="7692"/>
                    <a:pt x="3431" y="7692"/>
                  </a:cubicBezTo>
                  <a:cubicBezTo>
                    <a:pt x="3727" y="7692"/>
                    <a:pt x="4423" y="8572"/>
                    <a:pt x="4165" y="8830"/>
                  </a:cubicBezTo>
                  <a:cubicBezTo>
                    <a:pt x="4204" y="8791"/>
                    <a:pt x="4258" y="8773"/>
                    <a:pt x="4320" y="8773"/>
                  </a:cubicBezTo>
                  <a:cubicBezTo>
                    <a:pt x="4694" y="8773"/>
                    <a:pt x="5394" y="9388"/>
                    <a:pt x="5295" y="9608"/>
                  </a:cubicBezTo>
                  <a:cubicBezTo>
                    <a:pt x="5408" y="9697"/>
                    <a:pt x="5546" y="9741"/>
                    <a:pt x="5683" y="9741"/>
                  </a:cubicBezTo>
                  <a:cubicBezTo>
                    <a:pt x="5845" y="9741"/>
                    <a:pt x="6007" y="9678"/>
                    <a:pt x="6131" y="9555"/>
                  </a:cubicBezTo>
                  <a:cubicBezTo>
                    <a:pt x="6378" y="9307"/>
                    <a:pt x="6378" y="8906"/>
                    <a:pt x="6131" y="8659"/>
                  </a:cubicBezTo>
                  <a:lnTo>
                    <a:pt x="6131" y="8659"/>
                  </a:lnTo>
                  <a:lnTo>
                    <a:pt x="6741" y="9269"/>
                  </a:lnTo>
                  <a:cubicBezTo>
                    <a:pt x="6865" y="9393"/>
                    <a:pt x="7027" y="9455"/>
                    <a:pt x="7189" y="9455"/>
                  </a:cubicBezTo>
                  <a:cubicBezTo>
                    <a:pt x="7351" y="9455"/>
                    <a:pt x="7513" y="9393"/>
                    <a:pt x="7637" y="9269"/>
                  </a:cubicBezTo>
                  <a:cubicBezTo>
                    <a:pt x="7761" y="9146"/>
                    <a:pt x="7822" y="8984"/>
                    <a:pt x="7822" y="8821"/>
                  </a:cubicBezTo>
                  <a:cubicBezTo>
                    <a:pt x="7822" y="8662"/>
                    <a:pt x="7763" y="8501"/>
                    <a:pt x="7642" y="8379"/>
                  </a:cubicBezTo>
                  <a:lnTo>
                    <a:pt x="7642" y="8379"/>
                  </a:lnTo>
                  <a:lnTo>
                    <a:pt x="8118" y="8854"/>
                  </a:lnTo>
                  <a:cubicBezTo>
                    <a:pt x="8242" y="8978"/>
                    <a:pt x="8404" y="9040"/>
                    <a:pt x="8566" y="9040"/>
                  </a:cubicBezTo>
                  <a:cubicBezTo>
                    <a:pt x="8728" y="9040"/>
                    <a:pt x="8891" y="8978"/>
                    <a:pt x="9015" y="8854"/>
                  </a:cubicBezTo>
                  <a:cubicBezTo>
                    <a:pt x="9138" y="8730"/>
                    <a:pt x="9200" y="8568"/>
                    <a:pt x="9200" y="8407"/>
                  </a:cubicBezTo>
                  <a:cubicBezTo>
                    <a:pt x="9200" y="8244"/>
                    <a:pt x="9138" y="8082"/>
                    <a:pt x="9015" y="7959"/>
                  </a:cubicBezTo>
                  <a:lnTo>
                    <a:pt x="8816" y="7760"/>
                  </a:lnTo>
                  <a:lnTo>
                    <a:pt x="8816" y="7760"/>
                  </a:lnTo>
                  <a:cubicBezTo>
                    <a:pt x="8939" y="7882"/>
                    <a:pt x="9100" y="7944"/>
                    <a:pt x="9261" y="7944"/>
                  </a:cubicBezTo>
                  <a:cubicBezTo>
                    <a:pt x="9423" y="7944"/>
                    <a:pt x="9585" y="7881"/>
                    <a:pt x="9709" y="7756"/>
                  </a:cubicBezTo>
                  <a:cubicBezTo>
                    <a:pt x="9832" y="7632"/>
                    <a:pt x="9894" y="7471"/>
                    <a:pt x="9894" y="7308"/>
                  </a:cubicBezTo>
                  <a:cubicBezTo>
                    <a:pt x="9894" y="7146"/>
                    <a:pt x="9832" y="6984"/>
                    <a:pt x="9709" y="6860"/>
                  </a:cubicBezTo>
                  <a:cubicBezTo>
                    <a:pt x="9709" y="6860"/>
                    <a:pt x="5962" y="1174"/>
                    <a:pt x="6095" y="1091"/>
                  </a:cubicBezTo>
                  <a:cubicBezTo>
                    <a:pt x="5942" y="1042"/>
                    <a:pt x="5784" y="1017"/>
                    <a:pt x="5626" y="1017"/>
                  </a:cubicBezTo>
                  <a:cubicBezTo>
                    <a:pt x="5447" y="1017"/>
                    <a:pt x="5269" y="1048"/>
                    <a:pt x="5099" y="1110"/>
                  </a:cubicBezTo>
                  <a:cubicBezTo>
                    <a:pt x="4971" y="1157"/>
                    <a:pt x="4837" y="1180"/>
                    <a:pt x="4706" y="1180"/>
                  </a:cubicBezTo>
                  <a:cubicBezTo>
                    <a:pt x="4420" y="1180"/>
                    <a:pt x="4142" y="1071"/>
                    <a:pt x="3933" y="862"/>
                  </a:cubicBezTo>
                  <a:lnTo>
                    <a:pt x="30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051;p51">
              <a:extLst>
                <a:ext uri="{FF2B5EF4-FFF2-40B4-BE49-F238E27FC236}">
                  <a16:creationId xmlns:a16="http://schemas.microsoft.com/office/drawing/2014/main" id="{B4B28E91-6597-8A55-5FC4-CCBC64E895EE}"/>
                </a:ext>
              </a:extLst>
            </p:cNvPr>
            <p:cNvSpPr/>
            <p:nvPr/>
          </p:nvSpPr>
          <p:spPr>
            <a:xfrm>
              <a:off x="6814275" y="2604358"/>
              <a:ext cx="301166" cy="226829"/>
            </a:xfrm>
            <a:custGeom>
              <a:avLst/>
              <a:gdLst/>
              <a:ahLst/>
              <a:cxnLst/>
              <a:rect l="l" t="t" r="r" b="b"/>
              <a:pathLst>
                <a:path w="8751" h="6591" extrusionOk="0">
                  <a:moveTo>
                    <a:pt x="6175" y="0"/>
                  </a:moveTo>
                  <a:lnTo>
                    <a:pt x="5611" y="564"/>
                  </a:lnTo>
                  <a:cubicBezTo>
                    <a:pt x="5402" y="774"/>
                    <a:pt x="5122" y="883"/>
                    <a:pt x="4838" y="883"/>
                  </a:cubicBezTo>
                  <a:cubicBezTo>
                    <a:pt x="4682" y="883"/>
                    <a:pt x="4524" y="850"/>
                    <a:pt x="4375" y="783"/>
                  </a:cubicBezTo>
                  <a:cubicBezTo>
                    <a:pt x="4107" y="661"/>
                    <a:pt x="3817" y="601"/>
                    <a:pt x="3529" y="601"/>
                  </a:cubicBezTo>
                  <a:cubicBezTo>
                    <a:pt x="3156" y="601"/>
                    <a:pt x="2784" y="702"/>
                    <a:pt x="2456" y="904"/>
                  </a:cubicBezTo>
                  <a:cubicBezTo>
                    <a:pt x="2323" y="987"/>
                    <a:pt x="2198" y="1085"/>
                    <a:pt x="2082" y="1200"/>
                  </a:cubicBezTo>
                  <a:lnTo>
                    <a:pt x="315" y="2968"/>
                  </a:lnTo>
                  <a:cubicBezTo>
                    <a:pt x="0" y="3283"/>
                    <a:pt x="0" y="3795"/>
                    <a:pt x="315" y="4110"/>
                  </a:cubicBezTo>
                  <a:cubicBezTo>
                    <a:pt x="474" y="4269"/>
                    <a:pt x="681" y="4347"/>
                    <a:pt x="887" y="4347"/>
                  </a:cubicBezTo>
                  <a:cubicBezTo>
                    <a:pt x="1094" y="4347"/>
                    <a:pt x="1299" y="4269"/>
                    <a:pt x="1458" y="4110"/>
                  </a:cubicBezTo>
                  <a:lnTo>
                    <a:pt x="2483" y="3086"/>
                  </a:lnTo>
                  <a:lnTo>
                    <a:pt x="2898" y="3502"/>
                  </a:lnTo>
                  <a:lnTo>
                    <a:pt x="2906" y="3509"/>
                  </a:lnTo>
                  <a:lnTo>
                    <a:pt x="2916" y="3519"/>
                  </a:lnTo>
                  <a:lnTo>
                    <a:pt x="2923" y="3526"/>
                  </a:lnTo>
                  <a:cubicBezTo>
                    <a:pt x="2926" y="3531"/>
                    <a:pt x="2931" y="3535"/>
                    <a:pt x="2937" y="3540"/>
                  </a:cubicBezTo>
                  <a:lnTo>
                    <a:pt x="5987" y="6591"/>
                  </a:lnTo>
                  <a:lnTo>
                    <a:pt x="6383" y="6195"/>
                  </a:lnTo>
                  <a:cubicBezTo>
                    <a:pt x="6955" y="5621"/>
                    <a:pt x="7337" y="4888"/>
                    <a:pt x="7480" y="4094"/>
                  </a:cubicBezTo>
                  <a:cubicBezTo>
                    <a:pt x="7516" y="3893"/>
                    <a:pt x="7616" y="3710"/>
                    <a:pt x="7759" y="3567"/>
                  </a:cubicBezTo>
                  <a:lnTo>
                    <a:pt x="8721" y="2605"/>
                  </a:lnTo>
                  <a:lnTo>
                    <a:pt x="8751" y="2576"/>
                  </a:lnTo>
                  <a:lnTo>
                    <a:pt x="61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052;p51">
              <a:extLst>
                <a:ext uri="{FF2B5EF4-FFF2-40B4-BE49-F238E27FC236}">
                  <a16:creationId xmlns:a16="http://schemas.microsoft.com/office/drawing/2014/main" id="{D95C517D-E473-C2B9-A7A1-ACE90038B608}"/>
                </a:ext>
              </a:extLst>
            </p:cNvPr>
            <p:cNvSpPr/>
            <p:nvPr/>
          </p:nvSpPr>
          <p:spPr>
            <a:xfrm>
              <a:off x="7013400" y="2537421"/>
              <a:ext cx="168255" cy="168221"/>
            </a:xfrm>
            <a:custGeom>
              <a:avLst/>
              <a:gdLst/>
              <a:ahLst/>
              <a:cxnLst/>
              <a:rect l="l" t="t" r="r" b="b"/>
              <a:pathLst>
                <a:path w="4889" h="4888" extrusionOk="0">
                  <a:moveTo>
                    <a:pt x="1629" y="0"/>
                  </a:moveTo>
                  <a:lnTo>
                    <a:pt x="0" y="1629"/>
                  </a:lnTo>
                  <a:lnTo>
                    <a:pt x="353" y="1982"/>
                  </a:lnTo>
                  <a:lnTo>
                    <a:pt x="2929" y="4557"/>
                  </a:lnTo>
                  <a:lnTo>
                    <a:pt x="3259" y="4888"/>
                  </a:lnTo>
                  <a:lnTo>
                    <a:pt x="4888" y="3259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053;p51">
              <a:extLst>
                <a:ext uri="{FF2B5EF4-FFF2-40B4-BE49-F238E27FC236}">
                  <a16:creationId xmlns:a16="http://schemas.microsoft.com/office/drawing/2014/main" id="{231711C9-55F7-BD71-582F-21D576CF40EA}"/>
                </a:ext>
              </a:extLst>
            </p:cNvPr>
            <p:cNvSpPr/>
            <p:nvPr/>
          </p:nvSpPr>
          <p:spPr>
            <a:xfrm>
              <a:off x="6624373" y="2533876"/>
              <a:ext cx="180920" cy="180920"/>
            </a:xfrm>
            <a:custGeom>
              <a:avLst/>
              <a:gdLst/>
              <a:ahLst/>
              <a:cxnLst/>
              <a:rect l="l" t="t" r="r" b="b"/>
              <a:pathLst>
                <a:path w="5257" h="5257" extrusionOk="0">
                  <a:moveTo>
                    <a:pt x="3628" y="0"/>
                  </a:moveTo>
                  <a:lnTo>
                    <a:pt x="0" y="3627"/>
                  </a:lnTo>
                  <a:lnTo>
                    <a:pt x="1630" y="5256"/>
                  </a:lnTo>
                  <a:lnTo>
                    <a:pt x="1917" y="4969"/>
                  </a:lnTo>
                  <a:lnTo>
                    <a:pt x="4987" y="1898"/>
                  </a:lnTo>
                  <a:lnTo>
                    <a:pt x="5257" y="1628"/>
                  </a:lnTo>
                  <a:lnTo>
                    <a:pt x="36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054;p51">
              <a:extLst>
                <a:ext uri="{FF2B5EF4-FFF2-40B4-BE49-F238E27FC236}">
                  <a16:creationId xmlns:a16="http://schemas.microsoft.com/office/drawing/2014/main" id="{3E204FD2-266B-8FA2-DAAB-1FE89C3C0AC0}"/>
                </a:ext>
              </a:extLst>
            </p:cNvPr>
            <p:cNvSpPr/>
            <p:nvPr/>
          </p:nvSpPr>
          <p:spPr>
            <a:xfrm>
              <a:off x="7126866" y="2646207"/>
              <a:ext cx="18446" cy="18412"/>
            </a:xfrm>
            <a:custGeom>
              <a:avLst/>
              <a:gdLst/>
              <a:ahLst/>
              <a:cxnLst/>
              <a:rect l="l" t="t" r="r" b="b"/>
              <a:pathLst>
                <a:path w="536" h="535" extrusionOk="0">
                  <a:moveTo>
                    <a:pt x="268" y="0"/>
                  </a:moveTo>
                  <a:cubicBezTo>
                    <a:pt x="121" y="0"/>
                    <a:pt x="0" y="120"/>
                    <a:pt x="0" y="268"/>
                  </a:cubicBezTo>
                  <a:cubicBezTo>
                    <a:pt x="0" y="415"/>
                    <a:pt x="121" y="535"/>
                    <a:pt x="268" y="535"/>
                  </a:cubicBezTo>
                  <a:cubicBezTo>
                    <a:pt x="416" y="535"/>
                    <a:pt x="536" y="415"/>
                    <a:pt x="536" y="268"/>
                  </a:cubicBezTo>
                  <a:cubicBezTo>
                    <a:pt x="536" y="120"/>
                    <a:pt x="416" y="0"/>
                    <a:pt x="2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055;p51">
              <a:extLst>
                <a:ext uri="{FF2B5EF4-FFF2-40B4-BE49-F238E27FC236}">
                  <a16:creationId xmlns:a16="http://schemas.microsoft.com/office/drawing/2014/main" id="{36079E04-42A4-FEC4-FEF6-3086532DAEEC}"/>
                </a:ext>
              </a:extLst>
            </p:cNvPr>
            <p:cNvSpPr/>
            <p:nvPr/>
          </p:nvSpPr>
          <p:spPr>
            <a:xfrm>
              <a:off x="6665154" y="2655292"/>
              <a:ext cx="18446" cy="18481"/>
            </a:xfrm>
            <a:custGeom>
              <a:avLst/>
              <a:gdLst/>
              <a:ahLst/>
              <a:cxnLst/>
              <a:rect l="l" t="t" r="r" b="b"/>
              <a:pathLst>
                <a:path w="536" h="537" extrusionOk="0">
                  <a:moveTo>
                    <a:pt x="268" y="1"/>
                  </a:moveTo>
                  <a:cubicBezTo>
                    <a:pt x="121" y="1"/>
                    <a:pt x="1" y="120"/>
                    <a:pt x="1" y="269"/>
                  </a:cubicBezTo>
                  <a:cubicBezTo>
                    <a:pt x="1" y="417"/>
                    <a:pt x="121" y="536"/>
                    <a:pt x="268" y="536"/>
                  </a:cubicBezTo>
                  <a:cubicBezTo>
                    <a:pt x="417" y="536"/>
                    <a:pt x="536" y="417"/>
                    <a:pt x="536" y="269"/>
                  </a:cubicBezTo>
                  <a:cubicBezTo>
                    <a:pt x="536" y="120"/>
                    <a:pt x="417" y="1"/>
                    <a:pt x="2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056;p51">
              <a:extLst>
                <a:ext uri="{FF2B5EF4-FFF2-40B4-BE49-F238E27FC236}">
                  <a16:creationId xmlns:a16="http://schemas.microsoft.com/office/drawing/2014/main" id="{146FB2BA-4F9F-FB12-A306-B62DD082508E}"/>
                </a:ext>
              </a:extLst>
            </p:cNvPr>
            <p:cNvSpPr/>
            <p:nvPr/>
          </p:nvSpPr>
          <p:spPr>
            <a:xfrm>
              <a:off x="6754186" y="2825991"/>
              <a:ext cx="52380" cy="48043"/>
            </a:xfrm>
            <a:custGeom>
              <a:avLst/>
              <a:gdLst/>
              <a:ahLst/>
              <a:cxnLst/>
              <a:rect l="l" t="t" r="r" b="b"/>
              <a:pathLst>
                <a:path w="1522" h="1396" extrusionOk="0">
                  <a:moveTo>
                    <a:pt x="767" y="0"/>
                  </a:moveTo>
                  <a:cubicBezTo>
                    <a:pt x="668" y="0"/>
                    <a:pt x="568" y="21"/>
                    <a:pt x="476" y="63"/>
                  </a:cubicBezTo>
                  <a:cubicBezTo>
                    <a:pt x="403" y="97"/>
                    <a:pt x="335" y="144"/>
                    <a:pt x="274" y="204"/>
                  </a:cubicBezTo>
                  <a:cubicBezTo>
                    <a:pt x="1" y="476"/>
                    <a:pt x="1" y="918"/>
                    <a:pt x="274" y="1191"/>
                  </a:cubicBezTo>
                  <a:cubicBezTo>
                    <a:pt x="410" y="1327"/>
                    <a:pt x="588" y="1395"/>
                    <a:pt x="766" y="1395"/>
                  </a:cubicBezTo>
                  <a:cubicBezTo>
                    <a:pt x="944" y="1395"/>
                    <a:pt x="1123" y="1327"/>
                    <a:pt x="1259" y="1191"/>
                  </a:cubicBezTo>
                  <a:cubicBezTo>
                    <a:pt x="1311" y="1139"/>
                    <a:pt x="1352" y="1083"/>
                    <a:pt x="1385" y="1022"/>
                  </a:cubicBezTo>
                  <a:cubicBezTo>
                    <a:pt x="1522" y="759"/>
                    <a:pt x="1480" y="426"/>
                    <a:pt x="1259" y="204"/>
                  </a:cubicBezTo>
                  <a:cubicBezTo>
                    <a:pt x="1124" y="68"/>
                    <a:pt x="946" y="0"/>
                    <a:pt x="7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057;p51">
              <a:extLst>
                <a:ext uri="{FF2B5EF4-FFF2-40B4-BE49-F238E27FC236}">
                  <a16:creationId xmlns:a16="http://schemas.microsoft.com/office/drawing/2014/main" id="{972064D0-F048-D157-95A9-E50BCA88437E}"/>
                </a:ext>
              </a:extLst>
            </p:cNvPr>
            <p:cNvSpPr/>
            <p:nvPr/>
          </p:nvSpPr>
          <p:spPr>
            <a:xfrm>
              <a:off x="6789048" y="2860784"/>
              <a:ext cx="52758" cy="48043"/>
            </a:xfrm>
            <a:custGeom>
              <a:avLst/>
              <a:gdLst/>
              <a:ahLst/>
              <a:cxnLst/>
              <a:rect l="l" t="t" r="r" b="b"/>
              <a:pathLst>
                <a:path w="1533" h="1396" extrusionOk="0">
                  <a:moveTo>
                    <a:pt x="764" y="1"/>
                  </a:moveTo>
                  <a:cubicBezTo>
                    <a:pt x="666" y="1"/>
                    <a:pt x="567" y="22"/>
                    <a:pt x="476" y="63"/>
                  </a:cubicBezTo>
                  <a:cubicBezTo>
                    <a:pt x="403" y="98"/>
                    <a:pt x="334" y="145"/>
                    <a:pt x="274" y="205"/>
                  </a:cubicBezTo>
                  <a:cubicBezTo>
                    <a:pt x="0" y="476"/>
                    <a:pt x="0" y="918"/>
                    <a:pt x="274" y="1191"/>
                  </a:cubicBezTo>
                  <a:cubicBezTo>
                    <a:pt x="409" y="1327"/>
                    <a:pt x="587" y="1395"/>
                    <a:pt x="766" y="1395"/>
                  </a:cubicBezTo>
                  <a:cubicBezTo>
                    <a:pt x="944" y="1395"/>
                    <a:pt x="1123" y="1327"/>
                    <a:pt x="1259" y="1191"/>
                  </a:cubicBezTo>
                  <a:cubicBezTo>
                    <a:pt x="1532" y="919"/>
                    <a:pt x="1532" y="478"/>
                    <a:pt x="1259" y="205"/>
                  </a:cubicBezTo>
                  <a:cubicBezTo>
                    <a:pt x="1123" y="69"/>
                    <a:pt x="943" y="1"/>
                    <a:pt x="7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058;p51">
              <a:extLst>
                <a:ext uri="{FF2B5EF4-FFF2-40B4-BE49-F238E27FC236}">
                  <a16:creationId xmlns:a16="http://schemas.microsoft.com/office/drawing/2014/main" id="{ACF8400A-14B0-A6DD-E6C0-E1599E830690}"/>
                </a:ext>
              </a:extLst>
            </p:cNvPr>
            <p:cNvSpPr/>
            <p:nvPr/>
          </p:nvSpPr>
          <p:spPr>
            <a:xfrm>
              <a:off x="6822982" y="2894752"/>
              <a:ext cx="52276" cy="48043"/>
            </a:xfrm>
            <a:custGeom>
              <a:avLst/>
              <a:gdLst/>
              <a:ahLst/>
              <a:cxnLst/>
              <a:rect l="l" t="t" r="r" b="b"/>
              <a:pathLst>
                <a:path w="1519" h="1396" extrusionOk="0">
                  <a:moveTo>
                    <a:pt x="767" y="0"/>
                  </a:moveTo>
                  <a:cubicBezTo>
                    <a:pt x="588" y="0"/>
                    <a:pt x="410" y="68"/>
                    <a:pt x="273" y="205"/>
                  </a:cubicBezTo>
                  <a:cubicBezTo>
                    <a:pt x="0" y="477"/>
                    <a:pt x="0" y="918"/>
                    <a:pt x="273" y="1191"/>
                  </a:cubicBezTo>
                  <a:cubicBezTo>
                    <a:pt x="409" y="1328"/>
                    <a:pt x="588" y="1396"/>
                    <a:pt x="766" y="1396"/>
                  </a:cubicBezTo>
                  <a:cubicBezTo>
                    <a:pt x="945" y="1396"/>
                    <a:pt x="1123" y="1328"/>
                    <a:pt x="1260" y="1191"/>
                  </a:cubicBezTo>
                  <a:cubicBezTo>
                    <a:pt x="1321" y="1129"/>
                    <a:pt x="1369" y="1058"/>
                    <a:pt x="1402" y="984"/>
                  </a:cubicBezTo>
                  <a:cubicBezTo>
                    <a:pt x="1518" y="728"/>
                    <a:pt x="1469" y="415"/>
                    <a:pt x="1260" y="205"/>
                  </a:cubicBezTo>
                  <a:cubicBezTo>
                    <a:pt x="1124" y="68"/>
                    <a:pt x="945" y="0"/>
                    <a:pt x="7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7556A193-599F-5E83-1373-E9C71860B7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44979"/>
              </p:ext>
            </p:extLst>
          </p:nvPr>
        </p:nvGraphicFramePr>
        <p:xfrm>
          <a:off x="7268092" y="3305427"/>
          <a:ext cx="1651760" cy="685800"/>
        </p:xfrm>
        <a:graphic>
          <a:graphicData uri="http://schemas.openxmlformats.org/drawingml/2006/table">
            <a:tbl>
              <a:tblPr firstRow="1" bandRow="1">
                <a:tableStyleId>{6B48B954-46CD-4EC9-BA68-AE28D8A28489}</a:tableStyleId>
              </a:tblPr>
              <a:tblGrid>
                <a:gridCol w="517760">
                  <a:extLst>
                    <a:ext uri="{9D8B030D-6E8A-4147-A177-3AD203B41FA5}">
                      <a16:colId xmlns:a16="http://schemas.microsoft.com/office/drawing/2014/main" val="1580481534"/>
                    </a:ext>
                  </a:extLst>
                </a:gridCol>
                <a:gridCol w="556260">
                  <a:extLst>
                    <a:ext uri="{9D8B030D-6E8A-4147-A177-3AD203B41FA5}">
                      <a16:colId xmlns:a16="http://schemas.microsoft.com/office/drawing/2014/main" val="1541188521"/>
                    </a:ext>
                  </a:extLst>
                </a:gridCol>
                <a:gridCol w="577740">
                  <a:extLst>
                    <a:ext uri="{9D8B030D-6E8A-4147-A177-3AD203B41FA5}">
                      <a16:colId xmlns:a16="http://schemas.microsoft.com/office/drawing/2014/main" val="721548845"/>
                    </a:ext>
                  </a:extLst>
                </a:gridCol>
              </a:tblGrid>
              <a:tr h="211500">
                <a:tc>
                  <a:txBody>
                    <a:bodyPr/>
                    <a:lstStyle/>
                    <a:p>
                      <a:endParaRPr lang="en-ID" sz="900" dirty="0">
                        <a:solidFill>
                          <a:srgbClr val="5F5F5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5F5F5F"/>
                          </a:solidFill>
                        </a:rPr>
                        <a:t>N-Pred</a:t>
                      </a:r>
                      <a:endParaRPr lang="en-ID" sz="900" dirty="0">
                        <a:solidFill>
                          <a:srgbClr val="5F5F5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5F5F5F"/>
                          </a:solidFill>
                        </a:rPr>
                        <a:t>P-Pred</a:t>
                      </a:r>
                      <a:endParaRPr lang="en-ID" sz="900" dirty="0">
                        <a:solidFill>
                          <a:srgbClr val="5F5F5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014282"/>
                  </a:ext>
                </a:extLst>
              </a:tr>
              <a:tr h="211500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5F5F5F"/>
                          </a:solidFill>
                        </a:rPr>
                        <a:t>N-Act</a:t>
                      </a:r>
                      <a:endParaRPr lang="en-ID" sz="900" dirty="0">
                        <a:solidFill>
                          <a:srgbClr val="5F5F5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5F5F5F"/>
                          </a:solidFill>
                        </a:rPr>
                        <a:t>TN</a:t>
                      </a:r>
                      <a:endParaRPr lang="en-ID" sz="900" dirty="0">
                        <a:solidFill>
                          <a:srgbClr val="5F5F5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5F5F5F"/>
                          </a:solidFill>
                        </a:rPr>
                        <a:t>FP</a:t>
                      </a:r>
                      <a:endParaRPr lang="en-ID" sz="900" dirty="0">
                        <a:solidFill>
                          <a:srgbClr val="5F5F5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789303"/>
                  </a:ext>
                </a:extLst>
              </a:tr>
              <a:tr h="211500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5F5F5F"/>
                          </a:solidFill>
                        </a:rPr>
                        <a:t>P-Act</a:t>
                      </a:r>
                      <a:endParaRPr lang="en-ID" sz="900" dirty="0">
                        <a:solidFill>
                          <a:srgbClr val="5F5F5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5F5F5F"/>
                          </a:solidFill>
                        </a:rPr>
                        <a:t>FN</a:t>
                      </a:r>
                      <a:endParaRPr lang="en-ID" sz="900" dirty="0">
                        <a:solidFill>
                          <a:srgbClr val="5F5F5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5F5F5F"/>
                          </a:solidFill>
                        </a:rPr>
                        <a:t>TP</a:t>
                      </a:r>
                      <a:endParaRPr lang="en-ID" sz="900" dirty="0">
                        <a:solidFill>
                          <a:srgbClr val="5F5F5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232533"/>
                  </a:ext>
                </a:extLst>
              </a:tr>
            </a:tbl>
          </a:graphicData>
        </a:graphic>
      </p:graphicFrame>
      <p:sp>
        <p:nvSpPr>
          <p:cNvPr id="1542" name="Google Shape;1542;p42"/>
          <p:cNvSpPr txBox="1">
            <a:spLocks noGrp="1"/>
          </p:cNvSpPr>
          <p:nvPr>
            <p:ph type="title" idx="6"/>
          </p:nvPr>
        </p:nvSpPr>
        <p:spPr>
          <a:xfrm>
            <a:off x="5720672" y="3326235"/>
            <a:ext cx="23733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/>
              <a:t>ANALYTIC APPROACH</a:t>
            </a:r>
            <a:endParaRPr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7" name="Google Shape;1837;p4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 DATA </a:t>
            </a:r>
            <a:r>
              <a:rPr lang="en" dirty="0">
                <a:solidFill>
                  <a:schemeClr val="lt1"/>
                </a:solidFill>
              </a:rPr>
              <a:t>UNDERSTANDING</a:t>
            </a:r>
            <a:endParaRPr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BF410C9-807F-6799-01B2-C33F1BF10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961" y="1534681"/>
            <a:ext cx="5709760" cy="3334500"/>
          </a:xfrm>
          <a:prstGeom prst="rect">
            <a:avLst/>
          </a:prstGeom>
        </p:spPr>
      </p:pic>
      <p:sp>
        <p:nvSpPr>
          <p:cNvPr id="12" name="Google Shape;1537;p42">
            <a:extLst>
              <a:ext uri="{FF2B5EF4-FFF2-40B4-BE49-F238E27FC236}">
                <a16:creationId xmlns:a16="http://schemas.microsoft.com/office/drawing/2014/main" id="{DB892EF6-71DB-79FC-4C7E-FB840CBD5C7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61024" y="1174500"/>
            <a:ext cx="8829635" cy="4714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ID" b="1" dirty="0" err="1">
                <a:solidFill>
                  <a:srgbClr val="000000"/>
                </a:solidFill>
                <a:effectLst/>
                <a:latin typeface="Didact Gothic" panose="00000500000000000000" pitchFamily="2" charset="0"/>
              </a:rPr>
              <a:t>Sumber</a:t>
            </a:r>
            <a:r>
              <a:rPr lang="en-ID" b="1" dirty="0">
                <a:solidFill>
                  <a:srgbClr val="000000"/>
                </a:solidFill>
                <a:effectLst/>
                <a:latin typeface="Didact Gothic" panose="00000500000000000000" pitchFamily="2" charset="0"/>
              </a:rPr>
              <a:t> Dataset:  </a:t>
            </a:r>
            <a:r>
              <a:rPr lang="en-ID" b="0" dirty="0">
                <a:solidFill>
                  <a:srgbClr val="000000"/>
                </a:solidFill>
                <a:effectLst/>
                <a:latin typeface="Didact Gothic" panose="00000500000000000000" pitchFamily="2" charset="0"/>
              </a:rPr>
              <a:t>https://</a:t>
            </a:r>
            <a:r>
              <a:rPr lang="en-ID" b="0" dirty="0" err="1">
                <a:solidFill>
                  <a:srgbClr val="000000"/>
                </a:solidFill>
                <a:effectLst/>
                <a:latin typeface="Didact Gothic" panose="00000500000000000000" pitchFamily="2" charset="0"/>
              </a:rPr>
              <a:t>drive.google.com</a:t>
            </a:r>
            <a:r>
              <a:rPr lang="en-ID" b="0" dirty="0">
                <a:solidFill>
                  <a:srgbClr val="000000"/>
                </a:solidFill>
                <a:effectLst/>
                <a:latin typeface="Didact Gothic" panose="00000500000000000000" pitchFamily="2" charset="0"/>
              </a:rPr>
              <a:t>/drive/folders/</a:t>
            </a:r>
            <a:r>
              <a:rPr lang="en-ID" b="0" dirty="0" err="1">
                <a:solidFill>
                  <a:srgbClr val="000000"/>
                </a:solidFill>
                <a:effectLst/>
                <a:latin typeface="Didact Gothic" panose="00000500000000000000" pitchFamily="2" charset="0"/>
              </a:rPr>
              <a:t>1PITb78NtK9Ra6wOkQdXCIgItZkj29Ves?usp</a:t>
            </a:r>
            <a:r>
              <a:rPr lang="en-ID" b="0" dirty="0">
                <a:solidFill>
                  <a:srgbClr val="000000"/>
                </a:solidFill>
                <a:effectLst/>
                <a:latin typeface="Didact Gothic" panose="00000500000000000000" pitchFamily="2" charset="0"/>
              </a:rPr>
              <a:t>=</a:t>
            </a:r>
            <a:r>
              <a:rPr lang="en-ID" b="0" dirty="0" err="1">
                <a:solidFill>
                  <a:srgbClr val="000000"/>
                </a:solidFill>
                <a:effectLst/>
                <a:latin typeface="Didact Gothic" panose="00000500000000000000" pitchFamily="2" charset="0"/>
              </a:rPr>
              <a:t>share_link</a:t>
            </a:r>
            <a:endParaRPr lang="en-ID" b="0" dirty="0">
              <a:solidFill>
                <a:srgbClr val="000000"/>
              </a:solidFill>
              <a:effectLst/>
              <a:latin typeface="Didact Gothic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11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Google Shape;1606;p43"/>
          <p:cNvSpPr txBox="1">
            <a:spLocks noGrp="1"/>
          </p:cNvSpPr>
          <p:nvPr>
            <p:ph type="subTitle" idx="1"/>
          </p:nvPr>
        </p:nvSpPr>
        <p:spPr>
          <a:xfrm>
            <a:off x="720000" y="1366095"/>
            <a:ext cx="4477699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1800" dirty="0"/>
              <a:t>Melihat profil dataset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1800" dirty="0"/>
              <a:t>Drop data duplikat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1800" dirty="0"/>
              <a:t>Handling missing values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1800" dirty="0"/>
              <a:t>Handling outlier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800" b="1" dirty="0"/>
              <a:t>Results</a:t>
            </a:r>
            <a:endParaRPr sz="1800" b="1" dirty="0"/>
          </a:p>
        </p:txBody>
      </p:sp>
      <p:sp>
        <p:nvSpPr>
          <p:cNvPr id="1617" name="Google Shape;1617;p43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 DATA </a:t>
            </a:r>
            <a:r>
              <a:rPr lang="en" dirty="0">
                <a:solidFill>
                  <a:schemeClr val="lt1"/>
                </a:solidFill>
              </a:rPr>
              <a:t>CLEANING</a:t>
            </a:r>
            <a:endParaRPr dirty="0">
              <a:solidFill>
                <a:schemeClr val="lt1"/>
              </a:solidFill>
            </a:endParaRPr>
          </a:p>
        </p:txBody>
      </p:sp>
      <p:graphicFrame>
        <p:nvGraphicFramePr>
          <p:cNvPr id="24" name="Table 24">
            <a:extLst>
              <a:ext uri="{FF2B5EF4-FFF2-40B4-BE49-F238E27FC236}">
                <a16:creationId xmlns:a16="http://schemas.microsoft.com/office/drawing/2014/main" id="{4E28F424-DD5F-0335-9437-6CBDCBD67A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470924"/>
              </p:ext>
            </p:extLst>
          </p:nvPr>
        </p:nvGraphicFramePr>
        <p:xfrm>
          <a:off x="720000" y="3215353"/>
          <a:ext cx="2547740" cy="1053411"/>
        </p:xfrm>
        <a:graphic>
          <a:graphicData uri="http://schemas.openxmlformats.org/drawingml/2006/table">
            <a:tbl>
              <a:tblPr firstRow="1" bandRow="1">
                <a:tableStyleId>{6B48B954-46CD-4EC9-BA68-AE28D8A28489}</a:tableStyleId>
              </a:tblPr>
              <a:tblGrid>
                <a:gridCol w="967033">
                  <a:extLst>
                    <a:ext uri="{9D8B030D-6E8A-4147-A177-3AD203B41FA5}">
                      <a16:colId xmlns:a16="http://schemas.microsoft.com/office/drawing/2014/main" val="80995395"/>
                    </a:ext>
                  </a:extLst>
                </a:gridCol>
                <a:gridCol w="800986">
                  <a:extLst>
                    <a:ext uri="{9D8B030D-6E8A-4147-A177-3AD203B41FA5}">
                      <a16:colId xmlns:a16="http://schemas.microsoft.com/office/drawing/2014/main" val="528683742"/>
                    </a:ext>
                  </a:extLst>
                </a:gridCol>
                <a:gridCol w="779721">
                  <a:extLst>
                    <a:ext uri="{9D8B030D-6E8A-4147-A177-3AD203B41FA5}">
                      <a16:colId xmlns:a16="http://schemas.microsoft.com/office/drawing/2014/main" val="2561190330"/>
                    </a:ext>
                  </a:extLst>
                </a:gridCol>
              </a:tblGrid>
              <a:tr h="351137">
                <a:tc>
                  <a:txBody>
                    <a:bodyPr/>
                    <a:lstStyle/>
                    <a:p>
                      <a:endParaRPr lang="en-ID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Before</a:t>
                      </a:r>
                      <a:endParaRPr lang="en-ID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After</a:t>
                      </a:r>
                      <a:endParaRPr lang="en-ID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777053"/>
                  </a:ext>
                </a:extLst>
              </a:tr>
              <a:tr h="351137">
                <a:tc>
                  <a:txBody>
                    <a:bodyPr/>
                    <a:lstStyle/>
                    <a:p>
                      <a:r>
                        <a:rPr lang="en-US" sz="1400" dirty="0"/>
                        <a:t>Columns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  <a:endParaRPr lang="en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728779"/>
                  </a:ext>
                </a:extLst>
              </a:tr>
              <a:tr h="351137">
                <a:tc>
                  <a:txBody>
                    <a:bodyPr/>
                    <a:lstStyle/>
                    <a:p>
                      <a:r>
                        <a:rPr lang="en-US" sz="1400" dirty="0"/>
                        <a:t>Data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3941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3269</a:t>
                      </a:r>
                      <a:endParaRPr lang="en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443845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B26DC0F7-DA9B-CA12-2A85-25EB0E6B70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564"/>
          <a:stretch/>
        </p:blipFill>
        <p:spPr>
          <a:xfrm>
            <a:off x="6471684" y="1094550"/>
            <a:ext cx="2495107" cy="19390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1481A6-1D12-FF27-4FED-76CF25D38A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2002" y="1157241"/>
            <a:ext cx="2550562" cy="18665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207761-B644-6907-B030-E8CD7DED4D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5413" y="3079412"/>
            <a:ext cx="5121378" cy="206408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C8CB137-A7D7-7180-0027-CB0B15358075}"/>
              </a:ext>
            </a:extLst>
          </p:cNvPr>
          <p:cNvSpPr/>
          <p:nvPr/>
        </p:nvSpPr>
        <p:spPr>
          <a:xfrm>
            <a:off x="3862002" y="3487479"/>
            <a:ext cx="3623319" cy="552893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p41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4. MODELLING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1514" name="Google Shape;1514;p41"/>
          <p:cNvGrpSpPr/>
          <p:nvPr/>
        </p:nvGrpSpPr>
        <p:grpSpPr>
          <a:xfrm>
            <a:off x="301980" y="3774019"/>
            <a:ext cx="1199654" cy="1374033"/>
            <a:chOff x="-667337" y="387425"/>
            <a:chExt cx="1738125" cy="1990775"/>
          </a:xfrm>
        </p:grpSpPr>
        <p:sp>
          <p:nvSpPr>
            <p:cNvPr id="1515" name="Google Shape;1515;p41"/>
            <p:cNvSpPr/>
            <p:nvPr/>
          </p:nvSpPr>
          <p:spPr>
            <a:xfrm>
              <a:off x="-306050" y="387425"/>
              <a:ext cx="1015550" cy="953725"/>
            </a:xfrm>
            <a:custGeom>
              <a:avLst/>
              <a:gdLst/>
              <a:ahLst/>
              <a:cxnLst/>
              <a:rect l="l" t="t" r="r" b="b"/>
              <a:pathLst>
                <a:path w="40622" h="38149" extrusionOk="0">
                  <a:moveTo>
                    <a:pt x="26056" y="9328"/>
                  </a:moveTo>
                  <a:cubicBezTo>
                    <a:pt x="26632" y="9328"/>
                    <a:pt x="27193" y="9453"/>
                    <a:pt x="27710" y="9685"/>
                  </a:cubicBezTo>
                  <a:cubicBezTo>
                    <a:pt x="27383" y="9719"/>
                    <a:pt x="27063" y="9775"/>
                    <a:pt x="26747" y="9846"/>
                  </a:cubicBezTo>
                  <a:cubicBezTo>
                    <a:pt x="26337" y="9667"/>
                    <a:pt x="25917" y="9509"/>
                    <a:pt x="25488" y="9368"/>
                  </a:cubicBezTo>
                  <a:cubicBezTo>
                    <a:pt x="25678" y="9341"/>
                    <a:pt x="25868" y="9328"/>
                    <a:pt x="26056" y="9328"/>
                  </a:cubicBezTo>
                  <a:close/>
                  <a:moveTo>
                    <a:pt x="8634" y="1"/>
                  </a:moveTo>
                  <a:cubicBezTo>
                    <a:pt x="3866" y="1"/>
                    <a:pt x="1" y="3867"/>
                    <a:pt x="1" y="8634"/>
                  </a:cubicBezTo>
                  <a:cubicBezTo>
                    <a:pt x="1" y="13034"/>
                    <a:pt x="3292" y="16661"/>
                    <a:pt x="7546" y="17197"/>
                  </a:cubicBezTo>
                  <a:cubicBezTo>
                    <a:pt x="6686" y="19066"/>
                    <a:pt x="6202" y="21144"/>
                    <a:pt x="6202" y="23334"/>
                  </a:cubicBezTo>
                  <a:cubicBezTo>
                    <a:pt x="6202" y="31182"/>
                    <a:pt x="12355" y="37594"/>
                    <a:pt x="20099" y="38012"/>
                  </a:cubicBezTo>
                  <a:lnTo>
                    <a:pt x="20100" y="38148"/>
                  </a:lnTo>
                  <a:cubicBezTo>
                    <a:pt x="20168" y="38109"/>
                    <a:pt x="20245" y="38066"/>
                    <a:pt x="20327" y="38019"/>
                  </a:cubicBezTo>
                  <a:cubicBezTo>
                    <a:pt x="20519" y="38026"/>
                    <a:pt x="20708" y="38034"/>
                    <a:pt x="20903" y="38034"/>
                  </a:cubicBezTo>
                  <a:cubicBezTo>
                    <a:pt x="29020" y="38034"/>
                    <a:pt x="35602" y="31452"/>
                    <a:pt x="35602" y="23333"/>
                  </a:cubicBezTo>
                  <a:cubicBezTo>
                    <a:pt x="35602" y="20892"/>
                    <a:pt x="35003" y="18594"/>
                    <a:pt x="33950" y="16567"/>
                  </a:cubicBezTo>
                  <a:lnTo>
                    <a:pt x="33950" y="16567"/>
                  </a:lnTo>
                  <a:cubicBezTo>
                    <a:pt x="34225" y="16617"/>
                    <a:pt x="34505" y="16644"/>
                    <a:pt x="34790" y="16644"/>
                  </a:cubicBezTo>
                  <a:cubicBezTo>
                    <a:pt x="34892" y="16644"/>
                    <a:pt x="34995" y="16640"/>
                    <a:pt x="35098" y="16633"/>
                  </a:cubicBezTo>
                  <a:cubicBezTo>
                    <a:pt x="35098" y="16633"/>
                    <a:pt x="35321" y="16617"/>
                    <a:pt x="35679" y="16591"/>
                  </a:cubicBezTo>
                  <a:cubicBezTo>
                    <a:pt x="35800" y="16582"/>
                    <a:pt x="35921" y="16578"/>
                    <a:pt x="36040" y="16578"/>
                  </a:cubicBezTo>
                  <a:cubicBezTo>
                    <a:pt x="36877" y="16578"/>
                    <a:pt x="37674" y="16792"/>
                    <a:pt x="38382" y="17170"/>
                  </a:cubicBezTo>
                  <a:cubicBezTo>
                    <a:pt x="39178" y="17598"/>
                    <a:pt x="39861" y="18236"/>
                    <a:pt x="40356" y="19023"/>
                  </a:cubicBezTo>
                  <a:cubicBezTo>
                    <a:pt x="40534" y="18352"/>
                    <a:pt x="40621" y="17648"/>
                    <a:pt x="40609" y="16926"/>
                  </a:cubicBezTo>
                  <a:lnTo>
                    <a:pt x="40595" y="16265"/>
                  </a:lnTo>
                  <a:cubicBezTo>
                    <a:pt x="40512" y="12052"/>
                    <a:pt x="37066" y="8734"/>
                    <a:pt x="32927" y="8734"/>
                  </a:cubicBezTo>
                  <a:cubicBezTo>
                    <a:pt x="32723" y="8734"/>
                    <a:pt x="32518" y="8742"/>
                    <a:pt x="32312" y="8758"/>
                  </a:cubicBezTo>
                  <a:lnTo>
                    <a:pt x="25316" y="9310"/>
                  </a:lnTo>
                  <a:cubicBezTo>
                    <a:pt x="23922" y="8872"/>
                    <a:pt x="22439" y="8634"/>
                    <a:pt x="20903" y="8634"/>
                  </a:cubicBezTo>
                  <a:cubicBezTo>
                    <a:pt x="19643" y="8634"/>
                    <a:pt x="18422" y="8794"/>
                    <a:pt x="17257" y="9091"/>
                  </a:cubicBezTo>
                  <a:cubicBezTo>
                    <a:pt x="17264" y="8940"/>
                    <a:pt x="17268" y="8787"/>
                    <a:pt x="17268" y="8634"/>
                  </a:cubicBezTo>
                  <a:cubicBezTo>
                    <a:pt x="17268" y="3866"/>
                    <a:pt x="13401" y="1"/>
                    <a:pt x="86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1"/>
            <p:cNvSpPr/>
            <p:nvPr/>
          </p:nvSpPr>
          <p:spPr>
            <a:xfrm>
              <a:off x="-667337" y="1478625"/>
              <a:ext cx="1738125" cy="899575"/>
            </a:xfrm>
            <a:custGeom>
              <a:avLst/>
              <a:gdLst/>
              <a:ahLst/>
              <a:cxnLst/>
              <a:rect l="l" t="t" r="r" b="b"/>
              <a:pathLst>
                <a:path w="69525" h="35983" extrusionOk="0">
                  <a:moveTo>
                    <a:pt x="46046" y="0"/>
                  </a:moveTo>
                  <a:cubicBezTo>
                    <a:pt x="45788" y="0"/>
                    <a:pt x="45528" y="8"/>
                    <a:pt x="45267" y="24"/>
                  </a:cubicBezTo>
                  <a:lnTo>
                    <a:pt x="25368" y="1220"/>
                  </a:lnTo>
                  <a:cubicBezTo>
                    <a:pt x="18849" y="1220"/>
                    <a:pt x="12872" y="5804"/>
                    <a:pt x="9858" y="13115"/>
                  </a:cubicBezTo>
                  <a:lnTo>
                    <a:pt x="0" y="35983"/>
                  </a:lnTo>
                  <a:lnTo>
                    <a:pt x="69525" y="35983"/>
                  </a:lnTo>
                  <a:lnTo>
                    <a:pt x="60878" y="12056"/>
                  </a:lnTo>
                  <a:cubicBezTo>
                    <a:pt x="58216" y="4686"/>
                    <a:pt x="52405" y="0"/>
                    <a:pt x="460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1"/>
            <p:cNvSpPr/>
            <p:nvPr/>
          </p:nvSpPr>
          <p:spPr>
            <a:xfrm>
              <a:off x="-35587" y="684224"/>
              <a:ext cx="766450" cy="922275"/>
            </a:xfrm>
            <a:custGeom>
              <a:avLst/>
              <a:gdLst/>
              <a:ahLst/>
              <a:cxnLst/>
              <a:rect l="l" t="t" r="r" b="b"/>
              <a:pathLst>
                <a:path w="30658" h="36891" extrusionOk="0">
                  <a:moveTo>
                    <a:pt x="19282" y="0"/>
                  </a:moveTo>
                  <a:cubicBezTo>
                    <a:pt x="18729" y="873"/>
                    <a:pt x="18411" y="1898"/>
                    <a:pt x="18411" y="2991"/>
                  </a:cubicBezTo>
                  <a:lnTo>
                    <a:pt x="18411" y="3648"/>
                  </a:lnTo>
                  <a:cubicBezTo>
                    <a:pt x="18411" y="6663"/>
                    <a:pt x="15849" y="9107"/>
                    <a:pt x="12688" y="9107"/>
                  </a:cubicBezTo>
                  <a:cubicBezTo>
                    <a:pt x="10701" y="9807"/>
                    <a:pt x="9410" y="11622"/>
                    <a:pt x="9436" y="13620"/>
                  </a:cubicBezTo>
                  <a:lnTo>
                    <a:pt x="9846" y="15443"/>
                  </a:lnTo>
                  <a:cubicBezTo>
                    <a:pt x="9996" y="15756"/>
                    <a:pt x="10184" y="16050"/>
                    <a:pt x="10411" y="16321"/>
                  </a:cubicBezTo>
                  <a:cubicBezTo>
                    <a:pt x="10974" y="16989"/>
                    <a:pt x="11708" y="17865"/>
                    <a:pt x="12260" y="18523"/>
                  </a:cubicBezTo>
                  <a:cubicBezTo>
                    <a:pt x="12774" y="19137"/>
                    <a:pt x="13076" y="19889"/>
                    <a:pt x="13121" y="20676"/>
                  </a:cubicBezTo>
                  <a:lnTo>
                    <a:pt x="13123" y="20729"/>
                  </a:lnTo>
                  <a:cubicBezTo>
                    <a:pt x="13228" y="22586"/>
                    <a:pt x="12246" y="24343"/>
                    <a:pt x="10575" y="25289"/>
                  </a:cubicBezTo>
                  <a:cubicBezTo>
                    <a:pt x="10124" y="25544"/>
                    <a:pt x="9715" y="25777"/>
                    <a:pt x="9438" y="25934"/>
                  </a:cubicBezTo>
                  <a:lnTo>
                    <a:pt x="6074" y="21050"/>
                  </a:lnTo>
                  <a:lnTo>
                    <a:pt x="6074" y="21050"/>
                  </a:lnTo>
                  <a:cubicBezTo>
                    <a:pt x="6178" y="22997"/>
                    <a:pt x="5886" y="25010"/>
                    <a:pt x="5226" y="26883"/>
                  </a:cubicBezTo>
                  <a:cubicBezTo>
                    <a:pt x="4303" y="29502"/>
                    <a:pt x="2430" y="31681"/>
                    <a:pt x="1" y="33028"/>
                  </a:cubicBezTo>
                  <a:lnTo>
                    <a:pt x="14518" y="36789"/>
                  </a:lnTo>
                  <a:cubicBezTo>
                    <a:pt x="14785" y="36858"/>
                    <a:pt x="15050" y="36890"/>
                    <a:pt x="15309" y="36890"/>
                  </a:cubicBezTo>
                  <a:cubicBezTo>
                    <a:pt x="17048" y="36890"/>
                    <a:pt x="18528" y="35421"/>
                    <a:pt x="18417" y="33579"/>
                  </a:cubicBezTo>
                  <a:lnTo>
                    <a:pt x="18139" y="28973"/>
                  </a:lnTo>
                  <a:cubicBezTo>
                    <a:pt x="18031" y="27574"/>
                    <a:pt x="18615" y="26213"/>
                    <a:pt x="19688" y="25363"/>
                  </a:cubicBezTo>
                  <a:lnTo>
                    <a:pt x="23643" y="25851"/>
                  </a:lnTo>
                  <a:cubicBezTo>
                    <a:pt x="23911" y="25884"/>
                    <a:pt x="24171" y="25900"/>
                    <a:pt x="24424" y="25900"/>
                  </a:cubicBezTo>
                  <a:cubicBezTo>
                    <a:pt x="27039" y="25900"/>
                    <a:pt x="28801" y="24162"/>
                    <a:pt x="28580" y="21390"/>
                  </a:cubicBezTo>
                  <a:cubicBezTo>
                    <a:pt x="28578" y="21370"/>
                    <a:pt x="28577" y="21348"/>
                    <a:pt x="28578" y="21327"/>
                  </a:cubicBezTo>
                  <a:lnTo>
                    <a:pt x="28702" y="17109"/>
                  </a:lnTo>
                  <a:cubicBezTo>
                    <a:pt x="28711" y="16836"/>
                    <a:pt x="28870" y="16590"/>
                    <a:pt x="29119" y="16472"/>
                  </a:cubicBezTo>
                  <a:cubicBezTo>
                    <a:pt x="30289" y="15910"/>
                    <a:pt x="30657" y="14421"/>
                    <a:pt x="29881" y="13381"/>
                  </a:cubicBezTo>
                  <a:lnTo>
                    <a:pt x="28377" y="11367"/>
                  </a:lnTo>
                  <a:cubicBezTo>
                    <a:pt x="28294" y="11257"/>
                    <a:pt x="28246" y="11127"/>
                    <a:pt x="28234" y="10991"/>
                  </a:cubicBezTo>
                  <a:lnTo>
                    <a:pt x="27727" y="5014"/>
                  </a:lnTo>
                  <a:cubicBezTo>
                    <a:pt x="27726" y="4994"/>
                    <a:pt x="27722" y="4975"/>
                    <a:pt x="27721" y="4955"/>
                  </a:cubicBezTo>
                  <a:cubicBezTo>
                    <a:pt x="27014" y="4576"/>
                    <a:pt x="26217" y="4363"/>
                    <a:pt x="25380" y="4363"/>
                  </a:cubicBezTo>
                  <a:cubicBezTo>
                    <a:pt x="25260" y="4363"/>
                    <a:pt x="25139" y="4367"/>
                    <a:pt x="25018" y="4376"/>
                  </a:cubicBezTo>
                  <a:cubicBezTo>
                    <a:pt x="24660" y="4402"/>
                    <a:pt x="24437" y="4418"/>
                    <a:pt x="24437" y="4418"/>
                  </a:cubicBezTo>
                  <a:cubicBezTo>
                    <a:pt x="24323" y="4426"/>
                    <a:pt x="24210" y="4430"/>
                    <a:pt x="24098" y="4430"/>
                  </a:cubicBezTo>
                  <a:cubicBezTo>
                    <a:pt x="21672" y="4430"/>
                    <a:pt x="19603" y="2530"/>
                    <a:pt x="192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8" name="Google Shape;1518;p41"/>
          <p:cNvGrpSpPr/>
          <p:nvPr/>
        </p:nvGrpSpPr>
        <p:grpSpPr>
          <a:xfrm flipH="1">
            <a:off x="7579349" y="4367213"/>
            <a:ext cx="701641" cy="780936"/>
            <a:chOff x="2553725" y="2433575"/>
            <a:chExt cx="1657550" cy="1844875"/>
          </a:xfrm>
        </p:grpSpPr>
        <p:sp>
          <p:nvSpPr>
            <p:cNvPr id="1519" name="Google Shape;1519;p41"/>
            <p:cNvSpPr/>
            <p:nvPr/>
          </p:nvSpPr>
          <p:spPr>
            <a:xfrm>
              <a:off x="2553725" y="3355525"/>
              <a:ext cx="1657550" cy="922925"/>
            </a:xfrm>
            <a:custGeom>
              <a:avLst/>
              <a:gdLst/>
              <a:ahLst/>
              <a:cxnLst/>
              <a:rect l="l" t="t" r="r" b="b"/>
              <a:pathLst>
                <a:path w="66302" h="36917" extrusionOk="0">
                  <a:moveTo>
                    <a:pt x="44210" y="0"/>
                  </a:moveTo>
                  <a:cubicBezTo>
                    <a:pt x="44093" y="0"/>
                    <a:pt x="43975" y="3"/>
                    <a:pt x="43856" y="9"/>
                  </a:cubicBezTo>
                  <a:lnTo>
                    <a:pt x="26987" y="870"/>
                  </a:lnTo>
                  <a:cubicBezTo>
                    <a:pt x="22137" y="870"/>
                    <a:pt x="17688" y="3567"/>
                    <a:pt x="15445" y="7869"/>
                  </a:cubicBezTo>
                  <a:lnTo>
                    <a:pt x="1" y="36916"/>
                  </a:lnTo>
                  <a:lnTo>
                    <a:pt x="66301" y="36916"/>
                  </a:lnTo>
                  <a:lnTo>
                    <a:pt x="50454" y="3929"/>
                  </a:lnTo>
                  <a:cubicBezTo>
                    <a:pt x="49297" y="1519"/>
                    <a:pt x="46863" y="0"/>
                    <a:pt x="44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1"/>
            <p:cNvSpPr/>
            <p:nvPr/>
          </p:nvSpPr>
          <p:spPr>
            <a:xfrm>
              <a:off x="3105350" y="2922075"/>
              <a:ext cx="557825" cy="573875"/>
            </a:xfrm>
            <a:custGeom>
              <a:avLst/>
              <a:gdLst/>
              <a:ahLst/>
              <a:cxnLst/>
              <a:rect l="l" t="t" r="r" b="b"/>
              <a:pathLst>
                <a:path w="22313" h="22955" extrusionOk="0">
                  <a:moveTo>
                    <a:pt x="13752" y="0"/>
                  </a:moveTo>
                  <a:cubicBezTo>
                    <a:pt x="12853" y="3613"/>
                    <a:pt x="9795" y="6272"/>
                    <a:pt x="6101" y="6670"/>
                  </a:cubicBezTo>
                  <a:lnTo>
                    <a:pt x="6025" y="7372"/>
                  </a:lnTo>
                  <a:cubicBezTo>
                    <a:pt x="6129" y="9303"/>
                    <a:pt x="5840" y="11301"/>
                    <a:pt x="5184" y="13159"/>
                  </a:cubicBezTo>
                  <a:cubicBezTo>
                    <a:pt x="4267" y="15757"/>
                    <a:pt x="2411" y="17920"/>
                    <a:pt x="1" y="19256"/>
                  </a:cubicBezTo>
                  <a:lnTo>
                    <a:pt x="19898" y="22924"/>
                  </a:lnTo>
                  <a:cubicBezTo>
                    <a:pt x="20009" y="22944"/>
                    <a:pt x="20119" y="22954"/>
                    <a:pt x="20226" y="22954"/>
                  </a:cubicBezTo>
                  <a:cubicBezTo>
                    <a:pt x="21422" y="22954"/>
                    <a:pt x="22312" y="21732"/>
                    <a:pt x="21848" y="20556"/>
                  </a:cubicBezTo>
                  <a:lnTo>
                    <a:pt x="20511" y="17164"/>
                  </a:lnTo>
                  <a:cubicBezTo>
                    <a:pt x="20133" y="16204"/>
                    <a:pt x="20134" y="15171"/>
                    <a:pt x="20457" y="14253"/>
                  </a:cubicBezTo>
                  <a:lnTo>
                    <a:pt x="14761" y="13858"/>
                  </a:lnTo>
                  <a:cubicBezTo>
                    <a:pt x="11379" y="13805"/>
                    <a:pt x="11958" y="9436"/>
                    <a:pt x="12465" y="5600"/>
                  </a:cubicBezTo>
                  <a:lnTo>
                    <a:pt x="13771" y="87"/>
                  </a:lnTo>
                  <a:lnTo>
                    <a:pt x="137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1"/>
            <p:cNvSpPr/>
            <p:nvPr/>
          </p:nvSpPr>
          <p:spPr>
            <a:xfrm>
              <a:off x="3507250" y="2612325"/>
              <a:ext cx="379300" cy="461000"/>
            </a:xfrm>
            <a:custGeom>
              <a:avLst/>
              <a:gdLst/>
              <a:ahLst/>
              <a:cxnLst/>
              <a:rect l="l" t="t" r="r" b="b"/>
              <a:pathLst>
                <a:path w="15172" h="18440" extrusionOk="0">
                  <a:moveTo>
                    <a:pt x="3598" y="1"/>
                  </a:moveTo>
                  <a:cubicBezTo>
                    <a:pt x="2134" y="1"/>
                    <a:pt x="1013" y="1318"/>
                    <a:pt x="1260" y="2771"/>
                  </a:cubicBezTo>
                  <a:lnTo>
                    <a:pt x="1399" y="3700"/>
                  </a:lnTo>
                  <a:cubicBezTo>
                    <a:pt x="1808" y="6411"/>
                    <a:pt x="1599" y="9177"/>
                    <a:pt x="792" y="11798"/>
                  </a:cubicBezTo>
                  <a:lnTo>
                    <a:pt x="1" y="14360"/>
                  </a:lnTo>
                  <a:cubicBezTo>
                    <a:pt x="533" y="15889"/>
                    <a:pt x="1832" y="17038"/>
                    <a:pt x="3433" y="17369"/>
                  </a:cubicBezTo>
                  <a:lnTo>
                    <a:pt x="8606" y="18440"/>
                  </a:lnTo>
                  <a:lnTo>
                    <a:pt x="8772" y="17857"/>
                  </a:lnTo>
                  <a:cubicBezTo>
                    <a:pt x="9126" y="16611"/>
                    <a:pt x="10263" y="15760"/>
                    <a:pt x="11547" y="15760"/>
                  </a:cubicBezTo>
                  <a:cubicBezTo>
                    <a:pt x="11592" y="15760"/>
                    <a:pt x="11636" y="15761"/>
                    <a:pt x="11681" y="15763"/>
                  </a:cubicBezTo>
                  <a:lnTo>
                    <a:pt x="12287" y="15790"/>
                  </a:lnTo>
                  <a:cubicBezTo>
                    <a:pt x="12295" y="15660"/>
                    <a:pt x="12313" y="15562"/>
                    <a:pt x="12345" y="15509"/>
                  </a:cubicBezTo>
                  <a:lnTo>
                    <a:pt x="12407" y="15408"/>
                  </a:lnTo>
                  <a:lnTo>
                    <a:pt x="13868" y="15331"/>
                  </a:lnTo>
                  <a:cubicBezTo>
                    <a:pt x="14687" y="15289"/>
                    <a:pt x="15172" y="14402"/>
                    <a:pt x="14768" y="13691"/>
                  </a:cubicBezTo>
                  <a:lnTo>
                    <a:pt x="11825" y="8524"/>
                  </a:lnTo>
                  <a:lnTo>
                    <a:pt x="11509" y="4795"/>
                  </a:lnTo>
                  <a:lnTo>
                    <a:pt x="11280" y="2084"/>
                  </a:lnTo>
                  <a:cubicBezTo>
                    <a:pt x="11220" y="1385"/>
                    <a:pt x="11042" y="723"/>
                    <a:pt x="10774" y="110"/>
                  </a:cubicBezTo>
                  <a:cubicBezTo>
                    <a:pt x="10459" y="186"/>
                    <a:pt x="10134" y="225"/>
                    <a:pt x="9804" y="225"/>
                  </a:cubicBezTo>
                  <a:cubicBezTo>
                    <a:pt x="9751" y="225"/>
                    <a:pt x="9698" y="224"/>
                    <a:pt x="9645" y="222"/>
                  </a:cubicBezTo>
                  <a:lnTo>
                    <a:pt x="3665" y="2"/>
                  </a:lnTo>
                  <a:cubicBezTo>
                    <a:pt x="3642" y="1"/>
                    <a:pt x="3620" y="1"/>
                    <a:pt x="35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1"/>
            <p:cNvSpPr/>
            <p:nvPr/>
          </p:nvSpPr>
          <p:spPr>
            <a:xfrm>
              <a:off x="3064000" y="2433575"/>
              <a:ext cx="807100" cy="854000"/>
            </a:xfrm>
            <a:custGeom>
              <a:avLst/>
              <a:gdLst/>
              <a:ahLst/>
              <a:cxnLst/>
              <a:rect l="l" t="t" r="r" b="b"/>
              <a:pathLst>
                <a:path w="32284" h="34160" extrusionOk="0">
                  <a:moveTo>
                    <a:pt x="22135" y="1"/>
                  </a:moveTo>
                  <a:cubicBezTo>
                    <a:pt x="22036" y="1"/>
                    <a:pt x="21935" y="3"/>
                    <a:pt x="21834" y="6"/>
                  </a:cubicBezTo>
                  <a:cubicBezTo>
                    <a:pt x="21746" y="9"/>
                    <a:pt x="21660" y="14"/>
                    <a:pt x="21572" y="20"/>
                  </a:cubicBezTo>
                  <a:lnTo>
                    <a:pt x="14423" y="465"/>
                  </a:lnTo>
                  <a:cubicBezTo>
                    <a:pt x="14310" y="473"/>
                    <a:pt x="14198" y="483"/>
                    <a:pt x="14086" y="495"/>
                  </a:cubicBezTo>
                  <a:cubicBezTo>
                    <a:pt x="5169" y="1378"/>
                    <a:pt x="0" y="11062"/>
                    <a:pt x="4046" y="19057"/>
                  </a:cubicBezTo>
                  <a:lnTo>
                    <a:pt x="7671" y="26222"/>
                  </a:lnTo>
                  <a:cubicBezTo>
                    <a:pt x="7699" y="26220"/>
                    <a:pt x="7726" y="26214"/>
                    <a:pt x="7755" y="26210"/>
                  </a:cubicBezTo>
                  <a:cubicBezTo>
                    <a:pt x="11449" y="25812"/>
                    <a:pt x="14507" y="23152"/>
                    <a:pt x="15406" y="19540"/>
                  </a:cubicBezTo>
                  <a:lnTo>
                    <a:pt x="15425" y="19627"/>
                  </a:lnTo>
                  <a:lnTo>
                    <a:pt x="14168" y="24931"/>
                  </a:lnTo>
                  <a:lnTo>
                    <a:pt x="14119" y="25140"/>
                  </a:lnTo>
                  <a:cubicBezTo>
                    <a:pt x="13612" y="28976"/>
                    <a:pt x="13033" y="33345"/>
                    <a:pt x="16415" y="33398"/>
                  </a:cubicBezTo>
                  <a:lnTo>
                    <a:pt x="22110" y="33793"/>
                  </a:lnTo>
                  <a:lnTo>
                    <a:pt x="27226" y="34148"/>
                  </a:lnTo>
                  <a:cubicBezTo>
                    <a:pt x="27324" y="34156"/>
                    <a:pt x="27422" y="34160"/>
                    <a:pt x="27519" y="34160"/>
                  </a:cubicBezTo>
                  <a:cubicBezTo>
                    <a:pt x="29595" y="34160"/>
                    <a:pt x="31246" y="32336"/>
                    <a:pt x="30989" y="30232"/>
                  </a:cubicBezTo>
                  <a:lnTo>
                    <a:pt x="30101" y="22944"/>
                  </a:lnTo>
                  <a:lnTo>
                    <a:pt x="30020" y="22940"/>
                  </a:lnTo>
                  <a:lnTo>
                    <a:pt x="29413" y="22913"/>
                  </a:lnTo>
                  <a:cubicBezTo>
                    <a:pt x="29369" y="22911"/>
                    <a:pt x="29324" y="22910"/>
                    <a:pt x="29280" y="22910"/>
                  </a:cubicBezTo>
                  <a:cubicBezTo>
                    <a:pt x="27996" y="22910"/>
                    <a:pt x="26859" y="23761"/>
                    <a:pt x="26505" y="25007"/>
                  </a:cubicBezTo>
                  <a:lnTo>
                    <a:pt x="26339" y="25590"/>
                  </a:lnTo>
                  <a:lnTo>
                    <a:pt x="21166" y="24519"/>
                  </a:lnTo>
                  <a:cubicBezTo>
                    <a:pt x="19565" y="24188"/>
                    <a:pt x="18266" y="23039"/>
                    <a:pt x="17734" y="21510"/>
                  </a:cubicBezTo>
                  <a:lnTo>
                    <a:pt x="18525" y="18948"/>
                  </a:lnTo>
                  <a:cubicBezTo>
                    <a:pt x="19331" y="16327"/>
                    <a:pt x="19539" y="13561"/>
                    <a:pt x="19132" y="10850"/>
                  </a:cubicBezTo>
                  <a:lnTo>
                    <a:pt x="18992" y="9921"/>
                  </a:lnTo>
                  <a:cubicBezTo>
                    <a:pt x="18746" y="8468"/>
                    <a:pt x="19869" y="7151"/>
                    <a:pt x="21330" y="7151"/>
                  </a:cubicBezTo>
                  <a:cubicBezTo>
                    <a:pt x="21352" y="7151"/>
                    <a:pt x="21374" y="7151"/>
                    <a:pt x="21397" y="7152"/>
                  </a:cubicBezTo>
                  <a:lnTo>
                    <a:pt x="27378" y="7372"/>
                  </a:lnTo>
                  <a:cubicBezTo>
                    <a:pt x="27430" y="7374"/>
                    <a:pt x="27481" y="7375"/>
                    <a:pt x="27532" y="7375"/>
                  </a:cubicBezTo>
                  <a:cubicBezTo>
                    <a:pt x="27864" y="7375"/>
                    <a:pt x="28191" y="7334"/>
                    <a:pt x="28506" y="7260"/>
                  </a:cubicBezTo>
                  <a:cubicBezTo>
                    <a:pt x="28775" y="7873"/>
                    <a:pt x="28953" y="8535"/>
                    <a:pt x="29012" y="9234"/>
                  </a:cubicBezTo>
                  <a:lnTo>
                    <a:pt x="29241" y="11945"/>
                  </a:lnTo>
                  <a:cubicBezTo>
                    <a:pt x="30157" y="10227"/>
                    <a:pt x="30371" y="8330"/>
                    <a:pt x="30013" y="6560"/>
                  </a:cubicBezTo>
                  <a:cubicBezTo>
                    <a:pt x="30434" y="6254"/>
                    <a:pt x="30800" y="5869"/>
                    <a:pt x="31087" y="5415"/>
                  </a:cubicBezTo>
                  <a:lnTo>
                    <a:pt x="31293" y="5089"/>
                  </a:lnTo>
                  <a:cubicBezTo>
                    <a:pt x="32284" y="3886"/>
                    <a:pt x="31420" y="2079"/>
                    <a:pt x="29876" y="2079"/>
                  </a:cubicBezTo>
                  <a:cubicBezTo>
                    <a:pt x="29857" y="2079"/>
                    <a:pt x="29838" y="2079"/>
                    <a:pt x="29819" y="2080"/>
                  </a:cubicBezTo>
                  <a:lnTo>
                    <a:pt x="27575" y="2142"/>
                  </a:lnTo>
                  <a:cubicBezTo>
                    <a:pt x="26193" y="836"/>
                    <a:pt x="24330" y="1"/>
                    <a:pt x="221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41"/>
          <p:cNvGrpSpPr/>
          <p:nvPr/>
        </p:nvGrpSpPr>
        <p:grpSpPr>
          <a:xfrm>
            <a:off x="8028911" y="3595629"/>
            <a:ext cx="1459717" cy="1552351"/>
            <a:chOff x="1244925" y="2414900"/>
            <a:chExt cx="1751100" cy="1862225"/>
          </a:xfrm>
        </p:grpSpPr>
        <p:sp>
          <p:nvSpPr>
            <p:cNvPr id="1524" name="Google Shape;1524;p41"/>
            <p:cNvSpPr/>
            <p:nvPr/>
          </p:nvSpPr>
          <p:spPr>
            <a:xfrm>
              <a:off x="1578700" y="2414900"/>
              <a:ext cx="807100" cy="727625"/>
            </a:xfrm>
            <a:custGeom>
              <a:avLst/>
              <a:gdLst/>
              <a:ahLst/>
              <a:cxnLst/>
              <a:rect l="l" t="t" r="r" b="b"/>
              <a:pathLst>
                <a:path w="32284" h="29105" extrusionOk="0">
                  <a:moveTo>
                    <a:pt x="10530" y="1"/>
                  </a:moveTo>
                  <a:cubicBezTo>
                    <a:pt x="7576" y="1"/>
                    <a:pt x="4650" y="1158"/>
                    <a:pt x="2465" y="3393"/>
                  </a:cubicBezTo>
                  <a:cubicBezTo>
                    <a:pt x="2447" y="3393"/>
                    <a:pt x="2428" y="3393"/>
                    <a:pt x="2410" y="3393"/>
                  </a:cubicBezTo>
                  <a:cubicBezTo>
                    <a:pt x="865" y="3393"/>
                    <a:pt x="0" y="5200"/>
                    <a:pt x="994" y="6403"/>
                  </a:cubicBezTo>
                  <a:lnTo>
                    <a:pt x="1200" y="6729"/>
                  </a:lnTo>
                  <a:cubicBezTo>
                    <a:pt x="1487" y="7183"/>
                    <a:pt x="1854" y="7568"/>
                    <a:pt x="2273" y="7874"/>
                  </a:cubicBezTo>
                  <a:cubicBezTo>
                    <a:pt x="1787" y="10281"/>
                    <a:pt x="2350" y="12928"/>
                    <a:pt x="4310" y="15033"/>
                  </a:cubicBezTo>
                  <a:lnTo>
                    <a:pt x="11807" y="23082"/>
                  </a:lnTo>
                  <a:lnTo>
                    <a:pt x="23825" y="29104"/>
                  </a:lnTo>
                  <a:lnTo>
                    <a:pt x="24618" y="27536"/>
                  </a:lnTo>
                  <a:lnTo>
                    <a:pt x="28243" y="20371"/>
                  </a:lnTo>
                  <a:cubicBezTo>
                    <a:pt x="32284" y="12377"/>
                    <a:pt x="27116" y="2693"/>
                    <a:pt x="18198" y="1811"/>
                  </a:cubicBezTo>
                  <a:cubicBezTo>
                    <a:pt x="18086" y="1799"/>
                    <a:pt x="17973" y="1790"/>
                    <a:pt x="17861" y="1781"/>
                  </a:cubicBezTo>
                  <a:lnTo>
                    <a:pt x="16471" y="1693"/>
                  </a:lnTo>
                  <a:cubicBezTo>
                    <a:pt x="14636" y="556"/>
                    <a:pt x="12576" y="1"/>
                    <a:pt x="105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1"/>
            <p:cNvSpPr/>
            <p:nvPr/>
          </p:nvSpPr>
          <p:spPr>
            <a:xfrm>
              <a:off x="1244925" y="3338425"/>
              <a:ext cx="1751100" cy="938700"/>
            </a:xfrm>
            <a:custGeom>
              <a:avLst/>
              <a:gdLst/>
              <a:ahLst/>
              <a:cxnLst/>
              <a:rect l="l" t="t" r="r" b="b"/>
              <a:pathLst>
                <a:path w="70044" h="37548" extrusionOk="0">
                  <a:moveTo>
                    <a:pt x="40187" y="0"/>
                  </a:moveTo>
                  <a:cubicBezTo>
                    <a:pt x="39329" y="0"/>
                    <a:pt x="38467" y="56"/>
                    <a:pt x="37605" y="170"/>
                  </a:cubicBezTo>
                  <a:lnTo>
                    <a:pt x="28688" y="1344"/>
                  </a:lnTo>
                  <a:cubicBezTo>
                    <a:pt x="28499" y="1334"/>
                    <a:pt x="28311" y="1330"/>
                    <a:pt x="28124" y="1330"/>
                  </a:cubicBezTo>
                  <a:cubicBezTo>
                    <a:pt x="24613" y="1330"/>
                    <a:pt x="21359" y="3021"/>
                    <a:pt x="19659" y="5769"/>
                  </a:cubicBezTo>
                  <a:lnTo>
                    <a:pt x="1" y="37547"/>
                  </a:lnTo>
                  <a:lnTo>
                    <a:pt x="70044" y="37547"/>
                  </a:lnTo>
                  <a:lnTo>
                    <a:pt x="56551" y="9033"/>
                  </a:lnTo>
                  <a:cubicBezTo>
                    <a:pt x="56202" y="8443"/>
                    <a:pt x="55780" y="7834"/>
                    <a:pt x="55296" y="7222"/>
                  </a:cubicBezTo>
                  <a:cubicBezTo>
                    <a:pt x="51629" y="2585"/>
                    <a:pt x="46019" y="0"/>
                    <a:pt x="401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1"/>
            <p:cNvSpPr/>
            <p:nvPr/>
          </p:nvSpPr>
          <p:spPr>
            <a:xfrm>
              <a:off x="1563250" y="2626550"/>
              <a:ext cx="739000" cy="883575"/>
            </a:xfrm>
            <a:custGeom>
              <a:avLst/>
              <a:gdLst/>
              <a:ahLst/>
              <a:cxnLst/>
              <a:rect l="l" t="t" r="r" b="b"/>
              <a:pathLst>
                <a:path w="29560" h="35343" extrusionOk="0">
                  <a:moveTo>
                    <a:pt x="11574" y="0"/>
                  </a:moveTo>
                  <a:cubicBezTo>
                    <a:pt x="11552" y="0"/>
                    <a:pt x="11530" y="1"/>
                    <a:pt x="11508" y="1"/>
                  </a:cubicBezTo>
                  <a:lnTo>
                    <a:pt x="5526" y="221"/>
                  </a:lnTo>
                  <a:cubicBezTo>
                    <a:pt x="5475" y="223"/>
                    <a:pt x="5423" y="224"/>
                    <a:pt x="5372" y="224"/>
                  </a:cubicBezTo>
                  <a:cubicBezTo>
                    <a:pt x="5040" y="224"/>
                    <a:pt x="4714" y="184"/>
                    <a:pt x="4399" y="110"/>
                  </a:cubicBezTo>
                  <a:cubicBezTo>
                    <a:pt x="4129" y="722"/>
                    <a:pt x="3951" y="1385"/>
                    <a:pt x="3893" y="2083"/>
                  </a:cubicBezTo>
                  <a:lnTo>
                    <a:pt x="3346" y="8525"/>
                  </a:lnTo>
                  <a:lnTo>
                    <a:pt x="404" y="13692"/>
                  </a:lnTo>
                  <a:cubicBezTo>
                    <a:pt x="1" y="14402"/>
                    <a:pt x="486" y="15290"/>
                    <a:pt x="1301" y="15332"/>
                  </a:cubicBezTo>
                  <a:lnTo>
                    <a:pt x="2762" y="15408"/>
                  </a:lnTo>
                  <a:lnTo>
                    <a:pt x="2824" y="15509"/>
                  </a:lnTo>
                  <a:cubicBezTo>
                    <a:pt x="2881" y="16181"/>
                    <a:pt x="2979" y="19354"/>
                    <a:pt x="2979" y="19354"/>
                  </a:cubicBezTo>
                  <a:cubicBezTo>
                    <a:pt x="2908" y="23481"/>
                    <a:pt x="4278" y="24607"/>
                    <a:pt x="6579" y="24607"/>
                  </a:cubicBezTo>
                  <a:cubicBezTo>
                    <a:pt x="6959" y="24607"/>
                    <a:pt x="7364" y="24576"/>
                    <a:pt x="7793" y="24523"/>
                  </a:cubicBezTo>
                  <a:lnTo>
                    <a:pt x="8834" y="24395"/>
                  </a:lnTo>
                  <a:cubicBezTo>
                    <a:pt x="8853" y="24403"/>
                    <a:pt x="8870" y="24412"/>
                    <a:pt x="8888" y="24422"/>
                  </a:cubicBezTo>
                  <a:cubicBezTo>
                    <a:pt x="10649" y="25365"/>
                    <a:pt x="11460" y="27718"/>
                    <a:pt x="10726" y="29577"/>
                  </a:cubicBezTo>
                  <a:lnTo>
                    <a:pt x="9400" y="32944"/>
                  </a:lnTo>
                  <a:cubicBezTo>
                    <a:pt x="8937" y="34119"/>
                    <a:pt x="9826" y="35343"/>
                    <a:pt x="11022" y="35343"/>
                  </a:cubicBezTo>
                  <a:cubicBezTo>
                    <a:pt x="11129" y="35343"/>
                    <a:pt x="11239" y="35333"/>
                    <a:pt x="11350" y="35312"/>
                  </a:cubicBezTo>
                  <a:lnTo>
                    <a:pt x="27896" y="32264"/>
                  </a:lnTo>
                  <a:cubicBezTo>
                    <a:pt x="29078" y="32045"/>
                    <a:pt x="29560" y="30583"/>
                    <a:pt x="28709" y="29735"/>
                  </a:cubicBezTo>
                  <a:cubicBezTo>
                    <a:pt x="27535" y="28561"/>
                    <a:pt x="26623" y="27136"/>
                    <a:pt x="26064" y="25548"/>
                  </a:cubicBezTo>
                  <a:cubicBezTo>
                    <a:pt x="25409" y="23691"/>
                    <a:pt x="25051" y="21062"/>
                    <a:pt x="25155" y="19130"/>
                  </a:cubicBezTo>
                  <a:lnTo>
                    <a:pt x="25148" y="19070"/>
                  </a:lnTo>
                  <a:cubicBezTo>
                    <a:pt x="15268" y="19033"/>
                    <a:pt x="15894" y="12490"/>
                    <a:pt x="15894" y="12490"/>
                  </a:cubicBezTo>
                  <a:cubicBezTo>
                    <a:pt x="15114" y="9960"/>
                    <a:pt x="9900" y="10847"/>
                    <a:pt x="13367" y="4416"/>
                  </a:cubicBezTo>
                  <a:cubicBezTo>
                    <a:pt x="13643" y="3905"/>
                    <a:pt x="13825" y="3346"/>
                    <a:pt x="13912" y="2771"/>
                  </a:cubicBezTo>
                  <a:cubicBezTo>
                    <a:pt x="14159" y="1318"/>
                    <a:pt x="13036" y="0"/>
                    <a:pt x="115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Subtitle 4">
            <a:extLst>
              <a:ext uri="{FF2B5EF4-FFF2-40B4-BE49-F238E27FC236}">
                <a16:creationId xmlns:a16="http://schemas.microsoft.com/office/drawing/2014/main" id="{1457624E-A516-03C0-8E5C-C3EB147D9F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1981" y="1269384"/>
            <a:ext cx="3187177" cy="2176857"/>
          </a:xfrm>
        </p:spPr>
        <p:txBody>
          <a:bodyPr/>
          <a:lstStyle/>
          <a:p>
            <a:pPr marL="482600" indent="-342900" algn="l">
              <a:buAutoNum type="arabicPeriod"/>
            </a:pPr>
            <a:r>
              <a:rPr lang="en-ID" sz="1600" b="0" dirty="0">
                <a:solidFill>
                  <a:srgbClr val="000000"/>
                </a:solidFill>
                <a:effectLst/>
                <a:latin typeface="Didact Gothic" panose="00000500000000000000" pitchFamily="2" charset="0"/>
              </a:rPr>
              <a:t>Dat</a:t>
            </a:r>
            <a:r>
              <a:rPr lang="en-ID" sz="1600" dirty="0">
                <a:solidFill>
                  <a:srgbClr val="000000"/>
                </a:solidFill>
                <a:latin typeface="Didact Gothic" panose="00000500000000000000" pitchFamily="2" charset="0"/>
              </a:rPr>
              <a:t>a Splitting</a:t>
            </a:r>
          </a:p>
          <a:p>
            <a:pPr marL="482600" indent="-342900" algn="l">
              <a:buAutoNum type="arabicPeriod"/>
            </a:pPr>
            <a:r>
              <a:rPr lang="en-ID" sz="1600" dirty="0">
                <a:solidFill>
                  <a:srgbClr val="000000"/>
                </a:solidFill>
                <a:latin typeface="Didact Gothic" panose="00000500000000000000" pitchFamily="2" charset="0"/>
              </a:rPr>
              <a:t>Model Benchmarking : K-Fold</a:t>
            </a:r>
            <a:endParaRPr lang="en-ID" sz="1600" b="0" dirty="0">
              <a:solidFill>
                <a:srgbClr val="000000"/>
              </a:solidFill>
              <a:effectLst/>
              <a:latin typeface="Didact Gothic" panose="00000500000000000000" pitchFamily="2" charset="0"/>
            </a:endParaRPr>
          </a:p>
          <a:p>
            <a:pPr marL="482600" indent="-342900" algn="l">
              <a:buAutoNum type="arabicPeriod"/>
            </a:pPr>
            <a:r>
              <a:rPr lang="en-ID" sz="1600" b="0" dirty="0">
                <a:solidFill>
                  <a:srgbClr val="000000"/>
                </a:solidFill>
                <a:effectLst/>
                <a:latin typeface="Didact Gothic" panose="00000500000000000000" pitchFamily="2" charset="0"/>
              </a:rPr>
              <a:t>Model Benchmarking : Data Testing</a:t>
            </a:r>
          </a:p>
          <a:p>
            <a:pPr marL="482600" indent="-342900" algn="l">
              <a:buAutoNum type="arabicPeriod"/>
            </a:pPr>
            <a:r>
              <a:rPr lang="en-ID" sz="1600" dirty="0">
                <a:solidFill>
                  <a:srgbClr val="000000"/>
                </a:solidFill>
                <a:latin typeface="Didact Gothic" panose="00000500000000000000" pitchFamily="2" charset="0"/>
              </a:rPr>
              <a:t>Oversampling Test (SMOTE)</a:t>
            </a:r>
          </a:p>
          <a:p>
            <a:pPr marL="482600" indent="-342900" algn="l">
              <a:buAutoNum type="arabicPeriod"/>
            </a:pPr>
            <a:r>
              <a:rPr lang="en-ID" sz="1600" b="0" dirty="0">
                <a:solidFill>
                  <a:srgbClr val="000000"/>
                </a:solidFill>
                <a:effectLst/>
                <a:latin typeface="Didact Gothic" panose="00000500000000000000" pitchFamily="2" charset="0"/>
              </a:rPr>
              <a:t>Hyperparameter Tuning (with Grid Search CV)</a:t>
            </a:r>
          </a:p>
          <a:p>
            <a:pPr marL="482600" indent="-342900" algn="l">
              <a:buAutoNum type="arabicPeriod"/>
            </a:pPr>
            <a:endParaRPr lang="en-ID" sz="1600" b="0" dirty="0">
              <a:solidFill>
                <a:srgbClr val="000000"/>
              </a:solidFill>
              <a:effectLst/>
              <a:latin typeface="Didact Gothic" panose="00000500000000000000" pitchFamily="2" charset="0"/>
            </a:endParaRPr>
          </a:p>
          <a:p>
            <a:pPr marL="482600" indent="-342900" algn="l">
              <a:buAutoNum type="arabicPeriod"/>
            </a:pPr>
            <a:endParaRPr lang="en-ID" sz="1600" b="0" dirty="0">
              <a:solidFill>
                <a:srgbClr val="000000"/>
              </a:solidFill>
              <a:effectLst/>
              <a:latin typeface="Didact Gothic" panose="00000500000000000000" pitchFamily="2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ABFC2D2-CE40-8F03-8C38-EDB23B1DD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3369" y="1256125"/>
            <a:ext cx="4984094" cy="3227178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88B11D0-7BDC-EFDF-BBC9-CB7E30D9ABDE}"/>
              </a:ext>
            </a:extLst>
          </p:cNvPr>
          <p:cNvSpPr/>
          <p:nvPr/>
        </p:nvSpPr>
        <p:spPr>
          <a:xfrm>
            <a:off x="3893368" y="1953310"/>
            <a:ext cx="4984093" cy="886141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p4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HYPERPARAMETER </a:t>
            </a:r>
            <a:r>
              <a:rPr lang="en" dirty="0">
                <a:solidFill>
                  <a:schemeClr val="lt1"/>
                </a:solidFill>
              </a:rPr>
              <a:t>TUNING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693" name="Google Shape;1693;p44"/>
          <p:cNvSpPr txBox="1"/>
          <p:nvPr/>
        </p:nvSpPr>
        <p:spPr>
          <a:xfrm flipH="1">
            <a:off x="342900" y="1573997"/>
            <a:ext cx="2154600" cy="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>
                    <a:lumMod val="75000"/>
                  </a:schemeClr>
                </a:solidFill>
                <a:latin typeface="Bowlby One"/>
                <a:ea typeface="Bowlby One"/>
                <a:cs typeface="Bowlby One"/>
                <a:sym typeface="Bowlby One"/>
              </a:rPr>
              <a:t>XGB Classifier</a:t>
            </a:r>
            <a:endParaRPr sz="2000" dirty="0">
              <a:solidFill>
                <a:schemeClr val="accent1">
                  <a:lumMod val="75000"/>
                </a:schemeClr>
              </a:solidFill>
              <a:latin typeface="Bowlby One"/>
              <a:ea typeface="Bowlby One"/>
              <a:cs typeface="Bowlby One"/>
              <a:sym typeface="Bowlby One"/>
            </a:endParaRPr>
          </a:p>
        </p:txBody>
      </p:sp>
      <p:sp>
        <p:nvSpPr>
          <p:cNvPr id="1695" name="Google Shape;1695;p44"/>
          <p:cNvSpPr txBox="1"/>
          <p:nvPr/>
        </p:nvSpPr>
        <p:spPr>
          <a:xfrm flipH="1">
            <a:off x="6646500" y="1573997"/>
            <a:ext cx="2154600" cy="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Bowlby One"/>
                <a:ea typeface="Bowlby One"/>
                <a:cs typeface="Bowlby One"/>
                <a:sym typeface="Bowlby One"/>
              </a:rPr>
              <a:t>CatBoost Classifier</a:t>
            </a:r>
            <a:endParaRPr sz="2000" dirty="0">
              <a:solidFill>
                <a:schemeClr val="dk1"/>
              </a:solidFill>
              <a:latin typeface="Bowlby One"/>
              <a:ea typeface="Bowlby One"/>
              <a:cs typeface="Bowlby One"/>
              <a:sym typeface="Bowlby One"/>
            </a:endParaRPr>
          </a:p>
        </p:txBody>
      </p:sp>
      <p:sp>
        <p:nvSpPr>
          <p:cNvPr id="1697" name="Google Shape;1697;p44"/>
          <p:cNvSpPr txBox="1"/>
          <p:nvPr/>
        </p:nvSpPr>
        <p:spPr>
          <a:xfrm flipH="1">
            <a:off x="3494700" y="1564610"/>
            <a:ext cx="2154600" cy="457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bg1"/>
                </a:solidFill>
                <a:latin typeface="Bowlby One"/>
                <a:ea typeface="Bowlby One"/>
                <a:cs typeface="Bowlby One"/>
                <a:sym typeface="Bowlby One"/>
              </a:rPr>
              <a:t>LGBM Classifier</a:t>
            </a:r>
            <a:endParaRPr sz="2000" dirty="0">
              <a:solidFill>
                <a:schemeClr val="bg1"/>
              </a:solidFill>
              <a:latin typeface="Bowlby One"/>
              <a:ea typeface="Bowlby One"/>
              <a:cs typeface="Bowlby One"/>
              <a:sym typeface="Bowlby One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F04376E-5ECC-A626-43D3-21940788C0ED}"/>
              </a:ext>
            </a:extLst>
          </p:cNvPr>
          <p:cNvCxnSpPr>
            <a:cxnSpLocks/>
          </p:cNvCxnSpPr>
          <p:nvPr/>
        </p:nvCxnSpPr>
        <p:spPr>
          <a:xfrm>
            <a:off x="3048168" y="1176749"/>
            <a:ext cx="0" cy="3453095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7A636CD-755D-585E-D85C-4190BD74AF70}"/>
              </a:ext>
            </a:extLst>
          </p:cNvPr>
          <p:cNvCxnSpPr>
            <a:cxnSpLocks/>
          </p:cNvCxnSpPr>
          <p:nvPr/>
        </p:nvCxnSpPr>
        <p:spPr>
          <a:xfrm>
            <a:off x="6088211" y="1176749"/>
            <a:ext cx="0" cy="3453095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725F7E72-CFFE-A34E-E5F6-2F1BE7C0B6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798"/>
          <a:stretch/>
        </p:blipFill>
        <p:spPr>
          <a:xfrm>
            <a:off x="0" y="2227580"/>
            <a:ext cx="2994655" cy="13077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C9B466-50C1-1CA4-5D71-3A7199B53B2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732"/>
          <a:stretch/>
        </p:blipFill>
        <p:spPr>
          <a:xfrm>
            <a:off x="3116748" y="2227580"/>
            <a:ext cx="2910503" cy="13077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2269A3-32D3-D124-4061-522F4D761B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9422" y="2227580"/>
            <a:ext cx="2984578" cy="1307788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4C4B13D-6587-1545-207F-89D755E71B57}"/>
              </a:ext>
            </a:extLst>
          </p:cNvPr>
          <p:cNvSpPr/>
          <p:nvPr/>
        </p:nvSpPr>
        <p:spPr>
          <a:xfrm>
            <a:off x="1554479" y="2782414"/>
            <a:ext cx="339087" cy="21224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EECEC31-800D-B1CD-6101-562137D4BA66}"/>
              </a:ext>
            </a:extLst>
          </p:cNvPr>
          <p:cNvSpPr/>
          <p:nvPr/>
        </p:nvSpPr>
        <p:spPr>
          <a:xfrm>
            <a:off x="4605947" y="2735268"/>
            <a:ext cx="339087" cy="21224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82BFBB6-7285-F0AD-EA3C-5CBA8136FA49}"/>
              </a:ext>
            </a:extLst>
          </p:cNvPr>
          <p:cNvSpPr/>
          <p:nvPr/>
        </p:nvSpPr>
        <p:spPr>
          <a:xfrm>
            <a:off x="7723800" y="2775351"/>
            <a:ext cx="339087" cy="2122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6" name="Google Shape;1916;p4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 </a:t>
            </a:r>
            <a:r>
              <a:rPr lang="en" dirty="0">
                <a:solidFill>
                  <a:schemeClr val="bg1"/>
                </a:solidFill>
              </a:rPr>
              <a:t>IMPORTANCE</a:t>
            </a:r>
            <a:endParaRPr dirty="0">
              <a:solidFill>
                <a:schemeClr val="bg1"/>
              </a:solidFill>
            </a:endParaRPr>
          </a:p>
        </p:txBody>
      </p:sp>
      <p:grpSp>
        <p:nvGrpSpPr>
          <p:cNvPr id="1965" name="Google Shape;1965;p49"/>
          <p:cNvGrpSpPr/>
          <p:nvPr/>
        </p:nvGrpSpPr>
        <p:grpSpPr>
          <a:xfrm flipH="1">
            <a:off x="729018" y="3764787"/>
            <a:ext cx="2699993" cy="1394189"/>
            <a:chOff x="6444018" y="3764787"/>
            <a:chExt cx="2699993" cy="1394189"/>
          </a:xfrm>
        </p:grpSpPr>
        <p:grpSp>
          <p:nvGrpSpPr>
            <p:cNvPr id="1966" name="Google Shape;1966;p49"/>
            <p:cNvGrpSpPr/>
            <p:nvPr/>
          </p:nvGrpSpPr>
          <p:grpSpPr>
            <a:xfrm flipH="1">
              <a:off x="6444018" y="4599425"/>
              <a:ext cx="502735" cy="559551"/>
              <a:chOff x="2553725" y="2433575"/>
              <a:chExt cx="1657550" cy="1844875"/>
            </a:xfrm>
          </p:grpSpPr>
          <p:sp>
            <p:nvSpPr>
              <p:cNvPr id="1967" name="Google Shape;1967;p49"/>
              <p:cNvSpPr/>
              <p:nvPr/>
            </p:nvSpPr>
            <p:spPr>
              <a:xfrm>
                <a:off x="2553725" y="3355525"/>
                <a:ext cx="1657550" cy="922925"/>
              </a:xfrm>
              <a:custGeom>
                <a:avLst/>
                <a:gdLst/>
                <a:ahLst/>
                <a:cxnLst/>
                <a:rect l="l" t="t" r="r" b="b"/>
                <a:pathLst>
                  <a:path w="66302" h="36917" extrusionOk="0">
                    <a:moveTo>
                      <a:pt x="44210" y="0"/>
                    </a:moveTo>
                    <a:cubicBezTo>
                      <a:pt x="44093" y="0"/>
                      <a:pt x="43975" y="3"/>
                      <a:pt x="43856" y="9"/>
                    </a:cubicBezTo>
                    <a:lnTo>
                      <a:pt x="26987" y="870"/>
                    </a:lnTo>
                    <a:cubicBezTo>
                      <a:pt x="22137" y="870"/>
                      <a:pt x="17688" y="3567"/>
                      <a:pt x="15445" y="7869"/>
                    </a:cubicBezTo>
                    <a:lnTo>
                      <a:pt x="1" y="36916"/>
                    </a:lnTo>
                    <a:lnTo>
                      <a:pt x="66301" y="36916"/>
                    </a:lnTo>
                    <a:lnTo>
                      <a:pt x="50454" y="3929"/>
                    </a:lnTo>
                    <a:cubicBezTo>
                      <a:pt x="49297" y="1519"/>
                      <a:pt x="46863" y="0"/>
                      <a:pt x="442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" name="Google Shape;1968;p49"/>
              <p:cNvSpPr/>
              <p:nvPr/>
            </p:nvSpPr>
            <p:spPr>
              <a:xfrm>
                <a:off x="3105350" y="2922075"/>
                <a:ext cx="557825" cy="573875"/>
              </a:xfrm>
              <a:custGeom>
                <a:avLst/>
                <a:gdLst/>
                <a:ahLst/>
                <a:cxnLst/>
                <a:rect l="l" t="t" r="r" b="b"/>
                <a:pathLst>
                  <a:path w="22313" h="22955" extrusionOk="0">
                    <a:moveTo>
                      <a:pt x="13752" y="0"/>
                    </a:moveTo>
                    <a:cubicBezTo>
                      <a:pt x="12853" y="3613"/>
                      <a:pt x="9795" y="6272"/>
                      <a:pt x="6101" y="6670"/>
                    </a:cubicBezTo>
                    <a:lnTo>
                      <a:pt x="6025" y="7372"/>
                    </a:lnTo>
                    <a:cubicBezTo>
                      <a:pt x="6129" y="9303"/>
                      <a:pt x="5840" y="11301"/>
                      <a:pt x="5184" y="13159"/>
                    </a:cubicBezTo>
                    <a:cubicBezTo>
                      <a:pt x="4267" y="15757"/>
                      <a:pt x="2411" y="17920"/>
                      <a:pt x="1" y="19256"/>
                    </a:cubicBezTo>
                    <a:lnTo>
                      <a:pt x="19898" y="22924"/>
                    </a:lnTo>
                    <a:cubicBezTo>
                      <a:pt x="20009" y="22944"/>
                      <a:pt x="20119" y="22954"/>
                      <a:pt x="20226" y="22954"/>
                    </a:cubicBezTo>
                    <a:cubicBezTo>
                      <a:pt x="21422" y="22954"/>
                      <a:pt x="22312" y="21732"/>
                      <a:pt x="21848" y="20556"/>
                    </a:cubicBezTo>
                    <a:lnTo>
                      <a:pt x="20511" y="17164"/>
                    </a:lnTo>
                    <a:cubicBezTo>
                      <a:pt x="20133" y="16204"/>
                      <a:pt x="20134" y="15171"/>
                      <a:pt x="20457" y="14253"/>
                    </a:cubicBezTo>
                    <a:lnTo>
                      <a:pt x="14761" y="13858"/>
                    </a:lnTo>
                    <a:cubicBezTo>
                      <a:pt x="11379" y="13805"/>
                      <a:pt x="11958" y="9436"/>
                      <a:pt x="12465" y="5600"/>
                    </a:cubicBezTo>
                    <a:lnTo>
                      <a:pt x="13771" y="87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9" name="Google Shape;1969;p49"/>
              <p:cNvSpPr/>
              <p:nvPr/>
            </p:nvSpPr>
            <p:spPr>
              <a:xfrm>
                <a:off x="3507250" y="2612325"/>
                <a:ext cx="379300" cy="461000"/>
              </a:xfrm>
              <a:custGeom>
                <a:avLst/>
                <a:gdLst/>
                <a:ahLst/>
                <a:cxnLst/>
                <a:rect l="l" t="t" r="r" b="b"/>
                <a:pathLst>
                  <a:path w="15172" h="18440" extrusionOk="0">
                    <a:moveTo>
                      <a:pt x="3598" y="1"/>
                    </a:moveTo>
                    <a:cubicBezTo>
                      <a:pt x="2134" y="1"/>
                      <a:pt x="1013" y="1318"/>
                      <a:pt x="1260" y="2771"/>
                    </a:cubicBezTo>
                    <a:lnTo>
                      <a:pt x="1399" y="3700"/>
                    </a:lnTo>
                    <a:cubicBezTo>
                      <a:pt x="1808" y="6411"/>
                      <a:pt x="1599" y="9177"/>
                      <a:pt x="792" y="11798"/>
                    </a:cubicBezTo>
                    <a:lnTo>
                      <a:pt x="1" y="14360"/>
                    </a:lnTo>
                    <a:cubicBezTo>
                      <a:pt x="533" y="15889"/>
                      <a:pt x="1832" y="17038"/>
                      <a:pt x="3433" y="17369"/>
                    </a:cubicBezTo>
                    <a:lnTo>
                      <a:pt x="8606" y="18440"/>
                    </a:lnTo>
                    <a:lnTo>
                      <a:pt x="8772" y="17857"/>
                    </a:lnTo>
                    <a:cubicBezTo>
                      <a:pt x="9126" y="16611"/>
                      <a:pt x="10263" y="15760"/>
                      <a:pt x="11547" y="15760"/>
                    </a:cubicBezTo>
                    <a:cubicBezTo>
                      <a:pt x="11592" y="15760"/>
                      <a:pt x="11636" y="15761"/>
                      <a:pt x="11681" y="15763"/>
                    </a:cubicBezTo>
                    <a:lnTo>
                      <a:pt x="12287" y="15790"/>
                    </a:lnTo>
                    <a:cubicBezTo>
                      <a:pt x="12295" y="15660"/>
                      <a:pt x="12313" y="15562"/>
                      <a:pt x="12345" y="15509"/>
                    </a:cubicBezTo>
                    <a:lnTo>
                      <a:pt x="12407" y="15408"/>
                    </a:lnTo>
                    <a:lnTo>
                      <a:pt x="13868" y="15331"/>
                    </a:lnTo>
                    <a:cubicBezTo>
                      <a:pt x="14687" y="15289"/>
                      <a:pt x="15172" y="14402"/>
                      <a:pt x="14768" y="13691"/>
                    </a:cubicBezTo>
                    <a:lnTo>
                      <a:pt x="11825" y="8524"/>
                    </a:lnTo>
                    <a:lnTo>
                      <a:pt x="11509" y="4795"/>
                    </a:lnTo>
                    <a:lnTo>
                      <a:pt x="11280" y="2084"/>
                    </a:lnTo>
                    <a:cubicBezTo>
                      <a:pt x="11220" y="1385"/>
                      <a:pt x="11042" y="723"/>
                      <a:pt x="10774" y="110"/>
                    </a:cubicBezTo>
                    <a:cubicBezTo>
                      <a:pt x="10459" y="186"/>
                      <a:pt x="10134" y="225"/>
                      <a:pt x="9804" y="225"/>
                    </a:cubicBezTo>
                    <a:cubicBezTo>
                      <a:pt x="9751" y="225"/>
                      <a:pt x="9698" y="224"/>
                      <a:pt x="9645" y="222"/>
                    </a:cubicBezTo>
                    <a:lnTo>
                      <a:pt x="3665" y="2"/>
                    </a:lnTo>
                    <a:cubicBezTo>
                      <a:pt x="3642" y="1"/>
                      <a:pt x="3620" y="1"/>
                      <a:pt x="359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0" name="Google Shape;1970;p49"/>
              <p:cNvSpPr/>
              <p:nvPr/>
            </p:nvSpPr>
            <p:spPr>
              <a:xfrm>
                <a:off x="3064000" y="2433575"/>
                <a:ext cx="807100" cy="854000"/>
              </a:xfrm>
              <a:custGeom>
                <a:avLst/>
                <a:gdLst/>
                <a:ahLst/>
                <a:cxnLst/>
                <a:rect l="l" t="t" r="r" b="b"/>
                <a:pathLst>
                  <a:path w="32284" h="34160" extrusionOk="0">
                    <a:moveTo>
                      <a:pt x="22135" y="1"/>
                    </a:moveTo>
                    <a:cubicBezTo>
                      <a:pt x="22036" y="1"/>
                      <a:pt x="21935" y="3"/>
                      <a:pt x="21834" y="6"/>
                    </a:cubicBezTo>
                    <a:cubicBezTo>
                      <a:pt x="21746" y="9"/>
                      <a:pt x="21660" y="14"/>
                      <a:pt x="21572" y="20"/>
                    </a:cubicBezTo>
                    <a:lnTo>
                      <a:pt x="14423" y="465"/>
                    </a:lnTo>
                    <a:cubicBezTo>
                      <a:pt x="14310" y="473"/>
                      <a:pt x="14198" y="483"/>
                      <a:pt x="14086" y="495"/>
                    </a:cubicBezTo>
                    <a:cubicBezTo>
                      <a:pt x="5169" y="1378"/>
                      <a:pt x="0" y="11062"/>
                      <a:pt x="4046" y="19057"/>
                    </a:cubicBezTo>
                    <a:lnTo>
                      <a:pt x="7671" y="26222"/>
                    </a:lnTo>
                    <a:cubicBezTo>
                      <a:pt x="7699" y="26220"/>
                      <a:pt x="7726" y="26214"/>
                      <a:pt x="7755" y="26210"/>
                    </a:cubicBezTo>
                    <a:cubicBezTo>
                      <a:pt x="11449" y="25812"/>
                      <a:pt x="14507" y="23152"/>
                      <a:pt x="15406" y="19540"/>
                    </a:cubicBezTo>
                    <a:lnTo>
                      <a:pt x="15425" y="19627"/>
                    </a:lnTo>
                    <a:lnTo>
                      <a:pt x="14168" y="24931"/>
                    </a:lnTo>
                    <a:lnTo>
                      <a:pt x="14119" y="25140"/>
                    </a:lnTo>
                    <a:cubicBezTo>
                      <a:pt x="13612" y="28976"/>
                      <a:pt x="13033" y="33345"/>
                      <a:pt x="16415" y="33398"/>
                    </a:cubicBezTo>
                    <a:lnTo>
                      <a:pt x="22110" y="33793"/>
                    </a:lnTo>
                    <a:lnTo>
                      <a:pt x="27226" y="34148"/>
                    </a:lnTo>
                    <a:cubicBezTo>
                      <a:pt x="27324" y="34156"/>
                      <a:pt x="27422" y="34160"/>
                      <a:pt x="27519" y="34160"/>
                    </a:cubicBezTo>
                    <a:cubicBezTo>
                      <a:pt x="29595" y="34160"/>
                      <a:pt x="31246" y="32336"/>
                      <a:pt x="30989" y="30232"/>
                    </a:cubicBezTo>
                    <a:lnTo>
                      <a:pt x="30101" y="22944"/>
                    </a:lnTo>
                    <a:lnTo>
                      <a:pt x="30020" y="22940"/>
                    </a:lnTo>
                    <a:lnTo>
                      <a:pt x="29413" y="22913"/>
                    </a:lnTo>
                    <a:cubicBezTo>
                      <a:pt x="29369" y="22911"/>
                      <a:pt x="29324" y="22910"/>
                      <a:pt x="29280" y="22910"/>
                    </a:cubicBezTo>
                    <a:cubicBezTo>
                      <a:pt x="27996" y="22910"/>
                      <a:pt x="26859" y="23761"/>
                      <a:pt x="26505" y="25007"/>
                    </a:cubicBezTo>
                    <a:lnTo>
                      <a:pt x="26339" y="25590"/>
                    </a:lnTo>
                    <a:lnTo>
                      <a:pt x="21166" y="24519"/>
                    </a:lnTo>
                    <a:cubicBezTo>
                      <a:pt x="19565" y="24188"/>
                      <a:pt x="18266" y="23039"/>
                      <a:pt x="17734" y="21510"/>
                    </a:cubicBezTo>
                    <a:lnTo>
                      <a:pt x="18525" y="18948"/>
                    </a:lnTo>
                    <a:cubicBezTo>
                      <a:pt x="19331" y="16327"/>
                      <a:pt x="19539" y="13561"/>
                      <a:pt x="19132" y="10850"/>
                    </a:cubicBezTo>
                    <a:lnTo>
                      <a:pt x="18992" y="9921"/>
                    </a:lnTo>
                    <a:cubicBezTo>
                      <a:pt x="18746" y="8468"/>
                      <a:pt x="19869" y="7151"/>
                      <a:pt x="21330" y="7151"/>
                    </a:cubicBezTo>
                    <a:cubicBezTo>
                      <a:pt x="21352" y="7151"/>
                      <a:pt x="21374" y="7151"/>
                      <a:pt x="21397" y="7152"/>
                    </a:cubicBezTo>
                    <a:lnTo>
                      <a:pt x="27378" y="7372"/>
                    </a:lnTo>
                    <a:cubicBezTo>
                      <a:pt x="27430" y="7374"/>
                      <a:pt x="27481" y="7375"/>
                      <a:pt x="27532" y="7375"/>
                    </a:cubicBezTo>
                    <a:cubicBezTo>
                      <a:pt x="27864" y="7375"/>
                      <a:pt x="28191" y="7334"/>
                      <a:pt x="28506" y="7260"/>
                    </a:cubicBezTo>
                    <a:cubicBezTo>
                      <a:pt x="28775" y="7873"/>
                      <a:pt x="28953" y="8535"/>
                      <a:pt x="29012" y="9234"/>
                    </a:cubicBezTo>
                    <a:lnTo>
                      <a:pt x="29241" y="11945"/>
                    </a:lnTo>
                    <a:cubicBezTo>
                      <a:pt x="30157" y="10227"/>
                      <a:pt x="30371" y="8330"/>
                      <a:pt x="30013" y="6560"/>
                    </a:cubicBezTo>
                    <a:cubicBezTo>
                      <a:pt x="30434" y="6254"/>
                      <a:pt x="30800" y="5869"/>
                      <a:pt x="31087" y="5415"/>
                    </a:cubicBezTo>
                    <a:lnTo>
                      <a:pt x="31293" y="5089"/>
                    </a:lnTo>
                    <a:cubicBezTo>
                      <a:pt x="32284" y="3886"/>
                      <a:pt x="31420" y="2079"/>
                      <a:pt x="29876" y="2079"/>
                    </a:cubicBezTo>
                    <a:cubicBezTo>
                      <a:pt x="29857" y="2079"/>
                      <a:pt x="29838" y="2079"/>
                      <a:pt x="29819" y="2080"/>
                    </a:cubicBezTo>
                    <a:lnTo>
                      <a:pt x="27575" y="2142"/>
                    </a:lnTo>
                    <a:cubicBezTo>
                      <a:pt x="26193" y="836"/>
                      <a:pt x="24330" y="1"/>
                      <a:pt x="221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71" name="Google Shape;1971;p49"/>
            <p:cNvGrpSpPr/>
            <p:nvPr/>
          </p:nvGrpSpPr>
          <p:grpSpPr>
            <a:xfrm>
              <a:off x="6804366" y="4041907"/>
              <a:ext cx="973524" cy="1115033"/>
              <a:chOff x="-667337" y="387425"/>
              <a:chExt cx="1738125" cy="1990775"/>
            </a:xfrm>
          </p:grpSpPr>
          <p:sp>
            <p:nvSpPr>
              <p:cNvPr id="1972" name="Google Shape;1972;p49"/>
              <p:cNvSpPr/>
              <p:nvPr/>
            </p:nvSpPr>
            <p:spPr>
              <a:xfrm>
                <a:off x="-306050" y="387425"/>
                <a:ext cx="1015550" cy="953725"/>
              </a:xfrm>
              <a:custGeom>
                <a:avLst/>
                <a:gdLst/>
                <a:ahLst/>
                <a:cxnLst/>
                <a:rect l="l" t="t" r="r" b="b"/>
                <a:pathLst>
                  <a:path w="40622" h="38149" extrusionOk="0">
                    <a:moveTo>
                      <a:pt x="26056" y="9328"/>
                    </a:moveTo>
                    <a:cubicBezTo>
                      <a:pt x="26632" y="9328"/>
                      <a:pt x="27193" y="9453"/>
                      <a:pt x="27710" y="9685"/>
                    </a:cubicBezTo>
                    <a:cubicBezTo>
                      <a:pt x="27383" y="9719"/>
                      <a:pt x="27063" y="9775"/>
                      <a:pt x="26747" y="9846"/>
                    </a:cubicBezTo>
                    <a:cubicBezTo>
                      <a:pt x="26337" y="9667"/>
                      <a:pt x="25917" y="9509"/>
                      <a:pt x="25488" y="9368"/>
                    </a:cubicBezTo>
                    <a:cubicBezTo>
                      <a:pt x="25678" y="9341"/>
                      <a:pt x="25868" y="9328"/>
                      <a:pt x="26056" y="9328"/>
                    </a:cubicBezTo>
                    <a:close/>
                    <a:moveTo>
                      <a:pt x="8634" y="1"/>
                    </a:moveTo>
                    <a:cubicBezTo>
                      <a:pt x="3866" y="1"/>
                      <a:pt x="1" y="3867"/>
                      <a:pt x="1" y="8634"/>
                    </a:cubicBezTo>
                    <a:cubicBezTo>
                      <a:pt x="1" y="13034"/>
                      <a:pt x="3292" y="16661"/>
                      <a:pt x="7546" y="17197"/>
                    </a:cubicBezTo>
                    <a:cubicBezTo>
                      <a:pt x="6686" y="19066"/>
                      <a:pt x="6202" y="21144"/>
                      <a:pt x="6202" y="23334"/>
                    </a:cubicBezTo>
                    <a:cubicBezTo>
                      <a:pt x="6202" y="31182"/>
                      <a:pt x="12355" y="37594"/>
                      <a:pt x="20099" y="38012"/>
                    </a:cubicBezTo>
                    <a:lnTo>
                      <a:pt x="20100" y="38148"/>
                    </a:lnTo>
                    <a:cubicBezTo>
                      <a:pt x="20168" y="38109"/>
                      <a:pt x="20245" y="38066"/>
                      <a:pt x="20327" y="38019"/>
                    </a:cubicBezTo>
                    <a:cubicBezTo>
                      <a:pt x="20519" y="38026"/>
                      <a:pt x="20708" y="38034"/>
                      <a:pt x="20903" y="38034"/>
                    </a:cubicBezTo>
                    <a:cubicBezTo>
                      <a:pt x="29020" y="38034"/>
                      <a:pt x="35602" y="31452"/>
                      <a:pt x="35602" y="23333"/>
                    </a:cubicBezTo>
                    <a:cubicBezTo>
                      <a:pt x="35602" y="20892"/>
                      <a:pt x="35003" y="18594"/>
                      <a:pt x="33950" y="16567"/>
                    </a:cubicBezTo>
                    <a:lnTo>
                      <a:pt x="33950" y="16567"/>
                    </a:lnTo>
                    <a:cubicBezTo>
                      <a:pt x="34225" y="16617"/>
                      <a:pt x="34505" y="16644"/>
                      <a:pt x="34790" y="16644"/>
                    </a:cubicBezTo>
                    <a:cubicBezTo>
                      <a:pt x="34892" y="16644"/>
                      <a:pt x="34995" y="16640"/>
                      <a:pt x="35098" y="16633"/>
                    </a:cubicBezTo>
                    <a:cubicBezTo>
                      <a:pt x="35098" y="16633"/>
                      <a:pt x="35321" y="16617"/>
                      <a:pt x="35679" y="16591"/>
                    </a:cubicBezTo>
                    <a:cubicBezTo>
                      <a:pt x="35800" y="16582"/>
                      <a:pt x="35921" y="16578"/>
                      <a:pt x="36040" y="16578"/>
                    </a:cubicBezTo>
                    <a:cubicBezTo>
                      <a:pt x="36877" y="16578"/>
                      <a:pt x="37674" y="16792"/>
                      <a:pt x="38382" y="17170"/>
                    </a:cubicBezTo>
                    <a:cubicBezTo>
                      <a:pt x="39178" y="17598"/>
                      <a:pt x="39861" y="18236"/>
                      <a:pt x="40356" y="19023"/>
                    </a:cubicBezTo>
                    <a:cubicBezTo>
                      <a:pt x="40534" y="18352"/>
                      <a:pt x="40621" y="17648"/>
                      <a:pt x="40609" y="16926"/>
                    </a:cubicBezTo>
                    <a:lnTo>
                      <a:pt x="40595" y="16265"/>
                    </a:lnTo>
                    <a:cubicBezTo>
                      <a:pt x="40512" y="12052"/>
                      <a:pt x="37066" y="8734"/>
                      <a:pt x="32927" y="8734"/>
                    </a:cubicBezTo>
                    <a:cubicBezTo>
                      <a:pt x="32723" y="8734"/>
                      <a:pt x="32518" y="8742"/>
                      <a:pt x="32312" y="8758"/>
                    </a:cubicBezTo>
                    <a:lnTo>
                      <a:pt x="25316" y="9310"/>
                    </a:lnTo>
                    <a:cubicBezTo>
                      <a:pt x="23922" y="8872"/>
                      <a:pt x="22439" y="8634"/>
                      <a:pt x="20903" y="8634"/>
                    </a:cubicBezTo>
                    <a:cubicBezTo>
                      <a:pt x="19643" y="8634"/>
                      <a:pt x="18422" y="8794"/>
                      <a:pt x="17257" y="9091"/>
                    </a:cubicBezTo>
                    <a:cubicBezTo>
                      <a:pt x="17264" y="8940"/>
                      <a:pt x="17268" y="8787"/>
                      <a:pt x="17268" y="8634"/>
                    </a:cubicBezTo>
                    <a:cubicBezTo>
                      <a:pt x="17268" y="3866"/>
                      <a:pt x="13401" y="1"/>
                      <a:pt x="86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3" name="Google Shape;1973;p49"/>
              <p:cNvSpPr/>
              <p:nvPr/>
            </p:nvSpPr>
            <p:spPr>
              <a:xfrm>
                <a:off x="-667337" y="1478625"/>
                <a:ext cx="1738125" cy="899575"/>
              </a:xfrm>
              <a:custGeom>
                <a:avLst/>
                <a:gdLst/>
                <a:ahLst/>
                <a:cxnLst/>
                <a:rect l="l" t="t" r="r" b="b"/>
                <a:pathLst>
                  <a:path w="69525" h="35983" extrusionOk="0">
                    <a:moveTo>
                      <a:pt x="46046" y="0"/>
                    </a:moveTo>
                    <a:cubicBezTo>
                      <a:pt x="45788" y="0"/>
                      <a:pt x="45528" y="8"/>
                      <a:pt x="45267" y="24"/>
                    </a:cubicBezTo>
                    <a:lnTo>
                      <a:pt x="25368" y="1220"/>
                    </a:lnTo>
                    <a:cubicBezTo>
                      <a:pt x="18849" y="1220"/>
                      <a:pt x="12872" y="5804"/>
                      <a:pt x="9858" y="13115"/>
                    </a:cubicBezTo>
                    <a:lnTo>
                      <a:pt x="0" y="35983"/>
                    </a:lnTo>
                    <a:lnTo>
                      <a:pt x="69525" y="35983"/>
                    </a:lnTo>
                    <a:lnTo>
                      <a:pt x="60878" y="12056"/>
                    </a:lnTo>
                    <a:cubicBezTo>
                      <a:pt x="58216" y="4686"/>
                      <a:pt x="52405" y="0"/>
                      <a:pt x="460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4" name="Google Shape;1974;p49"/>
              <p:cNvSpPr/>
              <p:nvPr/>
            </p:nvSpPr>
            <p:spPr>
              <a:xfrm>
                <a:off x="-35587" y="684224"/>
                <a:ext cx="766450" cy="922275"/>
              </a:xfrm>
              <a:custGeom>
                <a:avLst/>
                <a:gdLst/>
                <a:ahLst/>
                <a:cxnLst/>
                <a:rect l="l" t="t" r="r" b="b"/>
                <a:pathLst>
                  <a:path w="30658" h="36891" extrusionOk="0">
                    <a:moveTo>
                      <a:pt x="19282" y="0"/>
                    </a:moveTo>
                    <a:cubicBezTo>
                      <a:pt x="18729" y="873"/>
                      <a:pt x="18411" y="1898"/>
                      <a:pt x="18411" y="2991"/>
                    </a:cubicBezTo>
                    <a:lnTo>
                      <a:pt x="18411" y="3648"/>
                    </a:lnTo>
                    <a:cubicBezTo>
                      <a:pt x="18411" y="6663"/>
                      <a:pt x="15849" y="9107"/>
                      <a:pt x="12688" y="9107"/>
                    </a:cubicBezTo>
                    <a:cubicBezTo>
                      <a:pt x="10701" y="9807"/>
                      <a:pt x="9410" y="11622"/>
                      <a:pt x="9436" y="13620"/>
                    </a:cubicBezTo>
                    <a:lnTo>
                      <a:pt x="9846" y="15443"/>
                    </a:lnTo>
                    <a:cubicBezTo>
                      <a:pt x="9996" y="15756"/>
                      <a:pt x="10184" y="16050"/>
                      <a:pt x="10411" y="16321"/>
                    </a:cubicBezTo>
                    <a:cubicBezTo>
                      <a:pt x="10974" y="16989"/>
                      <a:pt x="11708" y="17865"/>
                      <a:pt x="12260" y="18523"/>
                    </a:cubicBezTo>
                    <a:cubicBezTo>
                      <a:pt x="12774" y="19137"/>
                      <a:pt x="13076" y="19889"/>
                      <a:pt x="13121" y="20676"/>
                    </a:cubicBezTo>
                    <a:lnTo>
                      <a:pt x="13123" y="20729"/>
                    </a:lnTo>
                    <a:cubicBezTo>
                      <a:pt x="13228" y="22586"/>
                      <a:pt x="12246" y="24343"/>
                      <a:pt x="10575" y="25289"/>
                    </a:cubicBezTo>
                    <a:cubicBezTo>
                      <a:pt x="10124" y="25544"/>
                      <a:pt x="9715" y="25777"/>
                      <a:pt x="9438" y="25934"/>
                    </a:cubicBezTo>
                    <a:lnTo>
                      <a:pt x="6074" y="21050"/>
                    </a:lnTo>
                    <a:lnTo>
                      <a:pt x="6074" y="21050"/>
                    </a:lnTo>
                    <a:cubicBezTo>
                      <a:pt x="6178" y="22997"/>
                      <a:pt x="5886" y="25010"/>
                      <a:pt x="5226" y="26883"/>
                    </a:cubicBezTo>
                    <a:cubicBezTo>
                      <a:pt x="4303" y="29502"/>
                      <a:pt x="2430" y="31681"/>
                      <a:pt x="1" y="33028"/>
                    </a:cubicBezTo>
                    <a:lnTo>
                      <a:pt x="14518" y="36789"/>
                    </a:lnTo>
                    <a:cubicBezTo>
                      <a:pt x="14785" y="36858"/>
                      <a:pt x="15050" y="36890"/>
                      <a:pt x="15309" y="36890"/>
                    </a:cubicBezTo>
                    <a:cubicBezTo>
                      <a:pt x="17048" y="36890"/>
                      <a:pt x="18528" y="35421"/>
                      <a:pt x="18417" y="33579"/>
                    </a:cubicBezTo>
                    <a:lnTo>
                      <a:pt x="18139" y="28973"/>
                    </a:lnTo>
                    <a:cubicBezTo>
                      <a:pt x="18031" y="27574"/>
                      <a:pt x="18615" y="26213"/>
                      <a:pt x="19688" y="25363"/>
                    </a:cubicBezTo>
                    <a:lnTo>
                      <a:pt x="23643" y="25851"/>
                    </a:lnTo>
                    <a:cubicBezTo>
                      <a:pt x="23911" y="25884"/>
                      <a:pt x="24171" y="25900"/>
                      <a:pt x="24424" y="25900"/>
                    </a:cubicBezTo>
                    <a:cubicBezTo>
                      <a:pt x="27039" y="25900"/>
                      <a:pt x="28801" y="24162"/>
                      <a:pt x="28580" y="21390"/>
                    </a:cubicBezTo>
                    <a:cubicBezTo>
                      <a:pt x="28578" y="21370"/>
                      <a:pt x="28577" y="21348"/>
                      <a:pt x="28578" y="21327"/>
                    </a:cubicBezTo>
                    <a:lnTo>
                      <a:pt x="28702" y="17109"/>
                    </a:lnTo>
                    <a:cubicBezTo>
                      <a:pt x="28711" y="16836"/>
                      <a:pt x="28870" y="16590"/>
                      <a:pt x="29119" y="16472"/>
                    </a:cubicBezTo>
                    <a:cubicBezTo>
                      <a:pt x="30289" y="15910"/>
                      <a:pt x="30657" y="14421"/>
                      <a:pt x="29881" y="13381"/>
                    </a:cubicBezTo>
                    <a:lnTo>
                      <a:pt x="28377" y="11367"/>
                    </a:lnTo>
                    <a:cubicBezTo>
                      <a:pt x="28294" y="11257"/>
                      <a:pt x="28246" y="11127"/>
                      <a:pt x="28234" y="10991"/>
                    </a:cubicBezTo>
                    <a:lnTo>
                      <a:pt x="27727" y="5014"/>
                    </a:lnTo>
                    <a:cubicBezTo>
                      <a:pt x="27726" y="4994"/>
                      <a:pt x="27722" y="4975"/>
                      <a:pt x="27721" y="4955"/>
                    </a:cubicBezTo>
                    <a:cubicBezTo>
                      <a:pt x="27014" y="4576"/>
                      <a:pt x="26217" y="4363"/>
                      <a:pt x="25380" y="4363"/>
                    </a:cubicBezTo>
                    <a:cubicBezTo>
                      <a:pt x="25260" y="4363"/>
                      <a:pt x="25139" y="4367"/>
                      <a:pt x="25018" y="4376"/>
                    </a:cubicBezTo>
                    <a:cubicBezTo>
                      <a:pt x="24660" y="4402"/>
                      <a:pt x="24437" y="4418"/>
                      <a:pt x="24437" y="4418"/>
                    </a:cubicBezTo>
                    <a:cubicBezTo>
                      <a:pt x="24323" y="4426"/>
                      <a:pt x="24210" y="4430"/>
                      <a:pt x="24098" y="4430"/>
                    </a:cubicBezTo>
                    <a:cubicBezTo>
                      <a:pt x="21672" y="4430"/>
                      <a:pt x="19603" y="2530"/>
                      <a:pt x="192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75" name="Google Shape;1975;p49"/>
            <p:cNvGrpSpPr/>
            <p:nvPr/>
          </p:nvGrpSpPr>
          <p:grpSpPr>
            <a:xfrm>
              <a:off x="7902394" y="3764787"/>
              <a:ext cx="1241616" cy="1374132"/>
              <a:chOff x="2247925" y="2919000"/>
              <a:chExt cx="1228350" cy="1359450"/>
            </a:xfrm>
          </p:grpSpPr>
          <p:sp>
            <p:nvSpPr>
              <p:cNvPr id="1976" name="Google Shape;1976;p49"/>
              <p:cNvSpPr/>
              <p:nvPr/>
            </p:nvSpPr>
            <p:spPr>
              <a:xfrm>
                <a:off x="2425050" y="2919000"/>
                <a:ext cx="988800" cy="906825"/>
              </a:xfrm>
              <a:custGeom>
                <a:avLst/>
                <a:gdLst/>
                <a:ahLst/>
                <a:cxnLst/>
                <a:rect l="l" t="t" r="r" b="b"/>
                <a:pathLst>
                  <a:path w="39552" h="36273" extrusionOk="0">
                    <a:moveTo>
                      <a:pt x="9177" y="0"/>
                    </a:moveTo>
                    <a:cubicBezTo>
                      <a:pt x="4099" y="0"/>
                      <a:pt x="0" y="4297"/>
                      <a:pt x="324" y="9443"/>
                    </a:cubicBezTo>
                    <a:lnTo>
                      <a:pt x="1405" y="26559"/>
                    </a:lnTo>
                    <a:lnTo>
                      <a:pt x="11547" y="27121"/>
                    </a:lnTo>
                    <a:cubicBezTo>
                      <a:pt x="11147" y="27686"/>
                      <a:pt x="10725" y="28286"/>
                      <a:pt x="10379" y="28777"/>
                    </a:cubicBezTo>
                    <a:cubicBezTo>
                      <a:pt x="9906" y="29449"/>
                      <a:pt x="9664" y="30243"/>
                      <a:pt x="9686" y="31048"/>
                    </a:cubicBezTo>
                    <a:lnTo>
                      <a:pt x="9687" y="31103"/>
                    </a:lnTo>
                    <a:cubicBezTo>
                      <a:pt x="9753" y="33592"/>
                      <a:pt x="11964" y="35875"/>
                      <a:pt x="14418" y="36235"/>
                    </a:cubicBezTo>
                    <a:cubicBezTo>
                      <a:pt x="14649" y="36268"/>
                      <a:pt x="14880" y="36272"/>
                      <a:pt x="15111" y="36272"/>
                    </a:cubicBezTo>
                    <a:cubicBezTo>
                      <a:pt x="15150" y="36272"/>
                      <a:pt x="15188" y="36272"/>
                      <a:pt x="15226" y="36272"/>
                    </a:cubicBezTo>
                    <a:cubicBezTo>
                      <a:pt x="17584" y="36267"/>
                      <a:pt x="19945" y="36258"/>
                      <a:pt x="22304" y="36251"/>
                    </a:cubicBezTo>
                    <a:cubicBezTo>
                      <a:pt x="26497" y="36240"/>
                      <a:pt x="30692" y="36227"/>
                      <a:pt x="34885" y="36215"/>
                    </a:cubicBezTo>
                    <a:cubicBezTo>
                      <a:pt x="37241" y="36017"/>
                      <a:pt x="39125" y="34243"/>
                      <a:pt x="39368" y="31999"/>
                    </a:cubicBezTo>
                    <a:cubicBezTo>
                      <a:pt x="39551" y="30292"/>
                      <a:pt x="38151" y="28853"/>
                      <a:pt x="36406" y="28853"/>
                    </a:cubicBezTo>
                    <a:cubicBezTo>
                      <a:pt x="36294" y="28853"/>
                      <a:pt x="36180" y="28859"/>
                      <a:pt x="36066" y="28871"/>
                    </a:cubicBezTo>
                    <a:cubicBezTo>
                      <a:pt x="35969" y="28879"/>
                      <a:pt x="35873" y="28883"/>
                      <a:pt x="35779" y="28883"/>
                    </a:cubicBezTo>
                    <a:cubicBezTo>
                      <a:pt x="33766" y="28883"/>
                      <a:pt x="32240" y="27093"/>
                      <a:pt x="32709" y="25174"/>
                    </a:cubicBezTo>
                    <a:lnTo>
                      <a:pt x="32898" y="23671"/>
                    </a:lnTo>
                    <a:cubicBezTo>
                      <a:pt x="33230" y="21033"/>
                      <a:pt x="31257" y="18732"/>
                      <a:pt x="28616" y="18412"/>
                    </a:cubicBezTo>
                    <a:lnTo>
                      <a:pt x="28654" y="13608"/>
                    </a:lnTo>
                    <a:cubicBezTo>
                      <a:pt x="28709" y="6711"/>
                      <a:pt x="23407" y="955"/>
                      <a:pt x="16530" y="442"/>
                    </a:cubicBezTo>
                    <a:lnTo>
                      <a:pt x="9743" y="18"/>
                    </a:lnTo>
                    <a:cubicBezTo>
                      <a:pt x="9553" y="6"/>
                      <a:pt x="9364" y="0"/>
                      <a:pt x="91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7" name="Google Shape;1977;p49"/>
              <p:cNvSpPr/>
              <p:nvPr/>
            </p:nvSpPr>
            <p:spPr>
              <a:xfrm>
                <a:off x="2247925" y="3775750"/>
                <a:ext cx="1228350" cy="502700"/>
              </a:xfrm>
              <a:custGeom>
                <a:avLst/>
                <a:gdLst/>
                <a:ahLst/>
                <a:cxnLst/>
                <a:rect l="l" t="t" r="r" b="b"/>
                <a:pathLst>
                  <a:path w="49134" h="20108" extrusionOk="0">
                    <a:moveTo>
                      <a:pt x="16591" y="1"/>
                    </a:moveTo>
                    <a:cubicBezTo>
                      <a:pt x="12099" y="1"/>
                      <a:pt x="7993" y="2620"/>
                      <a:pt x="6111" y="6737"/>
                    </a:cubicBezTo>
                    <a:lnTo>
                      <a:pt x="1" y="20107"/>
                    </a:lnTo>
                    <a:lnTo>
                      <a:pt x="49134" y="20107"/>
                    </a:lnTo>
                    <a:lnTo>
                      <a:pt x="42166" y="7329"/>
                    </a:lnTo>
                    <a:cubicBezTo>
                      <a:pt x="40037" y="3244"/>
                      <a:pt x="35812" y="683"/>
                      <a:pt x="31207" y="683"/>
                    </a:cubicBezTo>
                    <a:lnTo>
                      <a:pt x="17143" y="14"/>
                    </a:lnTo>
                    <a:cubicBezTo>
                      <a:pt x="16959" y="5"/>
                      <a:pt x="16775" y="1"/>
                      <a:pt x="165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8" name="Google Shape;1978;p49"/>
              <p:cNvSpPr/>
              <p:nvPr/>
            </p:nvSpPr>
            <p:spPr>
              <a:xfrm>
                <a:off x="2357550" y="3097775"/>
                <a:ext cx="728050" cy="806475"/>
              </a:xfrm>
              <a:custGeom>
                <a:avLst/>
                <a:gdLst/>
                <a:ahLst/>
                <a:cxnLst/>
                <a:rect l="l" t="t" r="r" b="b"/>
                <a:pathLst>
                  <a:path w="29122" h="32259" extrusionOk="0">
                    <a:moveTo>
                      <a:pt x="4851" y="0"/>
                    </a:moveTo>
                    <a:cubicBezTo>
                      <a:pt x="3989" y="0"/>
                      <a:pt x="3146" y="600"/>
                      <a:pt x="3057" y="1608"/>
                    </a:cubicBezTo>
                    <a:cubicBezTo>
                      <a:pt x="3056" y="1617"/>
                      <a:pt x="3056" y="1628"/>
                      <a:pt x="3055" y="1636"/>
                    </a:cubicBezTo>
                    <a:lnTo>
                      <a:pt x="2509" y="8061"/>
                    </a:lnTo>
                    <a:lnTo>
                      <a:pt x="473" y="10789"/>
                    </a:lnTo>
                    <a:cubicBezTo>
                      <a:pt x="0" y="11420"/>
                      <a:pt x="224" y="12325"/>
                      <a:pt x="937" y="12662"/>
                    </a:cubicBezTo>
                    <a:lnTo>
                      <a:pt x="2074" y="13204"/>
                    </a:lnTo>
                    <a:lnTo>
                      <a:pt x="2133" y="13301"/>
                    </a:lnTo>
                    <a:cubicBezTo>
                      <a:pt x="2075" y="14003"/>
                      <a:pt x="2294" y="17473"/>
                      <a:pt x="2294" y="17473"/>
                    </a:cubicBezTo>
                    <a:cubicBezTo>
                      <a:pt x="2070" y="20120"/>
                      <a:pt x="3680" y="21903"/>
                      <a:pt x="6169" y="21903"/>
                    </a:cubicBezTo>
                    <a:cubicBezTo>
                      <a:pt x="6390" y="21903"/>
                      <a:pt x="6617" y="21888"/>
                      <a:pt x="6852" y="21860"/>
                    </a:cubicBezTo>
                    <a:lnTo>
                      <a:pt x="10577" y="21399"/>
                    </a:lnTo>
                    <a:cubicBezTo>
                      <a:pt x="11588" y="22200"/>
                      <a:pt x="12137" y="23483"/>
                      <a:pt x="12036" y="24801"/>
                    </a:cubicBezTo>
                    <a:lnTo>
                      <a:pt x="11773" y="29139"/>
                    </a:lnTo>
                    <a:cubicBezTo>
                      <a:pt x="11669" y="30875"/>
                      <a:pt x="13064" y="32259"/>
                      <a:pt x="14702" y="32259"/>
                    </a:cubicBezTo>
                    <a:cubicBezTo>
                      <a:pt x="14947" y="32259"/>
                      <a:pt x="15196" y="32228"/>
                      <a:pt x="15447" y="32163"/>
                    </a:cubicBezTo>
                    <a:lnTo>
                      <a:pt x="29121" y="28620"/>
                    </a:lnTo>
                    <a:cubicBezTo>
                      <a:pt x="26954" y="27418"/>
                      <a:pt x="25259" y="25513"/>
                      <a:pt x="24347" y="23219"/>
                    </a:cubicBezTo>
                    <a:cubicBezTo>
                      <a:pt x="22252" y="23226"/>
                      <a:pt x="20158" y="23234"/>
                      <a:pt x="18064" y="23238"/>
                    </a:cubicBezTo>
                    <a:cubicBezTo>
                      <a:pt x="17875" y="23238"/>
                      <a:pt x="17686" y="23235"/>
                      <a:pt x="17498" y="23209"/>
                    </a:cubicBezTo>
                    <a:cubicBezTo>
                      <a:pt x="15342" y="22911"/>
                      <a:pt x="13391" y="20910"/>
                      <a:pt x="13332" y="18726"/>
                    </a:cubicBezTo>
                    <a:lnTo>
                      <a:pt x="13331" y="18678"/>
                    </a:lnTo>
                    <a:cubicBezTo>
                      <a:pt x="13311" y="17974"/>
                      <a:pt x="13524" y="17281"/>
                      <a:pt x="13937" y="16694"/>
                    </a:cubicBezTo>
                    <a:cubicBezTo>
                      <a:pt x="14379" y="16067"/>
                      <a:pt x="14968" y="15231"/>
                      <a:pt x="15419" y="14594"/>
                    </a:cubicBezTo>
                    <a:cubicBezTo>
                      <a:pt x="15862" y="13968"/>
                      <a:pt x="16099" y="13231"/>
                      <a:pt x="16097" y="12463"/>
                    </a:cubicBezTo>
                    <a:lnTo>
                      <a:pt x="16097" y="12399"/>
                    </a:lnTo>
                    <a:cubicBezTo>
                      <a:pt x="16096" y="10497"/>
                      <a:pt x="14769" y="8837"/>
                      <a:pt x="12850" y="8337"/>
                    </a:cubicBezTo>
                    <a:cubicBezTo>
                      <a:pt x="12696" y="8350"/>
                      <a:pt x="12544" y="8357"/>
                      <a:pt x="12393" y="8357"/>
                    </a:cubicBezTo>
                    <a:cubicBezTo>
                      <a:pt x="9771" y="8357"/>
                      <a:pt x="7555" y="6443"/>
                      <a:pt x="7340" y="3904"/>
                    </a:cubicBezTo>
                    <a:cubicBezTo>
                      <a:pt x="7340" y="3904"/>
                      <a:pt x="7321" y="3679"/>
                      <a:pt x="7291" y="3319"/>
                    </a:cubicBezTo>
                    <a:cubicBezTo>
                      <a:pt x="7208" y="2343"/>
                      <a:pt x="6849" y="1455"/>
                      <a:pt x="6290" y="720"/>
                    </a:cubicBezTo>
                    <a:cubicBezTo>
                      <a:pt x="5916" y="226"/>
                      <a:pt x="5380" y="0"/>
                      <a:pt x="48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79" name="Google Shape;1979;p49"/>
            <p:cNvGrpSpPr/>
            <p:nvPr/>
          </p:nvGrpSpPr>
          <p:grpSpPr>
            <a:xfrm>
              <a:off x="7549206" y="4656537"/>
              <a:ext cx="439995" cy="486964"/>
              <a:chOff x="3576950" y="2918975"/>
              <a:chExt cx="1228350" cy="1359475"/>
            </a:xfrm>
          </p:grpSpPr>
          <p:sp>
            <p:nvSpPr>
              <p:cNvPr id="1980" name="Google Shape;1980;p49"/>
              <p:cNvSpPr/>
              <p:nvPr/>
            </p:nvSpPr>
            <p:spPr>
              <a:xfrm>
                <a:off x="3736675" y="2918975"/>
                <a:ext cx="891500" cy="1155050"/>
              </a:xfrm>
              <a:custGeom>
                <a:avLst/>
                <a:gdLst/>
                <a:ahLst/>
                <a:cxnLst/>
                <a:rect l="l" t="t" r="r" b="b"/>
                <a:pathLst>
                  <a:path w="35660" h="46202" extrusionOk="0">
                    <a:moveTo>
                      <a:pt x="26483" y="0"/>
                    </a:moveTo>
                    <a:cubicBezTo>
                      <a:pt x="26296" y="0"/>
                      <a:pt x="26107" y="6"/>
                      <a:pt x="25917" y="18"/>
                    </a:cubicBezTo>
                    <a:lnTo>
                      <a:pt x="19129" y="442"/>
                    </a:lnTo>
                    <a:cubicBezTo>
                      <a:pt x="12729" y="919"/>
                      <a:pt x="7695" y="5938"/>
                      <a:pt x="7070" y="12189"/>
                    </a:cubicBezTo>
                    <a:cubicBezTo>
                      <a:pt x="7023" y="12656"/>
                      <a:pt x="1" y="45984"/>
                      <a:pt x="1" y="45984"/>
                    </a:cubicBezTo>
                    <a:lnTo>
                      <a:pt x="34254" y="46201"/>
                    </a:lnTo>
                    <a:lnTo>
                      <a:pt x="35335" y="9443"/>
                    </a:lnTo>
                    <a:cubicBezTo>
                      <a:pt x="35660" y="4297"/>
                      <a:pt x="31561" y="0"/>
                      <a:pt x="264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1" name="Google Shape;1981;p49"/>
              <p:cNvSpPr/>
              <p:nvPr/>
            </p:nvSpPr>
            <p:spPr>
              <a:xfrm>
                <a:off x="3576950" y="3775750"/>
                <a:ext cx="1228350" cy="502700"/>
              </a:xfrm>
              <a:custGeom>
                <a:avLst/>
                <a:gdLst/>
                <a:ahLst/>
                <a:cxnLst/>
                <a:rect l="l" t="t" r="r" b="b"/>
                <a:pathLst>
                  <a:path w="49134" h="20108" extrusionOk="0">
                    <a:moveTo>
                      <a:pt x="32541" y="1"/>
                    </a:moveTo>
                    <a:cubicBezTo>
                      <a:pt x="32358" y="1"/>
                      <a:pt x="32174" y="5"/>
                      <a:pt x="31990" y="14"/>
                    </a:cubicBezTo>
                    <a:lnTo>
                      <a:pt x="17927" y="683"/>
                    </a:lnTo>
                    <a:cubicBezTo>
                      <a:pt x="13321" y="683"/>
                      <a:pt x="9097" y="3244"/>
                      <a:pt x="6968" y="7329"/>
                    </a:cubicBezTo>
                    <a:lnTo>
                      <a:pt x="0" y="20107"/>
                    </a:lnTo>
                    <a:lnTo>
                      <a:pt x="49133" y="20107"/>
                    </a:lnTo>
                    <a:lnTo>
                      <a:pt x="43022" y="6737"/>
                    </a:lnTo>
                    <a:cubicBezTo>
                      <a:pt x="41141" y="2620"/>
                      <a:pt x="37034" y="1"/>
                      <a:pt x="325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2" name="Google Shape;1982;p49"/>
              <p:cNvSpPr/>
              <p:nvPr/>
            </p:nvSpPr>
            <p:spPr>
              <a:xfrm>
                <a:off x="3967625" y="3090025"/>
                <a:ext cx="728000" cy="814200"/>
              </a:xfrm>
              <a:custGeom>
                <a:avLst/>
                <a:gdLst/>
                <a:ahLst/>
                <a:cxnLst/>
                <a:rect l="l" t="t" r="r" b="b"/>
                <a:pathLst>
                  <a:path w="29120" h="32568" extrusionOk="0">
                    <a:moveTo>
                      <a:pt x="18996" y="0"/>
                    </a:moveTo>
                    <a:cubicBezTo>
                      <a:pt x="18938" y="339"/>
                      <a:pt x="18904" y="687"/>
                      <a:pt x="18904" y="1041"/>
                    </a:cubicBezTo>
                    <a:lnTo>
                      <a:pt x="18904" y="1772"/>
                    </a:lnTo>
                    <a:cubicBezTo>
                      <a:pt x="18904" y="5120"/>
                      <a:pt x="16058" y="7835"/>
                      <a:pt x="12546" y="7835"/>
                    </a:cubicBezTo>
                    <a:cubicBezTo>
                      <a:pt x="12013" y="8022"/>
                      <a:pt x="11527" y="8286"/>
                      <a:pt x="11092" y="8604"/>
                    </a:cubicBezTo>
                    <a:lnTo>
                      <a:pt x="11079" y="10233"/>
                    </a:lnTo>
                    <a:cubicBezTo>
                      <a:pt x="11043" y="14945"/>
                      <a:pt x="8959" y="19396"/>
                      <a:pt x="5398" y="22482"/>
                    </a:cubicBezTo>
                    <a:cubicBezTo>
                      <a:pt x="5373" y="22505"/>
                      <a:pt x="5348" y="22525"/>
                      <a:pt x="5323" y="22547"/>
                    </a:cubicBezTo>
                    <a:cubicBezTo>
                      <a:pt x="5149" y="22700"/>
                      <a:pt x="5009" y="22895"/>
                      <a:pt x="4924" y="23139"/>
                    </a:cubicBezTo>
                    <a:cubicBezTo>
                      <a:pt x="4054" y="25608"/>
                      <a:pt x="2290" y="27659"/>
                      <a:pt x="1" y="28928"/>
                    </a:cubicBezTo>
                    <a:lnTo>
                      <a:pt x="13676" y="32472"/>
                    </a:lnTo>
                    <a:cubicBezTo>
                      <a:pt x="13926" y="32537"/>
                      <a:pt x="14176" y="32568"/>
                      <a:pt x="14420" y="32568"/>
                    </a:cubicBezTo>
                    <a:cubicBezTo>
                      <a:pt x="16058" y="32568"/>
                      <a:pt x="17453" y="31183"/>
                      <a:pt x="17349" y="29448"/>
                    </a:cubicBezTo>
                    <a:lnTo>
                      <a:pt x="17087" y="25109"/>
                    </a:lnTo>
                    <a:cubicBezTo>
                      <a:pt x="16985" y="23793"/>
                      <a:pt x="17535" y="22508"/>
                      <a:pt x="18545" y="21708"/>
                    </a:cubicBezTo>
                    <a:lnTo>
                      <a:pt x="22271" y="22168"/>
                    </a:lnTo>
                    <a:cubicBezTo>
                      <a:pt x="22542" y="22201"/>
                      <a:pt x="22806" y="22218"/>
                      <a:pt x="23062" y="22218"/>
                    </a:cubicBezTo>
                    <a:cubicBezTo>
                      <a:pt x="25517" y="22218"/>
                      <a:pt x="27219" y="20699"/>
                      <a:pt x="26998" y="18089"/>
                    </a:cubicBezTo>
                    <a:cubicBezTo>
                      <a:pt x="26998" y="18089"/>
                      <a:pt x="27072" y="14397"/>
                      <a:pt x="26989" y="13610"/>
                    </a:cubicBezTo>
                    <a:lnTo>
                      <a:pt x="27049" y="13514"/>
                    </a:lnTo>
                    <a:lnTo>
                      <a:pt x="28186" y="12972"/>
                    </a:lnTo>
                    <a:cubicBezTo>
                      <a:pt x="28895" y="12633"/>
                      <a:pt x="29120" y="11729"/>
                      <a:pt x="28649" y="11098"/>
                    </a:cubicBezTo>
                    <a:lnTo>
                      <a:pt x="26612" y="8370"/>
                    </a:lnTo>
                    <a:lnTo>
                      <a:pt x="26114" y="2487"/>
                    </a:lnTo>
                    <a:cubicBezTo>
                      <a:pt x="25448" y="2129"/>
                      <a:pt x="24696" y="1928"/>
                      <a:pt x="23907" y="1928"/>
                    </a:cubicBezTo>
                    <a:cubicBezTo>
                      <a:pt x="23794" y="1928"/>
                      <a:pt x="23680" y="1932"/>
                      <a:pt x="23566" y="1941"/>
                    </a:cubicBezTo>
                    <a:cubicBezTo>
                      <a:pt x="23230" y="1966"/>
                      <a:pt x="23019" y="1980"/>
                      <a:pt x="23019" y="1980"/>
                    </a:cubicBezTo>
                    <a:cubicBezTo>
                      <a:pt x="22912" y="1988"/>
                      <a:pt x="22806" y="1992"/>
                      <a:pt x="22700" y="1992"/>
                    </a:cubicBezTo>
                    <a:cubicBezTo>
                      <a:pt x="21194" y="1992"/>
                      <a:pt x="19836" y="1212"/>
                      <a:pt x="189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3" name="Google Shape;1983;p49"/>
              <p:cNvSpPr/>
              <p:nvPr/>
            </p:nvSpPr>
            <p:spPr>
              <a:xfrm>
                <a:off x="4165300" y="2962425"/>
                <a:ext cx="271500" cy="460450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8418" extrusionOk="0">
                    <a:moveTo>
                      <a:pt x="7894" y="0"/>
                    </a:moveTo>
                    <a:cubicBezTo>
                      <a:pt x="3329" y="0"/>
                      <a:pt x="0" y="4373"/>
                      <a:pt x="1019" y="8833"/>
                    </a:cubicBezTo>
                    <a:lnTo>
                      <a:pt x="3209" y="18417"/>
                    </a:lnTo>
                    <a:lnTo>
                      <a:pt x="3245" y="7691"/>
                    </a:lnTo>
                    <a:cubicBezTo>
                      <a:pt x="3223" y="3658"/>
                      <a:pt x="6493" y="411"/>
                      <a:pt x="10478" y="411"/>
                    </a:cubicBezTo>
                    <a:cubicBezTo>
                      <a:pt x="10605" y="411"/>
                      <a:pt x="10732" y="414"/>
                      <a:pt x="10859" y="421"/>
                    </a:cubicBezTo>
                    <a:cubicBezTo>
                      <a:pt x="10243" y="210"/>
                      <a:pt x="9588" y="78"/>
                      <a:pt x="8907" y="43"/>
                    </a:cubicBezTo>
                    <a:lnTo>
                      <a:pt x="8285" y="10"/>
                    </a:lnTo>
                    <a:cubicBezTo>
                      <a:pt x="8169" y="3"/>
                      <a:pt x="8054" y="1"/>
                      <a:pt x="7940" y="0"/>
                    </a:cubicBezTo>
                    <a:cubicBezTo>
                      <a:pt x="7924" y="0"/>
                      <a:pt x="7909" y="0"/>
                      <a:pt x="78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9E4415F-2E45-4082-2C11-4281F085D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291" y="1259592"/>
            <a:ext cx="5735263" cy="3175192"/>
          </a:xfrm>
          <a:prstGeom prst="rect">
            <a:avLst/>
          </a:prstGeom>
        </p:spPr>
      </p:pic>
      <p:sp>
        <p:nvSpPr>
          <p:cNvPr id="4" name="Subtitle 4">
            <a:extLst>
              <a:ext uri="{FF2B5EF4-FFF2-40B4-BE49-F238E27FC236}">
                <a16:creationId xmlns:a16="http://schemas.microsoft.com/office/drawing/2014/main" id="{BCAF8A4A-7AE8-8443-CCB8-A224DE576F83}"/>
              </a:ext>
            </a:extLst>
          </p:cNvPr>
          <p:cNvSpPr txBox="1">
            <a:spLocks/>
          </p:cNvSpPr>
          <p:nvPr/>
        </p:nvSpPr>
        <p:spPr>
          <a:xfrm>
            <a:off x="198009" y="1506644"/>
            <a:ext cx="3017472" cy="206060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9700"/>
            <a:r>
              <a:rPr lang="en-ID" sz="1600" dirty="0">
                <a:latin typeface="Didact Gothic" panose="00000500000000000000" pitchFamily="2" charset="0"/>
              </a:rPr>
              <a:t>Feature yang </a:t>
            </a:r>
            <a:r>
              <a:rPr lang="en-ID" sz="1600" dirty="0" err="1">
                <a:latin typeface="Didact Gothic" panose="00000500000000000000" pitchFamily="2" charset="0"/>
              </a:rPr>
              <a:t>penting</a:t>
            </a:r>
            <a:r>
              <a:rPr lang="en-ID" sz="1600" dirty="0">
                <a:latin typeface="Didact Gothic" panose="00000500000000000000" pitchFamily="2" charset="0"/>
              </a:rPr>
              <a:t> :</a:t>
            </a:r>
          </a:p>
          <a:p>
            <a:pPr marL="482600" indent="-342900">
              <a:buFont typeface="Arial"/>
              <a:buAutoNum type="arabicPeriod"/>
            </a:pPr>
            <a:r>
              <a:rPr lang="en-ID" sz="1600" dirty="0">
                <a:latin typeface="Didact Gothic" panose="00000500000000000000" pitchFamily="2" charset="0"/>
              </a:rPr>
              <a:t>Tenure</a:t>
            </a:r>
          </a:p>
          <a:p>
            <a:pPr marL="482600" indent="-342900">
              <a:buFont typeface="Arial"/>
              <a:buAutoNum type="arabicPeriod"/>
            </a:pPr>
            <a:r>
              <a:rPr lang="en-ID" sz="1600" dirty="0">
                <a:latin typeface="Didact Gothic" panose="00000500000000000000" pitchFamily="2" charset="0"/>
              </a:rPr>
              <a:t>Day Since Last Order</a:t>
            </a:r>
          </a:p>
          <a:p>
            <a:pPr marL="482600" indent="-342900">
              <a:buFont typeface="Arial"/>
              <a:buAutoNum type="arabicPeriod"/>
            </a:pPr>
            <a:r>
              <a:rPr lang="en-ID" sz="1600" dirty="0">
                <a:latin typeface="Didact Gothic" panose="00000500000000000000" pitchFamily="2" charset="0"/>
              </a:rPr>
              <a:t>Warehouse to Home</a:t>
            </a:r>
          </a:p>
          <a:p>
            <a:pPr marL="482600" indent="-342900">
              <a:buFont typeface="Arial"/>
              <a:buAutoNum type="arabicPeriod"/>
            </a:pPr>
            <a:endParaRPr lang="en-ID" sz="1600" dirty="0">
              <a:latin typeface="Didact Gothic" panose="00000500000000000000" pitchFamily="2" charset="0"/>
            </a:endParaRPr>
          </a:p>
          <a:p>
            <a:pPr marL="482600" indent="-342900">
              <a:buFont typeface="Arial"/>
              <a:buAutoNum type="arabicPeriod"/>
            </a:pPr>
            <a:endParaRPr lang="en-ID" sz="1600" dirty="0">
              <a:latin typeface="Didact Gothic" panose="00000500000000000000" pitchFamily="2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" name="Google Shape;2119;p54"/>
          <p:cNvSpPr txBox="1">
            <a:spLocks noGrp="1"/>
          </p:cNvSpPr>
          <p:nvPr>
            <p:ph type="subTitle" idx="1"/>
          </p:nvPr>
        </p:nvSpPr>
        <p:spPr>
          <a:xfrm>
            <a:off x="537836" y="1182180"/>
            <a:ext cx="4490524" cy="1259484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ID" b="1" dirty="0" err="1">
                <a:solidFill>
                  <a:schemeClr val="tx1"/>
                </a:solidFill>
                <a:latin typeface="Didact Gothic" panose="00000500000000000000" pitchFamily="2" charset="0"/>
              </a:rPr>
              <a:t>Tanpa</a:t>
            </a:r>
            <a:r>
              <a:rPr lang="en-ID" b="1" dirty="0">
                <a:solidFill>
                  <a:schemeClr val="tx1"/>
                </a:solidFill>
                <a:latin typeface="Didact Gothic" panose="00000500000000000000" pitchFamily="2" charset="0"/>
              </a:rPr>
              <a:t> Model </a:t>
            </a:r>
            <a:r>
              <a:rPr lang="en-ID" dirty="0">
                <a:solidFill>
                  <a:schemeClr val="tx1"/>
                </a:solidFill>
                <a:latin typeface="Didact Gothic" panose="00000500000000000000" pitchFamily="2" charset="0"/>
              </a:rPr>
              <a:t>(</a:t>
            </a:r>
            <a:r>
              <a:rPr lang="en-ID" dirty="0" err="1">
                <a:solidFill>
                  <a:schemeClr val="tx1"/>
                </a:solidFill>
                <a:latin typeface="Didact Gothic" panose="00000500000000000000" pitchFamily="2" charset="0"/>
              </a:rPr>
              <a:t>Semua</a:t>
            </a:r>
            <a:r>
              <a:rPr lang="en-ID" dirty="0">
                <a:solidFill>
                  <a:schemeClr val="tx1"/>
                </a:solidFill>
                <a:latin typeface="Didact Gothic" panose="00000500000000000000" pitchFamily="2" charset="0"/>
              </a:rPr>
              <a:t> customer </a:t>
            </a:r>
            <a:r>
              <a:rPr lang="en-ID" dirty="0" err="1">
                <a:solidFill>
                  <a:schemeClr val="tx1"/>
                </a:solidFill>
                <a:latin typeface="Didact Gothic" panose="00000500000000000000" pitchFamily="2" charset="0"/>
              </a:rPr>
              <a:t>diberikan</a:t>
            </a:r>
            <a:r>
              <a:rPr lang="en-ID" dirty="0">
                <a:solidFill>
                  <a:schemeClr val="tx1"/>
                </a:solidFill>
                <a:latin typeface="Didact Gothic" panose="00000500000000000000" pitchFamily="2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Didact Gothic" panose="00000500000000000000" pitchFamily="2" charset="0"/>
              </a:rPr>
              <a:t>promosi</a:t>
            </a:r>
            <a:r>
              <a:rPr lang="en-ID" dirty="0">
                <a:solidFill>
                  <a:schemeClr val="tx1"/>
                </a:solidFill>
                <a:latin typeface="Didact Gothic" panose="00000500000000000000" pitchFamily="2" charset="0"/>
              </a:rPr>
              <a:t>)</a:t>
            </a:r>
          </a:p>
          <a:p>
            <a:pPr algn="l"/>
            <a:r>
              <a:rPr lang="en-ID" dirty="0">
                <a:solidFill>
                  <a:schemeClr val="tx1"/>
                </a:solidFill>
                <a:latin typeface="Didact Gothic" panose="00000500000000000000" pitchFamily="2" charset="0"/>
              </a:rPr>
              <a:t>- Total </a:t>
            </a:r>
            <a:r>
              <a:rPr lang="en-ID" dirty="0" err="1">
                <a:solidFill>
                  <a:schemeClr val="tx1"/>
                </a:solidFill>
                <a:latin typeface="Didact Gothic" panose="00000500000000000000" pitchFamily="2" charset="0"/>
              </a:rPr>
              <a:t>biaya</a:t>
            </a:r>
            <a:r>
              <a:rPr lang="en-ID" dirty="0">
                <a:solidFill>
                  <a:schemeClr val="tx1"/>
                </a:solidFill>
                <a:latin typeface="Didact Gothic" panose="00000500000000000000" pitchFamily="2" charset="0"/>
              </a:rPr>
              <a:t> : 3269 * 20 USD = 65,380 USD</a:t>
            </a:r>
          </a:p>
          <a:p>
            <a:pPr algn="l"/>
            <a:r>
              <a:rPr lang="en-ID" dirty="0">
                <a:solidFill>
                  <a:schemeClr val="tx1"/>
                </a:solidFill>
                <a:latin typeface="Didact Gothic" panose="00000500000000000000" pitchFamily="2" charset="0"/>
              </a:rPr>
              <a:t>- Total customer churn : 533 customer</a:t>
            </a:r>
          </a:p>
          <a:p>
            <a:pPr algn="l"/>
            <a:r>
              <a:rPr lang="en-ID" dirty="0">
                <a:solidFill>
                  <a:schemeClr val="tx1"/>
                </a:solidFill>
                <a:latin typeface="Didact Gothic" panose="00000500000000000000" pitchFamily="2" charset="0"/>
              </a:rPr>
              <a:t>- Total customer </a:t>
            </a:r>
            <a:r>
              <a:rPr lang="en-ID" dirty="0" err="1">
                <a:solidFill>
                  <a:schemeClr val="tx1"/>
                </a:solidFill>
                <a:latin typeface="Didact Gothic" panose="00000500000000000000" pitchFamily="2" charset="0"/>
              </a:rPr>
              <a:t>tidak</a:t>
            </a:r>
            <a:r>
              <a:rPr lang="en-ID" dirty="0">
                <a:solidFill>
                  <a:schemeClr val="tx1"/>
                </a:solidFill>
                <a:latin typeface="Didact Gothic" panose="00000500000000000000" pitchFamily="2" charset="0"/>
              </a:rPr>
              <a:t> churn : 2736 customer</a:t>
            </a:r>
          </a:p>
          <a:p>
            <a:pPr algn="l"/>
            <a:r>
              <a:rPr lang="en-ID" dirty="0">
                <a:solidFill>
                  <a:schemeClr val="tx1"/>
                </a:solidFill>
                <a:latin typeface="Didact Gothic" panose="00000500000000000000" pitchFamily="2" charset="0"/>
              </a:rPr>
              <a:t>- </a:t>
            </a:r>
            <a:r>
              <a:rPr lang="en-ID" dirty="0" err="1">
                <a:solidFill>
                  <a:schemeClr val="tx1"/>
                </a:solidFill>
                <a:latin typeface="Didact Gothic" panose="00000500000000000000" pitchFamily="2" charset="0"/>
              </a:rPr>
              <a:t>Biaya</a:t>
            </a:r>
            <a:r>
              <a:rPr lang="en-ID" dirty="0">
                <a:solidFill>
                  <a:schemeClr val="tx1"/>
                </a:solidFill>
                <a:latin typeface="Didact Gothic" panose="00000500000000000000" pitchFamily="2" charset="0"/>
              </a:rPr>
              <a:t> yang </a:t>
            </a:r>
            <a:r>
              <a:rPr lang="en-ID" dirty="0" err="1">
                <a:solidFill>
                  <a:schemeClr val="tx1"/>
                </a:solidFill>
                <a:latin typeface="Didact Gothic" panose="00000500000000000000" pitchFamily="2" charset="0"/>
              </a:rPr>
              <a:t>terbuang</a:t>
            </a:r>
            <a:r>
              <a:rPr lang="en-ID" dirty="0">
                <a:solidFill>
                  <a:schemeClr val="tx1"/>
                </a:solidFill>
                <a:latin typeface="Didact Gothic" panose="00000500000000000000" pitchFamily="2" charset="0"/>
              </a:rPr>
              <a:t> : 2736 * 20 USD = </a:t>
            </a:r>
            <a:r>
              <a:rPr lang="en-ID" b="1" dirty="0">
                <a:solidFill>
                  <a:schemeClr val="tx1"/>
                </a:solidFill>
                <a:latin typeface="Didact Gothic" panose="00000500000000000000" pitchFamily="2" charset="0"/>
              </a:rPr>
              <a:t>54,720 USD  </a:t>
            </a:r>
          </a:p>
        </p:txBody>
      </p:sp>
      <p:sp>
        <p:nvSpPr>
          <p:cNvPr id="2128" name="Google Shape;2128;p54"/>
          <p:cNvSpPr txBox="1">
            <a:spLocks noGrp="1"/>
          </p:cNvSpPr>
          <p:nvPr>
            <p:ph type="title" idx="13"/>
          </p:nvPr>
        </p:nvSpPr>
        <p:spPr>
          <a:xfrm>
            <a:off x="455141" y="564089"/>
            <a:ext cx="8266129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5. CONCLUSION</a:t>
            </a:r>
            <a:endParaRPr dirty="0">
              <a:solidFill>
                <a:schemeClr val="bg1"/>
              </a:solidFill>
            </a:endParaRPr>
          </a:p>
        </p:txBody>
      </p:sp>
      <p:grpSp>
        <p:nvGrpSpPr>
          <p:cNvPr id="2195" name="Google Shape;2195;p54"/>
          <p:cNvGrpSpPr/>
          <p:nvPr/>
        </p:nvGrpSpPr>
        <p:grpSpPr>
          <a:xfrm>
            <a:off x="18288" y="3325063"/>
            <a:ext cx="1657550" cy="1844875"/>
            <a:chOff x="2553725" y="2433575"/>
            <a:chExt cx="1657550" cy="1844875"/>
          </a:xfrm>
        </p:grpSpPr>
        <p:sp>
          <p:nvSpPr>
            <p:cNvPr id="2196" name="Google Shape;2196;p54"/>
            <p:cNvSpPr/>
            <p:nvPr/>
          </p:nvSpPr>
          <p:spPr>
            <a:xfrm>
              <a:off x="2553725" y="3355525"/>
              <a:ext cx="1657550" cy="922925"/>
            </a:xfrm>
            <a:custGeom>
              <a:avLst/>
              <a:gdLst/>
              <a:ahLst/>
              <a:cxnLst/>
              <a:rect l="l" t="t" r="r" b="b"/>
              <a:pathLst>
                <a:path w="66302" h="36917" extrusionOk="0">
                  <a:moveTo>
                    <a:pt x="44210" y="0"/>
                  </a:moveTo>
                  <a:cubicBezTo>
                    <a:pt x="44093" y="0"/>
                    <a:pt x="43975" y="3"/>
                    <a:pt x="43856" y="9"/>
                  </a:cubicBezTo>
                  <a:lnTo>
                    <a:pt x="26987" y="870"/>
                  </a:lnTo>
                  <a:cubicBezTo>
                    <a:pt x="22137" y="870"/>
                    <a:pt x="17688" y="3567"/>
                    <a:pt x="15445" y="7869"/>
                  </a:cubicBezTo>
                  <a:lnTo>
                    <a:pt x="1" y="36916"/>
                  </a:lnTo>
                  <a:lnTo>
                    <a:pt x="66301" y="36916"/>
                  </a:lnTo>
                  <a:lnTo>
                    <a:pt x="50454" y="3929"/>
                  </a:lnTo>
                  <a:cubicBezTo>
                    <a:pt x="49297" y="1519"/>
                    <a:pt x="46863" y="0"/>
                    <a:pt x="44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54"/>
            <p:cNvSpPr/>
            <p:nvPr/>
          </p:nvSpPr>
          <p:spPr>
            <a:xfrm>
              <a:off x="3105350" y="2922075"/>
              <a:ext cx="557825" cy="573875"/>
            </a:xfrm>
            <a:custGeom>
              <a:avLst/>
              <a:gdLst/>
              <a:ahLst/>
              <a:cxnLst/>
              <a:rect l="l" t="t" r="r" b="b"/>
              <a:pathLst>
                <a:path w="22313" h="22955" extrusionOk="0">
                  <a:moveTo>
                    <a:pt x="13752" y="0"/>
                  </a:moveTo>
                  <a:cubicBezTo>
                    <a:pt x="12853" y="3613"/>
                    <a:pt x="9795" y="6272"/>
                    <a:pt x="6101" y="6670"/>
                  </a:cubicBezTo>
                  <a:lnTo>
                    <a:pt x="6025" y="7372"/>
                  </a:lnTo>
                  <a:cubicBezTo>
                    <a:pt x="6129" y="9303"/>
                    <a:pt x="5840" y="11301"/>
                    <a:pt x="5184" y="13159"/>
                  </a:cubicBezTo>
                  <a:cubicBezTo>
                    <a:pt x="4267" y="15757"/>
                    <a:pt x="2411" y="17920"/>
                    <a:pt x="1" y="19256"/>
                  </a:cubicBezTo>
                  <a:lnTo>
                    <a:pt x="19898" y="22924"/>
                  </a:lnTo>
                  <a:cubicBezTo>
                    <a:pt x="20009" y="22944"/>
                    <a:pt x="20119" y="22954"/>
                    <a:pt x="20226" y="22954"/>
                  </a:cubicBezTo>
                  <a:cubicBezTo>
                    <a:pt x="21422" y="22954"/>
                    <a:pt x="22312" y="21732"/>
                    <a:pt x="21848" y="20556"/>
                  </a:cubicBezTo>
                  <a:lnTo>
                    <a:pt x="20511" y="17164"/>
                  </a:lnTo>
                  <a:cubicBezTo>
                    <a:pt x="20133" y="16204"/>
                    <a:pt x="20134" y="15171"/>
                    <a:pt x="20457" y="14253"/>
                  </a:cubicBezTo>
                  <a:lnTo>
                    <a:pt x="14761" y="13858"/>
                  </a:lnTo>
                  <a:cubicBezTo>
                    <a:pt x="11379" y="13805"/>
                    <a:pt x="11958" y="9436"/>
                    <a:pt x="12465" y="5600"/>
                  </a:cubicBezTo>
                  <a:lnTo>
                    <a:pt x="13771" y="87"/>
                  </a:lnTo>
                  <a:lnTo>
                    <a:pt x="137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54"/>
            <p:cNvSpPr/>
            <p:nvPr/>
          </p:nvSpPr>
          <p:spPr>
            <a:xfrm>
              <a:off x="3507250" y="2612325"/>
              <a:ext cx="379300" cy="461000"/>
            </a:xfrm>
            <a:custGeom>
              <a:avLst/>
              <a:gdLst/>
              <a:ahLst/>
              <a:cxnLst/>
              <a:rect l="l" t="t" r="r" b="b"/>
              <a:pathLst>
                <a:path w="15172" h="18440" extrusionOk="0">
                  <a:moveTo>
                    <a:pt x="3598" y="1"/>
                  </a:moveTo>
                  <a:cubicBezTo>
                    <a:pt x="2134" y="1"/>
                    <a:pt x="1013" y="1318"/>
                    <a:pt x="1260" y="2771"/>
                  </a:cubicBezTo>
                  <a:lnTo>
                    <a:pt x="1399" y="3700"/>
                  </a:lnTo>
                  <a:cubicBezTo>
                    <a:pt x="1808" y="6411"/>
                    <a:pt x="1599" y="9177"/>
                    <a:pt x="792" y="11798"/>
                  </a:cubicBezTo>
                  <a:lnTo>
                    <a:pt x="1" y="14360"/>
                  </a:lnTo>
                  <a:cubicBezTo>
                    <a:pt x="533" y="15889"/>
                    <a:pt x="1832" y="17038"/>
                    <a:pt x="3433" y="17369"/>
                  </a:cubicBezTo>
                  <a:lnTo>
                    <a:pt x="8606" y="18440"/>
                  </a:lnTo>
                  <a:lnTo>
                    <a:pt x="8772" y="17857"/>
                  </a:lnTo>
                  <a:cubicBezTo>
                    <a:pt x="9126" y="16611"/>
                    <a:pt x="10263" y="15760"/>
                    <a:pt x="11547" y="15760"/>
                  </a:cubicBezTo>
                  <a:cubicBezTo>
                    <a:pt x="11592" y="15760"/>
                    <a:pt x="11636" y="15761"/>
                    <a:pt x="11681" y="15763"/>
                  </a:cubicBezTo>
                  <a:lnTo>
                    <a:pt x="12287" y="15790"/>
                  </a:lnTo>
                  <a:cubicBezTo>
                    <a:pt x="12295" y="15660"/>
                    <a:pt x="12313" y="15562"/>
                    <a:pt x="12345" y="15509"/>
                  </a:cubicBezTo>
                  <a:lnTo>
                    <a:pt x="12407" y="15408"/>
                  </a:lnTo>
                  <a:lnTo>
                    <a:pt x="13868" y="15331"/>
                  </a:lnTo>
                  <a:cubicBezTo>
                    <a:pt x="14687" y="15289"/>
                    <a:pt x="15172" y="14402"/>
                    <a:pt x="14768" y="13691"/>
                  </a:cubicBezTo>
                  <a:lnTo>
                    <a:pt x="11825" y="8524"/>
                  </a:lnTo>
                  <a:lnTo>
                    <a:pt x="11509" y="4795"/>
                  </a:lnTo>
                  <a:lnTo>
                    <a:pt x="11280" y="2084"/>
                  </a:lnTo>
                  <a:cubicBezTo>
                    <a:pt x="11220" y="1385"/>
                    <a:pt x="11042" y="723"/>
                    <a:pt x="10774" y="110"/>
                  </a:cubicBezTo>
                  <a:cubicBezTo>
                    <a:pt x="10459" y="186"/>
                    <a:pt x="10134" y="225"/>
                    <a:pt x="9804" y="225"/>
                  </a:cubicBezTo>
                  <a:cubicBezTo>
                    <a:pt x="9751" y="225"/>
                    <a:pt x="9698" y="224"/>
                    <a:pt x="9645" y="222"/>
                  </a:cubicBezTo>
                  <a:lnTo>
                    <a:pt x="3665" y="2"/>
                  </a:lnTo>
                  <a:cubicBezTo>
                    <a:pt x="3642" y="1"/>
                    <a:pt x="3620" y="1"/>
                    <a:pt x="35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54"/>
            <p:cNvSpPr/>
            <p:nvPr/>
          </p:nvSpPr>
          <p:spPr>
            <a:xfrm>
              <a:off x="3064000" y="2433575"/>
              <a:ext cx="807100" cy="854000"/>
            </a:xfrm>
            <a:custGeom>
              <a:avLst/>
              <a:gdLst/>
              <a:ahLst/>
              <a:cxnLst/>
              <a:rect l="l" t="t" r="r" b="b"/>
              <a:pathLst>
                <a:path w="32284" h="34160" extrusionOk="0">
                  <a:moveTo>
                    <a:pt x="22135" y="1"/>
                  </a:moveTo>
                  <a:cubicBezTo>
                    <a:pt x="22036" y="1"/>
                    <a:pt x="21935" y="3"/>
                    <a:pt x="21834" y="6"/>
                  </a:cubicBezTo>
                  <a:cubicBezTo>
                    <a:pt x="21746" y="9"/>
                    <a:pt x="21660" y="14"/>
                    <a:pt x="21572" y="20"/>
                  </a:cubicBezTo>
                  <a:lnTo>
                    <a:pt x="14423" y="465"/>
                  </a:lnTo>
                  <a:cubicBezTo>
                    <a:pt x="14310" y="473"/>
                    <a:pt x="14198" y="483"/>
                    <a:pt x="14086" y="495"/>
                  </a:cubicBezTo>
                  <a:cubicBezTo>
                    <a:pt x="5169" y="1378"/>
                    <a:pt x="0" y="11062"/>
                    <a:pt x="4046" y="19057"/>
                  </a:cubicBezTo>
                  <a:lnTo>
                    <a:pt x="7671" y="26222"/>
                  </a:lnTo>
                  <a:cubicBezTo>
                    <a:pt x="7699" y="26220"/>
                    <a:pt x="7726" y="26214"/>
                    <a:pt x="7755" y="26210"/>
                  </a:cubicBezTo>
                  <a:cubicBezTo>
                    <a:pt x="11449" y="25812"/>
                    <a:pt x="14507" y="23152"/>
                    <a:pt x="15406" y="19540"/>
                  </a:cubicBezTo>
                  <a:lnTo>
                    <a:pt x="15425" y="19627"/>
                  </a:lnTo>
                  <a:lnTo>
                    <a:pt x="14168" y="24931"/>
                  </a:lnTo>
                  <a:lnTo>
                    <a:pt x="14119" y="25140"/>
                  </a:lnTo>
                  <a:cubicBezTo>
                    <a:pt x="13612" y="28976"/>
                    <a:pt x="13033" y="33345"/>
                    <a:pt x="16415" y="33398"/>
                  </a:cubicBezTo>
                  <a:lnTo>
                    <a:pt x="22110" y="33793"/>
                  </a:lnTo>
                  <a:lnTo>
                    <a:pt x="27226" y="34148"/>
                  </a:lnTo>
                  <a:cubicBezTo>
                    <a:pt x="27324" y="34156"/>
                    <a:pt x="27422" y="34160"/>
                    <a:pt x="27519" y="34160"/>
                  </a:cubicBezTo>
                  <a:cubicBezTo>
                    <a:pt x="29595" y="34160"/>
                    <a:pt x="31246" y="32336"/>
                    <a:pt x="30989" y="30232"/>
                  </a:cubicBezTo>
                  <a:lnTo>
                    <a:pt x="30101" y="22944"/>
                  </a:lnTo>
                  <a:lnTo>
                    <a:pt x="30020" y="22940"/>
                  </a:lnTo>
                  <a:lnTo>
                    <a:pt x="29413" y="22913"/>
                  </a:lnTo>
                  <a:cubicBezTo>
                    <a:pt x="29369" y="22911"/>
                    <a:pt x="29324" y="22910"/>
                    <a:pt x="29280" y="22910"/>
                  </a:cubicBezTo>
                  <a:cubicBezTo>
                    <a:pt x="27996" y="22910"/>
                    <a:pt x="26859" y="23761"/>
                    <a:pt x="26505" y="25007"/>
                  </a:cubicBezTo>
                  <a:lnTo>
                    <a:pt x="26339" y="25590"/>
                  </a:lnTo>
                  <a:lnTo>
                    <a:pt x="21166" y="24519"/>
                  </a:lnTo>
                  <a:cubicBezTo>
                    <a:pt x="19565" y="24188"/>
                    <a:pt x="18266" y="23039"/>
                    <a:pt x="17734" y="21510"/>
                  </a:cubicBezTo>
                  <a:lnTo>
                    <a:pt x="18525" y="18948"/>
                  </a:lnTo>
                  <a:cubicBezTo>
                    <a:pt x="19331" y="16327"/>
                    <a:pt x="19539" y="13561"/>
                    <a:pt x="19132" y="10850"/>
                  </a:cubicBezTo>
                  <a:lnTo>
                    <a:pt x="18992" y="9921"/>
                  </a:lnTo>
                  <a:cubicBezTo>
                    <a:pt x="18746" y="8468"/>
                    <a:pt x="19869" y="7151"/>
                    <a:pt x="21330" y="7151"/>
                  </a:cubicBezTo>
                  <a:cubicBezTo>
                    <a:pt x="21352" y="7151"/>
                    <a:pt x="21374" y="7151"/>
                    <a:pt x="21397" y="7152"/>
                  </a:cubicBezTo>
                  <a:lnTo>
                    <a:pt x="27378" y="7372"/>
                  </a:lnTo>
                  <a:cubicBezTo>
                    <a:pt x="27430" y="7374"/>
                    <a:pt x="27481" y="7375"/>
                    <a:pt x="27532" y="7375"/>
                  </a:cubicBezTo>
                  <a:cubicBezTo>
                    <a:pt x="27864" y="7375"/>
                    <a:pt x="28191" y="7334"/>
                    <a:pt x="28506" y="7260"/>
                  </a:cubicBezTo>
                  <a:cubicBezTo>
                    <a:pt x="28775" y="7873"/>
                    <a:pt x="28953" y="8535"/>
                    <a:pt x="29012" y="9234"/>
                  </a:cubicBezTo>
                  <a:lnTo>
                    <a:pt x="29241" y="11945"/>
                  </a:lnTo>
                  <a:cubicBezTo>
                    <a:pt x="30157" y="10227"/>
                    <a:pt x="30371" y="8330"/>
                    <a:pt x="30013" y="6560"/>
                  </a:cubicBezTo>
                  <a:cubicBezTo>
                    <a:pt x="30434" y="6254"/>
                    <a:pt x="30800" y="5869"/>
                    <a:pt x="31087" y="5415"/>
                  </a:cubicBezTo>
                  <a:lnTo>
                    <a:pt x="31293" y="5089"/>
                  </a:lnTo>
                  <a:cubicBezTo>
                    <a:pt x="32284" y="3886"/>
                    <a:pt x="31420" y="2079"/>
                    <a:pt x="29876" y="2079"/>
                  </a:cubicBezTo>
                  <a:cubicBezTo>
                    <a:pt x="29857" y="2079"/>
                    <a:pt x="29838" y="2079"/>
                    <a:pt x="29819" y="2080"/>
                  </a:cubicBezTo>
                  <a:lnTo>
                    <a:pt x="27575" y="2142"/>
                  </a:lnTo>
                  <a:cubicBezTo>
                    <a:pt x="26193" y="836"/>
                    <a:pt x="24330" y="1"/>
                    <a:pt x="221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0" name="Google Shape;2200;p54"/>
          <p:cNvGrpSpPr/>
          <p:nvPr/>
        </p:nvGrpSpPr>
        <p:grpSpPr>
          <a:xfrm>
            <a:off x="7588538" y="3467124"/>
            <a:ext cx="1526593" cy="1689524"/>
            <a:chOff x="2247925" y="2919000"/>
            <a:chExt cx="1228350" cy="1359450"/>
          </a:xfrm>
        </p:grpSpPr>
        <p:sp>
          <p:nvSpPr>
            <p:cNvPr id="2201" name="Google Shape;2201;p54"/>
            <p:cNvSpPr/>
            <p:nvPr/>
          </p:nvSpPr>
          <p:spPr>
            <a:xfrm>
              <a:off x="2425050" y="2919000"/>
              <a:ext cx="988800" cy="906825"/>
            </a:xfrm>
            <a:custGeom>
              <a:avLst/>
              <a:gdLst/>
              <a:ahLst/>
              <a:cxnLst/>
              <a:rect l="l" t="t" r="r" b="b"/>
              <a:pathLst>
                <a:path w="39552" h="36273" extrusionOk="0">
                  <a:moveTo>
                    <a:pt x="9177" y="0"/>
                  </a:moveTo>
                  <a:cubicBezTo>
                    <a:pt x="4099" y="0"/>
                    <a:pt x="0" y="4297"/>
                    <a:pt x="324" y="9443"/>
                  </a:cubicBezTo>
                  <a:lnTo>
                    <a:pt x="1405" y="26559"/>
                  </a:lnTo>
                  <a:lnTo>
                    <a:pt x="11547" y="27121"/>
                  </a:lnTo>
                  <a:cubicBezTo>
                    <a:pt x="11147" y="27686"/>
                    <a:pt x="10725" y="28286"/>
                    <a:pt x="10379" y="28777"/>
                  </a:cubicBezTo>
                  <a:cubicBezTo>
                    <a:pt x="9906" y="29449"/>
                    <a:pt x="9664" y="30243"/>
                    <a:pt x="9686" y="31048"/>
                  </a:cubicBezTo>
                  <a:lnTo>
                    <a:pt x="9687" y="31103"/>
                  </a:lnTo>
                  <a:cubicBezTo>
                    <a:pt x="9753" y="33592"/>
                    <a:pt x="11964" y="35875"/>
                    <a:pt x="14418" y="36235"/>
                  </a:cubicBezTo>
                  <a:cubicBezTo>
                    <a:pt x="14649" y="36268"/>
                    <a:pt x="14880" y="36272"/>
                    <a:pt x="15111" y="36272"/>
                  </a:cubicBezTo>
                  <a:cubicBezTo>
                    <a:pt x="15150" y="36272"/>
                    <a:pt x="15188" y="36272"/>
                    <a:pt x="15226" y="36272"/>
                  </a:cubicBezTo>
                  <a:cubicBezTo>
                    <a:pt x="17584" y="36267"/>
                    <a:pt x="19945" y="36258"/>
                    <a:pt x="22304" y="36251"/>
                  </a:cubicBezTo>
                  <a:cubicBezTo>
                    <a:pt x="26497" y="36240"/>
                    <a:pt x="30692" y="36227"/>
                    <a:pt x="34885" y="36215"/>
                  </a:cubicBezTo>
                  <a:cubicBezTo>
                    <a:pt x="37241" y="36017"/>
                    <a:pt x="39125" y="34243"/>
                    <a:pt x="39368" y="31999"/>
                  </a:cubicBezTo>
                  <a:cubicBezTo>
                    <a:pt x="39551" y="30292"/>
                    <a:pt x="38151" y="28853"/>
                    <a:pt x="36406" y="28853"/>
                  </a:cubicBezTo>
                  <a:cubicBezTo>
                    <a:pt x="36294" y="28853"/>
                    <a:pt x="36180" y="28859"/>
                    <a:pt x="36066" y="28871"/>
                  </a:cubicBezTo>
                  <a:cubicBezTo>
                    <a:pt x="35969" y="28879"/>
                    <a:pt x="35873" y="28883"/>
                    <a:pt x="35779" y="28883"/>
                  </a:cubicBezTo>
                  <a:cubicBezTo>
                    <a:pt x="33766" y="28883"/>
                    <a:pt x="32240" y="27093"/>
                    <a:pt x="32709" y="25174"/>
                  </a:cubicBezTo>
                  <a:lnTo>
                    <a:pt x="32898" y="23671"/>
                  </a:lnTo>
                  <a:cubicBezTo>
                    <a:pt x="33230" y="21033"/>
                    <a:pt x="31257" y="18732"/>
                    <a:pt x="28616" y="18412"/>
                  </a:cubicBezTo>
                  <a:lnTo>
                    <a:pt x="28654" y="13608"/>
                  </a:lnTo>
                  <a:cubicBezTo>
                    <a:pt x="28709" y="6711"/>
                    <a:pt x="23407" y="955"/>
                    <a:pt x="16530" y="442"/>
                  </a:cubicBezTo>
                  <a:lnTo>
                    <a:pt x="9743" y="18"/>
                  </a:lnTo>
                  <a:cubicBezTo>
                    <a:pt x="9553" y="6"/>
                    <a:pt x="9364" y="0"/>
                    <a:pt x="91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54"/>
            <p:cNvSpPr/>
            <p:nvPr/>
          </p:nvSpPr>
          <p:spPr>
            <a:xfrm>
              <a:off x="2247925" y="3775750"/>
              <a:ext cx="1228350" cy="502700"/>
            </a:xfrm>
            <a:custGeom>
              <a:avLst/>
              <a:gdLst/>
              <a:ahLst/>
              <a:cxnLst/>
              <a:rect l="l" t="t" r="r" b="b"/>
              <a:pathLst>
                <a:path w="49134" h="20108" extrusionOk="0">
                  <a:moveTo>
                    <a:pt x="16591" y="1"/>
                  </a:moveTo>
                  <a:cubicBezTo>
                    <a:pt x="12099" y="1"/>
                    <a:pt x="7993" y="2620"/>
                    <a:pt x="6111" y="6737"/>
                  </a:cubicBezTo>
                  <a:lnTo>
                    <a:pt x="1" y="20107"/>
                  </a:lnTo>
                  <a:lnTo>
                    <a:pt x="49134" y="20107"/>
                  </a:lnTo>
                  <a:lnTo>
                    <a:pt x="42166" y="7329"/>
                  </a:lnTo>
                  <a:cubicBezTo>
                    <a:pt x="40037" y="3244"/>
                    <a:pt x="35812" y="683"/>
                    <a:pt x="31207" y="683"/>
                  </a:cubicBezTo>
                  <a:lnTo>
                    <a:pt x="17143" y="14"/>
                  </a:lnTo>
                  <a:cubicBezTo>
                    <a:pt x="16959" y="5"/>
                    <a:pt x="16775" y="1"/>
                    <a:pt x="165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54"/>
            <p:cNvSpPr/>
            <p:nvPr/>
          </p:nvSpPr>
          <p:spPr>
            <a:xfrm>
              <a:off x="2357550" y="3097775"/>
              <a:ext cx="728050" cy="806475"/>
            </a:xfrm>
            <a:custGeom>
              <a:avLst/>
              <a:gdLst/>
              <a:ahLst/>
              <a:cxnLst/>
              <a:rect l="l" t="t" r="r" b="b"/>
              <a:pathLst>
                <a:path w="29122" h="32259" extrusionOk="0">
                  <a:moveTo>
                    <a:pt x="4851" y="0"/>
                  </a:moveTo>
                  <a:cubicBezTo>
                    <a:pt x="3989" y="0"/>
                    <a:pt x="3146" y="600"/>
                    <a:pt x="3057" y="1608"/>
                  </a:cubicBezTo>
                  <a:cubicBezTo>
                    <a:pt x="3056" y="1617"/>
                    <a:pt x="3056" y="1628"/>
                    <a:pt x="3055" y="1636"/>
                  </a:cubicBezTo>
                  <a:lnTo>
                    <a:pt x="2509" y="8061"/>
                  </a:lnTo>
                  <a:lnTo>
                    <a:pt x="473" y="10789"/>
                  </a:lnTo>
                  <a:cubicBezTo>
                    <a:pt x="0" y="11420"/>
                    <a:pt x="224" y="12325"/>
                    <a:pt x="937" y="12662"/>
                  </a:cubicBezTo>
                  <a:lnTo>
                    <a:pt x="2074" y="13204"/>
                  </a:lnTo>
                  <a:lnTo>
                    <a:pt x="2133" y="13301"/>
                  </a:lnTo>
                  <a:cubicBezTo>
                    <a:pt x="2075" y="14003"/>
                    <a:pt x="2294" y="17473"/>
                    <a:pt x="2294" y="17473"/>
                  </a:cubicBezTo>
                  <a:cubicBezTo>
                    <a:pt x="2070" y="20120"/>
                    <a:pt x="3680" y="21903"/>
                    <a:pt x="6169" y="21903"/>
                  </a:cubicBezTo>
                  <a:cubicBezTo>
                    <a:pt x="6390" y="21903"/>
                    <a:pt x="6617" y="21888"/>
                    <a:pt x="6852" y="21860"/>
                  </a:cubicBezTo>
                  <a:lnTo>
                    <a:pt x="10577" y="21399"/>
                  </a:lnTo>
                  <a:cubicBezTo>
                    <a:pt x="11588" y="22200"/>
                    <a:pt x="12137" y="23483"/>
                    <a:pt x="12036" y="24801"/>
                  </a:cubicBezTo>
                  <a:lnTo>
                    <a:pt x="11773" y="29139"/>
                  </a:lnTo>
                  <a:cubicBezTo>
                    <a:pt x="11669" y="30875"/>
                    <a:pt x="13064" y="32259"/>
                    <a:pt x="14702" y="32259"/>
                  </a:cubicBezTo>
                  <a:cubicBezTo>
                    <a:pt x="14947" y="32259"/>
                    <a:pt x="15196" y="32228"/>
                    <a:pt x="15447" y="32163"/>
                  </a:cubicBezTo>
                  <a:lnTo>
                    <a:pt x="29121" y="28620"/>
                  </a:lnTo>
                  <a:cubicBezTo>
                    <a:pt x="26954" y="27418"/>
                    <a:pt x="25259" y="25513"/>
                    <a:pt x="24347" y="23219"/>
                  </a:cubicBezTo>
                  <a:cubicBezTo>
                    <a:pt x="22252" y="23226"/>
                    <a:pt x="20158" y="23234"/>
                    <a:pt x="18064" y="23238"/>
                  </a:cubicBezTo>
                  <a:cubicBezTo>
                    <a:pt x="17875" y="23238"/>
                    <a:pt x="17686" y="23235"/>
                    <a:pt x="17498" y="23209"/>
                  </a:cubicBezTo>
                  <a:cubicBezTo>
                    <a:pt x="15342" y="22911"/>
                    <a:pt x="13391" y="20910"/>
                    <a:pt x="13332" y="18726"/>
                  </a:cubicBezTo>
                  <a:lnTo>
                    <a:pt x="13331" y="18678"/>
                  </a:lnTo>
                  <a:cubicBezTo>
                    <a:pt x="13311" y="17974"/>
                    <a:pt x="13524" y="17281"/>
                    <a:pt x="13937" y="16694"/>
                  </a:cubicBezTo>
                  <a:cubicBezTo>
                    <a:pt x="14379" y="16067"/>
                    <a:pt x="14968" y="15231"/>
                    <a:pt x="15419" y="14594"/>
                  </a:cubicBezTo>
                  <a:cubicBezTo>
                    <a:pt x="15862" y="13968"/>
                    <a:pt x="16099" y="13231"/>
                    <a:pt x="16097" y="12463"/>
                  </a:cubicBezTo>
                  <a:lnTo>
                    <a:pt x="16097" y="12399"/>
                  </a:lnTo>
                  <a:cubicBezTo>
                    <a:pt x="16096" y="10497"/>
                    <a:pt x="14769" y="8837"/>
                    <a:pt x="12850" y="8337"/>
                  </a:cubicBezTo>
                  <a:cubicBezTo>
                    <a:pt x="12696" y="8350"/>
                    <a:pt x="12544" y="8357"/>
                    <a:pt x="12393" y="8357"/>
                  </a:cubicBezTo>
                  <a:cubicBezTo>
                    <a:pt x="9771" y="8357"/>
                    <a:pt x="7555" y="6443"/>
                    <a:pt x="7340" y="3904"/>
                  </a:cubicBezTo>
                  <a:cubicBezTo>
                    <a:pt x="7340" y="3904"/>
                    <a:pt x="7321" y="3679"/>
                    <a:pt x="7291" y="3319"/>
                  </a:cubicBezTo>
                  <a:cubicBezTo>
                    <a:pt x="7208" y="2343"/>
                    <a:pt x="6849" y="1455"/>
                    <a:pt x="6290" y="720"/>
                  </a:cubicBezTo>
                  <a:cubicBezTo>
                    <a:pt x="5916" y="226"/>
                    <a:pt x="5380" y="0"/>
                    <a:pt x="48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4" name="Google Shape;2204;p54"/>
          <p:cNvGrpSpPr/>
          <p:nvPr/>
        </p:nvGrpSpPr>
        <p:grpSpPr>
          <a:xfrm>
            <a:off x="1298147" y="4376833"/>
            <a:ext cx="716619" cy="793118"/>
            <a:chOff x="3576950" y="2918975"/>
            <a:chExt cx="1228350" cy="1359475"/>
          </a:xfrm>
        </p:grpSpPr>
        <p:sp>
          <p:nvSpPr>
            <p:cNvPr id="2205" name="Google Shape;2205;p54"/>
            <p:cNvSpPr/>
            <p:nvPr/>
          </p:nvSpPr>
          <p:spPr>
            <a:xfrm>
              <a:off x="3736675" y="2918975"/>
              <a:ext cx="891500" cy="1155050"/>
            </a:xfrm>
            <a:custGeom>
              <a:avLst/>
              <a:gdLst/>
              <a:ahLst/>
              <a:cxnLst/>
              <a:rect l="l" t="t" r="r" b="b"/>
              <a:pathLst>
                <a:path w="35660" h="46202" extrusionOk="0">
                  <a:moveTo>
                    <a:pt x="26483" y="0"/>
                  </a:moveTo>
                  <a:cubicBezTo>
                    <a:pt x="26296" y="0"/>
                    <a:pt x="26107" y="6"/>
                    <a:pt x="25917" y="18"/>
                  </a:cubicBezTo>
                  <a:lnTo>
                    <a:pt x="19129" y="442"/>
                  </a:lnTo>
                  <a:cubicBezTo>
                    <a:pt x="12729" y="919"/>
                    <a:pt x="7695" y="5938"/>
                    <a:pt x="7070" y="12189"/>
                  </a:cubicBezTo>
                  <a:cubicBezTo>
                    <a:pt x="7023" y="12656"/>
                    <a:pt x="1" y="45984"/>
                    <a:pt x="1" y="45984"/>
                  </a:cubicBezTo>
                  <a:lnTo>
                    <a:pt x="34254" y="46201"/>
                  </a:lnTo>
                  <a:lnTo>
                    <a:pt x="35335" y="9443"/>
                  </a:lnTo>
                  <a:cubicBezTo>
                    <a:pt x="35660" y="4297"/>
                    <a:pt x="31561" y="0"/>
                    <a:pt x="264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54"/>
            <p:cNvSpPr/>
            <p:nvPr/>
          </p:nvSpPr>
          <p:spPr>
            <a:xfrm>
              <a:off x="3576950" y="3775750"/>
              <a:ext cx="1228350" cy="502700"/>
            </a:xfrm>
            <a:custGeom>
              <a:avLst/>
              <a:gdLst/>
              <a:ahLst/>
              <a:cxnLst/>
              <a:rect l="l" t="t" r="r" b="b"/>
              <a:pathLst>
                <a:path w="49134" h="20108" extrusionOk="0">
                  <a:moveTo>
                    <a:pt x="32541" y="1"/>
                  </a:moveTo>
                  <a:cubicBezTo>
                    <a:pt x="32358" y="1"/>
                    <a:pt x="32174" y="5"/>
                    <a:pt x="31990" y="14"/>
                  </a:cubicBezTo>
                  <a:lnTo>
                    <a:pt x="17927" y="683"/>
                  </a:lnTo>
                  <a:cubicBezTo>
                    <a:pt x="13321" y="683"/>
                    <a:pt x="9097" y="3244"/>
                    <a:pt x="6968" y="7329"/>
                  </a:cubicBezTo>
                  <a:lnTo>
                    <a:pt x="0" y="20107"/>
                  </a:lnTo>
                  <a:lnTo>
                    <a:pt x="49133" y="20107"/>
                  </a:lnTo>
                  <a:lnTo>
                    <a:pt x="43022" y="6737"/>
                  </a:lnTo>
                  <a:cubicBezTo>
                    <a:pt x="41141" y="2620"/>
                    <a:pt x="37034" y="1"/>
                    <a:pt x="32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54"/>
            <p:cNvSpPr/>
            <p:nvPr/>
          </p:nvSpPr>
          <p:spPr>
            <a:xfrm>
              <a:off x="3967625" y="3090025"/>
              <a:ext cx="728000" cy="814200"/>
            </a:xfrm>
            <a:custGeom>
              <a:avLst/>
              <a:gdLst/>
              <a:ahLst/>
              <a:cxnLst/>
              <a:rect l="l" t="t" r="r" b="b"/>
              <a:pathLst>
                <a:path w="29120" h="32568" extrusionOk="0">
                  <a:moveTo>
                    <a:pt x="18996" y="0"/>
                  </a:moveTo>
                  <a:cubicBezTo>
                    <a:pt x="18938" y="339"/>
                    <a:pt x="18904" y="687"/>
                    <a:pt x="18904" y="1041"/>
                  </a:cubicBezTo>
                  <a:lnTo>
                    <a:pt x="18904" y="1772"/>
                  </a:lnTo>
                  <a:cubicBezTo>
                    <a:pt x="18904" y="5120"/>
                    <a:pt x="16058" y="7835"/>
                    <a:pt x="12546" y="7835"/>
                  </a:cubicBezTo>
                  <a:cubicBezTo>
                    <a:pt x="12013" y="8022"/>
                    <a:pt x="11527" y="8286"/>
                    <a:pt x="11092" y="8604"/>
                  </a:cubicBezTo>
                  <a:lnTo>
                    <a:pt x="11079" y="10233"/>
                  </a:lnTo>
                  <a:cubicBezTo>
                    <a:pt x="11043" y="14945"/>
                    <a:pt x="8959" y="19396"/>
                    <a:pt x="5398" y="22482"/>
                  </a:cubicBezTo>
                  <a:cubicBezTo>
                    <a:pt x="5373" y="22505"/>
                    <a:pt x="5348" y="22525"/>
                    <a:pt x="5323" y="22547"/>
                  </a:cubicBezTo>
                  <a:cubicBezTo>
                    <a:pt x="5149" y="22700"/>
                    <a:pt x="5009" y="22895"/>
                    <a:pt x="4924" y="23139"/>
                  </a:cubicBezTo>
                  <a:cubicBezTo>
                    <a:pt x="4054" y="25608"/>
                    <a:pt x="2290" y="27659"/>
                    <a:pt x="1" y="28928"/>
                  </a:cubicBezTo>
                  <a:lnTo>
                    <a:pt x="13676" y="32472"/>
                  </a:lnTo>
                  <a:cubicBezTo>
                    <a:pt x="13926" y="32537"/>
                    <a:pt x="14176" y="32568"/>
                    <a:pt x="14420" y="32568"/>
                  </a:cubicBezTo>
                  <a:cubicBezTo>
                    <a:pt x="16058" y="32568"/>
                    <a:pt x="17453" y="31183"/>
                    <a:pt x="17349" y="29448"/>
                  </a:cubicBezTo>
                  <a:lnTo>
                    <a:pt x="17087" y="25109"/>
                  </a:lnTo>
                  <a:cubicBezTo>
                    <a:pt x="16985" y="23793"/>
                    <a:pt x="17535" y="22508"/>
                    <a:pt x="18545" y="21708"/>
                  </a:cubicBezTo>
                  <a:lnTo>
                    <a:pt x="22271" y="22168"/>
                  </a:lnTo>
                  <a:cubicBezTo>
                    <a:pt x="22542" y="22201"/>
                    <a:pt x="22806" y="22218"/>
                    <a:pt x="23062" y="22218"/>
                  </a:cubicBezTo>
                  <a:cubicBezTo>
                    <a:pt x="25517" y="22218"/>
                    <a:pt x="27219" y="20699"/>
                    <a:pt x="26998" y="18089"/>
                  </a:cubicBezTo>
                  <a:cubicBezTo>
                    <a:pt x="26998" y="18089"/>
                    <a:pt x="27072" y="14397"/>
                    <a:pt x="26989" y="13610"/>
                  </a:cubicBezTo>
                  <a:lnTo>
                    <a:pt x="27049" y="13514"/>
                  </a:lnTo>
                  <a:lnTo>
                    <a:pt x="28186" y="12972"/>
                  </a:lnTo>
                  <a:cubicBezTo>
                    <a:pt x="28895" y="12633"/>
                    <a:pt x="29120" y="11729"/>
                    <a:pt x="28649" y="11098"/>
                  </a:cubicBezTo>
                  <a:lnTo>
                    <a:pt x="26612" y="8370"/>
                  </a:lnTo>
                  <a:lnTo>
                    <a:pt x="26114" y="2487"/>
                  </a:lnTo>
                  <a:cubicBezTo>
                    <a:pt x="25448" y="2129"/>
                    <a:pt x="24696" y="1928"/>
                    <a:pt x="23907" y="1928"/>
                  </a:cubicBezTo>
                  <a:cubicBezTo>
                    <a:pt x="23794" y="1928"/>
                    <a:pt x="23680" y="1932"/>
                    <a:pt x="23566" y="1941"/>
                  </a:cubicBezTo>
                  <a:cubicBezTo>
                    <a:pt x="23230" y="1966"/>
                    <a:pt x="23019" y="1980"/>
                    <a:pt x="23019" y="1980"/>
                  </a:cubicBezTo>
                  <a:cubicBezTo>
                    <a:pt x="22912" y="1988"/>
                    <a:pt x="22806" y="1992"/>
                    <a:pt x="22700" y="1992"/>
                  </a:cubicBezTo>
                  <a:cubicBezTo>
                    <a:pt x="21194" y="1992"/>
                    <a:pt x="19836" y="1212"/>
                    <a:pt x="189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54"/>
            <p:cNvSpPr/>
            <p:nvPr/>
          </p:nvSpPr>
          <p:spPr>
            <a:xfrm>
              <a:off x="4165300" y="2962425"/>
              <a:ext cx="271500" cy="460450"/>
            </a:xfrm>
            <a:custGeom>
              <a:avLst/>
              <a:gdLst/>
              <a:ahLst/>
              <a:cxnLst/>
              <a:rect l="l" t="t" r="r" b="b"/>
              <a:pathLst>
                <a:path w="10860" h="18418" extrusionOk="0">
                  <a:moveTo>
                    <a:pt x="7894" y="0"/>
                  </a:moveTo>
                  <a:cubicBezTo>
                    <a:pt x="3329" y="0"/>
                    <a:pt x="0" y="4373"/>
                    <a:pt x="1019" y="8833"/>
                  </a:cubicBezTo>
                  <a:lnTo>
                    <a:pt x="3209" y="18417"/>
                  </a:lnTo>
                  <a:lnTo>
                    <a:pt x="3245" y="7691"/>
                  </a:lnTo>
                  <a:cubicBezTo>
                    <a:pt x="3223" y="3658"/>
                    <a:pt x="6493" y="411"/>
                    <a:pt x="10478" y="411"/>
                  </a:cubicBezTo>
                  <a:cubicBezTo>
                    <a:pt x="10605" y="411"/>
                    <a:pt x="10732" y="414"/>
                    <a:pt x="10859" y="421"/>
                  </a:cubicBezTo>
                  <a:cubicBezTo>
                    <a:pt x="10243" y="210"/>
                    <a:pt x="9588" y="78"/>
                    <a:pt x="8907" y="43"/>
                  </a:cubicBezTo>
                  <a:lnTo>
                    <a:pt x="8285" y="10"/>
                  </a:lnTo>
                  <a:cubicBezTo>
                    <a:pt x="8169" y="3"/>
                    <a:pt x="8054" y="1"/>
                    <a:pt x="7940" y="0"/>
                  </a:cubicBezTo>
                  <a:cubicBezTo>
                    <a:pt x="7924" y="0"/>
                    <a:pt x="7909" y="0"/>
                    <a:pt x="78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9" name="Google Shape;2209;p54"/>
          <p:cNvGrpSpPr/>
          <p:nvPr/>
        </p:nvGrpSpPr>
        <p:grpSpPr>
          <a:xfrm flipH="1">
            <a:off x="-126022" y="4392387"/>
            <a:ext cx="716550" cy="762022"/>
            <a:chOff x="1244925" y="2414900"/>
            <a:chExt cx="1751100" cy="1862225"/>
          </a:xfrm>
        </p:grpSpPr>
        <p:sp>
          <p:nvSpPr>
            <p:cNvPr id="2210" name="Google Shape;2210;p54"/>
            <p:cNvSpPr/>
            <p:nvPr/>
          </p:nvSpPr>
          <p:spPr>
            <a:xfrm>
              <a:off x="1578700" y="2414900"/>
              <a:ext cx="807100" cy="727625"/>
            </a:xfrm>
            <a:custGeom>
              <a:avLst/>
              <a:gdLst/>
              <a:ahLst/>
              <a:cxnLst/>
              <a:rect l="l" t="t" r="r" b="b"/>
              <a:pathLst>
                <a:path w="32284" h="29105" extrusionOk="0">
                  <a:moveTo>
                    <a:pt x="10530" y="1"/>
                  </a:moveTo>
                  <a:cubicBezTo>
                    <a:pt x="7576" y="1"/>
                    <a:pt x="4650" y="1158"/>
                    <a:pt x="2465" y="3393"/>
                  </a:cubicBezTo>
                  <a:cubicBezTo>
                    <a:pt x="2447" y="3393"/>
                    <a:pt x="2428" y="3393"/>
                    <a:pt x="2410" y="3393"/>
                  </a:cubicBezTo>
                  <a:cubicBezTo>
                    <a:pt x="865" y="3393"/>
                    <a:pt x="0" y="5200"/>
                    <a:pt x="994" y="6403"/>
                  </a:cubicBezTo>
                  <a:lnTo>
                    <a:pt x="1200" y="6729"/>
                  </a:lnTo>
                  <a:cubicBezTo>
                    <a:pt x="1487" y="7183"/>
                    <a:pt x="1854" y="7568"/>
                    <a:pt x="2273" y="7874"/>
                  </a:cubicBezTo>
                  <a:cubicBezTo>
                    <a:pt x="1787" y="10281"/>
                    <a:pt x="2350" y="12928"/>
                    <a:pt x="4310" y="15033"/>
                  </a:cubicBezTo>
                  <a:lnTo>
                    <a:pt x="11807" y="23082"/>
                  </a:lnTo>
                  <a:lnTo>
                    <a:pt x="23825" y="29104"/>
                  </a:lnTo>
                  <a:lnTo>
                    <a:pt x="24618" y="27536"/>
                  </a:lnTo>
                  <a:lnTo>
                    <a:pt x="28243" y="20371"/>
                  </a:lnTo>
                  <a:cubicBezTo>
                    <a:pt x="32284" y="12377"/>
                    <a:pt x="27116" y="2693"/>
                    <a:pt x="18198" y="1811"/>
                  </a:cubicBezTo>
                  <a:cubicBezTo>
                    <a:pt x="18086" y="1799"/>
                    <a:pt x="17973" y="1790"/>
                    <a:pt x="17861" y="1781"/>
                  </a:cubicBezTo>
                  <a:lnTo>
                    <a:pt x="16471" y="1693"/>
                  </a:lnTo>
                  <a:cubicBezTo>
                    <a:pt x="14636" y="556"/>
                    <a:pt x="12576" y="1"/>
                    <a:pt x="105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54"/>
            <p:cNvSpPr/>
            <p:nvPr/>
          </p:nvSpPr>
          <p:spPr>
            <a:xfrm>
              <a:off x="1244925" y="3338425"/>
              <a:ext cx="1751100" cy="938700"/>
            </a:xfrm>
            <a:custGeom>
              <a:avLst/>
              <a:gdLst/>
              <a:ahLst/>
              <a:cxnLst/>
              <a:rect l="l" t="t" r="r" b="b"/>
              <a:pathLst>
                <a:path w="70044" h="37548" extrusionOk="0">
                  <a:moveTo>
                    <a:pt x="40187" y="0"/>
                  </a:moveTo>
                  <a:cubicBezTo>
                    <a:pt x="39329" y="0"/>
                    <a:pt x="38467" y="56"/>
                    <a:pt x="37605" y="170"/>
                  </a:cubicBezTo>
                  <a:lnTo>
                    <a:pt x="28688" y="1344"/>
                  </a:lnTo>
                  <a:cubicBezTo>
                    <a:pt x="28499" y="1334"/>
                    <a:pt x="28311" y="1330"/>
                    <a:pt x="28124" y="1330"/>
                  </a:cubicBezTo>
                  <a:cubicBezTo>
                    <a:pt x="24613" y="1330"/>
                    <a:pt x="21359" y="3021"/>
                    <a:pt x="19659" y="5769"/>
                  </a:cubicBezTo>
                  <a:lnTo>
                    <a:pt x="1" y="37547"/>
                  </a:lnTo>
                  <a:lnTo>
                    <a:pt x="70044" y="37547"/>
                  </a:lnTo>
                  <a:lnTo>
                    <a:pt x="56551" y="9033"/>
                  </a:lnTo>
                  <a:cubicBezTo>
                    <a:pt x="56202" y="8443"/>
                    <a:pt x="55780" y="7834"/>
                    <a:pt x="55296" y="7222"/>
                  </a:cubicBezTo>
                  <a:cubicBezTo>
                    <a:pt x="51629" y="2585"/>
                    <a:pt x="46019" y="0"/>
                    <a:pt x="401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54"/>
            <p:cNvSpPr/>
            <p:nvPr/>
          </p:nvSpPr>
          <p:spPr>
            <a:xfrm>
              <a:off x="1563250" y="2626550"/>
              <a:ext cx="739000" cy="883575"/>
            </a:xfrm>
            <a:custGeom>
              <a:avLst/>
              <a:gdLst/>
              <a:ahLst/>
              <a:cxnLst/>
              <a:rect l="l" t="t" r="r" b="b"/>
              <a:pathLst>
                <a:path w="29560" h="35343" extrusionOk="0">
                  <a:moveTo>
                    <a:pt x="11574" y="0"/>
                  </a:moveTo>
                  <a:cubicBezTo>
                    <a:pt x="11552" y="0"/>
                    <a:pt x="11530" y="1"/>
                    <a:pt x="11508" y="1"/>
                  </a:cubicBezTo>
                  <a:lnTo>
                    <a:pt x="5526" y="221"/>
                  </a:lnTo>
                  <a:cubicBezTo>
                    <a:pt x="5475" y="223"/>
                    <a:pt x="5423" y="224"/>
                    <a:pt x="5372" y="224"/>
                  </a:cubicBezTo>
                  <a:cubicBezTo>
                    <a:pt x="5040" y="224"/>
                    <a:pt x="4714" y="184"/>
                    <a:pt x="4399" y="110"/>
                  </a:cubicBezTo>
                  <a:cubicBezTo>
                    <a:pt x="4129" y="722"/>
                    <a:pt x="3951" y="1385"/>
                    <a:pt x="3893" y="2083"/>
                  </a:cubicBezTo>
                  <a:lnTo>
                    <a:pt x="3346" y="8525"/>
                  </a:lnTo>
                  <a:lnTo>
                    <a:pt x="404" y="13692"/>
                  </a:lnTo>
                  <a:cubicBezTo>
                    <a:pt x="1" y="14402"/>
                    <a:pt x="486" y="15290"/>
                    <a:pt x="1301" y="15332"/>
                  </a:cubicBezTo>
                  <a:lnTo>
                    <a:pt x="2762" y="15408"/>
                  </a:lnTo>
                  <a:lnTo>
                    <a:pt x="2824" y="15509"/>
                  </a:lnTo>
                  <a:cubicBezTo>
                    <a:pt x="2881" y="16181"/>
                    <a:pt x="2979" y="19354"/>
                    <a:pt x="2979" y="19354"/>
                  </a:cubicBezTo>
                  <a:cubicBezTo>
                    <a:pt x="2908" y="23481"/>
                    <a:pt x="4278" y="24607"/>
                    <a:pt x="6579" y="24607"/>
                  </a:cubicBezTo>
                  <a:cubicBezTo>
                    <a:pt x="6959" y="24607"/>
                    <a:pt x="7364" y="24576"/>
                    <a:pt x="7793" y="24523"/>
                  </a:cubicBezTo>
                  <a:lnTo>
                    <a:pt x="8834" y="24395"/>
                  </a:lnTo>
                  <a:cubicBezTo>
                    <a:pt x="8853" y="24403"/>
                    <a:pt x="8870" y="24412"/>
                    <a:pt x="8888" y="24422"/>
                  </a:cubicBezTo>
                  <a:cubicBezTo>
                    <a:pt x="10649" y="25365"/>
                    <a:pt x="11460" y="27718"/>
                    <a:pt x="10726" y="29577"/>
                  </a:cubicBezTo>
                  <a:lnTo>
                    <a:pt x="9400" y="32944"/>
                  </a:lnTo>
                  <a:cubicBezTo>
                    <a:pt x="8937" y="34119"/>
                    <a:pt x="9826" y="35343"/>
                    <a:pt x="11022" y="35343"/>
                  </a:cubicBezTo>
                  <a:cubicBezTo>
                    <a:pt x="11129" y="35343"/>
                    <a:pt x="11239" y="35333"/>
                    <a:pt x="11350" y="35312"/>
                  </a:cubicBezTo>
                  <a:lnTo>
                    <a:pt x="27896" y="32264"/>
                  </a:lnTo>
                  <a:cubicBezTo>
                    <a:pt x="29078" y="32045"/>
                    <a:pt x="29560" y="30583"/>
                    <a:pt x="28709" y="29735"/>
                  </a:cubicBezTo>
                  <a:cubicBezTo>
                    <a:pt x="27535" y="28561"/>
                    <a:pt x="26623" y="27136"/>
                    <a:pt x="26064" y="25548"/>
                  </a:cubicBezTo>
                  <a:cubicBezTo>
                    <a:pt x="25409" y="23691"/>
                    <a:pt x="25051" y="21062"/>
                    <a:pt x="25155" y="19130"/>
                  </a:cubicBezTo>
                  <a:lnTo>
                    <a:pt x="25148" y="19070"/>
                  </a:lnTo>
                  <a:cubicBezTo>
                    <a:pt x="15268" y="19033"/>
                    <a:pt x="15894" y="12490"/>
                    <a:pt x="15894" y="12490"/>
                  </a:cubicBezTo>
                  <a:cubicBezTo>
                    <a:pt x="15114" y="9960"/>
                    <a:pt x="9900" y="10847"/>
                    <a:pt x="13367" y="4416"/>
                  </a:cubicBezTo>
                  <a:cubicBezTo>
                    <a:pt x="13643" y="3905"/>
                    <a:pt x="13825" y="3346"/>
                    <a:pt x="13912" y="2771"/>
                  </a:cubicBezTo>
                  <a:cubicBezTo>
                    <a:pt x="14159" y="1318"/>
                    <a:pt x="13036" y="0"/>
                    <a:pt x="115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3" name="Google Shape;2213;p54"/>
          <p:cNvGrpSpPr/>
          <p:nvPr/>
        </p:nvGrpSpPr>
        <p:grpSpPr>
          <a:xfrm>
            <a:off x="7255362" y="4443323"/>
            <a:ext cx="634416" cy="726633"/>
            <a:chOff x="-667337" y="387425"/>
            <a:chExt cx="1738125" cy="1990775"/>
          </a:xfrm>
        </p:grpSpPr>
        <p:sp>
          <p:nvSpPr>
            <p:cNvPr id="2214" name="Google Shape;2214;p54"/>
            <p:cNvSpPr/>
            <p:nvPr/>
          </p:nvSpPr>
          <p:spPr>
            <a:xfrm>
              <a:off x="-306050" y="387425"/>
              <a:ext cx="1015550" cy="953725"/>
            </a:xfrm>
            <a:custGeom>
              <a:avLst/>
              <a:gdLst/>
              <a:ahLst/>
              <a:cxnLst/>
              <a:rect l="l" t="t" r="r" b="b"/>
              <a:pathLst>
                <a:path w="40622" h="38149" extrusionOk="0">
                  <a:moveTo>
                    <a:pt x="26056" y="9328"/>
                  </a:moveTo>
                  <a:cubicBezTo>
                    <a:pt x="26632" y="9328"/>
                    <a:pt x="27193" y="9453"/>
                    <a:pt x="27710" y="9685"/>
                  </a:cubicBezTo>
                  <a:cubicBezTo>
                    <a:pt x="27383" y="9719"/>
                    <a:pt x="27063" y="9775"/>
                    <a:pt x="26747" y="9846"/>
                  </a:cubicBezTo>
                  <a:cubicBezTo>
                    <a:pt x="26337" y="9667"/>
                    <a:pt x="25917" y="9509"/>
                    <a:pt x="25488" y="9368"/>
                  </a:cubicBezTo>
                  <a:cubicBezTo>
                    <a:pt x="25678" y="9341"/>
                    <a:pt x="25868" y="9328"/>
                    <a:pt x="26056" y="9328"/>
                  </a:cubicBezTo>
                  <a:close/>
                  <a:moveTo>
                    <a:pt x="8634" y="1"/>
                  </a:moveTo>
                  <a:cubicBezTo>
                    <a:pt x="3866" y="1"/>
                    <a:pt x="1" y="3867"/>
                    <a:pt x="1" y="8634"/>
                  </a:cubicBezTo>
                  <a:cubicBezTo>
                    <a:pt x="1" y="13034"/>
                    <a:pt x="3292" y="16661"/>
                    <a:pt x="7546" y="17197"/>
                  </a:cubicBezTo>
                  <a:cubicBezTo>
                    <a:pt x="6686" y="19066"/>
                    <a:pt x="6202" y="21144"/>
                    <a:pt x="6202" y="23334"/>
                  </a:cubicBezTo>
                  <a:cubicBezTo>
                    <a:pt x="6202" y="31182"/>
                    <a:pt x="12355" y="37594"/>
                    <a:pt x="20099" y="38012"/>
                  </a:cubicBezTo>
                  <a:lnTo>
                    <a:pt x="20100" y="38148"/>
                  </a:lnTo>
                  <a:cubicBezTo>
                    <a:pt x="20168" y="38109"/>
                    <a:pt x="20245" y="38066"/>
                    <a:pt x="20327" y="38019"/>
                  </a:cubicBezTo>
                  <a:cubicBezTo>
                    <a:pt x="20519" y="38026"/>
                    <a:pt x="20708" y="38034"/>
                    <a:pt x="20903" y="38034"/>
                  </a:cubicBezTo>
                  <a:cubicBezTo>
                    <a:pt x="29020" y="38034"/>
                    <a:pt x="35602" y="31452"/>
                    <a:pt x="35602" y="23333"/>
                  </a:cubicBezTo>
                  <a:cubicBezTo>
                    <a:pt x="35602" y="20892"/>
                    <a:pt x="35003" y="18594"/>
                    <a:pt x="33950" y="16567"/>
                  </a:cubicBezTo>
                  <a:lnTo>
                    <a:pt x="33950" y="16567"/>
                  </a:lnTo>
                  <a:cubicBezTo>
                    <a:pt x="34225" y="16617"/>
                    <a:pt x="34505" y="16644"/>
                    <a:pt x="34790" y="16644"/>
                  </a:cubicBezTo>
                  <a:cubicBezTo>
                    <a:pt x="34892" y="16644"/>
                    <a:pt x="34995" y="16640"/>
                    <a:pt x="35098" y="16633"/>
                  </a:cubicBezTo>
                  <a:cubicBezTo>
                    <a:pt x="35098" y="16633"/>
                    <a:pt x="35321" y="16617"/>
                    <a:pt x="35679" y="16591"/>
                  </a:cubicBezTo>
                  <a:cubicBezTo>
                    <a:pt x="35800" y="16582"/>
                    <a:pt x="35921" y="16578"/>
                    <a:pt x="36040" y="16578"/>
                  </a:cubicBezTo>
                  <a:cubicBezTo>
                    <a:pt x="36877" y="16578"/>
                    <a:pt x="37674" y="16792"/>
                    <a:pt x="38382" y="17170"/>
                  </a:cubicBezTo>
                  <a:cubicBezTo>
                    <a:pt x="39178" y="17598"/>
                    <a:pt x="39861" y="18236"/>
                    <a:pt x="40356" y="19023"/>
                  </a:cubicBezTo>
                  <a:cubicBezTo>
                    <a:pt x="40534" y="18352"/>
                    <a:pt x="40621" y="17648"/>
                    <a:pt x="40609" y="16926"/>
                  </a:cubicBezTo>
                  <a:lnTo>
                    <a:pt x="40595" y="16265"/>
                  </a:lnTo>
                  <a:cubicBezTo>
                    <a:pt x="40512" y="12052"/>
                    <a:pt x="37066" y="8734"/>
                    <a:pt x="32927" y="8734"/>
                  </a:cubicBezTo>
                  <a:cubicBezTo>
                    <a:pt x="32723" y="8734"/>
                    <a:pt x="32518" y="8742"/>
                    <a:pt x="32312" y="8758"/>
                  </a:cubicBezTo>
                  <a:lnTo>
                    <a:pt x="25316" y="9310"/>
                  </a:lnTo>
                  <a:cubicBezTo>
                    <a:pt x="23922" y="8872"/>
                    <a:pt x="22439" y="8634"/>
                    <a:pt x="20903" y="8634"/>
                  </a:cubicBezTo>
                  <a:cubicBezTo>
                    <a:pt x="19643" y="8634"/>
                    <a:pt x="18422" y="8794"/>
                    <a:pt x="17257" y="9091"/>
                  </a:cubicBezTo>
                  <a:cubicBezTo>
                    <a:pt x="17264" y="8940"/>
                    <a:pt x="17268" y="8787"/>
                    <a:pt x="17268" y="8634"/>
                  </a:cubicBezTo>
                  <a:cubicBezTo>
                    <a:pt x="17268" y="3866"/>
                    <a:pt x="13401" y="1"/>
                    <a:pt x="86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54"/>
            <p:cNvSpPr/>
            <p:nvPr/>
          </p:nvSpPr>
          <p:spPr>
            <a:xfrm>
              <a:off x="-667337" y="1478625"/>
              <a:ext cx="1738125" cy="899575"/>
            </a:xfrm>
            <a:custGeom>
              <a:avLst/>
              <a:gdLst/>
              <a:ahLst/>
              <a:cxnLst/>
              <a:rect l="l" t="t" r="r" b="b"/>
              <a:pathLst>
                <a:path w="69525" h="35983" extrusionOk="0">
                  <a:moveTo>
                    <a:pt x="46046" y="0"/>
                  </a:moveTo>
                  <a:cubicBezTo>
                    <a:pt x="45788" y="0"/>
                    <a:pt x="45528" y="8"/>
                    <a:pt x="45267" y="24"/>
                  </a:cubicBezTo>
                  <a:lnTo>
                    <a:pt x="25368" y="1220"/>
                  </a:lnTo>
                  <a:cubicBezTo>
                    <a:pt x="18849" y="1220"/>
                    <a:pt x="12872" y="5804"/>
                    <a:pt x="9858" y="13115"/>
                  </a:cubicBezTo>
                  <a:lnTo>
                    <a:pt x="0" y="35983"/>
                  </a:lnTo>
                  <a:lnTo>
                    <a:pt x="69525" y="35983"/>
                  </a:lnTo>
                  <a:lnTo>
                    <a:pt x="60878" y="12056"/>
                  </a:lnTo>
                  <a:cubicBezTo>
                    <a:pt x="58216" y="4686"/>
                    <a:pt x="52405" y="0"/>
                    <a:pt x="460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54"/>
            <p:cNvSpPr/>
            <p:nvPr/>
          </p:nvSpPr>
          <p:spPr>
            <a:xfrm>
              <a:off x="-35587" y="684224"/>
              <a:ext cx="766450" cy="922275"/>
            </a:xfrm>
            <a:custGeom>
              <a:avLst/>
              <a:gdLst/>
              <a:ahLst/>
              <a:cxnLst/>
              <a:rect l="l" t="t" r="r" b="b"/>
              <a:pathLst>
                <a:path w="30658" h="36891" extrusionOk="0">
                  <a:moveTo>
                    <a:pt x="19282" y="0"/>
                  </a:moveTo>
                  <a:cubicBezTo>
                    <a:pt x="18729" y="873"/>
                    <a:pt x="18411" y="1898"/>
                    <a:pt x="18411" y="2991"/>
                  </a:cubicBezTo>
                  <a:lnTo>
                    <a:pt x="18411" y="3648"/>
                  </a:lnTo>
                  <a:cubicBezTo>
                    <a:pt x="18411" y="6663"/>
                    <a:pt x="15849" y="9107"/>
                    <a:pt x="12688" y="9107"/>
                  </a:cubicBezTo>
                  <a:cubicBezTo>
                    <a:pt x="10701" y="9807"/>
                    <a:pt x="9410" y="11622"/>
                    <a:pt x="9436" y="13620"/>
                  </a:cubicBezTo>
                  <a:lnTo>
                    <a:pt x="9846" y="15443"/>
                  </a:lnTo>
                  <a:cubicBezTo>
                    <a:pt x="9996" y="15756"/>
                    <a:pt x="10184" y="16050"/>
                    <a:pt x="10411" y="16321"/>
                  </a:cubicBezTo>
                  <a:cubicBezTo>
                    <a:pt x="10974" y="16989"/>
                    <a:pt x="11708" y="17865"/>
                    <a:pt x="12260" y="18523"/>
                  </a:cubicBezTo>
                  <a:cubicBezTo>
                    <a:pt x="12774" y="19137"/>
                    <a:pt x="13076" y="19889"/>
                    <a:pt x="13121" y="20676"/>
                  </a:cubicBezTo>
                  <a:lnTo>
                    <a:pt x="13123" y="20729"/>
                  </a:lnTo>
                  <a:cubicBezTo>
                    <a:pt x="13228" y="22586"/>
                    <a:pt x="12246" y="24343"/>
                    <a:pt x="10575" y="25289"/>
                  </a:cubicBezTo>
                  <a:cubicBezTo>
                    <a:pt x="10124" y="25544"/>
                    <a:pt x="9715" y="25777"/>
                    <a:pt x="9438" y="25934"/>
                  </a:cubicBezTo>
                  <a:lnTo>
                    <a:pt x="6074" y="21050"/>
                  </a:lnTo>
                  <a:lnTo>
                    <a:pt x="6074" y="21050"/>
                  </a:lnTo>
                  <a:cubicBezTo>
                    <a:pt x="6178" y="22997"/>
                    <a:pt x="5886" y="25010"/>
                    <a:pt x="5226" y="26883"/>
                  </a:cubicBezTo>
                  <a:cubicBezTo>
                    <a:pt x="4303" y="29502"/>
                    <a:pt x="2430" y="31681"/>
                    <a:pt x="1" y="33028"/>
                  </a:cubicBezTo>
                  <a:lnTo>
                    <a:pt x="14518" y="36789"/>
                  </a:lnTo>
                  <a:cubicBezTo>
                    <a:pt x="14785" y="36858"/>
                    <a:pt x="15050" y="36890"/>
                    <a:pt x="15309" y="36890"/>
                  </a:cubicBezTo>
                  <a:cubicBezTo>
                    <a:pt x="17048" y="36890"/>
                    <a:pt x="18528" y="35421"/>
                    <a:pt x="18417" y="33579"/>
                  </a:cubicBezTo>
                  <a:lnTo>
                    <a:pt x="18139" y="28973"/>
                  </a:lnTo>
                  <a:cubicBezTo>
                    <a:pt x="18031" y="27574"/>
                    <a:pt x="18615" y="26213"/>
                    <a:pt x="19688" y="25363"/>
                  </a:cubicBezTo>
                  <a:lnTo>
                    <a:pt x="23643" y="25851"/>
                  </a:lnTo>
                  <a:cubicBezTo>
                    <a:pt x="23911" y="25884"/>
                    <a:pt x="24171" y="25900"/>
                    <a:pt x="24424" y="25900"/>
                  </a:cubicBezTo>
                  <a:cubicBezTo>
                    <a:pt x="27039" y="25900"/>
                    <a:pt x="28801" y="24162"/>
                    <a:pt x="28580" y="21390"/>
                  </a:cubicBezTo>
                  <a:cubicBezTo>
                    <a:pt x="28578" y="21370"/>
                    <a:pt x="28577" y="21348"/>
                    <a:pt x="28578" y="21327"/>
                  </a:cubicBezTo>
                  <a:lnTo>
                    <a:pt x="28702" y="17109"/>
                  </a:lnTo>
                  <a:cubicBezTo>
                    <a:pt x="28711" y="16836"/>
                    <a:pt x="28870" y="16590"/>
                    <a:pt x="29119" y="16472"/>
                  </a:cubicBezTo>
                  <a:cubicBezTo>
                    <a:pt x="30289" y="15910"/>
                    <a:pt x="30657" y="14421"/>
                    <a:pt x="29881" y="13381"/>
                  </a:cubicBezTo>
                  <a:lnTo>
                    <a:pt x="28377" y="11367"/>
                  </a:lnTo>
                  <a:cubicBezTo>
                    <a:pt x="28294" y="11257"/>
                    <a:pt x="28246" y="11127"/>
                    <a:pt x="28234" y="10991"/>
                  </a:cubicBezTo>
                  <a:lnTo>
                    <a:pt x="27727" y="5014"/>
                  </a:lnTo>
                  <a:cubicBezTo>
                    <a:pt x="27726" y="4994"/>
                    <a:pt x="27722" y="4975"/>
                    <a:pt x="27721" y="4955"/>
                  </a:cubicBezTo>
                  <a:cubicBezTo>
                    <a:pt x="27014" y="4576"/>
                    <a:pt x="26217" y="4363"/>
                    <a:pt x="25380" y="4363"/>
                  </a:cubicBezTo>
                  <a:cubicBezTo>
                    <a:pt x="25260" y="4363"/>
                    <a:pt x="25139" y="4367"/>
                    <a:pt x="25018" y="4376"/>
                  </a:cubicBezTo>
                  <a:cubicBezTo>
                    <a:pt x="24660" y="4402"/>
                    <a:pt x="24437" y="4418"/>
                    <a:pt x="24437" y="4418"/>
                  </a:cubicBezTo>
                  <a:cubicBezTo>
                    <a:pt x="24323" y="4426"/>
                    <a:pt x="24210" y="4430"/>
                    <a:pt x="24098" y="4430"/>
                  </a:cubicBezTo>
                  <a:cubicBezTo>
                    <a:pt x="21672" y="4430"/>
                    <a:pt x="19603" y="2530"/>
                    <a:pt x="192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Subtitle 18">
            <a:extLst>
              <a:ext uri="{FF2B5EF4-FFF2-40B4-BE49-F238E27FC236}">
                <a16:creationId xmlns:a16="http://schemas.microsoft.com/office/drawing/2014/main" id="{4B955405-09EB-0FAC-081F-C0DF6B722416}"/>
              </a:ext>
            </a:extLst>
          </p:cNvPr>
          <p:cNvSpPr>
            <a:spLocks noGrp="1"/>
          </p:cNvSpPr>
          <p:nvPr>
            <p:ph type="subTitle" idx="9"/>
          </p:nvPr>
        </p:nvSpPr>
        <p:spPr>
          <a:xfrm>
            <a:off x="5204716" y="1315166"/>
            <a:ext cx="2870073" cy="993511"/>
          </a:xfrm>
          <a:solidFill>
            <a:schemeClr val="accent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US" dirty="0" err="1"/>
              <a:t>Berdasarkan</a:t>
            </a:r>
            <a:r>
              <a:rPr lang="en-US" dirty="0"/>
              <a:t> Feature Importance:  </a:t>
            </a:r>
          </a:p>
          <a:p>
            <a:pPr algn="l"/>
            <a:r>
              <a:rPr lang="en-US" dirty="0"/>
              <a:t>1. Tenure</a:t>
            </a:r>
          </a:p>
          <a:p>
            <a:pPr algn="l"/>
            <a:r>
              <a:rPr lang="en-US" dirty="0"/>
              <a:t>2. Day Since Last Order</a:t>
            </a:r>
          </a:p>
          <a:p>
            <a:pPr algn="l"/>
            <a:r>
              <a:rPr lang="en-US" dirty="0"/>
              <a:t>3. Warehouse to Home</a:t>
            </a:r>
            <a:endParaRPr lang="en-ID" dirty="0"/>
          </a:p>
        </p:txBody>
      </p:sp>
      <p:sp>
        <p:nvSpPr>
          <p:cNvPr id="20" name="Google Shape;2119;p54">
            <a:extLst>
              <a:ext uri="{FF2B5EF4-FFF2-40B4-BE49-F238E27FC236}">
                <a16:creationId xmlns:a16="http://schemas.microsoft.com/office/drawing/2014/main" id="{24A1F467-82B9-51D3-21E9-D0EC78634E34}"/>
              </a:ext>
            </a:extLst>
          </p:cNvPr>
          <p:cNvSpPr txBox="1">
            <a:spLocks/>
          </p:cNvSpPr>
          <p:nvPr/>
        </p:nvSpPr>
        <p:spPr>
          <a:xfrm>
            <a:off x="559341" y="2579571"/>
            <a:ext cx="7373364" cy="192190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algn="l"/>
            <a:r>
              <a:rPr lang="en-ID" b="1" dirty="0" err="1">
                <a:solidFill>
                  <a:schemeClr val="bg1"/>
                </a:solidFill>
                <a:latin typeface="Didact Gothic" panose="00000500000000000000" pitchFamily="2" charset="0"/>
              </a:rPr>
              <a:t>Dengan</a:t>
            </a:r>
            <a:r>
              <a:rPr lang="en-ID" b="1" dirty="0">
                <a:solidFill>
                  <a:schemeClr val="bg1"/>
                </a:solidFill>
                <a:latin typeface="Didact Gothic" panose="00000500000000000000" pitchFamily="2" charset="0"/>
              </a:rPr>
              <a:t> Model </a:t>
            </a:r>
            <a:r>
              <a:rPr lang="en-ID" dirty="0">
                <a:solidFill>
                  <a:schemeClr val="bg1"/>
                </a:solidFill>
                <a:latin typeface="Didact Gothic" panose="00000500000000000000" pitchFamily="2" charset="0"/>
              </a:rPr>
              <a:t>(</a:t>
            </a:r>
            <a:r>
              <a:rPr lang="en-ID" dirty="0" err="1">
                <a:solidFill>
                  <a:schemeClr val="bg1"/>
                </a:solidFill>
                <a:latin typeface="Didact Gothic" panose="00000500000000000000" pitchFamily="2" charset="0"/>
              </a:rPr>
              <a:t>Promosi</a:t>
            </a:r>
            <a:r>
              <a:rPr lang="en-ID" dirty="0">
                <a:solidFill>
                  <a:schemeClr val="bg1"/>
                </a:solidFill>
                <a:latin typeface="Didact Gothic" panose="00000500000000000000" pitchFamily="2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Didact Gothic" panose="00000500000000000000" pitchFamily="2" charset="0"/>
              </a:rPr>
              <a:t>ditujukan</a:t>
            </a:r>
            <a:r>
              <a:rPr lang="en-ID" dirty="0">
                <a:solidFill>
                  <a:schemeClr val="bg1"/>
                </a:solidFill>
                <a:latin typeface="Didact Gothic" panose="00000500000000000000" pitchFamily="2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Didact Gothic" panose="00000500000000000000" pitchFamily="2" charset="0"/>
              </a:rPr>
              <a:t>untuk</a:t>
            </a:r>
            <a:r>
              <a:rPr lang="en-ID" dirty="0">
                <a:solidFill>
                  <a:schemeClr val="bg1"/>
                </a:solidFill>
                <a:latin typeface="Didact Gothic" panose="00000500000000000000" pitchFamily="2" charset="0"/>
              </a:rPr>
              <a:t> customer </a:t>
            </a:r>
            <a:r>
              <a:rPr lang="en-ID" dirty="0" err="1">
                <a:solidFill>
                  <a:schemeClr val="bg1"/>
                </a:solidFill>
                <a:latin typeface="Didact Gothic" panose="00000500000000000000" pitchFamily="2" charset="0"/>
              </a:rPr>
              <a:t>terprediksi</a:t>
            </a:r>
            <a:r>
              <a:rPr lang="en-ID" dirty="0">
                <a:solidFill>
                  <a:schemeClr val="bg1"/>
                </a:solidFill>
                <a:latin typeface="Didact Gothic" panose="00000500000000000000" pitchFamily="2" charset="0"/>
              </a:rPr>
              <a:t> churn)</a:t>
            </a:r>
          </a:p>
          <a:p>
            <a:pPr algn="l"/>
            <a:r>
              <a:rPr lang="en-ID" dirty="0">
                <a:solidFill>
                  <a:schemeClr val="bg1"/>
                </a:solidFill>
                <a:latin typeface="Didact Gothic" panose="00000500000000000000" pitchFamily="2" charset="0"/>
              </a:rPr>
              <a:t>- Total </a:t>
            </a:r>
            <a:r>
              <a:rPr lang="en-ID" dirty="0" err="1">
                <a:solidFill>
                  <a:schemeClr val="bg1"/>
                </a:solidFill>
                <a:latin typeface="Didact Gothic" panose="00000500000000000000" pitchFamily="2" charset="0"/>
              </a:rPr>
              <a:t>biaya</a:t>
            </a:r>
            <a:r>
              <a:rPr lang="en-ID" dirty="0">
                <a:solidFill>
                  <a:schemeClr val="bg1"/>
                </a:solidFill>
                <a:latin typeface="Didact Gothic" panose="00000500000000000000" pitchFamily="2" charset="0"/>
              </a:rPr>
              <a:t> : 533 * 20 USD = 10,660 USD</a:t>
            </a:r>
          </a:p>
          <a:p>
            <a:pPr algn="l"/>
            <a:r>
              <a:rPr lang="en-ID" dirty="0">
                <a:solidFill>
                  <a:schemeClr val="bg1"/>
                </a:solidFill>
                <a:latin typeface="Didact Gothic" panose="00000500000000000000" pitchFamily="2" charset="0"/>
              </a:rPr>
              <a:t>- Total customer churn actual : 533 * 0.82 = 437 customer</a:t>
            </a:r>
          </a:p>
          <a:p>
            <a:pPr algn="l"/>
            <a:r>
              <a:rPr lang="en-ID" dirty="0">
                <a:solidFill>
                  <a:schemeClr val="bg1"/>
                </a:solidFill>
                <a:latin typeface="Didact Gothic" panose="00000500000000000000" pitchFamily="2" charset="0"/>
              </a:rPr>
              <a:t>- Total customer churn yang </a:t>
            </a:r>
            <a:r>
              <a:rPr lang="en-ID" dirty="0" err="1">
                <a:solidFill>
                  <a:schemeClr val="bg1"/>
                </a:solidFill>
                <a:latin typeface="Didact Gothic" panose="00000500000000000000" pitchFamily="2" charset="0"/>
              </a:rPr>
              <a:t>tidak</a:t>
            </a:r>
            <a:r>
              <a:rPr lang="en-ID" dirty="0">
                <a:solidFill>
                  <a:schemeClr val="bg1"/>
                </a:solidFill>
                <a:latin typeface="Didact Gothic" panose="00000500000000000000" pitchFamily="2" charset="0"/>
              </a:rPr>
              <a:t> actual (false positive) : 96 + (0,13 * 2736) = 451 customer </a:t>
            </a:r>
          </a:p>
          <a:p>
            <a:pPr algn="l"/>
            <a:r>
              <a:rPr lang="en-ID" dirty="0">
                <a:solidFill>
                  <a:schemeClr val="bg1"/>
                </a:solidFill>
                <a:latin typeface="Didact Gothic" panose="00000500000000000000" pitchFamily="2" charset="0"/>
              </a:rPr>
              <a:t>- Total customer </a:t>
            </a:r>
            <a:r>
              <a:rPr lang="en-ID" dirty="0" err="1">
                <a:solidFill>
                  <a:schemeClr val="bg1"/>
                </a:solidFill>
                <a:latin typeface="Didact Gothic" panose="00000500000000000000" pitchFamily="2" charset="0"/>
              </a:rPr>
              <a:t>tidak</a:t>
            </a:r>
            <a:r>
              <a:rPr lang="en-ID" dirty="0">
                <a:solidFill>
                  <a:schemeClr val="bg1"/>
                </a:solidFill>
                <a:latin typeface="Didact Gothic" panose="00000500000000000000" pitchFamily="2" charset="0"/>
              </a:rPr>
              <a:t> churn actual : 2736 * 0.93 = 2544 customer</a:t>
            </a:r>
          </a:p>
          <a:p>
            <a:pPr algn="l"/>
            <a:r>
              <a:rPr lang="en-ID" dirty="0">
                <a:solidFill>
                  <a:schemeClr val="bg1"/>
                </a:solidFill>
                <a:latin typeface="Didact Gothic" panose="00000500000000000000" pitchFamily="2" charset="0"/>
              </a:rPr>
              <a:t>- Total customer </a:t>
            </a:r>
            <a:r>
              <a:rPr lang="en-ID" dirty="0" err="1">
                <a:solidFill>
                  <a:schemeClr val="bg1"/>
                </a:solidFill>
                <a:latin typeface="Didact Gothic" panose="00000500000000000000" pitchFamily="2" charset="0"/>
              </a:rPr>
              <a:t>tidak</a:t>
            </a:r>
            <a:r>
              <a:rPr lang="en-ID" dirty="0">
                <a:solidFill>
                  <a:schemeClr val="bg1"/>
                </a:solidFill>
                <a:latin typeface="Didact Gothic" panose="00000500000000000000" pitchFamily="2" charset="0"/>
              </a:rPr>
              <a:t> churn </a:t>
            </a:r>
            <a:r>
              <a:rPr lang="en-ID" dirty="0" err="1">
                <a:solidFill>
                  <a:schemeClr val="bg1"/>
                </a:solidFill>
                <a:latin typeface="Didact Gothic" panose="00000500000000000000" pitchFamily="2" charset="0"/>
              </a:rPr>
              <a:t>tidak</a:t>
            </a:r>
            <a:r>
              <a:rPr lang="en-ID" dirty="0">
                <a:solidFill>
                  <a:schemeClr val="bg1"/>
                </a:solidFill>
                <a:latin typeface="Didact Gothic" panose="00000500000000000000" pitchFamily="2" charset="0"/>
              </a:rPr>
              <a:t> actual (false negative) : 2736 - 2544 = 192 customer</a:t>
            </a:r>
          </a:p>
          <a:p>
            <a:pPr algn="l"/>
            <a:r>
              <a:rPr lang="en-ID" dirty="0">
                <a:solidFill>
                  <a:schemeClr val="bg1"/>
                </a:solidFill>
                <a:latin typeface="Didact Gothic" panose="00000500000000000000" pitchFamily="2" charset="0"/>
              </a:rPr>
              <a:t>- </a:t>
            </a:r>
            <a:r>
              <a:rPr lang="en-ID" dirty="0" err="1">
                <a:solidFill>
                  <a:schemeClr val="bg1"/>
                </a:solidFill>
                <a:latin typeface="Didact Gothic" panose="00000500000000000000" pitchFamily="2" charset="0"/>
              </a:rPr>
              <a:t>Biaya</a:t>
            </a:r>
            <a:r>
              <a:rPr lang="en-ID" dirty="0">
                <a:solidFill>
                  <a:schemeClr val="bg1"/>
                </a:solidFill>
                <a:latin typeface="Didact Gothic" panose="00000500000000000000" pitchFamily="2" charset="0"/>
              </a:rPr>
              <a:t> yang </a:t>
            </a:r>
            <a:r>
              <a:rPr lang="en-ID" dirty="0" err="1">
                <a:solidFill>
                  <a:schemeClr val="bg1"/>
                </a:solidFill>
                <a:latin typeface="Didact Gothic" panose="00000500000000000000" pitchFamily="2" charset="0"/>
              </a:rPr>
              <a:t>sebenarnya</a:t>
            </a:r>
            <a:r>
              <a:rPr lang="en-ID" dirty="0">
                <a:solidFill>
                  <a:schemeClr val="bg1"/>
                </a:solidFill>
                <a:latin typeface="Didact Gothic" panose="00000500000000000000" pitchFamily="2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Didact Gothic" panose="00000500000000000000" pitchFamily="2" charset="0"/>
              </a:rPr>
              <a:t>terbuang</a:t>
            </a:r>
            <a:r>
              <a:rPr lang="en-ID" dirty="0">
                <a:solidFill>
                  <a:schemeClr val="bg1"/>
                </a:solidFill>
                <a:latin typeface="Didact Gothic" panose="00000500000000000000" pitchFamily="2" charset="0"/>
              </a:rPr>
              <a:t> : (192 * 50 USD) + (451 * 20 USD) = 18,620 USD</a:t>
            </a:r>
          </a:p>
          <a:p>
            <a:pPr algn="l"/>
            <a:r>
              <a:rPr lang="en-ID" dirty="0">
                <a:solidFill>
                  <a:schemeClr val="bg1"/>
                </a:solidFill>
                <a:latin typeface="Didact Gothic" panose="00000500000000000000" pitchFamily="2" charset="0"/>
              </a:rPr>
              <a:t>- </a:t>
            </a:r>
            <a:r>
              <a:rPr lang="en-ID" dirty="0" err="1">
                <a:solidFill>
                  <a:schemeClr val="bg1"/>
                </a:solidFill>
                <a:latin typeface="Didact Gothic" panose="00000500000000000000" pitchFamily="2" charset="0"/>
              </a:rPr>
              <a:t>Biaya</a:t>
            </a:r>
            <a:r>
              <a:rPr lang="en-ID" dirty="0">
                <a:solidFill>
                  <a:schemeClr val="bg1"/>
                </a:solidFill>
                <a:latin typeface="Didact Gothic" panose="00000500000000000000" pitchFamily="2" charset="0"/>
              </a:rPr>
              <a:t> yang </a:t>
            </a:r>
            <a:r>
              <a:rPr lang="en-ID" dirty="0" err="1">
                <a:solidFill>
                  <a:schemeClr val="bg1"/>
                </a:solidFill>
                <a:latin typeface="Didact Gothic" panose="00000500000000000000" pitchFamily="2" charset="0"/>
              </a:rPr>
              <a:t>dihemat</a:t>
            </a:r>
            <a:r>
              <a:rPr lang="en-ID" dirty="0">
                <a:solidFill>
                  <a:schemeClr val="bg1"/>
                </a:solidFill>
                <a:latin typeface="Didact Gothic" panose="00000500000000000000" pitchFamily="2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Didact Gothic" panose="00000500000000000000" pitchFamily="2" charset="0"/>
              </a:rPr>
              <a:t>dibandingkan</a:t>
            </a:r>
            <a:r>
              <a:rPr lang="en-ID" dirty="0">
                <a:solidFill>
                  <a:schemeClr val="bg1"/>
                </a:solidFill>
                <a:latin typeface="Didact Gothic" panose="00000500000000000000" pitchFamily="2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Didact Gothic" panose="00000500000000000000" pitchFamily="2" charset="0"/>
              </a:rPr>
              <a:t>tanpa</a:t>
            </a:r>
            <a:r>
              <a:rPr lang="en-ID" dirty="0">
                <a:solidFill>
                  <a:schemeClr val="bg1"/>
                </a:solidFill>
                <a:latin typeface="Didact Gothic" panose="00000500000000000000" pitchFamily="2" charset="0"/>
              </a:rPr>
              <a:t> model : 54,720 USD – 18,620 USD = </a:t>
            </a:r>
            <a:r>
              <a:rPr lang="en-ID" b="1" dirty="0">
                <a:solidFill>
                  <a:schemeClr val="bg1"/>
                </a:solidFill>
                <a:latin typeface="Didact Gothic" panose="00000500000000000000" pitchFamily="2" charset="0"/>
              </a:rPr>
              <a:t>36,100 USD  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FDE888-9F9A-358F-3BC4-0B0F5383119E}"/>
              </a:ext>
            </a:extLst>
          </p:cNvPr>
          <p:cNvSpPr/>
          <p:nvPr/>
        </p:nvSpPr>
        <p:spPr>
          <a:xfrm>
            <a:off x="6596488" y="468136"/>
            <a:ext cx="2124782" cy="6345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2"/>
                </a:solidFill>
                <a:latin typeface="Didact Gothic" panose="00000500000000000000" pitchFamily="2" charset="0"/>
              </a:rPr>
              <a:t>True Positive Rate : 82%</a:t>
            </a:r>
          </a:p>
          <a:p>
            <a:r>
              <a:rPr lang="en-US" dirty="0">
                <a:solidFill>
                  <a:schemeClr val="bg2"/>
                </a:solidFill>
                <a:latin typeface="Didact Gothic" panose="00000500000000000000" pitchFamily="2" charset="0"/>
              </a:rPr>
              <a:t>True Negative Rate : 93%</a:t>
            </a:r>
          </a:p>
          <a:p>
            <a:r>
              <a:rPr lang="en-US" dirty="0">
                <a:solidFill>
                  <a:schemeClr val="bg2"/>
                </a:solidFill>
                <a:latin typeface="Didact Gothic" panose="00000500000000000000" pitchFamily="2" charset="0"/>
              </a:rPr>
              <a:t>False Positive Rate : 13%  </a:t>
            </a:r>
            <a:endParaRPr lang="en-ID" dirty="0">
              <a:solidFill>
                <a:schemeClr val="bg2"/>
              </a:solidFill>
              <a:latin typeface="Didact Gothic" panose="00000500000000000000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litical Campaign for Congress by Slidesgo">
  <a:themeElements>
    <a:clrScheme name="Simple Light">
      <a:dk1>
        <a:srgbClr val="F05860"/>
      </a:dk1>
      <a:lt1>
        <a:srgbClr val="7A92CA"/>
      </a:lt1>
      <a:dk2>
        <a:srgbClr val="2E2E48"/>
      </a:dk2>
      <a:lt2>
        <a:srgbClr val="E9E4D8"/>
      </a:lt2>
      <a:accent1>
        <a:srgbClr val="FDC375"/>
      </a:accent1>
      <a:accent2>
        <a:srgbClr val="F7F7F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B41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492</Words>
  <Application>Microsoft Office PowerPoint</Application>
  <PresentationFormat>On-screen Show (16:9)</PresentationFormat>
  <Paragraphs>105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Bowlby One</vt:lpstr>
      <vt:lpstr>Didact Gothic</vt:lpstr>
      <vt:lpstr>Political Campaign for Congress by Slidesgo</vt:lpstr>
      <vt:lpstr>E-COMMERCE CUSTOMER CHURN  Capstone Project 3</vt:lpstr>
      <vt:lpstr>01</vt:lpstr>
      <vt:lpstr>1. BUSINESS PROBLEM</vt:lpstr>
      <vt:lpstr>2. DATA UNDERSTANDING </vt:lpstr>
      <vt:lpstr>3. DATA CLEANING</vt:lpstr>
      <vt:lpstr>4. MODELLING</vt:lpstr>
      <vt:lpstr>HYPERPARAMETER TUNING</vt:lpstr>
      <vt:lpstr>FEATURE IMPORTANCE</vt:lpstr>
      <vt:lpstr>5. CONCLUSION</vt:lpstr>
      <vt:lpstr>6. RECOMMENDATION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POLITICAL CAMPAIGN FOR CONGRESS</dc:title>
  <dc:creator>Jessica Seanjaya</dc:creator>
  <cp:lastModifiedBy>Jessica Seanjaya</cp:lastModifiedBy>
  <cp:revision>10</cp:revision>
  <dcterms:modified xsi:type="dcterms:W3CDTF">2023-02-20T15:12:56Z</dcterms:modified>
</cp:coreProperties>
</file>