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62" r:id="rId7"/>
    <p:sldId id="326" r:id="rId8"/>
    <p:sldId id="327" r:id="rId9"/>
    <p:sldId id="26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272" r:id="rId19"/>
    <p:sldId id="265" r:id="rId20"/>
    <p:sldId id="293" r:id="rId21"/>
  </p:sldIdLst>
  <p:sldSz cx="9144000" cy="5143500" type="screen16x9"/>
  <p:notesSz cx="6858000" cy="9144000"/>
  <p:embeddedFontLst>
    <p:embeddedFont>
      <p:font typeface="Russo One" panose="020B0604020202020204" charset="0"/>
      <p:regular r:id="rId23"/>
    </p:embeddedFont>
    <p:embeddedFont>
      <p:font typeface="Work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CCEB1-B04C-4ECC-8FA0-F38C4C088E3C}">
  <a:tblStyle styleId="{8A6CCEB1-B04C-4ECC-8FA0-F38C4C088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5" autoAdjust="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E9592-809C-4738-919B-22F2B83A14A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ED46D1C4-1BAB-46A0-A9C2-73C33CB9A511}">
      <dgm:prSet phldrT="[Text]"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1. item_id = kode identitas pemesanan</a:t>
          </a:r>
          <a:endParaRPr lang="en-ID" sz="1000" dirty="0"/>
        </a:p>
      </dgm:t>
    </dgm:pt>
    <dgm:pt modelId="{02911BD3-287B-45CF-B9B8-8F1871FF1DDF}" type="parTrans" cxnId="{210F2156-128A-44D0-80DA-C34E87D9C694}">
      <dgm:prSet/>
      <dgm:spPr/>
      <dgm:t>
        <a:bodyPr/>
        <a:lstStyle/>
        <a:p>
          <a:endParaRPr lang="en-ID" sz="2800"/>
        </a:p>
      </dgm:t>
    </dgm:pt>
    <dgm:pt modelId="{0469DEEF-7DD1-42BB-9E08-EFAD02994D36}" type="sibTrans" cxnId="{210F2156-128A-44D0-80DA-C34E87D9C694}">
      <dgm:prSet/>
      <dgm:spPr/>
      <dgm:t>
        <a:bodyPr/>
        <a:lstStyle/>
        <a:p>
          <a:endParaRPr lang="en-ID" sz="2800"/>
        </a:p>
      </dgm:t>
    </dgm:pt>
    <dgm:pt modelId="{0F8FD30E-09DB-4570-8743-30E764F11951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2. status = status pemesanan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32F236B2-EC4A-4D2D-8F9F-66747D5AA6FB}" type="parTrans" cxnId="{477D59F0-A048-484B-ABF6-B7BD12DFD20F}">
      <dgm:prSet/>
      <dgm:spPr/>
      <dgm:t>
        <a:bodyPr/>
        <a:lstStyle/>
        <a:p>
          <a:endParaRPr lang="en-ID" sz="2800"/>
        </a:p>
      </dgm:t>
    </dgm:pt>
    <dgm:pt modelId="{2B4CE865-319B-41B1-BFFA-0D60BD63BF85}" type="sibTrans" cxnId="{477D59F0-A048-484B-ABF6-B7BD12DFD20F}">
      <dgm:prSet/>
      <dgm:spPr/>
      <dgm:t>
        <a:bodyPr/>
        <a:lstStyle/>
        <a:p>
          <a:endParaRPr lang="en-ID" sz="2800"/>
        </a:p>
      </dgm:t>
    </dgm:pt>
    <dgm:pt modelId="{07DC86BD-A20B-4345-9C82-03137E926478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3. created_at = tanggal pesanan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EDCE932E-0091-4B00-9089-6F940057DA0E}" type="parTrans" cxnId="{181CE1C5-5904-4516-8FAB-0D6C85F3D6D8}">
      <dgm:prSet/>
      <dgm:spPr/>
      <dgm:t>
        <a:bodyPr/>
        <a:lstStyle/>
        <a:p>
          <a:endParaRPr lang="en-ID" sz="2800"/>
        </a:p>
      </dgm:t>
    </dgm:pt>
    <dgm:pt modelId="{45D81BF4-EB23-4084-8E45-6B06201EFF08}" type="sibTrans" cxnId="{181CE1C5-5904-4516-8FAB-0D6C85F3D6D8}">
      <dgm:prSet/>
      <dgm:spPr/>
      <dgm:t>
        <a:bodyPr/>
        <a:lstStyle/>
        <a:p>
          <a:endParaRPr lang="en-ID" sz="2800"/>
        </a:p>
      </dgm:t>
    </dgm:pt>
    <dgm:pt modelId="{F70C3610-CCA9-4DDB-96FB-B3B534FEA917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4. sku = kode produk</a:t>
          </a:r>
          <a:endParaRPr lang="en-ID" sz="1000" b="0" dirty="0">
            <a:effectLst/>
            <a:latin typeface="Work Sans" pitchFamily="2" charset="0"/>
          </a:endParaRPr>
        </a:p>
      </dgm:t>
    </dgm:pt>
    <dgm:pt modelId="{AD7B28CA-2D73-4216-ABA9-F38A7462F0AA}" type="parTrans" cxnId="{988A68DA-0962-438B-A223-B16EE9DB7AD9}">
      <dgm:prSet/>
      <dgm:spPr/>
      <dgm:t>
        <a:bodyPr/>
        <a:lstStyle/>
        <a:p>
          <a:endParaRPr lang="en-ID" sz="2800"/>
        </a:p>
      </dgm:t>
    </dgm:pt>
    <dgm:pt modelId="{719CA391-45A4-47BD-9FCF-AF7B5E49F70E}" type="sibTrans" cxnId="{988A68DA-0962-438B-A223-B16EE9DB7AD9}">
      <dgm:prSet/>
      <dgm:spPr/>
      <dgm:t>
        <a:bodyPr/>
        <a:lstStyle/>
        <a:p>
          <a:endParaRPr lang="en-ID" sz="2800"/>
        </a:p>
      </dgm:t>
    </dgm:pt>
    <dgm:pt modelId="{04AA6515-9A02-4CE1-A89A-D9A67B897D50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5. price = harga produk</a:t>
          </a:r>
          <a:endParaRPr lang="en-ID" sz="1000" b="0" dirty="0">
            <a:effectLst/>
            <a:latin typeface="Work Sans" pitchFamily="2" charset="0"/>
          </a:endParaRPr>
        </a:p>
      </dgm:t>
    </dgm:pt>
    <dgm:pt modelId="{8F1DFDF4-C3E1-460D-8EC0-D245ED4CE277}" type="parTrans" cxnId="{9ABFD536-C6D1-4AE5-A734-4353A0A1F985}">
      <dgm:prSet/>
      <dgm:spPr/>
      <dgm:t>
        <a:bodyPr/>
        <a:lstStyle/>
        <a:p>
          <a:endParaRPr lang="en-ID" sz="2800"/>
        </a:p>
      </dgm:t>
    </dgm:pt>
    <dgm:pt modelId="{0E4CA2B6-13FE-465D-A0A6-5F3E0F7D1454}" type="sibTrans" cxnId="{9ABFD536-C6D1-4AE5-A734-4353A0A1F985}">
      <dgm:prSet/>
      <dgm:spPr/>
      <dgm:t>
        <a:bodyPr/>
        <a:lstStyle/>
        <a:p>
          <a:endParaRPr lang="en-ID" sz="2800"/>
        </a:p>
      </dgm:t>
    </dgm:pt>
    <dgm:pt modelId="{B608A8CF-CB9F-4B3F-B398-5A534D98E89C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6. qty_ordered = kuantitas barang yang dipesan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5ACDAE0C-1138-43B1-865C-C06A7C07974D}" type="parTrans" cxnId="{120DE357-D2D4-4129-9EB4-9080457F043A}">
      <dgm:prSet/>
      <dgm:spPr/>
      <dgm:t>
        <a:bodyPr/>
        <a:lstStyle/>
        <a:p>
          <a:endParaRPr lang="en-ID" sz="2800"/>
        </a:p>
      </dgm:t>
    </dgm:pt>
    <dgm:pt modelId="{DDAED889-33AF-4FE2-8393-57C98562A936}" type="sibTrans" cxnId="{120DE357-D2D4-4129-9EB4-9080457F043A}">
      <dgm:prSet/>
      <dgm:spPr/>
      <dgm:t>
        <a:bodyPr/>
        <a:lstStyle/>
        <a:p>
          <a:endParaRPr lang="en-ID" sz="2800"/>
        </a:p>
      </dgm:t>
    </dgm:pt>
    <dgm:pt modelId="{6BDD19AE-8DB8-4AE9-823C-17248F2584AE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7. grand_total = total harga pemesanan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5F5EFC89-2E76-48B9-AB14-9BC99AD76A8B}" type="parTrans" cxnId="{C43FBF1B-3734-4182-8DCF-065B6D601689}">
      <dgm:prSet/>
      <dgm:spPr/>
      <dgm:t>
        <a:bodyPr/>
        <a:lstStyle/>
        <a:p>
          <a:endParaRPr lang="en-ID" sz="2800"/>
        </a:p>
      </dgm:t>
    </dgm:pt>
    <dgm:pt modelId="{1D7878E7-12E3-4F1A-AD08-BAE8AABDDDDE}" type="sibTrans" cxnId="{C43FBF1B-3734-4182-8DCF-065B6D601689}">
      <dgm:prSet/>
      <dgm:spPr/>
      <dgm:t>
        <a:bodyPr/>
        <a:lstStyle/>
        <a:p>
          <a:endParaRPr lang="en-ID" sz="2800"/>
        </a:p>
      </dgm:t>
    </dgm:pt>
    <dgm:pt modelId="{769274FB-D094-44FD-BD19-CC1C76A170A8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8. increment_id = kode struk</a:t>
          </a:r>
          <a:endParaRPr lang="en-ID" sz="1000" b="0" dirty="0">
            <a:effectLst/>
            <a:latin typeface="Work Sans" pitchFamily="2" charset="0"/>
          </a:endParaRPr>
        </a:p>
      </dgm:t>
    </dgm:pt>
    <dgm:pt modelId="{87469BFE-FBA7-4E56-8E3E-E2B6BD6F0AC4}" type="parTrans" cxnId="{C9421C05-D7CF-4117-99FB-BADFA49A675A}">
      <dgm:prSet/>
      <dgm:spPr/>
      <dgm:t>
        <a:bodyPr/>
        <a:lstStyle/>
        <a:p>
          <a:endParaRPr lang="en-ID" sz="2800"/>
        </a:p>
      </dgm:t>
    </dgm:pt>
    <dgm:pt modelId="{DBC8EBC9-41A2-4032-978B-725BD1D493C0}" type="sibTrans" cxnId="{C9421C05-D7CF-4117-99FB-BADFA49A675A}">
      <dgm:prSet/>
      <dgm:spPr/>
      <dgm:t>
        <a:bodyPr/>
        <a:lstStyle/>
        <a:p>
          <a:endParaRPr lang="en-ID" sz="2800"/>
        </a:p>
      </dgm:t>
    </dgm:pt>
    <dgm:pt modelId="{7BB77C70-96A7-4262-ACBC-FE0C4C7F1A75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9. category_name_1 = kategori barang</a:t>
          </a:r>
          <a:endParaRPr lang="en-ID" sz="1000" b="0" dirty="0">
            <a:effectLst/>
            <a:latin typeface="Work Sans" pitchFamily="2" charset="0"/>
          </a:endParaRPr>
        </a:p>
      </dgm:t>
    </dgm:pt>
    <dgm:pt modelId="{B6A0A01F-3D36-4A77-BDE7-121CFE69D9D1}" type="parTrans" cxnId="{FF33542C-73EB-40C0-BDAE-5FE99057E751}">
      <dgm:prSet/>
      <dgm:spPr/>
      <dgm:t>
        <a:bodyPr/>
        <a:lstStyle/>
        <a:p>
          <a:endParaRPr lang="en-ID" sz="2800"/>
        </a:p>
      </dgm:t>
    </dgm:pt>
    <dgm:pt modelId="{A3ECDAE1-41C9-4C2B-AF62-55E505B101E8}" type="sibTrans" cxnId="{FF33542C-73EB-40C0-BDAE-5FE99057E751}">
      <dgm:prSet/>
      <dgm:spPr/>
      <dgm:t>
        <a:bodyPr/>
        <a:lstStyle/>
        <a:p>
          <a:endParaRPr lang="en-ID" sz="2800"/>
        </a:p>
      </dgm:t>
    </dgm:pt>
    <dgm:pt modelId="{FC93D0DC-3A4D-49A2-ABC8-0D31B0B9B18C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10. sales_commission_code = kode komisi penjualan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7FF0C33E-1D95-4B04-A4E9-586C8D8AE44B}" type="parTrans" cxnId="{C237D853-A762-46F6-B396-F32EF2489111}">
      <dgm:prSet/>
      <dgm:spPr/>
      <dgm:t>
        <a:bodyPr/>
        <a:lstStyle/>
        <a:p>
          <a:endParaRPr lang="en-ID" sz="2800"/>
        </a:p>
      </dgm:t>
    </dgm:pt>
    <dgm:pt modelId="{8A6ED6F4-5285-4E41-8DB8-8A80C8B84317}" type="sibTrans" cxnId="{C237D853-A762-46F6-B396-F32EF2489111}">
      <dgm:prSet/>
      <dgm:spPr/>
      <dgm:t>
        <a:bodyPr/>
        <a:lstStyle/>
        <a:p>
          <a:endParaRPr lang="en-ID" sz="2800"/>
        </a:p>
      </dgm:t>
    </dgm:pt>
    <dgm:pt modelId="{19023BE8-F015-4528-AC2B-5B5234E12313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11. discount_amount = jumlah diskon yang diberikan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6FD785C9-D059-4903-BA20-B51A655041E0}" type="parTrans" cxnId="{C8B6A1FB-6714-48E3-B2A3-C3B78E7D2BF4}">
      <dgm:prSet/>
      <dgm:spPr/>
      <dgm:t>
        <a:bodyPr/>
        <a:lstStyle/>
        <a:p>
          <a:endParaRPr lang="en-ID" sz="2800"/>
        </a:p>
      </dgm:t>
    </dgm:pt>
    <dgm:pt modelId="{8EFBCD8D-C66C-47D7-99BF-F1F379B8F45C}" type="sibTrans" cxnId="{C8B6A1FB-6714-48E3-B2A3-C3B78E7D2BF4}">
      <dgm:prSet/>
      <dgm:spPr/>
      <dgm:t>
        <a:bodyPr/>
        <a:lstStyle/>
        <a:p>
          <a:endParaRPr lang="en-ID" sz="2800"/>
        </a:p>
      </dgm:t>
    </dgm:pt>
    <dgm:pt modelId="{A84D22A1-3133-41CC-BE67-2CEEAA65B9DB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12. payment_method = metode pembayaran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E79EFB46-BA6E-4F98-AD7E-347BBA886365}" type="parTrans" cxnId="{7D7524CE-F3C6-4064-B803-5ADFE4048A14}">
      <dgm:prSet/>
      <dgm:spPr/>
      <dgm:t>
        <a:bodyPr/>
        <a:lstStyle/>
        <a:p>
          <a:endParaRPr lang="en-ID" sz="2800"/>
        </a:p>
      </dgm:t>
    </dgm:pt>
    <dgm:pt modelId="{3A3EA208-77B0-4A6A-A902-EE5175C97CD8}" type="sibTrans" cxnId="{7D7524CE-F3C6-4064-B803-5ADFE4048A14}">
      <dgm:prSet/>
      <dgm:spPr/>
      <dgm:t>
        <a:bodyPr/>
        <a:lstStyle/>
        <a:p>
          <a:endParaRPr lang="en-ID" sz="2800"/>
        </a:p>
      </dgm:t>
    </dgm:pt>
    <dgm:pt modelId="{5254F925-D003-4464-BE12-E992A7792FF6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13. Working Date = tanggal kerja</a:t>
          </a:r>
          <a:endParaRPr lang="en-ID" sz="1000" b="0" dirty="0">
            <a:effectLst/>
            <a:latin typeface="Work Sans" pitchFamily="2" charset="0"/>
          </a:endParaRPr>
        </a:p>
      </dgm:t>
    </dgm:pt>
    <dgm:pt modelId="{13069E41-68B4-4204-883F-03A4DF590C28}" type="parTrans" cxnId="{44AEA369-6CD0-4B8F-82A9-D5316216C2D5}">
      <dgm:prSet/>
      <dgm:spPr/>
      <dgm:t>
        <a:bodyPr/>
        <a:lstStyle/>
        <a:p>
          <a:endParaRPr lang="en-ID" sz="2800"/>
        </a:p>
      </dgm:t>
    </dgm:pt>
    <dgm:pt modelId="{FFC9C976-D383-4BB2-9068-C90CE8FC447D}" type="sibTrans" cxnId="{44AEA369-6CD0-4B8F-82A9-D5316216C2D5}">
      <dgm:prSet/>
      <dgm:spPr/>
      <dgm:t>
        <a:bodyPr/>
        <a:lstStyle/>
        <a:p>
          <a:endParaRPr lang="en-ID" sz="2800"/>
        </a:p>
      </dgm:t>
    </dgm:pt>
    <dgm:pt modelId="{3AC5C551-555E-437B-8C64-AEAB4484882C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14. BI Status = kategori harga produk</a:t>
          </a:r>
          <a:endParaRPr lang="en-ID" sz="1000" b="0" dirty="0">
            <a:effectLst/>
            <a:latin typeface="Work Sans" pitchFamily="2" charset="0"/>
          </a:endParaRPr>
        </a:p>
      </dgm:t>
    </dgm:pt>
    <dgm:pt modelId="{888AAD49-74F1-4C70-98F9-8C4B20F6FBCC}" type="parTrans" cxnId="{6F3FAD07-E869-4BF8-BA5D-2AEE54D1B376}">
      <dgm:prSet/>
      <dgm:spPr/>
      <dgm:t>
        <a:bodyPr/>
        <a:lstStyle/>
        <a:p>
          <a:endParaRPr lang="en-ID" sz="2800"/>
        </a:p>
      </dgm:t>
    </dgm:pt>
    <dgm:pt modelId="{894D7929-18C6-44DE-B246-42B750CDAB19}" type="sibTrans" cxnId="{6F3FAD07-E869-4BF8-BA5D-2AEE54D1B376}">
      <dgm:prSet/>
      <dgm:spPr/>
      <dgm:t>
        <a:bodyPr/>
        <a:lstStyle/>
        <a:p>
          <a:endParaRPr lang="en-ID" sz="2800"/>
        </a:p>
      </dgm:t>
    </dgm:pt>
    <dgm:pt modelId="{8B87C274-630E-4B7E-849E-B5266B266CE0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15. MV = total harga pemesanan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B64BCBAA-8E63-4EAE-9EDA-ED28F7E4D2BF}" type="parTrans" cxnId="{B6BD50AF-28A9-4E75-8632-406C252ADD47}">
      <dgm:prSet/>
      <dgm:spPr/>
      <dgm:t>
        <a:bodyPr/>
        <a:lstStyle/>
        <a:p>
          <a:endParaRPr lang="en-ID" sz="2800"/>
        </a:p>
      </dgm:t>
    </dgm:pt>
    <dgm:pt modelId="{46CA4DA3-F9B3-43DA-BEB1-7F92DEE3FE70}" type="sibTrans" cxnId="{B6BD50AF-28A9-4E75-8632-406C252ADD47}">
      <dgm:prSet/>
      <dgm:spPr/>
      <dgm:t>
        <a:bodyPr/>
        <a:lstStyle/>
        <a:p>
          <a:endParaRPr lang="en-ID" sz="2800"/>
        </a:p>
      </dgm:t>
    </dgm:pt>
    <dgm:pt modelId="{33E68E2D-4480-460C-89EE-72604EEA9A61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16. Year = tahun transaksi</a:t>
          </a:r>
          <a:endParaRPr lang="en-ID" sz="1000" b="0" dirty="0">
            <a:effectLst/>
            <a:latin typeface="Work Sans" pitchFamily="2" charset="0"/>
          </a:endParaRPr>
        </a:p>
      </dgm:t>
    </dgm:pt>
    <dgm:pt modelId="{ABCD5773-6936-4418-9029-C9A88C3ACBFC}" type="parTrans" cxnId="{007798FE-564C-4660-9166-FCEB87E01560}">
      <dgm:prSet/>
      <dgm:spPr/>
      <dgm:t>
        <a:bodyPr/>
        <a:lstStyle/>
        <a:p>
          <a:endParaRPr lang="en-ID" sz="2800"/>
        </a:p>
      </dgm:t>
    </dgm:pt>
    <dgm:pt modelId="{FB52638D-ACC8-45A7-8998-42FF6AAA3C5F}" type="sibTrans" cxnId="{007798FE-564C-4660-9166-FCEB87E01560}">
      <dgm:prSet/>
      <dgm:spPr/>
      <dgm:t>
        <a:bodyPr/>
        <a:lstStyle/>
        <a:p>
          <a:endParaRPr lang="en-ID" sz="2800"/>
        </a:p>
      </dgm:t>
    </dgm:pt>
    <dgm:pt modelId="{6FC32CA3-15E0-4A11-82F9-5D6705F9B14A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17. Month = bulan transaksi</a:t>
          </a:r>
          <a:endParaRPr lang="en-ID" sz="1000" b="0" dirty="0">
            <a:effectLst/>
            <a:latin typeface="Work Sans" pitchFamily="2" charset="0"/>
          </a:endParaRPr>
        </a:p>
      </dgm:t>
    </dgm:pt>
    <dgm:pt modelId="{FDC6A458-D494-4C42-B708-0B233FCC02B6}" type="parTrans" cxnId="{C683E2AE-7FD7-47E5-A820-4BB1DF451F55}">
      <dgm:prSet/>
      <dgm:spPr/>
      <dgm:t>
        <a:bodyPr/>
        <a:lstStyle/>
        <a:p>
          <a:endParaRPr lang="en-ID" sz="2800"/>
        </a:p>
      </dgm:t>
    </dgm:pt>
    <dgm:pt modelId="{8D262A35-9E9E-43F9-BD49-B0C9C5AFC68C}" type="sibTrans" cxnId="{C683E2AE-7FD7-47E5-A820-4BB1DF451F55}">
      <dgm:prSet/>
      <dgm:spPr/>
      <dgm:t>
        <a:bodyPr/>
        <a:lstStyle/>
        <a:p>
          <a:endParaRPr lang="en-ID" sz="2800"/>
        </a:p>
      </dgm:t>
    </dgm:pt>
    <dgm:pt modelId="{358129AA-C09A-44E7-B0E0-F9E13E6024E4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18. Customer Since = bulan dan tahun customer bergabung</a:t>
          </a:r>
          <a:endParaRPr lang="en-ID" sz="1000" b="0" dirty="0">
            <a:effectLst/>
            <a:latin typeface="Work Sans" pitchFamily="2" charset="0"/>
          </a:endParaRPr>
        </a:p>
      </dgm:t>
    </dgm:pt>
    <dgm:pt modelId="{F909F52F-D135-4A18-ACB0-205264FA55F6}" type="parTrans" cxnId="{F8C3E22C-2BDF-453F-B1BF-FAF6919EEBC4}">
      <dgm:prSet/>
      <dgm:spPr/>
      <dgm:t>
        <a:bodyPr/>
        <a:lstStyle/>
        <a:p>
          <a:endParaRPr lang="en-ID" sz="2800"/>
        </a:p>
      </dgm:t>
    </dgm:pt>
    <dgm:pt modelId="{049608F3-AC61-4BE0-9A12-84A117750125}" type="sibTrans" cxnId="{F8C3E22C-2BDF-453F-B1BF-FAF6919EEBC4}">
      <dgm:prSet/>
      <dgm:spPr/>
      <dgm:t>
        <a:bodyPr/>
        <a:lstStyle/>
        <a:p>
          <a:endParaRPr lang="en-ID" sz="2800"/>
        </a:p>
      </dgm:t>
    </dgm:pt>
    <dgm:pt modelId="{B6A396BA-3EBF-4964-ACE8-B1C10155BC87}">
      <dgm:prSet custT="1"/>
      <dgm:spPr/>
      <dgm:t>
        <a:bodyPr/>
        <a:lstStyle/>
        <a:p>
          <a:r>
            <a:rPr lang="en-ID" sz="1000" b="0" dirty="0">
              <a:effectLst/>
              <a:latin typeface="Work Sans" pitchFamily="2" charset="0"/>
            </a:rPr>
            <a:t>19. M-Y = </a:t>
          </a:r>
          <a:r>
            <a:rPr lang="en-ID" sz="1000" b="0" dirty="0" err="1">
              <a:effectLst/>
              <a:latin typeface="Work Sans" pitchFamily="2" charset="0"/>
            </a:rPr>
            <a:t>bulan</a:t>
          </a:r>
          <a:r>
            <a:rPr lang="en-ID" sz="1000" b="0" dirty="0">
              <a:effectLst/>
              <a:latin typeface="Work Sans" pitchFamily="2" charset="0"/>
            </a:rPr>
            <a:t> dan </a:t>
          </a:r>
          <a:r>
            <a:rPr lang="en-ID" sz="1000" b="0" dirty="0" err="1">
              <a:effectLst/>
              <a:latin typeface="Work Sans" pitchFamily="2" charset="0"/>
            </a:rPr>
            <a:t>tahun</a:t>
          </a:r>
          <a:r>
            <a:rPr lang="en-ID" sz="1000" b="0" dirty="0">
              <a:effectLst/>
              <a:latin typeface="Work Sans" pitchFamily="2" charset="0"/>
            </a:rPr>
            <a:t> </a:t>
          </a:r>
          <a:r>
            <a:rPr lang="en-ID" sz="1000" b="0" dirty="0" err="1">
              <a:effectLst/>
              <a:latin typeface="Work Sans" pitchFamily="2" charset="0"/>
            </a:rPr>
            <a:t>transaksi</a:t>
          </a:r>
          <a:endParaRPr lang="en-ID" sz="1000" b="0" dirty="0">
            <a:effectLst/>
            <a:latin typeface="Work Sans" pitchFamily="2" charset="0"/>
          </a:endParaRPr>
        </a:p>
      </dgm:t>
    </dgm:pt>
    <dgm:pt modelId="{CE82E24A-6F89-40C9-BC7C-63A1493074B0}" type="parTrans" cxnId="{6E525DF7-941B-420B-9994-8DAD4561FA8B}">
      <dgm:prSet/>
      <dgm:spPr/>
      <dgm:t>
        <a:bodyPr/>
        <a:lstStyle/>
        <a:p>
          <a:endParaRPr lang="en-ID" sz="2800"/>
        </a:p>
      </dgm:t>
    </dgm:pt>
    <dgm:pt modelId="{E69E63BA-45E4-4A8D-9ED3-9D34B3164292}" type="sibTrans" cxnId="{6E525DF7-941B-420B-9994-8DAD4561FA8B}">
      <dgm:prSet/>
      <dgm:spPr/>
      <dgm:t>
        <a:bodyPr/>
        <a:lstStyle/>
        <a:p>
          <a:endParaRPr lang="en-ID" sz="2800"/>
        </a:p>
      </dgm:t>
    </dgm:pt>
    <dgm:pt modelId="{42D431E9-7CED-4DA2-B359-493EC31F62C1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20. FY = tahun fiskal perusahaan</a:t>
          </a:r>
          <a:endParaRPr lang="en-ID" sz="1000" b="0" dirty="0">
            <a:effectLst/>
            <a:latin typeface="Work Sans" pitchFamily="2" charset="0"/>
          </a:endParaRPr>
        </a:p>
      </dgm:t>
    </dgm:pt>
    <dgm:pt modelId="{D58A1A42-D48E-4969-81D2-8434ADA1AE4D}" type="parTrans" cxnId="{8BF97AEE-D65F-4027-B086-0922F7D92352}">
      <dgm:prSet/>
      <dgm:spPr/>
      <dgm:t>
        <a:bodyPr/>
        <a:lstStyle/>
        <a:p>
          <a:endParaRPr lang="en-ID" sz="2800"/>
        </a:p>
      </dgm:t>
    </dgm:pt>
    <dgm:pt modelId="{44D2E1A8-8244-458E-B07F-3836659950E0}" type="sibTrans" cxnId="{8BF97AEE-D65F-4027-B086-0922F7D92352}">
      <dgm:prSet/>
      <dgm:spPr/>
      <dgm:t>
        <a:bodyPr/>
        <a:lstStyle/>
        <a:p>
          <a:endParaRPr lang="en-ID" sz="2800"/>
        </a:p>
      </dgm:t>
    </dgm:pt>
    <dgm:pt modelId="{F2EE259D-3B09-4FED-8263-52F2D5EBAF49}">
      <dgm:prSet custT="1"/>
      <dgm:spPr/>
      <dgm:t>
        <a:bodyPr/>
        <a:lstStyle/>
        <a:p>
          <a:r>
            <a:rPr lang="en-ID" sz="1000" b="0">
              <a:effectLst/>
              <a:latin typeface="Work Sans" pitchFamily="2" charset="0"/>
            </a:rPr>
            <a:t>21. Customer ID = kode customer</a:t>
          </a:r>
          <a:endParaRPr lang="en-ID" sz="1000"/>
        </a:p>
      </dgm:t>
    </dgm:pt>
    <dgm:pt modelId="{D5D9867A-662D-44F1-871C-DE61496F7603}" type="parTrans" cxnId="{9ECACC3E-D4EC-4461-9B1A-B4E9255835BF}">
      <dgm:prSet/>
      <dgm:spPr/>
      <dgm:t>
        <a:bodyPr/>
        <a:lstStyle/>
        <a:p>
          <a:endParaRPr lang="en-ID" sz="2800"/>
        </a:p>
      </dgm:t>
    </dgm:pt>
    <dgm:pt modelId="{E821CE82-887C-435C-944F-BC5D2A6A98C7}" type="sibTrans" cxnId="{9ECACC3E-D4EC-4461-9B1A-B4E9255835BF}">
      <dgm:prSet/>
      <dgm:spPr/>
      <dgm:t>
        <a:bodyPr/>
        <a:lstStyle/>
        <a:p>
          <a:endParaRPr lang="en-ID" sz="2800"/>
        </a:p>
      </dgm:t>
    </dgm:pt>
    <dgm:pt modelId="{999DD2FE-F05D-46F3-9B84-34AA40272F43}" type="pres">
      <dgm:prSet presAssocID="{8ABE9592-809C-4738-919B-22F2B83A14A5}" presName="diagram" presStyleCnt="0">
        <dgm:presLayoutVars>
          <dgm:dir/>
          <dgm:resizeHandles val="exact"/>
        </dgm:presLayoutVars>
      </dgm:prSet>
      <dgm:spPr/>
    </dgm:pt>
    <dgm:pt modelId="{7643307A-5080-43DF-8147-C34FBFD04873}" type="pres">
      <dgm:prSet presAssocID="{ED46D1C4-1BAB-46A0-A9C2-73C33CB9A511}" presName="node" presStyleLbl="node1" presStyleIdx="0" presStyleCnt="21">
        <dgm:presLayoutVars>
          <dgm:bulletEnabled val="1"/>
        </dgm:presLayoutVars>
      </dgm:prSet>
      <dgm:spPr/>
    </dgm:pt>
    <dgm:pt modelId="{1D246F77-B4C9-43D6-A3DA-CC8148B86528}" type="pres">
      <dgm:prSet presAssocID="{0469DEEF-7DD1-42BB-9E08-EFAD02994D36}" presName="sibTrans" presStyleCnt="0"/>
      <dgm:spPr/>
    </dgm:pt>
    <dgm:pt modelId="{6FAA2929-5D82-4905-94D1-CA14D9BDD584}" type="pres">
      <dgm:prSet presAssocID="{0F8FD30E-09DB-4570-8743-30E764F11951}" presName="node" presStyleLbl="node1" presStyleIdx="1" presStyleCnt="21">
        <dgm:presLayoutVars>
          <dgm:bulletEnabled val="1"/>
        </dgm:presLayoutVars>
      </dgm:prSet>
      <dgm:spPr/>
    </dgm:pt>
    <dgm:pt modelId="{C2D4522A-3B29-47CD-B329-2A2880B9BE1D}" type="pres">
      <dgm:prSet presAssocID="{2B4CE865-319B-41B1-BFFA-0D60BD63BF85}" presName="sibTrans" presStyleCnt="0"/>
      <dgm:spPr/>
    </dgm:pt>
    <dgm:pt modelId="{7853908A-9E89-4B5E-9F25-0FA37FDE426A}" type="pres">
      <dgm:prSet presAssocID="{07DC86BD-A20B-4345-9C82-03137E926478}" presName="node" presStyleLbl="node1" presStyleIdx="2" presStyleCnt="21">
        <dgm:presLayoutVars>
          <dgm:bulletEnabled val="1"/>
        </dgm:presLayoutVars>
      </dgm:prSet>
      <dgm:spPr/>
    </dgm:pt>
    <dgm:pt modelId="{90BB533D-ADA1-4C4D-AC20-3E77902292A4}" type="pres">
      <dgm:prSet presAssocID="{45D81BF4-EB23-4084-8E45-6B06201EFF08}" presName="sibTrans" presStyleCnt="0"/>
      <dgm:spPr/>
    </dgm:pt>
    <dgm:pt modelId="{70874B35-7BC0-4099-9124-0A190BB77A16}" type="pres">
      <dgm:prSet presAssocID="{F70C3610-CCA9-4DDB-96FB-B3B534FEA917}" presName="node" presStyleLbl="node1" presStyleIdx="3" presStyleCnt="21">
        <dgm:presLayoutVars>
          <dgm:bulletEnabled val="1"/>
        </dgm:presLayoutVars>
      </dgm:prSet>
      <dgm:spPr/>
    </dgm:pt>
    <dgm:pt modelId="{A5B3389A-816C-4A05-938C-D1D463A3E8D5}" type="pres">
      <dgm:prSet presAssocID="{719CA391-45A4-47BD-9FCF-AF7B5E49F70E}" presName="sibTrans" presStyleCnt="0"/>
      <dgm:spPr/>
    </dgm:pt>
    <dgm:pt modelId="{E478A84E-6980-4C73-86C8-6967A0D392BD}" type="pres">
      <dgm:prSet presAssocID="{04AA6515-9A02-4CE1-A89A-D9A67B897D50}" presName="node" presStyleLbl="node1" presStyleIdx="4" presStyleCnt="21">
        <dgm:presLayoutVars>
          <dgm:bulletEnabled val="1"/>
        </dgm:presLayoutVars>
      </dgm:prSet>
      <dgm:spPr/>
    </dgm:pt>
    <dgm:pt modelId="{E92AF75B-FE6C-4041-8845-3AD8A0FE6E59}" type="pres">
      <dgm:prSet presAssocID="{0E4CA2B6-13FE-465D-A0A6-5F3E0F7D1454}" presName="sibTrans" presStyleCnt="0"/>
      <dgm:spPr/>
    </dgm:pt>
    <dgm:pt modelId="{A6BF7CF3-4645-45FF-BED5-BD2AE4AEF385}" type="pres">
      <dgm:prSet presAssocID="{B608A8CF-CB9F-4B3F-B398-5A534D98E89C}" presName="node" presStyleLbl="node1" presStyleIdx="5" presStyleCnt="21">
        <dgm:presLayoutVars>
          <dgm:bulletEnabled val="1"/>
        </dgm:presLayoutVars>
      </dgm:prSet>
      <dgm:spPr/>
    </dgm:pt>
    <dgm:pt modelId="{F08B4E52-DC2A-4838-8368-A5BB93480F99}" type="pres">
      <dgm:prSet presAssocID="{DDAED889-33AF-4FE2-8393-57C98562A936}" presName="sibTrans" presStyleCnt="0"/>
      <dgm:spPr/>
    </dgm:pt>
    <dgm:pt modelId="{5315E436-4B5F-47D8-B537-77782A156088}" type="pres">
      <dgm:prSet presAssocID="{6BDD19AE-8DB8-4AE9-823C-17248F2584AE}" presName="node" presStyleLbl="node1" presStyleIdx="6" presStyleCnt="21">
        <dgm:presLayoutVars>
          <dgm:bulletEnabled val="1"/>
        </dgm:presLayoutVars>
      </dgm:prSet>
      <dgm:spPr/>
    </dgm:pt>
    <dgm:pt modelId="{66860A73-4120-4546-8843-CD2373CD7CDF}" type="pres">
      <dgm:prSet presAssocID="{1D7878E7-12E3-4F1A-AD08-BAE8AABDDDDE}" presName="sibTrans" presStyleCnt="0"/>
      <dgm:spPr/>
    </dgm:pt>
    <dgm:pt modelId="{307D4A07-49FD-4F75-8926-05FBC548BE42}" type="pres">
      <dgm:prSet presAssocID="{769274FB-D094-44FD-BD19-CC1C76A170A8}" presName="node" presStyleLbl="node1" presStyleIdx="7" presStyleCnt="21">
        <dgm:presLayoutVars>
          <dgm:bulletEnabled val="1"/>
        </dgm:presLayoutVars>
      </dgm:prSet>
      <dgm:spPr/>
    </dgm:pt>
    <dgm:pt modelId="{558DBD16-F858-4E4E-ACEA-4F9705720447}" type="pres">
      <dgm:prSet presAssocID="{DBC8EBC9-41A2-4032-978B-725BD1D493C0}" presName="sibTrans" presStyleCnt="0"/>
      <dgm:spPr/>
    </dgm:pt>
    <dgm:pt modelId="{275188EE-4DE5-4F08-AB45-27D967447437}" type="pres">
      <dgm:prSet presAssocID="{7BB77C70-96A7-4262-ACBC-FE0C4C7F1A75}" presName="node" presStyleLbl="node1" presStyleIdx="8" presStyleCnt="21">
        <dgm:presLayoutVars>
          <dgm:bulletEnabled val="1"/>
        </dgm:presLayoutVars>
      </dgm:prSet>
      <dgm:spPr/>
    </dgm:pt>
    <dgm:pt modelId="{D40AA5AC-7AB5-427B-93A5-5E66022B051D}" type="pres">
      <dgm:prSet presAssocID="{A3ECDAE1-41C9-4C2B-AF62-55E505B101E8}" presName="sibTrans" presStyleCnt="0"/>
      <dgm:spPr/>
    </dgm:pt>
    <dgm:pt modelId="{9B8585AE-0C87-428F-B4FE-20023035E5C4}" type="pres">
      <dgm:prSet presAssocID="{FC93D0DC-3A4D-49A2-ABC8-0D31B0B9B18C}" presName="node" presStyleLbl="node1" presStyleIdx="9" presStyleCnt="21">
        <dgm:presLayoutVars>
          <dgm:bulletEnabled val="1"/>
        </dgm:presLayoutVars>
      </dgm:prSet>
      <dgm:spPr/>
    </dgm:pt>
    <dgm:pt modelId="{15519B9B-38E4-4EC6-9FC5-0986DEE583E4}" type="pres">
      <dgm:prSet presAssocID="{8A6ED6F4-5285-4E41-8DB8-8A80C8B84317}" presName="sibTrans" presStyleCnt="0"/>
      <dgm:spPr/>
    </dgm:pt>
    <dgm:pt modelId="{BA945A33-AB26-412B-B7F9-CA7A1ACFC2C0}" type="pres">
      <dgm:prSet presAssocID="{19023BE8-F015-4528-AC2B-5B5234E12313}" presName="node" presStyleLbl="node1" presStyleIdx="10" presStyleCnt="21">
        <dgm:presLayoutVars>
          <dgm:bulletEnabled val="1"/>
        </dgm:presLayoutVars>
      </dgm:prSet>
      <dgm:spPr/>
    </dgm:pt>
    <dgm:pt modelId="{C58A0D4E-19E0-466C-8428-711F20AB7853}" type="pres">
      <dgm:prSet presAssocID="{8EFBCD8D-C66C-47D7-99BF-F1F379B8F45C}" presName="sibTrans" presStyleCnt="0"/>
      <dgm:spPr/>
    </dgm:pt>
    <dgm:pt modelId="{142BF834-F5E7-4EC6-8B42-E885CC5A192A}" type="pres">
      <dgm:prSet presAssocID="{A84D22A1-3133-41CC-BE67-2CEEAA65B9DB}" presName="node" presStyleLbl="node1" presStyleIdx="11" presStyleCnt="21">
        <dgm:presLayoutVars>
          <dgm:bulletEnabled val="1"/>
        </dgm:presLayoutVars>
      </dgm:prSet>
      <dgm:spPr/>
    </dgm:pt>
    <dgm:pt modelId="{0283F32E-7045-4357-A3A5-A1A5DC37BF15}" type="pres">
      <dgm:prSet presAssocID="{3A3EA208-77B0-4A6A-A902-EE5175C97CD8}" presName="sibTrans" presStyleCnt="0"/>
      <dgm:spPr/>
    </dgm:pt>
    <dgm:pt modelId="{68A9BE10-32C4-482B-9E82-FCC7FF1167F3}" type="pres">
      <dgm:prSet presAssocID="{5254F925-D003-4464-BE12-E992A7792FF6}" presName="node" presStyleLbl="node1" presStyleIdx="12" presStyleCnt="21">
        <dgm:presLayoutVars>
          <dgm:bulletEnabled val="1"/>
        </dgm:presLayoutVars>
      </dgm:prSet>
      <dgm:spPr/>
    </dgm:pt>
    <dgm:pt modelId="{4A5BCFB3-F4D5-4C59-A7A3-E8DB12A61454}" type="pres">
      <dgm:prSet presAssocID="{FFC9C976-D383-4BB2-9068-C90CE8FC447D}" presName="sibTrans" presStyleCnt="0"/>
      <dgm:spPr/>
    </dgm:pt>
    <dgm:pt modelId="{E6F75414-4D87-4C74-A5F2-7FF2F2522956}" type="pres">
      <dgm:prSet presAssocID="{3AC5C551-555E-437B-8C64-AEAB4484882C}" presName="node" presStyleLbl="node1" presStyleIdx="13" presStyleCnt="21">
        <dgm:presLayoutVars>
          <dgm:bulletEnabled val="1"/>
        </dgm:presLayoutVars>
      </dgm:prSet>
      <dgm:spPr/>
    </dgm:pt>
    <dgm:pt modelId="{2DCBB062-EEE2-4A95-ABAA-0010E88A3BE3}" type="pres">
      <dgm:prSet presAssocID="{894D7929-18C6-44DE-B246-42B750CDAB19}" presName="sibTrans" presStyleCnt="0"/>
      <dgm:spPr/>
    </dgm:pt>
    <dgm:pt modelId="{56A6A10C-1397-4371-B934-E266D879376A}" type="pres">
      <dgm:prSet presAssocID="{8B87C274-630E-4B7E-849E-B5266B266CE0}" presName="node" presStyleLbl="node1" presStyleIdx="14" presStyleCnt="21">
        <dgm:presLayoutVars>
          <dgm:bulletEnabled val="1"/>
        </dgm:presLayoutVars>
      </dgm:prSet>
      <dgm:spPr/>
    </dgm:pt>
    <dgm:pt modelId="{3DC7B5A9-FB63-40CC-9462-BF27AA6994F4}" type="pres">
      <dgm:prSet presAssocID="{46CA4DA3-F9B3-43DA-BEB1-7F92DEE3FE70}" presName="sibTrans" presStyleCnt="0"/>
      <dgm:spPr/>
    </dgm:pt>
    <dgm:pt modelId="{CD318FDF-4775-4453-AB77-847F5B74CB46}" type="pres">
      <dgm:prSet presAssocID="{33E68E2D-4480-460C-89EE-72604EEA9A61}" presName="node" presStyleLbl="node1" presStyleIdx="15" presStyleCnt="21">
        <dgm:presLayoutVars>
          <dgm:bulletEnabled val="1"/>
        </dgm:presLayoutVars>
      </dgm:prSet>
      <dgm:spPr/>
    </dgm:pt>
    <dgm:pt modelId="{0548467D-7001-4ABF-AFAF-B9F9B7F93B19}" type="pres">
      <dgm:prSet presAssocID="{FB52638D-ACC8-45A7-8998-42FF6AAA3C5F}" presName="sibTrans" presStyleCnt="0"/>
      <dgm:spPr/>
    </dgm:pt>
    <dgm:pt modelId="{6A456366-D63D-497C-A6C6-79BD1CB98C92}" type="pres">
      <dgm:prSet presAssocID="{6FC32CA3-15E0-4A11-82F9-5D6705F9B14A}" presName="node" presStyleLbl="node1" presStyleIdx="16" presStyleCnt="21">
        <dgm:presLayoutVars>
          <dgm:bulletEnabled val="1"/>
        </dgm:presLayoutVars>
      </dgm:prSet>
      <dgm:spPr/>
    </dgm:pt>
    <dgm:pt modelId="{F40119DE-417F-4DD2-BF22-42FC82164E1B}" type="pres">
      <dgm:prSet presAssocID="{8D262A35-9E9E-43F9-BD49-B0C9C5AFC68C}" presName="sibTrans" presStyleCnt="0"/>
      <dgm:spPr/>
    </dgm:pt>
    <dgm:pt modelId="{101D3824-9534-444D-A13C-1E9BEED97737}" type="pres">
      <dgm:prSet presAssocID="{358129AA-C09A-44E7-B0E0-F9E13E6024E4}" presName="node" presStyleLbl="node1" presStyleIdx="17" presStyleCnt="21">
        <dgm:presLayoutVars>
          <dgm:bulletEnabled val="1"/>
        </dgm:presLayoutVars>
      </dgm:prSet>
      <dgm:spPr/>
    </dgm:pt>
    <dgm:pt modelId="{DFAF7438-D916-4AFD-A3B6-1929BF72420B}" type="pres">
      <dgm:prSet presAssocID="{049608F3-AC61-4BE0-9A12-84A117750125}" presName="sibTrans" presStyleCnt="0"/>
      <dgm:spPr/>
    </dgm:pt>
    <dgm:pt modelId="{FF61CDF1-2DD3-4445-AF9F-B40EE3969862}" type="pres">
      <dgm:prSet presAssocID="{B6A396BA-3EBF-4964-ACE8-B1C10155BC87}" presName="node" presStyleLbl="node1" presStyleIdx="18" presStyleCnt="21">
        <dgm:presLayoutVars>
          <dgm:bulletEnabled val="1"/>
        </dgm:presLayoutVars>
      </dgm:prSet>
      <dgm:spPr/>
    </dgm:pt>
    <dgm:pt modelId="{097FCA76-FF72-49F2-BB3B-04DC5C62DE31}" type="pres">
      <dgm:prSet presAssocID="{E69E63BA-45E4-4A8D-9ED3-9D34B3164292}" presName="sibTrans" presStyleCnt="0"/>
      <dgm:spPr/>
    </dgm:pt>
    <dgm:pt modelId="{79F055B5-F9AB-4537-A8E1-9A5CBDD74C1A}" type="pres">
      <dgm:prSet presAssocID="{42D431E9-7CED-4DA2-B359-493EC31F62C1}" presName="node" presStyleLbl="node1" presStyleIdx="19" presStyleCnt="21">
        <dgm:presLayoutVars>
          <dgm:bulletEnabled val="1"/>
        </dgm:presLayoutVars>
      </dgm:prSet>
      <dgm:spPr/>
    </dgm:pt>
    <dgm:pt modelId="{7B07F185-94B6-49C2-8113-3B57C3019D17}" type="pres">
      <dgm:prSet presAssocID="{44D2E1A8-8244-458E-B07F-3836659950E0}" presName="sibTrans" presStyleCnt="0"/>
      <dgm:spPr/>
    </dgm:pt>
    <dgm:pt modelId="{2341DB5A-66CC-4C0D-80F7-DF4CEBF8187F}" type="pres">
      <dgm:prSet presAssocID="{F2EE259D-3B09-4FED-8263-52F2D5EBAF49}" presName="node" presStyleLbl="node1" presStyleIdx="20" presStyleCnt="21">
        <dgm:presLayoutVars>
          <dgm:bulletEnabled val="1"/>
        </dgm:presLayoutVars>
      </dgm:prSet>
      <dgm:spPr/>
    </dgm:pt>
  </dgm:ptLst>
  <dgm:cxnLst>
    <dgm:cxn modelId="{C9421C05-D7CF-4117-99FB-BADFA49A675A}" srcId="{8ABE9592-809C-4738-919B-22F2B83A14A5}" destId="{769274FB-D094-44FD-BD19-CC1C76A170A8}" srcOrd="7" destOrd="0" parTransId="{87469BFE-FBA7-4E56-8E3E-E2B6BD6F0AC4}" sibTransId="{DBC8EBC9-41A2-4032-978B-725BD1D493C0}"/>
    <dgm:cxn modelId="{6F3FAD07-E869-4BF8-BA5D-2AEE54D1B376}" srcId="{8ABE9592-809C-4738-919B-22F2B83A14A5}" destId="{3AC5C551-555E-437B-8C64-AEAB4484882C}" srcOrd="13" destOrd="0" parTransId="{888AAD49-74F1-4C70-98F9-8C4B20F6FBCC}" sibTransId="{894D7929-18C6-44DE-B246-42B750CDAB19}"/>
    <dgm:cxn modelId="{E13A2615-8FA2-4F54-AC3D-EED766D80D13}" type="presOf" srcId="{7BB77C70-96A7-4262-ACBC-FE0C4C7F1A75}" destId="{275188EE-4DE5-4F08-AB45-27D967447437}" srcOrd="0" destOrd="0" presId="urn:microsoft.com/office/officeart/2005/8/layout/default"/>
    <dgm:cxn modelId="{98F1171B-2748-4325-9064-4E8685EF3FF4}" type="presOf" srcId="{6FC32CA3-15E0-4A11-82F9-5D6705F9B14A}" destId="{6A456366-D63D-497C-A6C6-79BD1CB98C92}" srcOrd="0" destOrd="0" presId="urn:microsoft.com/office/officeart/2005/8/layout/default"/>
    <dgm:cxn modelId="{C43FBF1B-3734-4182-8DCF-065B6D601689}" srcId="{8ABE9592-809C-4738-919B-22F2B83A14A5}" destId="{6BDD19AE-8DB8-4AE9-823C-17248F2584AE}" srcOrd="6" destOrd="0" parTransId="{5F5EFC89-2E76-48B9-AB14-9BC99AD76A8B}" sibTransId="{1D7878E7-12E3-4F1A-AD08-BAE8AABDDDDE}"/>
    <dgm:cxn modelId="{FF33542C-73EB-40C0-BDAE-5FE99057E751}" srcId="{8ABE9592-809C-4738-919B-22F2B83A14A5}" destId="{7BB77C70-96A7-4262-ACBC-FE0C4C7F1A75}" srcOrd="8" destOrd="0" parTransId="{B6A0A01F-3D36-4A77-BDE7-121CFE69D9D1}" sibTransId="{A3ECDAE1-41C9-4C2B-AF62-55E505B101E8}"/>
    <dgm:cxn modelId="{F8C3E22C-2BDF-453F-B1BF-FAF6919EEBC4}" srcId="{8ABE9592-809C-4738-919B-22F2B83A14A5}" destId="{358129AA-C09A-44E7-B0E0-F9E13E6024E4}" srcOrd="17" destOrd="0" parTransId="{F909F52F-D135-4A18-ACB0-205264FA55F6}" sibTransId="{049608F3-AC61-4BE0-9A12-84A117750125}"/>
    <dgm:cxn modelId="{9ABFD536-C6D1-4AE5-A734-4353A0A1F985}" srcId="{8ABE9592-809C-4738-919B-22F2B83A14A5}" destId="{04AA6515-9A02-4CE1-A89A-D9A67B897D50}" srcOrd="4" destOrd="0" parTransId="{8F1DFDF4-C3E1-460D-8EC0-D245ED4CE277}" sibTransId="{0E4CA2B6-13FE-465D-A0A6-5F3E0F7D1454}"/>
    <dgm:cxn modelId="{9ECACC3E-D4EC-4461-9B1A-B4E9255835BF}" srcId="{8ABE9592-809C-4738-919B-22F2B83A14A5}" destId="{F2EE259D-3B09-4FED-8263-52F2D5EBAF49}" srcOrd="20" destOrd="0" parTransId="{D5D9867A-662D-44F1-871C-DE61496F7603}" sibTransId="{E821CE82-887C-435C-944F-BC5D2A6A98C7}"/>
    <dgm:cxn modelId="{44AEA369-6CD0-4B8F-82A9-D5316216C2D5}" srcId="{8ABE9592-809C-4738-919B-22F2B83A14A5}" destId="{5254F925-D003-4464-BE12-E992A7792FF6}" srcOrd="12" destOrd="0" parTransId="{13069E41-68B4-4204-883F-03A4DF590C28}" sibTransId="{FFC9C976-D383-4BB2-9068-C90CE8FC447D}"/>
    <dgm:cxn modelId="{BE95E451-BFC3-47B1-B2B2-28649DA82470}" type="presOf" srcId="{04AA6515-9A02-4CE1-A89A-D9A67B897D50}" destId="{E478A84E-6980-4C73-86C8-6967A0D392BD}" srcOrd="0" destOrd="0" presId="urn:microsoft.com/office/officeart/2005/8/layout/default"/>
    <dgm:cxn modelId="{C237D853-A762-46F6-B396-F32EF2489111}" srcId="{8ABE9592-809C-4738-919B-22F2B83A14A5}" destId="{FC93D0DC-3A4D-49A2-ABC8-0D31B0B9B18C}" srcOrd="9" destOrd="0" parTransId="{7FF0C33E-1D95-4B04-A4E9-586C8D8AE44B}" sibTransId="{8A6ED6F4-5285-4E41-8DB8-8A80C8B84317}"/>
    <dgm:cxn modelId="{210F2156-128A-44D0-80DA-C34E87D9C694}" srcId="{8ABE9592-809C-4738-919B-22F2B83A14A5}" destId="{ED46D1C4-1BAB-46A0-A9C2-73C33CB9A511}" srcOrd="0" destOrd="0" parTransId="{02911BD3-287B-45CF-B9B8-8F1871FF1DDF}" sibTransId="{0469DEEF-7DD1-42BB-9E08-EFAD02994D36}"/>
    <dgm:cxn modelId="{120DE357-D2D4-4129-9EB4-9080457F043A}" srcId="{8ABE9592-809C-4738-919B-22F2B83A14A5}" destId="{B608A8CF-CB9F-4B3F-B398-5A534D98E89C}" srcOrd="5" destOrd="0" parTransId="{5ACDAE0C-1138-43B1-865C-C06A7C07974D}" sibTransId="{DDAED889-33AF-4FE2-8393-57C98562A936}"/>
    <dgm:cxn modelId="{9E5EF27B-9A40-4D52-A93E-C1A02AA18EF9}" type="presOf" srcId="{358129AA-C09A-44E7-B0E0-F9E13E6024E4}" destId="{101D3824-9534-444D-A13C-1E9BEED97737}" srcOrd="0" destOrd="0" presId="urn:microsoft.com/office/officeart/2005/8/layout/default"/>
    <dgm:cxn modelId="{20DE667D-921B-46DE-BE21-7AFEDBCF9884}" type="presOf" srcId="{6BDD19AE-8DB8-4AE9-823C-17248F2584AE}" destId="{5315E436-4B5F-47D8-B537-77782A156088}" srcOrd="0" destOrd="0" presId="urn:microsoft.com/office/officeart/2005/8/layout/default"/>
    <dgm:cxn modelId="{42DFEA8F-9730-4882-BC08-AF8376397A27}" type="presOf" srcId="{F70C3610-CCA9-4DDB-96FB-B3B534FEA917}" destId="{70874B35-7BC0-4099-9124-0A190BB77A16}" srcOrd="0" destOrd="0" presId="urn:microsoft.com/office/officeart/2005/8/layout/default"/>
    <dgm:cxn modelId="{5900FE90-FCE9-4DB2-82B1-2AE94D984A05}" type="presOf" srcId="{3AC5C551-555E-437B-8C64-AEAB4484882C}" destId="{E6F75414-4D87-4C74-A5F2-7FF2F2522956}" srcOrd="0" destOrd="0" presId="urn:microsoft.com/office/officeart/2005/8/layout/default"/>
    <dgm:cxn modelId="{226C039A-FDFD-44D2-BEC4-C43062DBD691}" type="presOf" srcId="{8B87C274-630E-4B7E-849E-B5266B266CE0}" destId="{56A6A10C-1397-4371-B934-E266D879376A}" srcOrd="0" destOrd="0" presId="urn:microsoft.com/office/officeart/2005/8/layout/default"/>
    <dgm:cxn modelId="{C683E2AE-7FD7-47E5-A820-4BB1DF451F55}" srcId="{8ABE9592-809C-4738-919B-22F2B83A14A5}" destId="{6FC32CA3-15E0-4A11-82F9-5D6705F9B14A}" srcOrd="16" destOrd="0" parTransId="{FDC6A458-D494-4C42-B708-0B233FCC02B6}" sibTransId="{8D262A35-9E9E-43F9-BD49-B0C9C5AFC68C}"/>
    <dgm:cxn modelId="{B6BD50AF-28A9-4E75-8632-406C252ADD47}" srcId="{8ABE9592-809C-4738-919B-22F2B83A14A5}" destId="{8B87C274-630E-4B7E-849E-B5266B266CE0}" srcOrd="14" destOrd="0" parTransId="{B64BCBAA-8E63-4EAE-9EDA-ED28F7E4D2BF}" sibTransId="{46CA4DA3-F9B3-43DA-BEB1-7F92DEE3FE70}"/>
    <dgm:cxn modelId="{D48003B1-BBDD-409C-A6E8-FD9E176A24A4}" type="presOf" srcId="{8ABE9592-809C-4738-919B-22F2B83A14A5}" destId="{999DD2FE-F05D-46F3-9B84-34AA40272F43}" srcOrd="0" destOrd="0" presId="urn:microsoft.com/office/officeart/2005/8/layout/default"/>
    <dgm:cxn modelId="{FCBF86B6-5B32-48AB-8264-3DF85FE3CB53}" type="presOf" srcId="{B6A396BA-3EBF-4964-ACE8-B1C10155BC87}" destId="{FF61CDF1-2DD3-4445-AF9F-B40EE3969862}" srcOrd="0" destOrd="0" presId="urn:microsoft.com/office/officeart/2005/8/layout/default"/>
    <dgm:cxn modelId="{4DC2F5BC-5C57-407A-8447-2173CEAD8D3C}" type="presOf" srcId="{19023BE8-F015-4528-AC2B-5B5234E12313}" destId="{BA945A33-AB26-412B-B7F9-CA7A1ACFC2C0}" srcOrd="0" destOrd="0" presId="urn:microsoft.com/office/officeart/2005/8/layout/default"/>
    <dgm:cxn modelId="{181CE1C5-5904-4516-8FAB-0D6C85F3D6D8}" srcId="{8ABE9592-809C-4738-919B-22F2B83A14A5}" destId="{07DC86BD-A20B-4345-9C82-03137E926478}" srcOrd="2" destOrd="0" parTransId="{EDCE932E-0091-4B00-9089-6F940057DA0E}" sibTransId="{45D81BF4-EB23-4084-8E45-6B06201EFF08}"/>
    <dgm:cxn modelId="{C6DD2CC8-1599-4985-B814-424E4C8062CF}" type="presOf" srcId="{B608A8CF-CB9F-4B3F-B398-5A534D98E89C}" destId="{A6BF7CF3-4645-45FF-BED5-BD2AE4AEF385}" srcOrd="0" destOrd="0" presId="urn:microsoft.com/office/officeart/2005/8/layout/default"/>
    <dgm:cxn modelId="{723EC8CB-426F-4776-BB18-F1233B8AD5BD}" type="presOf" srcId="{F2EE259D-3B09-4FED-8263-52F2D5EBAF49}" destId="{2341DB5A-66CC-4C0D-80F7-DF4CEBF8187F}" srcOrd="0" destOrd="0" presId="urn:microsoft.com/office/officeart/2005/8/layout/default"/>
    <dgm:cxn modelId="{7D7524CE-F3C6-4064-B803-5ADFE4048A14}" srcId="{8ABE9592-809C-4738-919B-22F2B83A14A5}" destId="{A84D22A1-3133-41CC-BE67-2CEEAA65B9DB}" srcOrd="11" destOrd="0" parTransId="{E79EFB46-BA6E-4F98-AD7E-347BBA886365}" sibTransId="{3A3EA208-77B0-4A6A-A902-EE5175C97CD8}"/>
    <dgm:cxn modelId="{B1D83ED2-2D2C-4B65-9799-3552AC12BCD6}" type="presOf" srcId="{0F8FD30E-09DB-4570-8743-30E764F11951}" destId="{6FAA2929-5D82-4905-94D1-CA14D9BDD584}" srcOrd="0" destOrd="0" presId="urn:microsoft.com/office/officeart/2005/8/layout/default"/>
    <dgm:cxn modelId="{A3613BD8-5DFA-45BF-A501-65347C9013C1}" type="presOf" srcId="{769274FB-D094-44FD-BD19-CC1C76A170A8}" destId="{307D4A07-49FD-4F75-8926-05FBC548BE42}" srcOrd="0" destOrd="0" presId="urn:microsoft.com/office/officeart/2005/8/layout/default"/>
    <dgm:cxn modelId="{EF0C51D9-C01F-42FE-9921-19CA21CD068D}" type="presOf" srcId="{33E68E2D-4480-460C-89EE-72604EEA9A61}" destId="{CD318FDF-4775-4453-AB77-847F5B74CB46}" srcOrd="0" destOrd="0" presId="urn:microsoft.com/office/officeart/2005/8/layout/default"/>
    <dgm:cxn modelId="{988A68DA-0962-438B-A223-B16EE9DB7AD9}" srcId="{8ABE9592-809C-4738-919B-22F2B83A14A5}" destId="{F70C3610-CCA9-4DDB-96FB-B3B534FEA917}" srcOrd="3" destOrd="0" parTransId="{AD7B28CA-2D73-4216-ABA9-F38A7462F0AA}" sibTransId="{719CA391-45A4-47BD-9FCF-AF7B5E49F70E}"/>
    <dgm:cxn modelId="{D90DDDE3-9B19-4CA8-B68A-879CBE2C3CD8}" type="presOf" srcId="{07DC86BD-A20B-4345-9C82-03137E926478}" destId="{7853908A-9E89-4B5E-9F25-0FA37FDE426A}" srcOrd="0" destOrd="0" presId="urn:microsoft.com/office/officeart/2005/8/layout/default"/>
    <dgm:cxn modelId="{BF4CC0E6-3653-478C-8E1B-5ACBB40DC167}" type="presOf" srcId="{42D431E9-7CED-4DA2-B359-493EC31F62C1}" destId="{79F055B5-F9AB-4537-A8E1-9A5CBDD74C1A}" srcOrd="0" destOrd="0" presId="urn:microsoft.com/office/officeart/2005/8/layout/default"/>
    <dgm:cxn modelId="{D65CA4EC-0809-4814-A64F-FACE3154852B}" type="presOf" srcId="{FC93D0DC-3A4D-49A2-ABC8-0D31B0B9B18C}" destId="{9B8585AE-0C87-428F-B4FE-20023035E5C4}" srcOrd="0" destOrd="0" presId="urn:microsoft.com/office/officeart/2005/8/layout/default"/>
    <dgm:cxn modelId="{8BF97AEE-D65F-4027-B086-0922F7D92352}" srcId="{8ABE9592-809C-4738-919B-22F2B83A14A5}" destId="{42D431E9-7CED-4DA2-B359-493EC31F62C1}" srcOrd="19" destOrd="0" parTransId="{D58A1A42-D48E-4969-81D2-8434ADA1AE4D}" sibTransId="{44D2E1A8-8244-458E-B07F-3836659950E0}"/>
    <dgm:cxn modelId="{477D59F0-A048-484B-ABF6-B7BD12DFD20F}" srcId="{8ABE9592-809C-4738-919B-22F2B83A14A5}" destId="{0F8FD30E-09DB-4570-8743-30E764F11951}" srcOrd="1" destOrd="0" parTransId="{32F236B2-EC4A-4D2D-8F9F-66747D5AA6FB}" sibTransId="{2B4CE865-319B-41B1-BFFA-0D60BD63BF85}"/>
    <dgm:cxn modelId="{6E525DF7-941B-420B-9994-8DAD4561FA8B}" srcId="{8ABE9592-809C-4738-919B-22F2B83A14A5}" destId="{B6A396BA-3EBF-4964-ACE8-B1C10155BC87}" srcOrd="18" destOrd="0" parTransId="{CE82E24A-6F89-40C9-BC7C-63A1493074B0}" sibTransId="{E69E63BA-45E4-4A8D-9ED3-9D34B3164292}"/>
    <dgm:cxn modelId="{13E0CBF7-AE86-4F7B-A768-B5542A06F9C8}" type="presOf" srcId="{5254F925-D003-4464-BE12-E992A7792FF6}" destId="{68A9BE10-32C4-482B-9E82-FCC7FF1167F3}" srcOrd="0" destOrd="0" presId="urn:microsoft.com/office/officeart/2005/8/layout/default"/>
    <dgm:cxn modelId="{B5F71FF8-0A8B-4DE5-ABD3-223D9AB6FC9F}" type="presOf" srcId="{A84D22A1-3133-41CC-BE67-2CEEAA65B9DB}" destId="{142BF834-F5E7-4EC6-8B42-E885CC5A192A}" srcOrd="0" destOrd="0" presId="urn:microsoft.com/office/officeart/2005/8/layout/default"/>
    <dgm:cxn modelId="{C8B6A1FB-6714-48E3-B2A3-C3B78E7D2BF4}" srcId="{8ABE9592-809C-4738-919B-22F2B83A14A5}" destId="{19023BE8-F015-4528-AC2B-5B5234E12313}" srcOrd="10" destOrd="0" parTransId="{6FD785C9-D059-4903-BA20-B51A655041E0}" sibTransId="{8EFBCD8D-C66C-47D7-99BF-F1F379B8F45C}"/>
    <dgm:cxn modelId="{E11CC1FD-470E-4CF7-85A8-ABBE2E535FFC}" type="presOf" srcId="{ED46D1C4-1BAB-46A0-A9C2-73C33CB9A511}" destId="{7643307A-5080-43DF-8147-C34FBFD04873}" srcOrd="0" destOrd="0" presId="urn:microsoft.com/office/officeart/2005/8/layout/default"/>
    <dgm:cxn modelId="{007798FE-564C-4660-9166-FCEB87E01560}" srcId="{8ABE9592-809C-4738-919B-22F2B83A14A5}" destId="{33E68E2D-4480-460C-89EE-72604EEA9A61}" srcOrd="15" destOrd="0" parTransId="{ABCD5773-6936-4418-9029-C9A88C3ACBFC}" sibTransId="{FB52638D-ACC8-45A7-8998-42FF6AAA3C5F}"/>
    <dgm:cxn modelId="{3ABA56E2-5D6E-4731-A84B-5FFFF0F198FE}" type="presParOf" srcId="{999DD2FE-F05D-46F3-9B84-34AA40272F43}" destId="{7643307A-5080-43DF-8147-C34FBFD04873}" srcOrd="0" destOrd="0" presId="urn:microsoft.com/office/officeart/2005/8/layout/default"/>
    <dgm:cxn modelId="{40796781-0730-4DBC-B6C4-249C24FAD556}" type="presParOf" srcId="{999DD2FE-F05D-46F3-9B84-34AA40272F43}" destId="{1D246F77-B4C9-43D6-A3DA-CC8148B86528}" srcOrd="1" destOrd="0" presId="urn:microsoft.com/office/officeart/2005/8/layout/default"/>
    <dgm:cxn modelId="{A826635C-DAD3-436E-8F4E-F7B14B3AC26D}" type="presParOf" srcId="{999DD2FE-F05D-46F3-9B84-34AA40272F43}" destId="{6FAA2929-5D82-4905-94D1-CA14D9BDD584}" srcOrd="2" destOrd="0" presId="urn:microsoft.com/office/officeart/2005/8/layout/default"/>
    <dgm:cxn modelId="{1CE5DB0D-182C-4A03-BE29-3D2B9C54CD56}" type="presParOf" srcId="{999DD2FE-F05D-46F3-9B84-34AA40272F43}" destId="{C2D4522A-3B29-47CD-B329-2A2880B9BE1D}" srcOrd="3" destOrd="0" presId="urn:microsoft.com/office/officeart/2005/8/layout/default"/>
    <dgm:cxn modelId="{735DFE15-1E39-4564-9BAF-FC8EA9AB1475}" type="presParOf" srcId="{999DD2FE-F05D-46F3-9B84-34AA40272F43}" destId="{7853908A-9E89-4B5E-9F25-0FA37FDE426A}" srcOrd="4" destOrd="0" presId="urn:microsoft.com/office/officeart/2005/8/layout/default"/>
    <dgm:cxn modelId="{F388413F-F9B6-4BB3-A9C1-B63C55FFE43D}" type="presParOf" srcId="{999DD2FE-F05D-46F3-9B84-34AA40272F43}" destId="{90BB533D-ADA1-4C4D-AC20-3E77902292A4}" srcOrd="5" destOrd="0" presId="urn:microsoft.com/office/officeart/2005/8/layout/default"/>
    <dgm:cxn modelId="{A54383F4-738D-419E-94CF-FFB180D06B0E}" type="presParOf" srcId="{999DD2FE-F05D-46F3-9B84-34AA40272F43}" destId="{70874B35-7BC0-4099-9124-0A190BB77A16}" srcOrd="6" destOrd="0" presId="urn:microsoft.com/office/officeart/2005/8/layout/default"/>
    <dgm:cxn modelId="{45BC58AA-C021-4A34-9D3A-0528CE1BCB90}" type="presParOf" srcId="{999DD2FE-F05D-46F3-9B84-34AA40272F43}" destId="{A5B3389A-816C-4A05-938C-D1D463A3E8D5}" srcOrd="7" destOrd="0" presId="urn:microsoft.com/office/officeart/2005/8/layout/default"/>
    <dgm:cxn modelId="{B3F2A481-64EB-44AF-BFC2-E19F50C8F2A5}" type="presParOf" srcId="{999DD2FE-F05D-46F3-9B84-34AA40272F43}" destId="{E478A84E-6980-4C73-86C8-6967A0D392BD}" srcOrd="8" destOrd="0" presId="urn:microsoft.com/office/officeart/2005/8/layout/default"/>
    <dgm:cxn modelId="{47B7D850-0824-4491-BA34-62694B2EA123}" type="presParOf" srcId="{999DD2FE-F05D-46F3-9B84-34AA40272F43}" destId="{E92AF75B-FE6C-4041-8845-3AD8A0FE6E59}" srcOrd="9" destOrd="0" presId="urn:microsoft.com/office/officeart/2005/8/layout/default"/>
    <dgm:cxn modelId="{B4D2F924-AA7B-4BCC-A4EE-0FF831FAD2E6}" type="presParOf" srcId="{999DD2FE-F05D-46F3-9B84-34AA40272F43}" destId="{A6BF7CF3-4645-45FF-BED5-BD2AE4AEF385}" srcOrd="10" destOrd="0" presId="urn:microsoft.com/office/officeart/2005/8/layout/default"/>
    <dgm:cxn modelId="{9FDF8E6C-58F7-4726-8829-692EAACB8353}" type="presParOf" srcId="{999DD2FE-F05D-46F3-9B84-34AA40272F43}" destId="{F08B4E52-DC2A-4838-8368-A5BB93480F99}" srcOrd="11" destOrd="0" presId="urn:microsoft.com/office/officeart/2005/8/layout/default"/>
    <dgm:cxn modelId="{4E662415-7E58-46E8-B46E-EAEE3717388E}" type="presParOf" srcId="{999DD2FE-F05D-46F3-9B84-34AA40272F43}" destId="{5315E436-4B5F-47D8-B537-77782A156088}" srcOrd="12" destOrd="0" presId="urn:microsoft.com/office/officeart/2005/8/layout/default"/>
    <dgm:cxn modelId="{746BEA1B-6064-424D-82D6-97A7CAD6F39F}" type="presParOf" srcId="{999DD2FE-F05D-46F3-9B84-34AA40272F43}" destId="{66860A73-4120-4546-8843-CD2373CD7CDF}" srcOrd="13" destOrd="0" presId="urn:microsoft.com/office/officeart/2005/8/layout/default"/>
    <dgm:cxn modelId="{667043A4-C764-489B-BEAF-B59E2A8ECCAE}" type="presParOf" srcId="{999DD2FE-F05D-46F3-9B84-34AA40272F43}" destId="{307D4A07-49FD-4F75-8926-05FBC548BE42}" srcOrd="14" destOrd="0" presId="urn:microsoft.com/office/officeart/2005/8/layout/default"/>
    <dgm:cxn modelId="{222E4E5B-271C-4199-AC3D-11C997970535}" type="presParOf" srcId="{999DD2FE-F05D-46F3-9B84-34AA40272F43}" destId="{558DBD16-F858-4E4E-ACEA-4F9705720447}" srcOrd="15" destOrd="0" presId="urn:microsoft.com/office/officeart/2005/8/layout/default"/>
    <dgm:cxn modelId="{F1EFDE21-9772-4CBB-BFC1-DC61B4E4F11C}" type="presParOf" srcId="{999DD2FE-F05D-46F3-9B84-34AA40272F43}" destId="{275188EE-4DE5-4F08-AB45-27D967447437}" srcOrd="16" destOrd="0" presId="urn:microsoft.com/office/officeart/2005/8/layout/default"/>
    <dgm:cxn modelId="{422D6969-0F5B-448E-8B9E-511831C87822}" type="presParOf" srcId="{999DD2FE-F05D-46F3-9B84-34AA40272F43}" destId="{D40AA5AC-7AB5-427B-93A5-5E66022B051D}" srcOrd="17" destOrd="0" presId="urn:microsoft.com/office/officeart/2005/8/layout/default"/>
    <dgm:cxn modelId="{2ECC921E-A9AB-49B1-A127-0476FA0E9AE4}" type="presParOf" srcId="{999DD2FE-F05D-46F3-9B84-34AA40272F43}" destId="{9B8585AE-0C87-428F-B4FE-20023035E5C4}" srcOrd="18" destOrd="0" presId="urn:microsoft.com/office/officeart/2005/8/layout/default"/>
    <dgm:cxn modelId="{36254666-3654-4F3D-867D-10B8CB4CDA49}" type="presParOf" srcId="{999DD2FE-F05D-46F3-9B84-34AA40272F43}" destId="{15519B9B-38E4-4EC6-9FC5-0986DEE583E4}" srcOrd="19" destOrd="0" presId="urn:microsoft.com/office/officeart/2005/8/layout/default"/>
    <dgm:cxn modelId="{6E39A210-26D4-4144-9AA7-90A1BD086FB2}" type="presParOf" srcId="{999DD2FE-F05D-46F3-9B84-34AA40272F43}" destId="{BA945A33-AB26-412B-B7F9-CA7A1ACFC2C0}" srcOrd="20" destOrd="0" presId="urn:microsoft.com/office/officeart/2005/8/layout/default"/>
    <dgm:cxn modelId="{BF12A36C-D0E5-421D-9509-D26C913371CC}" type="presParOf" srcId="{999DD2FE-F05D-46F3-9B84-34AA40272F43}" destId="{C58A0D4E-19E0-466C-8428-711F20AB7853}" srcOrd="21" destOrd="0" presId="urn:microsoft.com/office/officeart/2005/8/layout/default"/>
    <dgm:cxn modelId="{4A2546A2-D332-4812-A070-87652CC237AB}" type="presParOf" srcId="{999DD2FE-F05D-46F3-9B84-34AA40272F43}" destId="{142BF834-F5E7-4EC6-8B42-E885CC5A192A}" srcOrd="22" destOrd="0" presId="urn:microsoft.com/office/officeart/2005/8/layout/default"/>
    <dgm:cxn modelId="{2157F96A-308F-4D97-A4AD-054A4842418B}" type="presParOf" srcId="{999DD2FE-F05D-46F3-9B84-34AA40272F43}" destId="{0283F32E-7045-4357-A3A5-A1A5DC37BF15}" srcOrd="23" destOrd="0" presId="urn:microsoft.com/office/officeart/2005/8/layout/default"/>
    <dgm:cxn modelId="{37DB3ECC-4BDA-48AC-9A7E-AC20B134B06D}" type="presParOf" srcId="{999DD2FE-F05D-46F3-9B84-34AA40272F43}" destId="{68A9BE10-32C4-482B-9E82-FCC7FF1167F3}" srcOrd="24" destOrd="0" presId="urn:microsoft.com/office/officeart/2005/8/layout/default"/>
    <dgm:cxn modelId="{03F4B860-9E42-4EB3-BD39-FC673FA1DB44}" type="presParOf" srcId="{999DD2FE-F05D-46F3-9B84-34AA40272F43}" destId="{4A5BCFB3-F4D5-4C59-A7A3-E8DB12A61454}" srcOrd="25" destOrd="0" presId="urn:microsoft.com/office/officeart/2005/8/layout/default"/>
    <dgm:cxn modelId="{F7A39A97-53DE-4509-8389-A6431CA82D44}" type="presParOf" srcId="{999DD2FE-F05D-46F3-9B84-34AA40272F43}" destId="{E6F75414-4D87-4C74-A5F2-7FF2F2522956}" srcOrd="26" destOrd="0" presId="urn:microsoft.com/office/officeart/2005/8/layout/default"/>
    <dgm:cxn modelId="{BC46F9D3-828C-4F58-B2AC-B2541EB28D2D}" type="presParOf" srcId="{999DD2FE-F05D-46F3-9B84-34AA40272F43}" destId="{2DCBB062-EEE2-4A95-ABAA-0010E88A3BE3}" srcOrd="27" destOrd="0" presId="urn:microsoft.com/office/officeart/2005/8/layout/default"/>
    <dgm:cxn modelId="{AAF6E8E3-A9C5-43BE-A0F0-64D055EBECF4}" type="presParOf" srcId="{999DD2FE-F05D-46F3-9B84-34AA40272F43}" destId="{56A6A10C-1397-4371-B934-E266D879376A}" srcOrd="28" destOrd="0" presId="urn:microsoft.com/office/officeart/2005/8/layout/default"/>
    <dgm:cxn modelId="{DB7F848E-E780-4C8C-9C93-2BC444D27EF4}" type="presParOf" srcId="{999DD2FE-F05D-46F3-9B84-34AA40272F43}" destId="{3DC7B5A9-FB63-40CC-9462-BF27AA6994F4}" srcOrd="29" destOrd="0" presId="urn:microsoft.com/office/officeart/2005/8/layout/default"/>
    <dgm:cxn modelId="{C762E29F-944A-4F19-A9F1-0112C0789BBD}" type="presParOf" srcId="{999DD2FE-F05D-46F3-9B84-34AA40272F43}" destId="{CD318FDF-4775-4453-AB77-847F5B74CB46}" srcOrd="30" destOrd="0" presId="urn:microsoft.com/office/officeart/2005/8/layout/default"/>
    <dgm:cxn modelId="{10C0407E-9D59-4FF0-96D9-AD0B8B2481CA}" type="presParOf" srcId="{999DD2FE-F05D-46F3-9B84-34AA40272F43}" destId="{0548467D-7001-4ABF-AFAF-B9F9B7F93B19}" srcOrd="31" destOrd="0" presId="urn:microsoft.com/office/officeart/2005/8/layout/default"/>
    <dgm:cxn modelId="{B66C4BD4-599A-4BE5-A4FB-008958AD291E}" type="presParOf" srcId="{999DD2FE-F05D-46F3-9B84-34AA40272F43}" destId="{6A456366-D63D-497C-A6C6-79BD1CB98C92}" srcOrd="32" destOrd="0" presId="urn:microsoft.com/office/officeart/2005/8/layout/default"/>
    <dgm:cxn modelId="{1FD06055-D223-49AC-ACE9-79CD139805C0}" type="presParOf" srcId="{999DD2FE-F05D-46F3-9B84-34AA40272F43}" destId="{F40119DE-417F-4DD2-BF22-42FC82164E1B}" srcOrd="33" destOrd="0" presId="urn:microsoft.com/office/officeart/2005/8/layout/default"/>
    <dgm:cxn modelId="{19A66A6C-20D4-4B58-A7B0-A69E41F069EF}" type="presParOf" srcId="{999DD2FE-F05D-46F3-9B84-34AA40272F43}" destId="{101D3824-9534-444D-A13C-1E9BEED97737}" srcOrd="34" destOrd="0" presId="urn:microsoft.com/office/officeart/2005/8/layout/default"/>
    <dgm:cxn modelId="{B9F895E8-28B1-4B8F-8B29-455585E5AD33}" type="presParOf" srcId="{999DD2FE-F05D-46F3-9B84-34AA40272F43}" destId="{DFAF7438-D916-4AFD-A3B6-1929BF72420B}" srcOrd="35" destOrd="0" presId="urn:microsoft.com/office/officeart/2005/8/layout/default"/>
    <dgm:cxn modelId="{7EFECA10-034E-4C5A-96A5-819478BE8CC4}" type="presParOf" srcId="{999DD2FE-F05D-46F3-9B84-34AA40272F43}" destId="{FF61CDF1-2DD3-4445-AF9F-B40EE3969862}" srcOrd="36" destOrd="0" presId="urn:microsoft.com/office/officeart/2005/8/layout/default"/>
    <dgm:cxn modelId="{33030BA7-C24C-44E3-95C8-B3887977E85A}" type="presParOf" srcId="{999DD2FE-F05D-46F3-9B84-34AA40272F43}" destId="{097FCA76-FF72-49F2-BB3B-04DC5C62DE31}" srcOrd="37" destOrd="0" presId="urn:microsoft.com/office/officeart/2005/8/layout/default"/>
    <dgm:cxn modelId="{2E522510-D4E8-441B-9810-A4A5DCEF5262}" type="presParOf" srcId="{999DD2FE-F05D-46F3-9B84-34AA40272F43}" destId="{79F055B5-F9AB-4537-A8E1-9A5CBDD74C1A}" srcOrd="38" destOrd="0" presId="urn:microsoft.com/office/officeart/2005/8/layout/default"/>
    <dgm:cxn modelId="{1E57C3CA-5503-4378-9B6A-0BDDA74A7424}" type="presParOf" srcId="{999DD2FE-F05D-46F3-9B84-34AA40272F43}" destId="{7B07F185-94B6-49C2-8113-3B57C3019D17}" srcOrd="39" destOrd="0" presId="urn:microsoft.com/office/officeart/2005/8/layout/default"/>
    <dgm:cxn modelId="{70AF3607-9DEC-411D-813E-49E447217FE0}" type="presParOf" srcId="{999DD2FE-F05D-46F3-9B84-34AA40272F43}" destId="{2341DB5A-66CC-4C0D-80F7-DF4CEBF8187F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253CE-90C2-4538-99E2-65B819B29F1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D"/>
        </a:p>
      </dgm:t>
    </dgm:pt>
    <dgm:pt modelId="{741A3C06-9300-4BC2-B4EC-011FC855B8A6}">
      <dgm:prSet phldrT="[Text]" phldr="1"/>
      <dgm:spPr/>
      <dgm:t>
        <a:bodyPr/>
        <a:lstStyle/>
        <a:p>
          <a:endParaRPr lang="en-ID"/>
        </a:p>
      </dgm:t>
    </dgm:pt>
    <dgm:pt modelId="{574B66E8-9DF1-44B8-9CDF-215C526A798D}" type="parTrans" cxnId="{0168B606-D715-41A1-8145-1DC3FEBCF566}">
      <dgm:prSet/>
      <dgm:spPr/>
      <dgm:t>
        <a:bodyPr/>
        <a:lstStyle/>
        <a:p>
          <a:endParaRPr lang="en-ID"/>
        </a:p>
      </dgm:t>
    </dgm:pt>
    <dgm:pt modelId="{0ADC1669-3FB5-44A9-9C15-5A5A49DEB6F5}" type="sibTrans" cxnId="{0168B606-D715-41A1-8145-1DC3FEBCF566}">
      <dgm:prSet/>
      <dgm:spPr/>
      <dgm:t>
        <a:bodyPr/>
        <a:lstStyle/>
        <a:p>
          <a:endParaRPr lang="en-ID"/>
        </a:p>
      </dgm:t>
    </dgm:pt>
    <dgm:pt modelId="{067FC8CC-DE9F-44E5-93FE-A0997AAE8E11}">
      <dgm:prSet phldrT="[Text]" phldr="1"/>
      <dgm:spPr/>
      <dgm:t>
        <a:bodyPr/>
        <a:lstStyle/>
        <a:p>
          <a:endParaRPr lang="en-ID"/>
        </a:p>
      </dgm:t>
    </dgm:pt>
    <dgm:pt modelId="{F58FBEB3-4975-43AF-8E8D-EE709AEC256F}" type="parTrans" cxnId="{80344D5A-1829-4677-BB69-4E893A76D86B}">
      <dgm:prSet/>
      <dgm:spPr/>
      <dgm:t>
        <a:bodyPr/>
        <a:lstStyle/>
        <a:p>
          <a:endParaRPr lang="en-ID"/>
        </a:p>
      </dgm:t>
    </dgm:pt>
    <dgm:pt modelId="{E151B2F5-2F3E-4734-9CBB-3B8342E55046}" type="sibTrans" cxnId="{80344D5A-1829-4677-BB69-4E893A76D86B}">
      <dgm:prSet/>
      <dgm:spPr/>
      <dgm:t>
        <a:bodyPr/>
        <a:lstStyle/>
        <a:p>
          <a:endParaRPr lang="en-ID"/>
        </a:p>
      </dgm:t>
    </dgm:pt>
    <dgm:pt modelId="{13A7A01F-AD63-42B7-9A4E-C71763F22027}">
      <dgm:prSet phldrT="[Text]" phldr="1"/>
      <dgm:spPr/>
      <dgm:t>
        <a:bodyPr/>
        <a:lstStyle/>
        <a:p>
          <a:endParaRPr lang="en-ID"/>
        </a:p>
      </dgm:t>
    </dgm:pt>
    <dgm:pt modelId="{29ADFDA2-2767-4FFD-BC5E-738BDAB16FF3}" type="parTrans" cxnId="{4A1C95F6-5649-4294-81B5-0A8CC6F65CC4}">
      <dgm:prSet/>
      <dgm:spPr/>
      <dgm:t>
        <a:bodyPr/>
        <a:lstStyle/>
        <a:p>
          <a:endParaRPr lang="en-ID"/>
        </a:p>
      </dgm:t>
    </dgm:pt>
    <dgm:pt modelId="{18D9C56D-F64F-4044-9F45-E80ED3CA1534}" type="sibTrans" cxnId="{4A1C95F6-5649-4294-81B5-0A8CC6F65CC4}">
      <dgm:prSet/>
      <dgm:spPr/>
      <dgm:t>
        <a:bodyPr/>
        <a:lstStyle/>
        <a:p>
          <a:endParaRPr lang="en-ID"/>
        </a:p>
      </dgm:t>
    </dgm:pt>
    <dgm:pt modelId="{3A1C587B-2C26-4B1F-BFA0-CAC777400847}">
      <dgm:prSet phldrT="[Text]" phldr="1"/>
      <dgm:spPr/>
      <dgm:t>
        <a:bodyPr/>
        <a:lstStyle/>
        <a:p>
          <a:endParaRPr lang="en-ID"/>
        </a:p>
      </dgm:t>
    </dgm:pt>
    <dgm:pt modelId="{B9934AF5-4439-42F0-8921-470F4C79A70A}" type="parTrans" cxnId="{90AF2CCD-D73B-48F0-868E-5B1A9A70E5BB}">
      <dgm:prSet/>
      <dgm:spPr/>
      <dgm:t>
        <a:bodyPr/>
        <a:lstStyle/>
        <a:p>
          <a:endParaRPr lang="en-ID"/>
        </a:p>
      </dgm:t>
    </dgm:pt>
    <dgm:pt modelId="{BA816F91-CAE9-4175-A020-68E654752145}" type="sibTrans" cxnId="{90AF2CCD-D73B-48F0-868E-5B1A9A70E5BB}">
      <dgm:prSet/>
      <dgm:spPr/>
      <dgm:t>
        <a:bodyPr/>
        <a:lstStyle/>
        <a:p>
          <a:endParaRPr lang="en-ID"/>
        </a:p>
      </dgm:t>
    </dgm:pt>
    <dgm:pt modelId="{0704993C-EB3D-4DCA-9DFD-F41286E707AB}">
      <dgm:prSet phldrT="[Text]" phldr="1"/>
      <dgm:spPr/>
      <dgm:t>
        <a:bodyPr/>
        <a:lstStyle/>
        <a:p>
          <a:endParaRPr lang="en-ID"/>
        </a:p>
      </dgm:t>
    </dgm:pt>
    <dgm:pt modelId="{D148C421-13F3-4B88-A219-51D1F32AE27B}" type="parTrans" cxnId="{1FB0486F-E8E4-4E00-833F-48909BAEAC52}">
      <dgm:prSet/>
      <dgm:spPr/>
      <dgm:t>
        <a:bodyPr/>
        <a:lstStyle/>
        <a:p>
          <a:endParaRPr lang="en-ID"/>
        </a:p>
      </dgm:t>
    </dgm:pt>
    <dgm:pt modelId="{35621153-EC2A-4FC6-8A2C-8F1AE63CCAC3}" type="sibTrans" cxnId="{1FB0486F-E8E4-4E00-833F-48909BAEAC52}">
      <dgm:prSet/>
      <dgm:spPr/>
      <dgm:t>
        <a:bodyPr/>
        <a:lstStyle/>
        <a:p>
          <a:endParaRPr lang="en-ID"/>
        </a:p>
      </dgm:t>
    </dgm:pt>
    <dgm:pt modelId="{0ADF73A0-44CC-4373-A992-4471F33CC935}" type="pres">
      <dgm:prSet presAssocID="{7DD253CE-90C2-4538-99E2-65B819B29F1F}" presName="diagram" presStyleCnt="0">
        <dgm:presLayoutVars>
          <dgm:dir/>
          <dgm:resizeHandles val="exact"/>
        </dgm:presLayoutVars>
      </dgm:prSet>
      <dgm:spPr/>
    </dgm:pt>
    <dgm:pt modelId="{EFD18029-D3DE-481E-B9A4-C58A1DDFBAB0}" type="pres">
      <dgm:prSet presAssocID="{741A3C06-9300-4BC2-B4EC-011FC855B8A6}" presName="node" presStyleLbl="node1" presStyleIdx="0" presStyleCnt="5">
        <dgm:presLayoutVars>
          <dgm:bulletEnabled val="1"/>
        </dgm:presLayoutVars>
      </dgm:prSet>
      <dgm:spPr/>
    </dgm:pt>
    <dgm:pt modelId="{6CBD0D57-CF01-446A-8D2A-3EA2C21EBEDE}" type="pres">
      <dgm:prSet presAssocID="{0ADC1669-3FB5-44A9-9C15-5A5A49DEB6F5}" presName="sibTrans" presStyleLbl="sibTrans2D1" presStyleIdx="0" presStyleCnt="4"/>
      <dgm:spPr/>
    </dgm:pt>
    <dgm:pt modelId="{AE5FC2CD-70AF-4A52-8BD9-F4331D7854F1}" type="pres">
      <dgm:prSet presAssocID="{0ADC1669-3FB5-44A9-9C15-5A5A49DEB6F5}" presName="connectorText" presStyleLbl="sibTrans2D1" presStyleIdx="0" presStyleCnt="4"/>
      <dgm:spPr/>
    </dgm:pt>
    <dgm:pt modelId="{FAB4D097-1051-4162-BE4C-C9FD9C1599BF}" type="pres">
      <dgm:prSet presAssocID="{067FC8CC-DE9F-44E5-93FE-A0997AAE8E11}" presName="node" presStyleLbl="node1" presStyleIdx="1" presStyleCnt="5">
        <dgm:presLayoutVars>
          <dgm:bulletEnabled val="1"/>
        </dgm:presLayoutVars>
      </dgm:prSet>
      <dgm:spPr/>
    </dgm:pt>
    <dgm:pt modelId="{47013E11-8E6E-495E-9DE3-A7B140CB6681}" type="pres">
      <dgm:prSet presAssocID="{E151B2F5-2F3E-4734-9CBB-3B8342E55046}" presName="sibTrans" presStyleLbl="sibTrans2D1" presStyleIdx="1" presStyleCnt="4"/>
      <dgm:spPr/>
    </dgm:pt>
    <dgm:pt modelId="{98926952-E92B-42EA-82E7-2581586376F5}" type="pres">
      <dgm:prSet presAssocID="{E151B2F5-2F3E-4734-9CBB-3B8342E55046}" presName="connectorText" presStyleLbl="sibTrans2D1" presStyleIdx="1" presStyleCnt="4"/>
      <dgm:spPr/>
    </dgm:pt>
    <dgm:pt modelId="{BA6C86F3-374C-4CA4-AB61-D37560C54260}" type="pres">
      <dgm:prSet presAssocID="{13A7A01F-AD63-42B7-9A4E-C71763F22027}" presName="node" presStyleLbl="node1" presStyleIdx="2" presStyleCnt="5">
        <dgm:presLayoutVars>
          <dgm:bulletEnabled val="1"/>
        </dgm:presLayoutVars>
      </dgm:prSet>
      <dgm:spPr/>
    </dgm:pt>
    <dgm:pt modelId="{50F9F368-0815-4A94-8AC5-B689382D5E1C}" type="pres">
      <dgm:prSet presAssocID="{18D9C56D-F64F-4044-9F45-E80ED3CA1534}" presName="sibTrans" presStyleLbl="sibTrans2D1" presStyleIdx="2" presStyleCnt="4"/>
      <dgm:spPr/>
    </dgm:pt>
    <dgm:pt modelId="{288ADED2-A047-4489-9949-374A2A2E011E}" type="pres">
      <dgm:prSet presAssocID="{18D9C56D-F64F-4044-9F45-E80ED3CA1534}" presName="connectorText" presStyleLbl="sibTrans2D1" presStyleIdx="2" presStyleCnt="4"/>
      <dgm:spPr/>
    </dgm:pt>
    <dgm:pt modelId="{90D99FB0-5D73-4A1E-80EC-DB3C47B72C5E}" type="pres">
      <dgm:prSet presAssocID="{3A1C587B-2C26-4B1F-BFA0-CAC777400847}" presName="node" presStyleLbl="node1" presStyleIdx="3" presStyleCnt="5">
        <dgm:presLayoutVars>
          <dgm:bulletEnabled val="1"/>
        </dgm:presLayoutVars>
      </dgm:prSet>
      <dgm:spPr/>
    </dgm:pt>
    <dgm:pt modelId="{A44EC96D-1BE4-4037-BF05-6EA3CE5FE680}" type="pres">
      <dgm:prSet presAssocID="{BA816F91-CAE9-4175-A020-68E654752145}" presName="sibTrans" presStyleLbl="sibTrans2D1" presStyleIdx="3" presStyleCnt="4"/>
      <dgm:spPr/>
    </dgm:pt>
    <dgm:pt modelId="{61FF6D71-6951-45A0-B2AF-52C2F1734017}" type="pres">
      <dgm:prSet presAssocID="{BA816F91-CAE9-4175-A020-68E654752145}" presName="connectorText" presStyleLbl="sibTrans2D1" presStyleIdx="3" presStyleCnt="4"/>
      <dgm:spPr/>
    </dgm:pt>
    <dgm:pt modelId="{2A6BBC1C-86D5-4D73-886C-0DC1EED66C73}" type="pres">
      <dgm:prSet presAssocID="{0704993C-EB3D-4DCA-9DFD-F41286E707AB}" presName="node" presStyleLbl="node1" presStyleIdx="4" presStyleCnt="5">
        <dgm:presLayoutVars>
          <dgm:bulletEnabled val="1"/>
        </dgm:presLayoutVars>
      </dgm:prSet>
      <dgm:spPr/>
    </dgm:pt>
  </dgm:ptLst>
  <dgm:cxnLst>
    <dgm:cxn modelId="{0168B606-D715-41A1-8145-1DC3FEBCF566}" srcId="{7DD253CE-90C2-4538-99E2-65B819B29F1F}" destId="{741A3C06-9300-4BC2-B4EC-011FC855B8A6}" srcOrd="0" destOrd="0" parTransId="{574B66E8-9DF1-44B8-9CDF-215C526A798D}" sibTransId="{0ADC1669-3FB5-44A9-9C15-5A5A49DEB6F5}"/>
    <dgm:cxn modelId="{BFF1C708-6887-4F6A-A9C1-FBADB35F8B15}" type="presOf" srcId="{741A3C06-9300-4BC2-B4EC-011FC855B8A6}" destId="{EFD18029-D3DE-481E-B9A4-C58A1DDFBAB0}" srcOrd="0" destOrd="0" presId="urn:microsoft.com/office/officeart/2005/8/layout/process5"/>
    <dgm:cxn modelId="{5A581E1C-F8D7-4DAB-BE9E-9621FB5DFA41}" type="presOf" srcId="{18D9C56D-F64F-4044-9F45-E80ED3CA1534}" destId="{50F9F368-0815-4A94-8AC5-B689382D5E1C}" srcOrd="0" destOrd="0" presId="urn:microsoft.com/office/officeart/2005/8/layout/process5"/>
    <dgm:cxn modelId="{FB92C924-FCD8-4D5B-9711-72488E723006}" type="presOf" srcId="{0704993C-EB3D-4DCA-9DFD-F41286E707AB}" destId="{2A6BBC1C-86D5-4D73-886C-0DC1EED66C73}" srcOrd="0" destOrd="0" presId="urn:microsoft.com/office/officeart/2005/8/layout/process5"/>
    <dgm:cxn modelId="{3F5D3428-073E-411A-9948-8FF695C3DDF1}" type="presOf" srcId="{E151B2F5-2F3E-4734-9CBB-3B8342E55046}" destId="{98926952-E92B-42EA-82E7-2581586376F5}" srcOrd="1" destOrd="0" presId="urn:microsoft.com/office/officeart/2005/8/layout/process5"/>
    <dgm:cxn modelId="{1EE12B64-31B4-4C6E-9DA4-B9EFB6667967}" type="presOf" srcId="{3A1C587B-2C26-4B1F-BFA0-CAC777400847}" destId="{90D99FB0-5D73-4A1E-80EC-DB3C47B72C5E}" srcOrd="0" destOrd="0" presId="urn:microsoft.com/office/officeart/2005/8/layout/process5"/>
    <dgm:cxn modelId="{ADA99446-2E2D-42BB-8B97-8329D3200888}" type="presOf" srcId="{18D9C56D-F64F-4044-9F45-E80ED3CA1534}" destId="{288ADED2-A047-4489-9949-374A2A2E011E}" srcOrd="1" destOrd="0" presId="urn:microsoft.com/office/officeart/2005/8/layout/process5"/>
    <dgm:cxn modelId="{89DE114F-2F2E-403C-BA38-49E4A5E7EF0F}" type="presOf" srcId="{BA816F91-CAE9-4175-A020-68E654752145}" destId="{61FF6D71-6951-45A0-B2AF-52C2F1734017}" srcOrd="1" destOrd="0" presId="urn:microsoft.com/office/officeart/2005/8/layout/process5"/>
    <dgm:cxn modelId="{1FB0486F-E8E4-4E00-833F-48909BAEAC52}" srcId="{7DD253CE-90C2-4538-99E2-65B819B29F1F}" destId="{0704993C-EB3D-4DCA-9DFD-F41286E707AB}" srcOrd="4" destOrd="0" parTransId="{D148C421-13F3-4B88-A219-51D1F32AE27B}" sibTransId="{35621153-EC2A-4FC6-8A2C-8F1AE63CCAC3}"/>
    <dgm:cxn modelId="{80344D5A-1829-4677-BB69-4E893A76D86B}" srcId="{7DD253CE-90C2-4538-99E2-65B819B29F1F}" destId="{067FC8CC-DE9F-44E5-93FE-A0997AAE8E11}" srcOrd="1" destOrd="0" parTransId="{F58FBEB3-4975-43AF-8E8D-EE709AEC256F}" sibTransId="{E151B2F5-2F3E-4734-9CBB-3B8342E55046}"/>
    <dgm:cxn modelId="{013B5387-5168-46EE-9995-D90BF000EE59}" type="presOf" srcId="{7DD253CE-90C2-4538-99E2-65B819B29F1F}" destId="{0ADF73A0-44CC-4373-A992-4471F33CC935}" srcOrd="0" destOrd="0" presId="urn:microsoft.com/office/officeart/2005/8/layout/process5"/>
    <dgm:cxn modelId="{C909F292-F65E-4B17-8C6D-55804A870111}" type="presOf" srcId="{BA816F91-CAE9-4175-A020-68E654752145}" destId="{A44EC96D-1BE4-4037-BF05-6EA3CE5FE680}" srcOrd="0" destOrd="0" presId="urn:microsoft.com/office/officeart/2005/8/layout/process5"/>
    <dgm:cxn modelId="{DD8DBBA8-EA0F-4AA5-8C1B-2F8E8970ABAB}" type="presOf" srcId="{13A7A01F-AD63-42B7-9A4E-C71763F22027}" destId="{BA6C86F3-374C-4CA4-AB61-D37560C54260}" srcOrd="0" destOrd="0" presId="urn:microsoft.com/office/officeart/2005/8/layout/process5"/>
    <dgm:cxn modelId="{629CD7B8-C57F-4C40-8748-52D37F218C5D}" type="presOf" srcId="{067FC8CC-DE9F-44E5-93FE-A0997AAE8E11}" destId="{FAB4D097-1051-4162-BE4C-C9FD9C1599BF}" srcOrd="0" destOrd="0" presId="urn:microsoft.com/office/officeart/2005/8/layout/process5"/>
    <dgm:cxn modelId="{90AF2CCD-D73B-48F0-868E-5B1A9A70E5BB}" srcId="{7DD253CE-90C2-4538-99E2-65B819B29F1F}" destId="{3A1C587B-2C26-4B1F-BFA0-CAC777400847}" srcOrd="3" destOrd="0" parTransId="{B9934AF5-4439-42F0-8921-470F4C79A70A}" sibTransId="{BA816F91-CAE9-4175-A020-68E654752145}"/>
    <dgm:cxn modelId="{00EF06D1-AE78-4F87-95D5-ED3AC703010C}" type="presOf" srcId="{E151B2F5-2F3E-4734-9CBB-3B8342E55046}" destId="{47013E11-8E6E-495E-9DE3-A7B140CB6681}" srcOrd="0" destOrd="0" presId="urn:microsoft.com/office/officeart/2005/8/layout/process5"/>
    <dgm:cxn modelId="{17990ADC-5D92-4753-A0EB-CFCB1CD2F87E}" type="presOf" srcId="{0ADC1669-3FB5-44A9-9C15-5A5A49DEB6F5}" destId="{6CBD0D57-CF01-446A-8D2A-3EA2C21EBEDE}" srcOrd="0" destOrd="0" presId="urn:microsoft.com/office/officeart/2005/8/layout/process5"/>
    <dgm:cxn modelId="{4A1C95F6-5649-4294-81B5-0A8CC6F65CC4}" srcId="{7DD253CE-90C2-4538-99E2-65B819B29F1F}" destId="{13A7A01F-AD63-42B7-9A4E-C71763F22027}" srcOrd="2" destOrd="0" parTransId="{29ADFDA2-2767-4FFD-BC5E-738BDAB16FF3}" sibTransId="{18D9C56D-F64F-4044-9F45-E80ED3CA1534}"/>
    <dgm:cxn modelId="{52B096FB-CC0E-4790-A29D-74F898C6EC74}" type="presOf" srcId="{0ADC1669-3FB5-44A9-9C15-5A5A49DEB6F5}" destId="{AE5FC2CD-70AF-4A52-8BD9-F4331D7854F1}" srcOrd="1" destOrd="0" presId="urn:microsoft.com/office/officeart/2005/8/layout/process5"/>
    <dgm:cxn modelId="{F4B81ED8-B3DA-40A1-97C1-E8AB2C06564E}" type="presParOf" srcId="{0ADF73A0-44CC-4373-A992-4471F33CC935}" destId="{EFD18029-D3DE-481E-B9A4-C58A1DDFBAB0}" srcOrd="0" destOrd="0" presId="urn:microsoft.com/office/officeart/2005/8/layout/process5"/>
    <dgm:cxn modelId="{E34B8029-9E5C-43D1-9B24-164A35132B18}" type="presParOf" srcId="{0ADF73A0-44CC-4373-A992-4471F33CC935}" destId="{6CBD0D57-CF01-446A-8D2A-3EA2C21EBEDE}" srcOrd="1" destOrd="0" presId="urn:microsoft.com/office/officeart/2005/8/layout/process5"/>
    <dgm:cxn modelId="{0F828655-5050-47AC-BC5C-225FBF51948B}" type="presParOf" srcId="{6CBD0D57-CF01-446A-8D2A-3EA2C21EBEDE}" destId="{AE5FC2CD-70AF-4A52-8BD9-F4331D7854F1}" srcOrd="0" destOrd="0" presId="urn:microsoft.com/office/officeart/2005/8/layout/process5"/>
    <dgm:cxn modelId="{AA1CEF7C-1372-41DA-B9AC-2FF68B00E181}" type="presParOf" srcId="{0ADF73A0-44CC-4373-A992-4471F33CC935}" destId="{FAB4D097-1051-4162-BE4C-C9FD9C1599BF}" srcOrd="2" destOrd="0" presId="urn:microsoft.com/office/officeart/2005/8/layout/process5"/>
    <dgm:cxn modelId="{E7CE4BB3-DEDA-4E37-BBC9-C0D278F1C6E3}" type="presParOf" srcId="{0ADF73A0-44CC-4373-A992-4471F33CC935}" destId="{47013E11-8E6E-495E-9DE3-A7B140CB6681}" srcOrd="3" destOrd="0" presId="urn:microsoft.com/office/officeart/2005/8/layout/process5"/>
    <dgm:cxn modelId="{0EE9B1C1-C9E0-47B9-82EA-7B6EFA8CD2F1}" type="presParOf" srcId="{47013E11-8E6E-495E-9DE3-A7B140CB6681}" destId="{98926952-E92B-42EA-82E7-2581586376F5}" srcOrd="0" destOrd="0" presId="urn:microsoft.com/office/officeart/2005/8/layout/process5"/>
    <dgm:cxn modelId="{D1C6EE06-F0DD-4C74-91BD-980EE84560AE}" type="presParOf" srcId="{0ADF73A0-44CC-4373-A992-4471F33CC935}" destId="{BA6C86F3-374C-4CA4-AB61-D37560C54260}" srcOrd="4" destOrd="0" presId="urn:microsoft.com/office/officeart/2005/8/layout/process5"/>
    <dgm:cxn modelId="{D24A2A87-8DB3-4EC5-B81F-388526CF8E57}" type="presParOf" srcId="{0ADF73A0-44CC-4373-A992-4471F33CC935}" destId="{50F9F368-0815-4A94-8AC5-B689382D5E1C}" srcOrd="5" destOrd="0" presId="urn:microsoft.com/office/officeart/2005/8/layout/process5"/>
    <dgm:cxn modelId="{8FC91C81-F41C-4415-B8B4-32795D25A7C5}" type="presParOf" srcId="{50F9F368-0815-4A94-8AC5-B689382D5E1C}" destId="{288ADED2-A047-4489-9949-374A2A2E011E}" srcOrd="0" destOrd="0" presId="urn:microsoft.com/office/officeart/2005/8/layout/process5"/>
    <dgm:cxn modelId="{A329074C-AB02-41FC-A311-71052AFA123A}" type="presParOf" srcId="{0ADF73A0-44CC-4373-A992-4471F33CC935}" destId="{90D99FB0-5D73-4A1E-80EC-DB3C47B72C5E}" srcOrd="6" destOrd="0" presId="urn:microsoft.com/office/officeart/2005/8/layout/process5"/>
    <dgm:cxn modelId="{C0A6F259-FB9B-42AC-B01C-06F44E296C4B}" type="presParOf" srcId="{0ADF73A0-44CC-4373-A992-4471F33CC935}" destId="{A44EC96D-1BE4-4037-BF05-6EA3CE5FE680}" srcOrd="7" destOrd="0" presId="urn:microsoft.com/office/officeart/2005/8/layout/process5"/>
    <dgm:cxn modelId="{4CEEF89D-B851-40B0-8BC9-26EEF005E4B6}" type="presParOf" srcId="{A44EC96D-1BE4-4037-BF05-6EA3CE5FE680}" destId="{61FF6D71-6951-45A0-B2AF-52C2F1734017}" srcOrd="0" destOrd="0" presId="urn:microsoft.com/office/officeart/2005/8/layout/process5"/>
    <dgm:cxn modelId="{EB3EDD04-8A58-4176-891B-E17952BCDBD6}" type="presParOf" srcId="{0ADF73A0-44CC-4373-A992-4471F33CC935}" destId="{2A6BBC1C-86D5-4D73-886C-0DC1EED66C7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F559A-6F53-4AD3-9561-A94B25B932C8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9B455DBE-C296-4EAA-A746-B321F4BCACC1}">
      <dgm:prSet phldrT="[Text]"/>
      <dgm:spPr/>
      <dgm:t>
        <a:bodyPr/>
        <a:lstStyle/>
        <a:p>
          <a:r>
            <a:rPr lang="en-US" dirty="0"/>
            <a:t>Hapus </a:t>
          </a:r>
          <a:r>
            <a:rPr lang="en-US" dirty="0" err="1"/>
            <a:t>kolom</a:t>
          </a:r>
          <a:r>
            <a:rPr lang="en-US" dirty="0"/>
            <a:t> dan baris </a:t>
          </a:r>
          <a:r>
            <a:rPr lang="en-US" dirty="0" err="1"/>
            <a:t>kosong</a:t>
          </a:r>
          <a:endParaRPr lang="en-ID" dirty="0"/>
        </a:p>
      </dgm:t>
    </dgm:pt>
    <dgm:pt modelId="{C544CDD2-73F4-405F-B3CD-6AC99CCFFB86}" type="parTrans" cxnId="{2F4B5960-D8CD-4153-BC0C-08BEB4AB2E8F}">
      <dgm:prSet/>
      <dgm:spPr/>
      <dgm:t>
        <a:bodyPr/>
        <a:lstStyle/>
        <a:p>
          <a:endParaRPr lang="en-ID"/>
        </a:p>
      </dgm:t>
    </dgm:pt>
    <dgm:pt modelId="{23E131A2-104B-41B3-99A6-925937BBA438}" type="sibTrans" cxnId="{2F4B5960-D8CD-4153-BC0C-08BEB4AB2E8F}">
      <dgm:prSet/>
      <dgm:spPr/>
      <dgm:t>
        <a:bodyPr/>
        <a:lstStyle/>
        <a:p>
          <a:endParaRPr lang="en-ID"/>
        </a:p>
      </dgm:t>
    </dgm:pt>
    <dgm:pt modelId="{A91A9266-B511-4F92-BAEC-4D2EAF20C5C5}">
      <dgm:prSet phldrT="[Text]"/>
      <dgm:spPr/>
      <dgm:t>
        <a:bodyPr/>
        <a:lstStyle/>
        <a:p>
          <a:r>
            <a:rPr lang="en-US" dirty="0"/>
            <a:t>Hapus </a:t>
          </a:r>
          <a:r>
            <a:rPr lang="en-US" dirty="0" err="1"/>
            <a:t>kolom</a:t>
          </a:r>
          <a:r>
            <a:rPr lang="en-US" dirty="0"/>
            <a:t>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berkaitan</a:t>
          </a:r>
          <a:endParaRPr lang="en-ID" dirty="0"/>
        </a:p>
      </dgm:t>
    </dgm:pt>
    <dgm:pt modelId="{4F77DAF1-6A3C-4618-9F6F-718BD9C6E420}" type="parTrans" cxnId="{52826F24-4117-4F4A-8449-5679522C5DD0}">
      <dgm:prSet/>
      <dgm:spPr/>
      <dgm:t>
        <a:bodyPr/>
        <a:lstStyle/>
        <a:p>
          <a:endParaRPr lang="en-ID"/>
        </a:p>
      </dgm:t>
    </dgm:pt>
    <dgm:pt modelId="{9C875E8F-8D92-4100-BC43-0D71693B8DA8}" type="sibTrans" cxnId="{52826F24-4117-4F4A-8449-5679522C5DD0}">
      <dgm:prSet/>
      <dgm:spPr/>
      <dgm:t>
        <a:bodyPr/>
        <a:lstStyle/>
        <a:p>
          <a:endParaRPr lang="en-ID"/>
        </a:p>
      </dgm:t>
    </dgm:pt>
    <dgm:pt modelId="{78C05384-7C57-414C-9985-F238F5653A4F}">
      <dgm:prSet phldrT="[Text]"/>
      <dgm:spPr/>
      <dgm:t>
        <a:bodyPr/>
        <a:lstStyle/>
        <a:p>
          <a:r>
            <a:rPr lang="en-US" dirty="0"/>
            <a:t>Input modus pada </a:t>
          </a:r>
          <a:r>
            <a:rPr lang="en-US" dirty="0" err="1"/>
            <a:t>kolom</a:t>
          </a:r>
          <a:r>
            <a:rPr lang="en-US" dirty="0"/>
            <a:t> missing value</a:t>
          </a:r>
          <a:endParaRPr lang="en-ID" dirty="0"/>
        </a:p>
      </dgm:t>
    </dgm:pt>
    <dgm:pt modelId="{90B85977-8611-4E87-A5FB-8D125069BAF0}" type="parTrans" cxnId="{B20C5E7B-8A4A-48BB-A845-A29816259181}">
      <dgm:prSet/>
      <dgm:spPr/>
      <dgm:t>
        <a:bodyPr/>
        <a:lstStyle/>
        <a:p>
          <a:endParaRPr lang="en-ID"/>
        </a:p>
      </dgm:t>
    </dgm:pt>
    <dgm:pt modelId="{3A7F3FF4-1142-4B29-BB3D-FBD177A949AC}" type="sibTrans" cxnId="{B20C5E7B-8A4A-48BB-A845-A29816259181}">
      <dgm:prSet/>
      <dgm:spPr/>
      <dgm:t>
        <a:bodyPr/>
        <a:lstStyle/>
        <a:p>
          <a:endParaRPr lang="en-ID"/>
        </a:p>
      </dgm:t>
    </dgm:pt>
    <dgm:pt modelId="{9CC1ECB5-3A34-47AB-9A8E-31A3EC84266F}">
      <dgm:prSet phldrT="[Text]"/>
      <dgm:spPr/>
      <dgm:t>
        <a:bodyPr/>
        <a:lstStyle/>
        <a:p>
          <a:r>
            <a:rPr lang="en-US" dirty="0"/>
            <a:t>Hapus </a:t>
          </a:r>
          <a:r>
            <a:rPr lang="en-US" dirty="0" err="1"/>
            <a:t>kolom</a:t>
          </a:r>
          <a:r>
            <a:rPr lang="en-US" dirty="0"/>
            <a:t>  dengan </a:t>
          </a:r>
          <a:r>
            <a:rPr lang="en-US" dirty="0" err="1"/>
            <a:t>nilai</a:t>
          </a:r>
          <a:r>
            <a:rPr lang="en-US" dirty="0"/>
            <a:t> ‘N/’</a:t>
          </a:r>
          <a:endParaRPr lang="en-ID" dirty="0"/>
        </a:p>
      </dgm:t>
    </dgm:pt>
    <dgm:pt modelId="{A8317FEC-DF81-4B52-AF5C-DAB762F40665}" type="parTrans" cxnId="{4F13DF38-C97A-42DE-AF0B-6B8479431CEC}">
      <dgm:prSet/>
      <dgm:spPr/>
      <dgm:t>
        <a:bodyPr/>
        <a:lstStyle/>
        <a:p>
          <a:endParaRPr lang="en-ID"/>
        </a:p>
      </dgm:t>
    </dgm:pt>
    <dgm:pt modelId="{9F3A4A34-B891-4A42-93DD-013CF67BE571}" type="sibTrans" cxnId="{4F13DF38-C97A-42DE-AF0B-6B8479431CEC}">
      <dgm:prSet/>
      <dgm:spPr/>
      <dgm:t>
        <a:bodyPr/>
        <a:lstStyle/>
        <a:p>
          <a:endParaRPr lang="en-ID"/>
        </a:p>
      </dgm:t>
    </dgm:pt>
    <dgm:pt modelId="{F5C8F491-1A8C-46C8-8815-C280A70A01BB}">
      <dgm:prSet phldrT="[Text]"/>
      <dgm:spPr/>
      <dgm:t>
        <a:bodyPr/>
        <a:lstStyle/>
        <a:p>
          <a:r>
            <a:rPr lang="en-US" dirty="0" err="1"/>
            <a:t>Mengelompokkan</a:t>
          </a:r>
          <a:r>
            <a:rPr lang="en-US" dirty="0"/>
            <a:t> </a:t>
          </a:r>
          <a:r>
            <a:rPr lang="en-US" dirty="0" err="1"/>
            <a:t>kolom</a:t>
          </a:r>
          <a:r>
            <a:rPr lang="en-US" dirty="0"/>
            <a:t> yang </a:t>
          </a:r>
          <a:r>
            <a:rPr lang="en-US" dirty="0" err="1"/>
            <a:t>bermakna</a:t>
          </a:r>
          <a:r>
            <a:rPr lang="en-US" dirty="0"/>
            <a:t> sama</a:t>
          </a:r>
          <a:endParaRPr lang="en-ID" dirty="0"/>
        </a:p>
      </dgm:t>
    </dgm:pt>
    <dgm:pt modelId="{A3013804-4D1F-4DEE-AA64-F5054850835C}" type="parTrans" cxnId="{6FF005E9-5DC0-4020-A5BE-010257D12DDD}">
      <dgm:prSet/>
      <dgm:spPr/>
      <dgm:t>
        <a:bodyPr/>
        <a:lstStyle/>
        <a:p>
          <a:endParaRPr lang="en-ID"/>
        </a:p>
      </dgm:t>
    </dgm:pt>
    <dgm:pt modelId="{787F5AE9-240A-4D8A-B5E0-775D9BEFC0F4}" type="sibTrans" cxnId="{6FF005E9-5DC0-4020-A5BE-010257D12DDD}">
      <dgm:prSet/>
      <dgm:spPr/>
      <dgm:t>
        <a:bodyPr/>
        <a:lstStyle/>
        <a:p>
          <a:endParaRPr lang="en-ID"/>
        </a:p>
      </dgm:t>
    </dgm:pt>
    <dgm:pt modelId="{D08BB552-C2A8-4632-860E-F4C907DC9A75}">
      <dgm:prSet phldrT="[Text]"/>
      <dgm:spPr/>
      <dgm:t>
        <a:bodyPr/>
        <a:lstStyle/>
        <a:p>
          <a:r>
            <a:rPr lang="en-US" dirty="0" err="1"/>
            <a:t>Mengabsolutkan</a:t>
          </a:r>
          <a:r>
            <a:rPr lang="en-US" dirty="0"/>
            <a:t> </a:t>
          </a:r>
          <a:r>
            <a:rPr lang="en-US" dirty="0" err="1"/>
            <a:t>kolom</a:t>
          </a:r>
          <a:r>
            <a:rPr lang="en-US" dirty="0"/>
            <a:t> ‘</a:t>
          </a:r>
          <a:r>
            <a:rPr lang="en-US" dirty="0" err="1"/>
            <a:t>discount_amount</a:t>
          </a:r>
          <a:r>
            <a:rPr lang="en-US" dirty="0"/>
            <a:t>’ yang </a:t>
          </a:r>
          <a:r>
            <a:rPr lang="en-US" dirty="0" err="1"/>
            <a:t>bernilai</a:t>
          </a:r>
          <a:r>
            <a:rPr lang="en-US" dirty="0"/>
            <a:t> negative</a:t>
          </a:r>
          <a:endParaRPr lang="en-ID" dirty="0"/>
        </a:p>
      </dgm:t>
    </dgm:pt>
    <dgm:pt modelId="{A8EEFF31-90DE-4EFA-84E9-A3727FF046D0}" type="parTrans" cxnId="{53FF8C84-2EE7-48B4-AD84-B3ACF787B1FA}">
      <dgm:prSet/>
      <dgm:spPr/>
      <dgm:t>
        <a:bodyPr/>
        <a:lstStyle/>
        <a:p>
          <a:endParaRPr lang="en-ID"/>
        </a:p>
      </dgm:t>
    </dgm:pt>
    <dgm:pt modelId="{013D1032-7E4B-402B-8DEC-46B0F4AF7E63}" type="sibTrans" cxnId="{53FF8C84-2EE7-48B4-AD84-B3ACF787B1FA}">
      <dgm:prSet/>
      <dgm:spPr/>
      <dgm:t>
        <a:bodyPr/>
        <a:lstStyle/>
        <a:p>
          <a:endParaRPr lang="en-ID"/>
        </a:p>
      </dgm:t>
    </dgm:pt>
    <dgm:pt modelId="{1501E7E4-E570-4154-BE10-2291CCFE0091}">
      <dgm:prSet phldrT="[Text]"/>
      <dgm:spPr/>
      <dgm:t>
        <a:bodyPr/>
        <a:lstStyle/>
        <a:p>
          <a:r>
            <a:rPr lang="en-US" dirty="0" err="1"/>
            <a:t>Menghitung</a:t>
          </a:r>
          <a:r>
            <a:rPr lang="en-US" dirty="0"/>
            <a:t> Kembali </a:t>
          </a:r>
          <a:r>
            <a:rPr lang="en-US" dirty="0" err="1"/>
            <a:t>kolom</a:t>
          </a:r>
          <a:r>
            <a:rPr lang="en-US" dirty="0"/>
            <a:t> ‘price’ dan ‘</a:t>
          </a:r>
          <a:r>
            <a:rPr lang="en-US" dirty="0" err="1"/>
            <a:t>grandprice</a:t>
          </a:r>
          <a:r>
            <a:rPr lang="en-US" dirty="0"/>
            <a:t>’ yang memiliki </a:t>
          </a:r>
          <a:r>
            <a:rPr lang="en-US" dirty="0" err="1"/>
            <a:t>nilai</a:t>
          </a:r>
          <a:r>
            <a:rPr lang="en-US" dirty="0"/>
            <a:t> ≤ 0</a:t>
          </a:r>
          <a:endParaRPr lang="en-ID" dirty="0"/>
        </a:p>
      </dgm:t>
    </dgm:pt>
    <dgm:pt modelId="{B53A3827-064A-476C-9819-101171096A5E}" type="parTrans" cxnId="{7B59E407-C269-4DDD-87AA-87110A076B4B}">
      <dgm:prSet/>
      <dgm:spPr/>
      <dgm:t>
        <a:bodyPr/>
        <a:lstStyle/>
        <a:p>
          <a:endParaRPr lang="en-ID"/>
        </a:p>
      </dgm:t>
    </dgm:pt>
    <dgm:pt modelId="{88237BCE-1D87-4C28-9F1E-BF62D8536D20}" type="sibTrans" cxnId="{7B59E407-C269-4DDD-87AA-87110A076B4B}">
      <dgm:prSet/>
      <dgm:spPr/>
      <dgm:t>
        <a:bodyPr/>
        <a:lstStyle/>
        <a:p>
          <a:endParaRPr lang="en-ID"/>
        </a:p>
      </dgm:t>
    </dgm:pt>
    <dgm:pt modelId="{C5FE219E-04F5-4A4B-A077-5D56D97CFC6E}">
      <dgm:prSet phldrT="[Text]"/>
      <dgm:spPr/>
      <dgm:t>
        <a:bodyPr/>
        <a:lstStyle/>
        <a:p>
          <a:r>
            <a:rPr lang="en-US" dirty="0" err="1"/>
            <a:t>Eliminasi</a:t>
          </a:r>
          <a:r>
            <a:rPr lang="en-US" dirty="0"/>
            <a:t> value dengan ‘</a:t>
          </a:r>
          <a:r>
            <a:rPr lang="en-US" dirty="0" err="1"/>
            <a:t>grand_total</a:t>
          </a:r>
          <a:r>
            <a:rPr lang="en-US" dirty="0"/>
            <a:t>’ = 0</a:t>
          </a:r>
          <a:endParaRPr lang="en-ID" dirty="0"/>
        </a:p>
      </dgm:t>
    </dgm:pt>
    <dgm:pt modelId="{CCD5C68A-B108-44A3-BF3C-0CD4ACB55A03}" type="parTrans" cxnId="{21716A62-E4B5-47E2-BA31-A6BD6A91815A}">
      <dgm:prSet/>
      <dgm:spPr/>
      <dgm:t>
        <a:bodyPr/>
        <a:lstStyle/>
        <a:p>
          <a:endParaRPr lang="en-ID"/>
        </a:p>
      </dgm:t>
    </dgm:pt>
    <dgm:pt modelId="{D48214CF-3133-445D-976B-1CAE0751EF1C}" type="sibTrans" cxnId="{21716A62-E4B5-47E2-BA31-A6BD6A91815A}">
      <dgm:prSet/>
      <dgm:spPr/>
      <dgm:t>
        <a:bodyPr/>
        <a:lstStyle/>
        <a:p>
          <a:endParaRPr lang="en-ID"/>
        </a:p>
      </dgm:t>
    </dgm:pt>
    <dgm:pt modelId="{723E2399-F0D6-4FC3-BD6B-01EAA64B23A3}">
      <dgm:prSet phldrT="[Text]"/>
      <dgm:spPr/>
      <dgm:t>
        <a:bodyPr/>
        <a:lstStyle/>
        <a:p>
          <a:r>
            <a:rPr lang="en-US" dirty="0"/>
            <a:t>Recheck</a:t>
          </a:r>
          <a:endParaRPr lang="en-ID" dirty="0"/>
        </a:p>
      </dgm:t>
    </dgm:pt>
    <dgm:pt modelId="{E158A929-BEE3-4A9B-8CA7-E0B4C6699A04}" type="parTrans" cxnId="{9819383E-6152-4B5A-946D-29BE7059FB1A}">
      <dgm:prSet/>
      <dgm:spPr/>
      <dgm:t>
        <a:bodyPr/>
        <a:lstStyle/>
        <a:p>
          <a:endParaRPr lang="en-ID"/>
        </a:p>
      </dgm:t>
    </dgm:pt>
    <dgm:pt modelId="{4B9EEEA5-3AD3-46E2-80D3-15213869472F}" type="sibTrans" cxnId="{9819383E-6152-4B5A-946D-29BE7059FB1A}">
      <dgm:prSet/>
      <dgm:spPr/>
      <dgm:t>
        <a:bodyPr/>
        <a:lstStyle/>
        <a:p>
          <a:endParaRPr lang="en-ID"/>
        </a:p>
      </dgm:t>
    </dgm:pt>
    <dgm:pt modelId="{B16F6FEE-AA8D-4C55-B42B-A0BEB78F8BC3}" type="pres">
      <dgm:prSet presAssocID="{C4BF559A-6F53-4AD3-9561-A94B25B932C8}" presName="diagram" presStyleCnt="0">
        <dgm:presLayoutVars>
          <dgm:dir/>
          <dgm:resizeHandles val="exact"/>
        </dgm:presLayoutVars>
      </dgm:prSet>
      <dgm:spPr/>
    </dgm:pt>
    <dgm:pt modelId="{C24DAC52-EB3A-425F-835E-9583FB824F05}" type="pres">
      <dgm:prSet presAssocID="{9B455DBE-C296-4EAA-A746-B321F4BCACC1}" presName="node" presStyleLbl="node1" presStyleIdx="0" presStyleCnt="9">
        <dgm:presLayoutVars>
          <dgm:bulletEnabled val="1"/>
        </dgm:presLayoutVars>
      </dgm:prSet>
      <dgm:spPr/>
    </dgm:pt>
    <dgm:pt modelId="{194CB626-D522-4F8F-A35A-91800AA2D980}" type="pres">
      <dgm:prSet presAssocID="{23E131A2-104B-41B3-99A6-925937BBA438}" presName="sibTrans" presStyleLbl="sibTrans2D1" presStyleIdx="0" presStyleCnt="8"/>
      <dgm:spPr/>
    </dgm:pt>
    <dgm:pt modelId="{603DC11A-AC72-4CF4-8812-0E82041A669F}" type="pres">
      <dgm:prSet presAssocID="{23E131A2-104B-41B3-99A6-925937BBA438}" presName="connectorText" presStyleLbl="sibTrans2D1" presStyleIdx="0" presStyleCnt="8"/>
      <dgm:spPr/>
    </dgm:pt>
    <dgm:pt modelId="{4658D38B-A14B-4D81-A8AB-2C2700EA48FA}" type="pres">
      <dgm:prSet presAssocID="{A91A9266-B511-4F92-BAEC-4D2EAF20C5C5}" presName="node" presStyleLbl="node1" presStyleIdx="1" presStyleCnt="9">
        <dgm:presLayoutVars>
          <dgm:bulletEnabled val="1"/>
        </dgm:presLayoutVars>
      </dgm:prSet>
      <dgm:spPr/>
    </dgm:pt>
    <dgm:pt modelId="{4CCBE019-69F7-4697-A12A-70F0197E1F28}" type="pres">
      <dgm:prSet presAssocID="{9C875E8F-8D92-4100-BC43-0D71693B8DA8}" presName="sibTrans" presStyleLbl="sibTrans2D1" presStyleIdx="1" presStyleCnt="8"/>
      <dgm:spPr/>
    </dgm:pt>
    <dgm:pt modelId="{29A66D67-D152-424E-9AE0-1E11EE7851A6}" type="pres">
      <dgm:prSet presAssocID="{9C875E8F-8D92-4100-BC43-0D71693B8DA8}" presName="connectorText" presStyleLbl="sibTrans2D1" presStyleIdx="1" presStyleCnt="8"/>
      <dgm:spPr/>
    </dgm:pt>
    <dgm:pt modelId="{4CC00475-60A5-4855-927A-636F7D157DF1}" type="pres">
      <dgm:prSet presAssocID="{78C05384-7C57-414C-9985-F238F5653A4F}" presName="node" presStyleLbl="node1" presStyleIdx="2" presStyleCnt="9">
        <dgm:presLayoutVars>
          <dgm:bulletEnabled val="1"/>
        </dgm:presLayoutVars>
      </dgm:prSet>
      <dgm:spPr/>
    </dgm:pt>
    <dgm:pt modelId="{2D43DAB2-00D6-4207-A8F5-DD75FB8E9983}" type="pres">
      <dgm:prSet presAssocID="{3A7F3FF4-1142-4B29-BB3D-FBD177A949AC}" presName="sibTrans" presStyleLbl="sibTrans2D1" presStyleIdx="2" presStyleCnt="8"/>
      <dgm:spPr/>
    </dgm:pt>
    <dgm:pt modelId="{43D974F3-5FF2-4615-A6DD-F795F44DDBA1}" type="pres">
      <dgm:prSet presAssocID="{3A7F3FF4-1142-4B29-BB3D-FBD177A949AC}" presName="connectorText" presStyleLbl="sibTrans2D1" presStyleIdx="2" presStyleCnt="8"/>
      <dgm:spPr/>
    </dgm:pt>
    <dgm:pt modelId="{5D5CB4F9-A8C6-4FED-975F-F1DF5CE20D2F}" type="pres">
      <dgm:prSet presAssocID="{9CC1ECB5-3A34-47AB-9A8E-31A3EC84266F}" presName="node" presStyleLbl="node1" presStyleIdx="3" presStyleCnt="9">
        <dgm:presLayoutVars>
          <dgm:bulletEnabled val="1"/>
        </dgm:presLayoutVars>
      </dgm:prSet>
      <dgm:spPr/>
    </dgm:pt>
    <dgm:pt modelId="{BDE08EE8-CA35-423A-8BBC-B69BBAD431BB}" type="pres">
      <dgm:prSet presAssocID="{9F3A4A34-B891-4A42-93DD-013CF67BE571}" presName="sibTrans" presStyleLbl="sibTrans2D1" presStyleIdx="3" presStyleCnt="8"/>
      <dgm:spPr/>
    </dgm:pt>
    <dgm:pt modelId="{7DDAE807-AB14-47A7-AE26-7976BDADBCFA}" type="pres">
      <dgm:prSet presAssocID="{9F3A4A34-B891-4A42-93DD-013CF67BE571}" presName="connectorText" presStyleLbl="sibTrans2D1" presStyleIdx="3" presStyleCnt="8"/>
      <dgm:spPr/>
    </dgm:pt>
    <dgm:pt modelId="{FD806263-50C4-45E4-9C0F-E761FFDC43B0}" type="pres">
      <dgm:prSet presAssocID="{F5C8F491-1A8C-46C8-8815-C280A70A01BB}" presName="node" presStyleLbl="node1" presStyleIdx="4" presStyleCnt="9">
        <dgm:presLayoutVars>
          <dgm:bulletEnabled val="1"/>
        </dgm:presLayoutVars>
      </dgm:prSet>
      <dgm:spPr/>
    </dgm:pt>
    <dgm:pt modelId="{3AEC76ED-A3A5-4714-8B02-BE2C39683150}" type="pres">
      <dgm:prSet presAssocID="{787F5AE9-240A-4D8A-B5E0-775D9BEFC0F4}" presName="sibTrans" presStyleLbl="sibTrans2D1" presStyleIdx="4" presStyleCnt="8"/>
      <dgm:spPr/>
    </dgm:pt>
    <dgm:pt modelId="{9D6D91CC-95DD-42D9-8193-69290C7B5DB9}" type="pres">
      <dgm:prSet presAssocID="{787F5AE9-240A-4D8A-B5E0-775D9BEFC0F4}" presName="connectorText" presStyleLbl="sibTrans2D1" presStyleIdx="4" presStyleCnt="8"/>
      <dgm:spPr/>
    </dgm:pt>
    <dgm:pt modelId="{0DBEA913-727D-4B44-B30D-65039B0D9D43}" type="pres">
      <dgm:prSet presAssocID="{D08BB552-C2A8-4632-860E-F4C907DC9A75}" presName="node" presStyleLbl="node1" presStyleIdx="5" presStyleCnt="9">
        <dgm:presLayoutVars>
          <dgm:bulletEnabled val="1"/>
        </dgm:presLayoutVars>
      </dgm:prSet>
      <dgm:spPr/>
    </dgm:pt>
    <dgm:pt modelId="{D0954655-6A6C-4F32-A0B3-DFED42A25825}" type="pres">
      <dgm:prSet presAssocID="{013D1032-7E4B-402B-8DEC-46B0F4AF7E63}" presName="sibTrans" presStyleLbl="sibTrans2D1" presStyleIdx="5" presStyleCnt="8"/>
      <dgm:spPr/>
    </dgm:pt>
    <dgm:pt modelId="{0F255011-ACBD-4A7D-9945-7CF794DED5DD}" type="pres">
      <dgm:prSet presAssocID="{013D1032-7E4B-402B-8DEC-46B0F4AF7E63}" presName="connectorText" presStyleLbl="sibTrans2D1" presStyleIdx="5" presStyleCnt="8"/>
      <dgm:spPr/>
    </dgm:pt>
    <dgm:pt modelId="{1D0B051D-9BAD-4945-9038-240A34110FBB}" type="pres">
      <dgm:prSet presAssocID="{1501E7E4-E570-4154-BE10-2291CCFE0091}" presName="node" presStyleLbl="node1" presStyleIdx="6" presStyleCnt="9">
        <dgm:presLayoutVars>
          <dgm:bulletEnabled val="1"/>
        </dgm:presLayoutVars>
      </dgm:prSet>
      <dgm:spPr/>
    </dgm:pt>
    <dgm:pt modelId="{5EBDCA1E-1F15-47D9-A351-E69CAC9BFA78}" type="pres">
      <dgm:prSet presAssocID="{88237BCE-1D87-4C28-9F1E-BF62D8536D20}" presName="sibTrans" presStyleLbl="sibTrans2D1" presStyleIdx="6" presStyleCnt="8"/>
      <dgm:spPr/>
    </dgm:pt>
    <dgm:pt modelId="{DB4B6755-E413-4238-8EE2-8D2AE60C8A3C}" type="pres">
      <dgm:prSet presAssocID="{88237BCE-1D87-4C28-9F1E-BF62D8536D20}" presName="connectorText" presStyleLbl="sibTrans2D1" presStyleIdx="6" presStyleCnt="8"/>
      <dgm:spPr/>
    </dgm:pt>
    <dgm:pt modelId="{D47E40FA-FD0C-468A-9AE5-F00F48F1C6A4}" type="pres">
      <dgm:prSet presAssocID="{C5FE219E-04F5-4A4B-A077-5D56D97CFC6E}" presName="node" presStyleLbl="node1" presStyleIdx="7" presStyleCnt="9">
        <dgm:presLayoutVars>
          <dgm:bulletEnabled val="1"/>
        </dgm:presLayoutVars>
      </dgm:prSet>
      <dgm:spPr/>
    </dgm:pt>
    <dgm:pt modelId="{243A6238-E790-4C51-B499-960470E09D76}" type="pres">
      <dgm:prSet presAssocID="{D48214CF-3133-445D-976B-1CAE0751EF1C}" presName="sibTrans" presStyleLbl="sibTrans2D1" presStyleIdx="7" presStyleCnt="8"/>
      <dgm:spPr/>
    </dgm:pt>
    <dgm:pt modelId="{9D2C3A33-3AA9-4CD8-9BA2-C558759B7243}" type="pres">
      <dgm:prSet presAssocID="{D48214CF-3133-445D-976B-1CAE0751EF1C}" presName="connectorText" presStyleLbl="sibTrans2D1" presStyleIdx="7" presStyleCnt="8"/>
      <dgm:spPr/>
    </dgm:pt>
    <dgm:pt modelId="{16D9348F-C80F-4A99-9FF7-67565DBC53D1}" type="pres">
      <dgm:prSet presAssocID="{723E2399-F0D6-4FC3-BD6B-01EAA64B23A3}" presName="node" presStyleLbl="node1" presStyleIdx="8" presStyleCnt="9">
        <dgm:presLayoutVars>
          <dgm:bulletEnabled val="1"/>
        </dgm:presLayoutVars>
      </dgm:prSet>
      <dgm:spPr/>
    </dgm:pt>
  </dgm:ptLst>
  <dgm:cxnLst>
    <dgm:cxn modelId="{7B59E407-C269-4DDD-87AA-87110A076B4B}" srcId="{C4BF559A-6F53-4AD3-9561-A94B25B932C8}" destId="{1501E7E4-E570-4154-BE10-2291CCFE0091}" srcOrd="6" destOrd="0" parTransId="{B53A3827-064A-476C-9819-101171096A5E}" sibTransId="{88237BCE-1D87-4C28-9F1E-BF62D8536D20}"/>
    <dgm:cxn modelId="{BE36F916-3580-4A27-8E2F-54308758276D}" type="presOf" srcId="{787F5AE9-240A-4D8A-B5E0-775D9BEFC0F4}" destId="{3AEC76ED-A3A5-4714-8B02-BE2C39683150}" srcOrd="0" destOrd="0" presId="urn:microsoft.com/office/officeart/2005/8/layout/process5"/>
    <dgm:cxn modelId="{6A889619-4223-4BCF-9148-FC05E73AE5B6}" type="presOf" srcId="{3A7F3FF4-1142-4B29-BB3D-FBD177A949AC}" destId="{2D43DAB2-00D6-4207-A8F5-DD75FB8E9983}" srcOrd="0" destOrd="0" presId="urn:microsoft.com/office/officeart/2005/8/layout/process5"/>
    <dgm:cxn modelId="{B220D119-1005-4F07-ADBF-EE724E59C6C0}" type="presOf" srcId="{9C875E8F-8D92-4100-BC43-0D71693B8DA8}" destId="{29A66D67-D152-424E-9AE0-1E11EE7851A6}" srcOrd="1" destOrd="0" presId="urn:microsoft.com/office/officeart/2005/8/layout/process5"/>
    <dgm:cxn modelId="{C000521F-92FE-4DB1-834E-047C0D04D6F6}" type="presOf" srcId="{9F3A4A34-B891-4A42-93DD-013CF67BE571}" destId="{BDE08EE8-CA35-423A-8BBC-B69BBAD431BB}" srcOrd="0" destOrd="0" presId="urn:microsoft.com/office/officeart/2005/8/layout/process5"/>
    <dgm:cxn modelId="{DC252D24-512C-429A-A2A6-1A3C439E4DA7}" type="presOf" srcId="{9B455DBE-C296-4EAA-A746-B321F4BCACC1}" destId="{C24DAC52-EB3A-425F-835E-9583FB824F05}" srcOrd="0" destOrd="0" presId="urn:microsoft.com/office/officeart/2005/8/layout/process5"/>
    <dgm:cxn modelId="{52826F24-4117-4F4A-8449-5679522C5DD0}" srcId="{C4BF559A-6F53-4AD3-9561-A94B25B932C8}" destId="{A91A9266-B511-4F92-BAEC-4D2EAF20C5C5}" srcOrd="1" destOrd="0" parTransId="{4F77DAF1-6A3C-4618-9F6F-718BD9C6E420}" sibTransId="{9C875E8F-8D92-4100-BC43-0D71693B8DA8}"/>
    <dgm:cxn modelId="{9AE7622B-DE33-4CAC-B81D-C4B93C3272D8}" type="presOf" srcId="{C5FE219E-04F5-4A4B-A077-5D56D97CFC6E}" destId="{D47E40FA-FD0C-468A-9AE5-F00F48F1C6A4}" srcOrd="0" destOrd="0" presId="urn:microsoft.com/office/officeart/2005/8/layout/process5"/>
    <dgm:cxn modelId="{1EF3BF34-467E-4F5A-BB30-23066B68E99E}" type="presOf" srcId="{013D1032-7E4B-402B-8DEC-46B0F4AF7E63}" destId="{D0954655-6A6C-4F32-A0B3-DFED42A25825}" srcOrd="0" destOrd="0" presId="urn:microsoft.com/office/officeart/2005/8/layout/process5"/>
    <dgm:cxn modelId="{EDAB9638-5FFF-42B2-AEEA-5D093D02C08A}" type="presOf" srcId="{D08BB552-C2A8-4632-860E-F4C907DC9A75}" destId="{0DBEA913-727D-4B44-B30D-65039B0D9D43}" srcOrd="0" destOrd="0" presId="urn:microsoft.com/office/officeart/2005/8/layout/process5"/>
    <dgm:cxn modelId="{4F13DF38-C97A-42DE-AF0B-6B8479431CEC}" srcId="{C4BF559A-6F53-4AD3-9561-A94B25B932C8}" destId="{9CC1ECB5-3A34-47AB-9A8E-31A3EC84266F}" srcOrd="3" destOrd="0" parTransId="{A8317FEC-DF81-4B52-AF5C-DAB762F40665}" sibTransId="{9F3A4A34-B891-4A42-93DD-013CF67BE571}"/>
    <dgm:cxn modelId="{5EB9E83C-040D-4549-8EF9-77C3F08702EE}" type="presOf" srcId="{723E2399-F0D6-4FC3-BD6B-01EAA64B23A3}" destId="{16D9348F-C80F-4A99-9FF7-67565DBC53D1}" srcOrd="0" destOrd="0" presId="urn:microsoft.com/office/officeart/2005/8/layout/process5"/>
    <dgm:cxn modelId="{9819383E-6152-4B5A-946D-29BE7059FB1A}" srcId="{C4BF559A-6F53-4AD3-9561-A94B25B932C8}" destId="{723E2399-F0D6-4FC3-BD6B-01EAA64B23A3}" srcOrd="8" destOrd="0" parTransId="{E158A929-BEE3-4A9B-8CA7-E0B4C6699A04}" sibTransId="{4B9EEEA5-3AD3-46E2-80D3-15213869472F}"/>
    <dgm:cxn modelId="{2F4B5960-D8CD-4153-BC0C-08BEB4AB2E8F}" srcId="{C4BF559A-6F53-4AD3-9561-A94B25B932C8}" destId="{9B455DBE-C296-4EAA-A746-B321F4BCACC1}" srcOrd="0" destOrd="0" parTransId="{C544CDD2-73F4-405F-B3CD-6AC99CCFFB86}" sibTransId="{23E131A2-104B-41B3-99A6-925937BBA438}"/>
    <dgm:cxn modelId="{21716A62-E4B5-47E2-BA31-A6BD6A91815A}" srcId="{C4BF559A-6F53-4AD3-9561-A94B25B932C8}" destId="{C5FE219E-04F5-4A4B-A077-5D56D97CFC6E}" srcOrd="7" destOrd="0" parTransId="{CCD5C68A-B108-44A3-BF3C-0CD4ACB55A03}" sibTransId="{D48214CF-3133-445D-976B-1CAE0751EF1C}"/>
    <dgm:cxn modelId="{86086D74-16AE-449C-9978-394EEA717143}" type="presOf" srcId="{3A7F3FF4-1142-4B29-BB3D-FBD177A949AC}" destId="{43D974F3-5FF2-4615-A6DD-F795F44DDBA1}" srcOrd="1" destOrd="0" presId="urn:microsoft.com/office/officeart/2005/8/layout/process5"/>
    <dgm:cxn modelId="{E6ABD454-D7A5-4B3F-9852-BA78B3678C38}" type="presOf" srcId="{78C05384-7C57-414C-9985-F238F5653A4F}" destId="{4CC00475-60A5-4855-927A-636F7D157DF1}" srcOrd="0" destOrd="0" presId="urn:microsoft.com/office/officeart/2005/8/layout/process5"/>
    <dgm:cxn modelId="{F4B49F75-0630-43BE-BB6E-380340FD841B}" type="presOf" srcId="{88237BCE-1D87-4C28-9F1E-BF62D8536D20}" destId="{5EBDCA1E-1F15-47D9-A351-E69CAC9BFA78}" srcOrd="0" destOrd="0" presId="urn:microsoft.com/office/officeart/2005/8/layout/process5"/>
    <dgm:cxn modelId="{9551AE79-3C28-400D-B377-42C57A9C66D8}" type="presOf" srcId="{23E131A2-104B-41B3-99A6-925937BBA438}" destId="{603DC11A-AC72-4CF4-8812-0E82041A669F}" srcOrd="1" destOrd="0" presId="urn:microsoft.com/office/officeart/2005/8/layout/process5"/>
    <dgm:cxn modelId="{B20C5E7B-8A4A-48BB-A845-A29816259181}" srcId="{C4BF559A-6F53-4AD3-9561-A94B25B932C8}" destId="{78C05384-7C57-414C-9985-F238F5653A4F}" srcOrd="2" destOrd="0" parTransId="{90B85977-8611-4E87-A5FB-8D125069BAF0}" sibTransId="{3A7F3FF4-1142-4B29-BB3D-FBD177A949AC}"/>
    <dgm:cxn modelId="{53FF8C84-2EE7-48B4-AD84-B3ACF787B1FA}" srcId="{C4BF559A-6F53-4AD3-9561-A94B25B932C8}" destId="{D08BB552-C2A8-4632-860E-F4C907DC9A75}" srcOrd="5" destOrd="0" parTransId="{A8EEFF31-90DE-4EFA-84E9-A3727FF046D0}" sibTransId="{013D1032-7E4B-402B-8DEC-46B0F4AF7E63}"/>
    <dgm:cxn modelId="{87938E8D-258E-47F9-BD27-FFA223F8827F}" type="presOf" srcId="{787F5AE9-240A-4D8A-B5E0-775D9BEFC0F4}" destId="{9D6D91CC-95DD-42D9-8193-69290C7B5DB9}" srcOrd="1" destOrd="0" presId="urn:microsoft.com/office/officeart/2005/8/layout/process5"/>
    <dgm:cxn modelId="{933D6498-3838-4346-B4AE-06B6321D5658}" type="presOf" srcId="{9C875E8F-8D92-4100-BC43-0D71693B8DA8}" destId="{4CCBE019-69F7-4697-A12A-70F0197E1F28}" srcOrd="0" destOrd="0" presId="urn:microsoft.com/office/officeart/2005/8/layout/process5"/>
    <dgm:cxn modelId="{ECE2DD9F-0E0C-4B98-A236-CC943ECF1A39}" type="presOf" srcId="{013D1032-7E4B-402B-8DEC-46B0F4AF7E63}" destId="{0F255011-ACBD-4A7D-9945-7CF794DED5DD}" srcOrd="1" destOrd="0" presId="urn:microsoft.com/office/officeart/2005/8/layout/process5"/>
    <dgm:cxn modelId="{880299A5-B2F1-4310-9A41-CCE33476CBCA}" type="presOf" srcId="{9CC1ECB5-3A34-47AB-9A8E-31A3EC84266F}" destId="{5D5CB4F9-A8C6-4FED-975F-F1DF5CE20D2F}" srcOrd="0" destOrd="0" presId="urn:microsoft.com/office/officeart/2005/8/layout/process5"/>
    <dgm:cxn modelId="{EE45FFB0-8B78-4BCF-A065-4C9EC8FCF0AB}" type="presOf" srcId="{23E131A2-104B-41B3-99A6-925937BBA438}" destId="{194CB626-D522-4F8F-A35A-91800AA2D980}" srcOrd="0" destOrd="0" presId="urn:microsoft.com/office/officeart/2005/8/layout/process5"/>
    <dgm:cxn modelId="{9C8923B3-692A-4597-A2C6-2D6560FCCD8C}" type="presOf" srcId="{9F3A4A34-B891-4A42-93DD-013CF67BE571}" destId="{7DDAE807-AB14-47A7-AE26-7976BDADBCFA}" srcOrd="1" destOrd="0" presId="urn:microsoft.com/office/officeart/2005/8/layout/process5"/>
    <dgm:cxn modelId="{794B6DC2-27EB-4BB7-B903-12EBE0B3AF84}" type="presOf" srcId="{A91A9266-B511-4F92-BAEC-4D2EAF20C5C5}" destId="{4658D38B-A14B-4D81-A8AB-2C2700EA48FA}" srcOrd="0" destOrd="0" presId="urn:microsoft.com/office/officeart/2005/8/layout/process5"/>
    <dgm:cxn modelId="{C87AD5C2-BEB4-41B0-A4DB-C5E19E8D85B8}" type="presOf" srcId="{1501E7E4-E570-4154-BE10-2291CCFE0091}" destId="{1D0B051D-9BAD-4945-9038-240A34110FBB}" srcOrd="0" destOrd="0" presId="urn:microsoft.com/office/officeart/2005/8/layout/process5"/>
    <dgm:cxn modelId="{A443DFC4-6BDE-468D-BDD0-CE91668DFB66}" type="presOf" srcId="{D48214CF-3133-445D-976B-1CAE0751EF1C}" destId="{243A6238-E790-4C51-B499-960470E09D76}" srcOrd="0" destOrd="0" presId="urn:microsoft.com/office/officeart/2005/8/layout/process5"/>
    <dgm:cxn modelId="{BAF01BC5-4754-4469-B437-F62C65C46446}" type="presOf" srcId="{D48214CF-3133-445D-976B-1CAE0751EF1C}" destId="{9D2C3A33-3AA9-4CD8-9BA2-C558759B7243}" srcOrd="1" destOrd="0" presId="urn:microsoft.com/office/officeart/2005/8/layout/process5"/>
    <dgm:cxn modelId="{11112BC5-D686-4AAE-9C15-426B3C42B00A}" type="presOf" srcId="{88237BCE-1D87-4C28-9F1E-BF62D8536D20}" destId="{DB4B6755-E413-4238-8EE2-8D2AE60C8A3C}" srcOrd="1" destOrd="0" presId="urn:microsoft.com/office/officeart/2005/8/layout/process5"/>
    <dgm:cxn modelId="{052665D3-6AB0-4CAE-A6A1-CD97CAC65965}" type="presOf" srcId="{C4BF559A-6F53-4AD3-9561-A94B25B932C8}" destId="{B16F6FEE-AA8D-4C55-B42B-A0BEB78F8BC3}" srcOrd="0" destOrd="0" presId="urn:microsoft.com/office/officeart/2005/8/layout/process5"/>
    <dgm:cxn modelId="{6FF005E9-5DC0-4020-A5BE-010257D12DDD}" srcId="{C4BF559A-6F53-4AD3-9561-A94B25B932C8}" destId="{F5C8F491-1A8C-46C8-8815-C280A70A01BB}" srcOrd="4" destOrd="0" parTransId="{A3013804-4D1F-4DEE-AA64-F5054850835C}" sibTransId="{787F5AE9-240A-4D8A-B5E0-775D9BEFC0F4}"/>
    <dgm:cxn modelId="{3600D9F6-17EF-4931-B600-C6A778C2D728}" type="presOf" srcId="{F5C8F491-1A8C-46C8-8815-C280A70A01BB}" destId="{FD806263-50C4-45E4-9C0F-E761FFDC43B0}" srcOrd="0" destOrd="0" presId="urn:microsoft.com/office/officeart/2005/8/layout/process5"/>
    <dgm:cxn modelId="{21FD50E7-5C13-45BE-800A-B44753C9ABE9}" type="presParOf" srcId="{B16F6FEE-AA8D-4C55-B42B-A0BEB78F8BC3}" destId="{C24DAC52-EB3A-425F-835E-9583FB824F05}" srcOrd="0" destOrd="0" presId="urn:microsoft.com/office/officeart/2005/8/layout/process5"/>
    <dgm:cxn modelId="{62CDD85F-B477-458B-85A7-5A47448B5DDA}" type="presParOf" srcId="{B16F6FEE-AA8D-4C55-B42B-A0BEB78F8BC3}" destId="{194CB626-D522-4F8F-A35A-91800AA2D980}" srcOrd="1" destOrd="0" presId="urn:microsoft.com/office/officeart/2005/8/layout/process5"/>
    <dgm:cxn modelId="{6F5FC784-B614-4C42-BE0E-B9B4C7E01B49}" type="presParOf" srcId="{194CB626-D522-4F8F-A35A-91800AA2D980}" destId="{603DC11A-AC72-4CF4-8812-0E82041A669F}" srcOrd="0" destOrd="0" presId="urn:microsoft.com/office/officeart/2005/8/layout/process5"/>
    <dgm:cxn modelId="{CFBA7D09-B1B2-4942-824D-F564C96BB51B}" type="presParOf" srcId="{B16F6FEE-AA8D-4C55-B42B-A0BEB78F8BC3}" destId="{4658D38B-A14B-4D81-A8AB-2C2700EA48FA}" srcOrd="2" destOrd="0" presId="urn:microsoft.com/office/officeart/2005/8/layout/process5"/>
    <dgm:cxn modelId="{4DAB55D1-2DB7-499E-A469-71A0675EFE50}" type="presParOf" srcId="{B16F6FEE-AA8D-4C55-B42B-A0BEB78F8BC3}" destId="{4CCBE019-69F7-4697-A12A-70F0197E1F28}" srcOrd="3" destOrd="0" presId="urn:microsoft.com/office/officeart/2005/8/layout/process5"/>
    <dgm:cxn modelId="{C91F31D2-4F52-4497-85A1-C84959CCEF90}" type="presParOf" srcId="{4CCBE019-69F7-4697-A12A-70F0197E1F28}" destId="{29A66D67-D152-424E-9AE0-1E11EE7851A6}" srcOrd="0" destOrd="0" presId="urn:microsoft.com/office/officeart/2005/8/layout/process5"/>
    <dgm:cxn modelId="{03A94E6D-C180-49BF-B739-A9D03E305F76}" type="presParOf" srcId="{B16F6FEE-AA8D-4C55-B42B-A0BEB78F8BC3}" destId="{4CC00475-60A5-4855-927A-636F7D157DF1}" srcOrd="4" destOrd="0" presId="urn:microsoft.com/office/officeart/2005/8/layout/process5"/>
    <dgm:cxn modelId="{B2B6031F-2062-451B-A4F5-3F7E6B4DBB9D}" type="presParOf" srcId="{B16F6FEE-AA8D-4C55-B42B-A0BEB78F8BC3}" destId="{2D43DAB2-00D6-4207-A8F5-DD75FB8E9983}" srcOrd="5" destOrd="0" presId="urn:microsoft.com/office/officeart/2005/8/layout/process5"/>
    <dgm:cxn modelId="{7CD1AFE1-F1AF-41B7-AC2C-B4F3C1FCF8D1}" type="presParOf" srcId="{2D43DAB2-00D6-4207-A8F5-DD75FB8E9983}" destId="{43D974F3-5FF2-4615-A6DD-F795F44DDBA1}" srcOrd="0" destOrd="0" presId="urn:microsoft.com/office/officeart/2005/8/layout/process5"/>
    <dgm:cxn modelId="{1F6743F4-4822-4554-9670-D3E1A5B8ABC9}" type="presParOf" srcId="{B16F6FEE-AA8D-4C55-B42B-A0BEB78F8BC3}" destId="{5D5CB4F9-A8C6-4FED-975F-F1DF5CE20D2F}" srcOrd="6" destOrd="0" presId="urn:microsoft.com/office/officeart/2005/8/layout/process5"/>
    <dgm:cxn modelId="{85080795-3A15-4ADF-AD1F-BB16985D9E4A}" type="presParOf" srcId="{B16F6FEE-AA8D-4C55-B42B-A0BEB78F8BC3}" destId="{BDE08EE8-CA35-423A-8BBC-B69BBAD431BB}" srcOrd="7" destOrd="0" presId="urn:microsoft.com/office/officeart/2005/8/layout/process5"/>
    <dgm:cxn modelId="{FFE3A2C2-7BB5-4D4E-A24A-DD2CBA2D0347}" type="presParOf" srcId="{BDE08EE8-CA35-423A-8BBC-B69BBAD431BB}" destId="{7DDAE807-AB14-47A7-AE26-7976BDADBCFA}" srcOrd="0" destOrd="0" presId="urn:microsoft.com/office/officeart/2005/8/layout/process5"/>
    <dgm:cxn modelId="{EA48F433-61DE-436F-B028-F96072D5E04E}" type="presParOf" srcId="{B16F6FEE-AA8D-4C55-B42B-A0BEB78F8BC3}" destId="{FD806263-50C4-45E4-9C0F-E761FFDC43B0}" srcOrd="8" destOrd="0" presId="urn:microsoft.com/office/officeart/2005/8/layout/process5"/>
    <dgm:cxn modelId="{2E380887-4781-4F0F-89EA-F03A66AA65F5}" type="presParOf" srcId="{B16F6FEE-AA8D-4C55-B42B-A0BEB78F8BC3}" destId="{3AEC76ED-A3A5-4714-8B02-BE2C39683150}" srcOrd="9" destOrd="0" presId="urn:microsoft.com/office/officeart/2005/8/layout/process5"/>
    <dgm:cxn modelId="{1C2B54F0-714E-438A-95CF-82FDC309FC05}" type="presParOf" srcId="{3AEC76ED-A3A5-4714-8B02-BE2C39683150}" destId="{9D6D91CC-95DD-42D9-8193-69290C7B5DB9}" srcOrd="0" destOrd="0" presId="urn:microsoft.com/office/officeart/2005/8/layout/process5"/>
    <dgm:cxn modelId="{17A22826-F4AA-4605-B3C3-0B72D39739E7}" type="presParOf" srcId="{B16F6FEE-AA8D-4C55-B42B-A0BEB78F8BC3}" destId="{0DBEA913-727D-4B44-B30D-65039B0D9D43}" srcOrd="10" destOrd="0" presId="urn:microsoft.com/office/officeart/2005/8/layout/process5"/>
    <dgm:cxn modelId="{509313FC-7806-405B-890A-06CABE159EBC}" type="presParOf" srcId="{B16F6FEE-AA8D-4C55-B42B-A0BEB78F8BC3}" destId="{D0954655-6A6C-4F32-A0B3-DFED42A25825}" srcOrd="11" destOrd="0" presId="urn:microsoft.com/office/officeart/2005/8/layout/process5"/>
    <dgm:cxn modelId="{134988EC-66CC-4018-887E-74AA83A23461}" type="presParOf" srcId="{D0954655-6A6C-4F32-A0B3-DFED42A25825}" destId="{0F255011-ACBD-4A7D-9945-7CF794DED5DD}" srcOrd="0" destOrd="0" presId="urn:microsoft.com/office/officeart/2005/8/layout/process5"/>
    <dgm:cxn modelId="{9313876F-DCE1-4EB0-B9DC-2FD05FB76C66}" type="presParOf" srcId="{B16F6FEE-AA8D-4C55-B42B-A0BEB78F8BC3}" destId="{1D0B051D-9BAD-4945-9038-240A34110FBB}" srcOrd="12" destOrd="0" presId="urn:microsoft.com/office/officeart/2005/8/layout/process5"/>
    <dgm:cxn modelId="{9B288A73-F64B-4FBA-A8F1-B7ED56FD8951}" type="presParOf" srcId="{B16F6FEE-AA8D-4C55-B42B-A0BEB78F8BC3}" destId="{5EBDCA1E-1F15-47D9-A351-E69CAC9BFA78}" srcOrd="13" destOrd="0" presId="urn:microsoft.com/office/officeart/2005/8/layout/process5"/>
    <dgm:cxn modelId="{EC17DE10-38A3-423F-86A9-85B5037FBC9D}" type="presParOf" srcId="{5EBDCA1E-1F15-47D9-A351-E69CAC9BFA78}" destId="{DB4B6755-E413-4238-8EE2-8D2AE60C8A3C}" srcOrd="0" destOrd="0" presId="urn:microsoft.com/office/officeart/2005/8/layout/process5"/>
    <dgm:cxn modelId="{E8AB7D14-E77B-4A04-9FAF-563D3E7F8CB2}" type="presParOf" srcId="{B16F6FEE-AA8D-4C55-B42B-A0BEB78F8BC3}" destId="{D47E40FA-FD0C-468A-9AE5-F00F48F1C6A4}" srcOrd="14" destOrd="0" presId="urn:microsoft.com/office/officeart/2005/8/layout/process5"/>
    <dgm:cxn modelId="{EC30E0A0-8869-4826-ADD7-CA9F5F233D87}" type="presParOf" srcId="{B16F6FEE-AA8D-4C55-B42B-A0BEB78F8BC3}" destId="{243A6238-E790-4C51-B499-960470E09D76}" srcOrd="15" destOrd="0" presId="urn:microsoft.com/office/officeart/2005/8/layout/process5"/>
    <dgm:cxn modelId="{A5F74471-5D31-414C-88E1-6E73275CB466}" type="presParOf" srcId="{243A6238-E790-4C51-B499-960470E09D76}" destId="{9D2C3A33-3AA9-4CD8-9BA2-C558759B7243}" srcOrd="0" destOrd="0" presId="urn:microsoft.com/office/officeart/2005/8/layout/process5"/>
    <dgm:cxn modelId="{D732F7E7-2BB8-4156-BF04-6B9DE37B7506}" type="presParOf" srcId="{B16F6FEE-AA8D-4C55-B42B-A0BEB78F8BC3}" destId="{16D9348F-C80F-4A99-9FF7-67565DBC53D1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E9592-809C-4738-919B-22F2B83A14A5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ED46D1C4-1BAB-46A0-A9C2-73C33CB9A511}">
      <dgm:prSet phldrT="[Text]"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1.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item_id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kode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identitas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pemesanan</a:t>
          </a:r>
          <a:endParaRPr lang="en-ID" sz="1000" dirty="0">
            <a:solidFill>
              <a:schemeClr val="tx1"/>
            </a:solidFill>
          </a:endParaRPr>
        </a:p>
      </dgm:t>
    </dgm:pt>
    <dgm:pt modelId="{02911BD3-287B-45CF-B9B8-8F1871FF1DDF}" type="parTrans" cxnId="{210F2156-128A-44D0-80DA-C34E87D9C69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0469DEEF-7DD1-42BB-9E08-EFAD02994D36}" type="sibTrans" cxnId="{210F2156-128A-44D0-80DA-C34E87D9C69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0F8FD30E-09DB-4570-8743-30E764F11951}">
      <dgm:prSet custT="1"/>
      <dgm:spPr/>
      <dgm:t>
        <a:bodyPr/>
        <a:lstStyle/>
        <a:p>
          <a:r>
            <a:rPr lang="en-ID" sz="1000" b="0">
              <a:solidFill>
                <a:schemeClr val="tx1"/>
              </a:solidFill>
              <a:effectLst/>
              <a:latin typeface="Work Sans" pitchFamily="2" charset="0"/>
            </a:rPr>
            <a:t>2. status = status pemesanan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32F236B2-EC4A-4D2D-8F9F-66747D5AA6FB}" type="parTrans" cxnId="{477D59F0-A048-484B-ABF6-B7BD12DFD20F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2B4CE865-319B-41B1-BFFA-0D60BD63BF85}" type="sibTrans" cxnId="{477D59F0-A048-484B-ABF6-B7BD12DFD20F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07DC86BD-A20B-4345-9C82-03137E926478}">
      <dgm:prSet custT="1"/>
      <dgm:spPr/>
      <dgm:t>
        <a:bodyPr/>
        <a:lstStyle/>
        <a:p>
          <a:r>
            <a:rPr lang="en-ID" sz="1000" b="0">
              <a:solidFill>
                <a:schemeClr val="tx1"/>
              </a:solidFill>
              <a:effectLst/>
              <a:latin typeface="Work Sans" pitchFamily="2" charset="0"/>
            </a:rPr>
            <a:t>3. created_at = tanggal pesanan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EDCE932E-0091-4B00-9089-6F940057DA0E}" type="parTrans" cxnId="{181CE1C5-5904-4516-8FAB-0D6C85F3D6D8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45D81BF4-EB23-4084-8E45-6B06201EFF08}" type="sibTrans" cxnId="{181CE1C5-5904-4516-8FAB-0D6C85F3D6D8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04AA6515-9A02-4CE1-A89A-D9A67B897D50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4. price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harga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produk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8F1DFDF4-C3E1-460D-8EC0-D245ED4CE277}" type="parTrans" cxnId="{9ABFD536-C6D1-4AE5-A734-4353A0A1F985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0E4CA2B6-13FE-465D-A0A6-5F3E0F7D1454}" type="sibTrans" cxnId="{9ABFD536-C6D1-4AE5-A734-4353A0A1F985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B608A8CF-CB9F-4B3F-B398-5A534D98E89C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5.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qty_ordered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kuantitas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barang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yang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dipesan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5ACDAE0C-1138-43B1-865C-C06A7C07974D}" type="parTrans" cxnId="{120DE357-D2D4-4129-9EB4-9080457F043A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DDAED889-33AF-4FE2-8393-57C98562A936}" type="sibTrans" cxnId="{120DE357-D2D4-4129-9EB4-9080457F043A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6BDD19AE-8DB8-4AE9-823C-17248F2584AE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6.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grand_total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total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harga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pemesanan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5F5EFC89-2E76-48B9-AB14-9BC99AD76A8B}" type="parTrans" cxnId="{C43FBF1B-3734-4182-8DCF-065B6D601689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1D7878E7-12E3-4F1A-AD08-BAE8AABDDDDE}" type="sibTrans" cxnId="{C43FBF1B-3734-4182-8DCF-065B6D601689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7BB77C70-96A7-4262-ACBC-FE0C4C7F1A75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7.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category_name_1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kategori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barang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B6A0A01F-3D36-4A77-BDE7-121CFE69D9D1}" type="parTrans" cxnId="{FF33542C-73EB-40C0-BDAE-5FE99057E751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A3ECDAE1-41C9-4C2B-AF62-55E505B101E8}" type="sibTrans" cxnId="{FF33542C-73EB-40C0-BDAE-5FE99057E751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19023BE8-F015-4528-AC2B-5B5234E12313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8.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discount_amount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jumlah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diskon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yang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diberikan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6FD785C9-D059-4903-BA20-B51A655041E0}" type="parTrans" cxnId="{C8B6A1FB-6714-48E3-B2A3-C3B78E7D2BF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8EFBCD8D-C66C-47D7-99BF-F1F379B8F45C}" type="sibTrans" cxnId="{C8B6A1FB-6714-48E3-B2A3-C3B78E7D2BF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A84D22A1-3133-41CC-BE67-2CEEAA65B9DB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9.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payment_method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metode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pembayaran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E79EFB46-BA6E-4F98-AD7E-347BBA886365}" type="parTrans" cxnId="{7D7524CE-F3C6-4064-B803-5ADFE4048A1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3A3EA208-77B0-4A6A-A902-EE5175C97CD8}" type="sibTrans" cxnId="{7D7524CE-F3C6-4064-B803-5ADFE4048A14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33E68E2D-4480-460C-89EE-72604EEA9A61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10. Year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tahun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ABCD5773-6936-4418-9029-C9A88C3ACBFC}" type="parTrans" cxnId="{007798FE-564C-4660-9166-FCEB87E01560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FB52638D-ACC8-45A7-8998-42FF6AAA3C5F}" type="sibTrans" cxnId="{007798FE-564C-4660-9166-FCEB87E01560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6FC32CA3-15E0-4A11-82F9-5D6705F9B14A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11. Month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bulan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FDC6A458-D494-4C42-B708-0B233FCC02B6}" type="parTrans" cxnId="{C683E2AE-7FD7-47E5-A820-4BB1DF451F55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8D262A35-9E9E-43F9-BD49-B0C9C5AFC68C}" type="sibTrans" cxnId="{C683E2AE-7FD7-47E5-A820-4BB1DF451F55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B6A396BA-3EBF-4964-ACE8-B1C10155BC87}">
      <dgm:prSet custT="1"/>
      <dgm:spPr/>
      <dgm:t>
        <a:bodyPr/>
        <a:lstStyle/>
        <a:p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12. M-Y =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tahun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dan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bulan</a:t>
          </a:r>
          <a:r>
            <a:rPr lang="en-ID" sz="1000" b="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dirty="0">
            <a:solidFill>
              <a:schemeClr val="tx1"/>
            </a:solidFill>
            <a:effectLst/>
            <a:latin typeface="Work Sans" pitchFamily="2" charset="0"/>
          </a:endParaRPr>
        </a:p>
      </dgm:t>
    </dgm:pt>
    <dgm:pt modelId="{CE82E24A-6F89-40C9-BC7C-63A1493074B0}" type="parTrans" cxnId="{6E525DF7-941B-420B-9994-8DAD4561FA8B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E69E63BA-45E4-4A8D-9ED3-9D34B3164292}" type="sibTrans" cxnId="{6E525DF7-941B-420B-9994-8DAD4561FA8B}">
      <dgm:prSet/>
      <dgm:spPr/>
      <dgm:t>
        <a:bodyPr/>
        <a:lstStyle/>
        <a:p>
          <a:endParaRPr lang="en-ID" sz="2800">
            <a:solidFill>
              <a:schemeClr val="tx1"/>
            </a:solidFill>
          </a:endParaRPr>
        </a:p>
      </dgm:t>
    </dgm:pt>
    <dgm:pt modelId="{999DD2FE-F05D-46F3-9B84-34AA40272F43}" type="pres">
      <dgm:prSet presAssocID="{8ABE9592-809C-4738-919B-22F2B83A14A5}" presName="diagram" presStyleCnt="0">
        <dgm:presLayoutVars>
          <dgm:dir/>
          <dgm:resizeHandles val="exact"/>
        </dgm:presLayoutVars>
      </dgm:prSet>
      <dgm:spPr/>
    </dgm:pt>
    <dgm:pt modelId="{7643307A-5080-43DF-8147-C34FBFD04873}" type="pres">
      <dgm:prSet presAssocID="{ED46D1C4-1BAB-46A0-A9C2-73C33CB9A511}" presName="node" presStyleLbl="node1" presStyleIdx="0" presStyleCnt="12">
        <dgm:presLayoutVars>
          <dgm:bulletEnabled val="1"/>
        </dgm:presLayoutVars>
      </dgm:prSet>
      <dgm:spPr/>
    </dgm:pt>
    <dgm:pt modelId="{1D246F77-B4C9-43D6-A3DA-CC8148B86528}" type="pres">
      <dgm:prSet presAssocID="{0469DEEF-7DD1-42BB-9E08-EFAD02994D36}" presName="sibTrans" presStyleCnt="0"/>
      <dgm:spPr/>
    </dgm:pt>
    <dgm:pt modelId="{6FAA2929-5D82-4905-94D1-CA14D9BDD584}" type="pres">
      <dgm:prSet presAssocID="{0F8FD30E-09DB-4570-8743-30E764F11951}" presName="node" presStyleLbl="node1" presStyleIdx="1" presStyleCnt="12">
        <dgm:presLayoutVars>
          <dgm:bulletEnabled val="1"/>
        </dgm:presLayoutVars>
      </dgm:prSet>
      <dgm:spPr/>
    </dgm:pt>
    <dgm:pt modelId="{C2D4522A-3B29-47CD-B329-2A2880B9BE1D}" type="pres">
      <dgm:prSet presAssocID="{2B4CE865-319B-41B1-BFFA-0D60BD63BF85}" presName="sibTrans" presStyleCnt="0"/>
      <dgm:spPr/>
    </dgm:pt>
    <dgm:pt modelId="{7853908A-9E89-4B5E-9F25-0FA37FDE426A}" type="pres">
      <dgm:prSet presAssocID="{07DC86BD-A20B-4345-9C82-03137E926478}" presName="node" presStyleLbl="node1" presStyleIdx="2" presStyleCnt="12">
        <dgm:presLayoutVars>
          <dgm:bulletEnabled val="1"/>
        </dgm:presLayoutVars>
      </dgm:prSet>
      <dgm:spPr/>
    </dgm:pt>
    <dgm:pt modelId="{90BB533D-ADA1-4C4D-AC20-3E77902292A4}" type="pres">
      <dgm:prSet presAssocID="{45D81BF4-EB23-4084-8E45-6B06201EFF08}" presName="sibTrans" presStyleCnt="0"/>
      <dgm:spPr/>
    </dgm:pt>
    <dgm:pt modelId="{E478A84E-6980-4C73-86C8-6967A0D392BD}" type="pres">
      <dgm:prSet presAssocID="{04AA6515-9A02-4CE1-A89A-D9A67B897D50}" presName="node" presStyleLbl="node1" presStyleIdx="3" presStyleCnt="12">
        <dgm:presLayoutVars>
          <dgm:bulletEnabled val="1"/>
        </dgm:presLayoutVars>
      </dgm:prSet>
      <dgm:spPr/>
    </dgm:pt>
    <dgm:pt modelId="{E92AF75B-FE6C-4041-8845-3AD8A0FE6E59}" type="pres">
      <dgm:prSet presAssocID="{0E4CA2B6-13FE-465D-A0A6-5F3E0F7D1454}" presName="sibTrans" presStyleCnt="0"/>
      <dgm:spPr/>
    </dgm:pt>
    <dgm:pt modelId="{A6BF7CF3-4645-45FF-BED5-BD2AE4AEF385}" type="pres">
      <dgm:prSet presAssocID="{B608A8CF-CB9F-4B3F-B398-5A534D98E89C}" presName="node" presStyleLbl="node1" presStyleIdx="4" presStyleCnt="12">
        <dgm:presLayoutVars>
          <dgm:bulletEnabled val="1"/>
        </dgm:presLayoutVars>
      </dgm:prSet>
      <dgm:spPr/>
    </dgm:pt>
    <dgm:pt modelId="{F08B4E52-DC2A-4838-8368-A5BB93480F99}" type="pres">
      <dgm:prSet presAssocID="{DDAED889-33AF-4FE2-8393-57C98562A936}" presName="sibTrans" presStyleCnt="0"/>
      <dgm:spPr/>
    </dgm:pt>
    <dgm:pt modelId="{5315E436-4B5F-47D8-B537-77782A156088}" type="pres">
      <dgm:prSet presAssocID="{6BDD19AE-8DB8-4AE9-823C-17248F2584AE}" presName="node" presStyleLbl="node1" presStyleIdx="5" presStyleCnt="12">
        <dgm:presLayoutVars>
          <dgm:bulletEnabled val="1"/>
        </dgm:presLayoutVars>
      </dgm:prSet>
      <dgm:spPr/>
    </dgm:pt>
    <dgm:pt modelId="{66860A73-4120-4546-8843-CD2373CD7CDF}" type="pres">
      <dgm:prSet presAssocID="{1D7878E7-12E3-4F1A-AD08-BAE8AABDDDDE}" presName="sibTrans" presStyleCnt="0"/>
      <dgm:spPr/>
    </dgm:pt>
    <dgm:pt modelId="{275188EE-4DE5-4F08-AB45-27D967447437}" type="pres">
      <dgm:prSet presAssocID="{7BB77C70-96A7-4262-ACBC-FE0C4C7F1A75}" presName="node" presStyleLbl="node1" presStyleIdx="6" presStyleCnt="12">
        <dgm:presLayoutVars>
          <dgm:bulletEnabled val="1"/>
        </dgm:presLayoutVars>
      </dgm:prSet>
      <dgm:spPr/>
    </dgm:pt>
    <dgm:pt modelId="{D40AA5AC-7AB5-427B-93A5-5E66022B051D}" type="pres">
      <dgm:prSet presAssocID="{A3ECDAE1-41C9-4C2B-AF62-55E505B101E8}" presName="sibTrans" presStyleCnt="0"/>
      <dgm:spPr/>
    </dgm:pt>
    <dgm:pt modelId="{BA945A33-AB26-412B-B7F9-CA7A1ACFC2C0}" type="pres">
      <dgm:prSet presAssocID="{19023BE8-F015-4528-AC2B-5B5234E12313}" presName="node" presStyleLbl="node1" presStyleIdx="7" presStyleCnt="12">
        <dgm:presLayoutVars>
          <dgm:bulletEnabled val="1"/>
        </dgm:presLayoutVars>
      </dgm:prSet>
      <dgm:spPr/>
    </dgm:pt>
    <dgm:pt modelId="{C58A0D4E-19E0-466C-8428-711F20AB7853}" type="pres">
      <dgm:prSet presAssocID="{8EFBCD8D-C66C-47D7-99BF-F1F379B8F45C}" presName="sibTrans" presStyleCnt="0"/>
      <dgm:spPr/>
    </dgm:pt>
    <dgm:pt modelId="{142BF834-F5E7-4EC6-8B42-E885CC5A192A}" type="pres">
      <dgm:prSet presAssocID="{A84D22A1-3133-41CC-BE67-2CEEAA65B9DB}" presName="node" presStyleLbl="node1" presStyleIdx="8" presStyleCnt="12">
        <dgm:presLayoutVars>
          <dgm:bulletEnabled val="1"/>
        </dgm:presLayoutVars>
      </dgm:prSet>
      <dgm:spPr/>
    </dgm:pt>
    <dgm:pt modelId="{0283F32E-7045-4357-A3A5-A1A5DC37BF15}" type="pres">
      <dgm:prSet presAssocID="{3A3EA208-77B0-4A6A-A902-EE5175C97CD8}" presName="sibTrans" presStyleCnt="0"/>
      <dgm:spPr/>
    </dgm:pt>
    <dgm:pt modelId="{CD318FDF-4775-4453-AB77-847F5B74CB46}" type="pres">
      <dgm:prSet presAssocID="{33E68E2D-4480-460C-89EE-72604EEA9A61}" presName="node" presStyleLbl="node1" presStyleIdx="9" presStyleCnt="12">
        <dgm:presLayoutVars>
          <dgm:bulletEnabled val="1"/>
        </dgm:presLayoutVars>
      </dgm:prSet>
      <dgm:spPr/>
    </dgm:pt>
    <dgm:pt modelId="{0548467D-7001-4ABF-AFAF-B9F9B7F93B19}" type="pres">
      <dgm:prSet presAssocID="{FB52638D-ACC8-45A7-8998-42FF6AAA3C5F}" presName="sibTrans" presStyleCnt="0"/>
      <dgm:spPr/>
    </dgm:pt>
    <dgm:pt modelId="{6A456366-D63D-497C-A6C6-79BD1CB98C92}" type="pres">
      <dgm:prSet presAssocID="{6FC32CA3-15E0-4A11-82F9-5D6705F9B14A}" presName="node" presStyleLbl="node1" presStyleIdx="10" presStyleCnt="12">
        <dgm:presLayoutVars>
          <dgm:bulletEnabled val="1"/>
        </dgm:presLayoutVars>
      </dgm:prSet>
      <dgm:spPr/>
    </dgm:pt>
    <dgm:pt modelId="{F40119DE-417F-4DD2-BF22-42FC82164E1B}" type="pres">
      <dgm:prSet presAssocID="{8D262A35-9E9E-43F9-BD49-B0C9C5AFC68C}" presName="sibTrans" presStyleCnt="0"/>
      <dgm:spPr/>
    </dgm:pt>
    <dgm:pt modelId="{FF61CDF1-2DD3-4445-AF9F-B40EE3969862}" type="pres">
      <dgm:prSet presAssocID="{B6A396BA-3EBF-4964-ACE8-B1C10155BC8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13A2615-8FA2-4F54-AC3D-EED766D80D13}" type="presOf" srcId="{7BB77C70-96A7-4262-ACBC-FE0C4C7F1A75}" destId="{275188EE-4DE5-4F08-AB45-27D967447437}" srcOrd="0" destOrd="0" presId="urn:microsoft.com/office/officeart/2005/8/layout/default"/>
    <dgm:cxn modelId="{98F1171B-2748-4325-9064-4E8685EF3FF4}" type="presOf" srcId="{6FC32CA3-15E0-4A11-82F9-5D6705F9B14A}" destId="{6A456366-D63D-497C-A6C6-79BD1CB98C92}" srcOrd="0" destOrd="0" presId="urn:microsoft.com/office/officeart/2005/8/layout/default"/>
    <dgm:cxn modelId="{C43FBF1B-3734-4182-8DCF-065B6D601689}" srcId="{8ABE9592-809C-4738-919B-22F2B83A14A5}" destId="{6BDD19AE-8DB8-4AE9-823C-17248F2584AE}" srcOrd="5" destOrd="0" parTransId="{5F5EFC89-2E76-48B9-AB14-9BC99AD76A8B}" sibTransId="{1D7878E7-12E3-4F1A-AD08-BAE8AABDDDDE}"/>
    <dgm:cxn modelId="{FF33542C-73EB-40C0-BDAE-5FE99057E751}" srcId="{8ABE9592-809C-4738-919B-22F2B83A14A5}" destId="{7BB77C70-96A7-4262-ACBC-FE0C4C7F1A75}" srcOrd="6" destOrd="0" parTransId="{B6A0A01F-3D36-4A77-BDE7-121CFE69D9D1}" sibTransId="{A3ECDAE1-41C9-4C2B-AF62-55E505B101E8}"/>
    <dgm:cxn modelId="{9ABFD536-C6D1-4AE5-A734-4353A0A1F985}" srcId="{8ABE9592-809C-4738-919B-22F2B83A14A5}" destId="{04AA6515-9A02-4CE1-A89A-D9A67B897D50}" srcOrd="3" destOrd="0" parTransId="{8F1DFDF4-C3E1-460D-8EC0-D245ED4CE277}" sibTransId="{0E4CA2B6-13FE-465D-A0A6-5F3E0F7D1454}"/>
    <dgm:cxn modelId="{BE95E451-BFC3-47B1-B2B2-28649DA82470}" type="presOf" srcId="{04AA6515-9A02-4CE1-A89A-D9A67B897D50}" destId="{E478A84E-6980-4C73-86C8-6967A0D392BD}" srcOrd="0" destOrd="0" presId="urn:microsoft.com/office/officeart/2005/8/layout/default"/>
    <dgm:cxn modelId="{210F2156-128A-44D0-80DA-C34E87D9C694}" srcId="{8ABE9592-809C-4738-919B-22F2B83A14A5}" destId="{ED46D1C4-1BAB-46A0-A9C2-73C33CB9A511}" srcOrd="0" destOrd="0" parTransId="{02911BD3-287B-45CF-B9B8-8F1871FF1DDF}" sibTransId="{0469DEEF-7DD1-42BB-9E08-EFAD02994D36}"/>
    <dgm:cxn modelId="{120DE357-D2D4-4129-9EB4-9080457F043A}" srcId="{8ABE9592-809C-4738-919B-22F2B83A14A5}" destId="{B608A8CF-CB9F-4B3F-B398-5A534D98E89C}" srcOrd="4" destOrd="0" parTransId="{5ACDAE0C-1138-43B1-865C-C06A7C07974D}" sibTransId="{DDAED889-33AF-4FE2-8393-57C98562A936}"/>
    <dgm:cxn modelId="{20DE667D-921B-46DE-BE21-7AFEDBCF9884}" type="presOf" srcId="{6BDD19AE-8DB8-4AE9-823C-17248F2584AE}" destId="{5315E436-4B5F-47D8-B537-77782A156088}" srcOrd="0" destOrd="0" presId="urn:microsoft.com/office/officeart/2005/8/layout/default"/>
    <dgm:cxn modelId="{C683E2AE-7FD7-47E5-A820-4BB1DF451F55}" srcId="{8ABE9592-809C-4738-919B-22F2B83A14A5}" destId="{6FC32CA3-15E0-4A11-82F9-5D6705F9B14A}" srcOrd="10" destOrd="0" parTransId="{FDC6A458-D494-4C42-B708-0B233FCC02B6}" sibTransId="{8D262A35-9E9E-43F9-BD49-B0C9C5AFC68C}"/>
    <dgm:cxn modelId="{D48003B1-BBDD-409C-A6E8-FD9E176A24A4}" type="presOf" srcId="{8ABE9592-809C-4738-919B-22F2B83A14A5}" destId="{999DD2FE-F05D-46F3-9B84-34AA40272F43}" srcOrd="0" destOrd="0" presId="urn:microsoft.com/office/officeart/2005/8/layout/default"/>
    <dgm:cxn modelId="{FCBF86B6-5B32-48AB-8264-3DF85FE3CB53}" type="presOf" srcId="{B6A396BA-3EBF-4964-ACE8-B1C10155BC87}" destId="{FF61CDF1-2DD3-4445-AF9F-B40EE3969862}" srcOrd="0" destOrd="0" presId="urn:microsoft.com/office/officeart/2005/8/layout/default"/>
    <dgm:cxn modelId="{4DC2F5BC-5C57-407A-8447-2173CEAD8D3C}" type="presOf" srcId="{19023BE8-F015-4528-AC2B-5B5234E12313}" destId="{BA945A33-AB26-412B-B7F9-CA7A1ACFC2C0}" srcOrd="0" destOrd="0" presId="urn:microsoft.com/office/officeart/2005/8/layout/default"/>
    <dgm:cxn modelId="{181CE1C5-5904-4516-8FAB-0D6C85F3D6D8}" srcId="{8ABE9592-809C-4738-919B-22F2B83A14A5}" destId="{07DC86BD-A20B-4345-9C82-03137E926478}" srcOrd="2" destOrd="0" parTransId="{EDCE932E-0091-4B00-9089-6F940057DA0E}" sibTransId="{45D81BF4-EB23-4084-8E45-6B06201EFF08}"/>
    <dgm:cxn modelId="{C6DD2CC8-1599-4985-B814-424E4C8062CF}" type="presOf" srcId="{B608A8CF-CB9F-4B3F-B398-5A534D98E89C}" destId="{A6BF7CF3-4645-45FF-BED5-BD2AE4AEF385}" srcOrd="0" destOrd="0" presId="urn:microsoft.com/office/officeart/2005/8/layout/default"/>
    <dgm:cxn modelId="{7D7524CE-F3C6-4064-B803-5ADFE4048A14}" srcId="{8ABE9592-809C-4738-919B-22F2B83A14A5}" destId="{A84D22A1-3133-41CC-BE67-2CEEAA65B9DB}" srcOrd="8" destOrd="0" parTransId="{E79EFB46-BA6E-4F98-AD7E-347BBA886365}" sibTransId="{3A3EA208-77B0-4A6A-A902-EE5175C97CD8}"/>
    <dgm:cxn modelId="{B1D83ED2-2D2C-4B65-9799-3552AC12BCD6}" type="presOf" srcId="{0F8FD30E-09DB-4570-8743-30E764F11951}" destId="{6FAA2929-5D82-4905-94D1-CA14D9BDD584}" srcOrd="0" destOrd="0" presId="urn:microsoft.com/office/officeart/2005/8/layout/default"/>
    <dgm:cxn modelId="{EF0C51D9-C01F-42FE-9921-19CA21CD068D}" type="presOf" srcId="{33E68E2D-4480-460C-89EE-72604EEA9A61}" destId="{CD318FDF-4775-4453-AB77-847F5B74CB46}" srcOrd="0" destOrd="0" presId="urn:microsoft.com/office/officeart/2005/8/layout/default"/>
    <dgm:cxn modelId="{D90DDDE3-9B19-4CA8-B68A-879CBE2C3CD8}" type="presOf" srcId="{07DC86BD-A20B-4345-9C82-03137E926478}" destId="{7853908A-9E89-4B5E-9F25-0FA37FDE426A}" srcOrd="0" destOrd="0" presId="urn:microsoft.com/office/officeart/2005/8/layout/default"/>
    <dgm:cxn modelId="{477D59F0-A048-484B-ABF6-B7BD12DFD20F}" srcId="{8ABE9592-809C-4738-919B-22F2B83A14A5}" destId="{0F8FD30E-09DB-4570-8743-30E764F11951}" srcOrd="1" destOrd="0" parTransId="{32F236B2-EC4A-4D2D-8F9F-66747D5AA6FB}" sibTransId="{2B4CE865-319B-41B1-BFFA-0D60BD63BF85}"/>
    <dgm:cxn modelId="{6E525DF7-941B-420B-9994-8DAD4561FA8B}" srcId="{8ABE9592-809C-4738-919B-22F2B83A14A5}" destId="{B6A396BA-3EBF-4964-ACE8-B1C10155BC87}" srcOrd="11" destOrd="0" parTransId="{CE82E24A-6F89-40C9-BC7C-63A1493074B0}" sibTransId="{E69E63BA-45E4-4A8D-9ED3-9D34B3164292}"/>
    <dgm:cxn modelId="{B5F71FF8-0A8B-4DE5-ABD3-223D9AB6FC9F}" type="presOf" srcId="{A84D22A1-3133-41CC-BE67-2CEEAA65B9DB}" destId="{142BF834-F5E7-4EC6-8B42-E885CC5A192A}" srcOrd="0" destOrd="0" presId="urn:microsoft.com/office/officeart/2005/8/layout/default"/>
    <dgm:cxn modelId="{C8B6A1FB-6714-48E3-B2A3-C3B78E7D2BF4}" srcId="{8ABE9592-809C-4738-919B-22F2B83A14A5}" destId="{19023BE8-F015-4528-AC2B-5B5234E12313}" srcOrd="7" destOrd="0" parTransId="{6FD785C9-D059-4903-BA20-B51A655041E0}" sibTransId="{8EFBCD8D-C66C-47D7-99BF-F1F379B8F45C}"/>
    <dgm:cxn modelId="{E11CC1FD-470E-4CF7-85A8-ABBE2E535FFC}" type="presOf" srcId="{ED46D1C4-1BAB-46A0-A9C2-73C33CB9A511}" destId="{7643307A-5080-43DF-8147-C34FBFD04873}" srcOrd="0" destOrd="0" presId="urn:microsoft.com/office/officeart/2005/8/layout/default"/>
    <dgm:cxn modelId="{007798FE-564C-4660-9166-FCEB87E01560}" srcId="{8ABE9592-809C-4738-919B-22F2B83A14A5}" destId="{33E68E2D-4480-460C-89EE-72604EEA9A61}" srcOrd="9" destOrd="0" parTransId="{ABCD5773-6936-4418-9029-C9A88C3ACBFC}" sibTransId="{FB52638D-ACC8-45A7-8998-42FF6AAA3C5F}"/>
    <dgm:cxn modelId="{3ABA56E2-5D6E-4731-A84B-5FFFF0F198FE}" type="presParOf" srcId="{999DD2FE-F05D-46F3-9B84-34AA40272F43}" destId="{7643307A-5080-43DF-8147-C34FBFD04873}" srcOrd="0" destOrd="0" presId="urn:microsoft.com/office/officeart/2005/8/layout/default"/>
    <dgm:cxn modelId="{40796781-0730-4DBC-B6C4-249C24FAD556}" type="presParOf" srcId="{999DD2FE-F05D-46F3-9B84-34AA40272F43}" destId="{1D246F77-B4C9-43D6-A3DA-CC8148B86528}" srcOrd="1" destOrd="0" presId="urn:microsoft.com/office/officeart/2005/8/layout/default"/>
    <dgm:cxn modelId="{A826635C-DAD3-436E-8F4E-F7B14B3AC26D}" type="presParOf" srcId="{999DD2FE-F05D-46F3-9B84-34AA40272F43}" destId="{6FAA2929-5D82-4905-94D1-CA14D9BDD584}" srcOrd="2" destOrd="0" presId="urn:microsoft.com/office/officeart/2005/8/layout/default"/>
    <dgm:cxn modelId="{1CE5DB0D-182C-4A03-BE29-3D2B9C54CD56}" type="presParOf" srcId="{999DD2FE-F05D-46F3-9B84-34AA40272F43}" destId="{C2D4522A-3B29-47CD-B329-2A2880B9BE1D}" srcOrd="3" destOrd="0" presId="urn:microsoft.com/office/officeart/2005/8/layout/default"/>
    <dgm:cxn modelId="{735DFE15-1E39-4564-9BAF-FC8EA9AB1475}" type="presParOf" srcId="{999DD2FE-F05D-46F3-9B84-34AA40272F43}" destId="{7853908A-9E89-4B5E-9F25-0FA37FDE426A}" srcOrd="4" destOrd="0" presId="urn:microsoft.com/office/officeart/2005/8/layout/default"/>
    <dgm:cxn modelId="{F388413F-F9B6-4BB3-A9C1-B63C55FFE43D}" type="presParOf" srcId="{999DD2FE-F05D-46F3-9B84-34AA40272F43}" destId="{90BB533D-ADA1-4C4D-AC20-3E77902292A4}" srcOrd="5" destOrd="0" presId="urn:microsoft.com/office/officeart/2005/8/layout/default"/>
    <dgm:cxn modelId="{B3F2A481-64EB-44AF-BFC2-E19F50C8F2A5}" type="presParOf" srcId="{999DD2FE-F05D-46F3-9B84-34AA40272F43}" destId="{E478A84E-6980-4C73-86C8-6967A0D392BD}" srcOrd="6" destOrd="0" presId="urn:microsoft.com/office/officeart/2005/8/layout/default"/>
    <dgm:cxn modelId="{47B7D850-0824-4491-BA34-62694B2EA123}" type="presParOf" srcId="{999DD2FE-F05D-46F3-9B84-34AA40272F43}" destId="{E92AF75B-FE6C-4041-8845-3AD8A0FE6E59}" srcOrd="7" destOrd="0" presId="urn:microsoft.com/office/officeart/2005/8/layout/default"/>
    <dgm:cxn modelId="{B4D2F924-AA7B-4BCC-A4EE-0FF831FAD2E6}" type="presParOf" srcId="{999DD2FE-F05D-46F3-9B84-34AA40272F43}" destId="{A6BF7CF3-4645-45FF-BED5-BD2AE4AEF385}" srcOrd="8" destOrd="0" presId="urn:microsoft.com/office/officeart/2005/8/layout/default"/>
    <dgm:cxn modelId="{9FDF8E6C-58F7-4726-8829-692EAACB8353}" type="presParOf" srcId="{999DD2FE-F05D-46F3-9B84-34AA40272F43}" destId="{F08B4E52-DC2A-4838-8368-A5BB93480F99}" srcOrd="9" destOrd="0" presId="urn:microsoft.com/office/officeart/2005/8/layout/default"/>
    <dgm:cxn modelId="{4E662415-7E58-46E8-B46E-EAEE3717388E}" type="presParOf" srcId="{999DD2FE-F05D-46F3-9B84-34AA40272F43}" destId="{5315E436-4B5F-47D8-B537-77782A156088}" srcOrd="10" destOrd="0" presId="urn:microsoft.com/office/officeart/2005/8/layout/default"/>
    <dgm:cxn modelId="{746BEA1B-6064-424D-82D6-97A7CAD6F39F}" type="presParOf" srcId="{999DD2FE-F05D-46F3-9B84-34AA40272F43}" destId="{66860A73-4120-4546-8843-CD2373CD7CDF}" srcOrd="11" destOrd="0" presId="urn:microsoft.com/office/officeart/2005/8/layout/default"/>
    <dgm:cxn modelId="{F1EFDE21-9772-4CBB-BFC1-DC61B4E4F11C}" type="presParOf" srcId="{999DD2FE-F05D-46F3-9B84-34AA40272F43}" destId="{275188EE-4DE5-4F08-AB45-27D967447437}" srcOrd="12" destOrd="0" presId="urn:microsoft.com/office/officeart/2005/8/layout/default"/>
    <dgm:cxn modelId="{422D6969-0F5B-448E-8B9E-511831C87822}" type="presParOf" srcId="{999DD2FE-F05D-46F3-9B84-34AA40272F43}" destId="{D40AA5AC-7AB5-427B-93A5-5E66022B051D}" srcOrd="13" destOrd="0" presId="urn:microsoft.com/office/officeart/2005/8/layout/default"/>
    <dgm:cxn modelId="{6E39A210-26D4-4144-9AA7-90A1BD086FB2}" type="presParOf" srcId="{999DD2FE-F05D-46F3-9B84-34AA40272F43}" destId="{BA945A33-AB26-412B-B7F9-CA7A1ACFC2C0}" srcOrd="14" destOrd="0" presId="urn:microsoft.com/office/officeart/2005/8/layout/default"/>
    <dgm:cxn modelId="{BF12A36C-D0E5-421D-9509-D26C913371CC}" type="presParOf" srcId="{999DD2FE-F05D-46F3-9B84-34AA40272F43}" destId="{C58A0D4E-19E0-466C-8428-711F20AB7853}" srcOrd="15" destOrd="0" presId="urn:microsoft.com/office/officeart/2005/8/layout/default"/>
    <dgm:cxn modelId="{4A2546A2-D332-4812-A070-87652CC237AB}" type="presParOf" srcId="{999DD2FE-F05D-46F3-9B84-34AA40272F43}" destId="{142BF834-F5E7-4EC6-8B42-E885CC5A192A}" srcOrd="16" destOrd="0" presId="urn:microsoft.com/office/officeart/2005/8/layout/default"/>
    <dgm:cxn modelId="{2157F96A-308F-4D97-A4AD-054A4842418B}" type="presParOf" srcId="{999DD2FE-F05D-46F3-9B84-34AA40272F43}" destId="{0283F32E-7045-4357-A3A5-A1A5DC37BF15}" srcOrd="17" destOrd="0" presId="urn:microsoft.com/office/officeart/2005/8/layout/default"/>
    <dgm:cxn modelId="{C762E29F-944A-4F19-A9F1-0112C0789BBD}" type="presParOf" srcId="{999DD2FE-F05D-46F3-9B84-34AA40272F43}" destId="{CD318FDF-4775-4453-AB77-847F5B74CB46}" srcOrd="18" destOrd="0" presId="urn:microsoft.com/office/officeart/2005/8/layout/default"/>
    <dgm:cxn modelId="{10C0407E-9D59-4FF0-96D9-AD0B8B2481CA}" type="presParOf" srcId="{999DD2FE-F05D-46F3-9B84-34AA40272F43}" destId="{0548467D-7001-4ABF-AFAF-B9F9B7F93B19}" srcOrd="19" destOrd="0" presId="urn:microsoft.com/office/officeart/2005/8/layout/default"/>
    <dgm:cxn modelId="{B66C4BD4-599A-4BE5-A4FB-008958AD291E}" type="presParOf" srcId="{999DD2FE-F05D-46F3-9B84-34AA40272F43}" destId="{6A456366-D63D-497C-A6C6-79BD1CB98C92}" srcOrd="20" destOrd="0" presId="urn:microsoft.com/office/officeart/2005/8/layout/default"/>
    <dgm:cxn modelId="{1FD06055-D223-49AC-ACE9-79CD139805C0}" type="presParOf" srcId="{999DD2FE-F05D-46F3-9B84-34AA40272F43}" destId="{F40119DE-417F-4DD2-BF22-42FC82164E1B}" srcOrd="21" destOrd="0" presId="urn:microsoft.com/office/officeart/2005/8/layout/default"/>
    <dgm:cxn modelId="{7EFECA10-034E-4C5A-96A5-819478BE8CC4}" type="presParOf" srcId="{999DD2FE-F05D-46F3-9B84-34AA40272F43}" destId="{FF61CDF1-2DD3-4445-AF9F-B40EE396986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F5CE8-EE3E-44E1-A707-A2792BA2E1AD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9DC9CD64-F938-48FE-A29A-389F5759AAF1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Rekomendasi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item yang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dijual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adalah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gadget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E776FB47-6B31-4331-889D-5E37E344A44F}" type="parTrans" cxnId="{2E9EF0BA-70C2-4FDB-A626-45939193107E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50B7773B-7EA9-49A0-8284-6E7D554AD234}" type="sibTrans" cxnId="{2E9EF0BA-70C2-4FDB-A626-45939193107E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0E3DD510-E841-44FE-99F6-8129479A3300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Memberikan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diskon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yang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besar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dan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berkala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meningkatkan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trafic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73BFFE80-0226-4E42-8323-A25D35E2EFA4}" type="parTrans" cxnId="{93A245DB-EAC5-412B-90F5-F9B655C1066E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D4BD0BB6-C256-4AC0-BA35-6206BD93DC52}" type="sibTrans" cxnId="{93A245DB-EAC5-412B-90F5-F9B655C1066E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FDF507E7-B97F-4F62-9D1D-DA07EA4AFA12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Pastikan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terdapat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metode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pembayaran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COD,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easypay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, dan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payaxis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di e-commerce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FA5A4C50-9CFC-4DF6-94BF-5630D71771B9}" type="parTrans" cxnId="{007CE7B6-2F14-4CC5-BA71-E3376B8D2D6B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2E86104B-3FCD-4DE7-98D7-3AEB4CAE50AA}" type="sibTrans" cxnId="{007CE7B6-2F14-4CC5-BA71-E3376B8D2D6B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05CA6CD5-EF7E-4546-9D6F-ACCF3EB6ABC9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Pastikan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stok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website sama dengan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stok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inventory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B8D2094A-39E5-47DF-A17B-F9798AFFF3DB}" type="parTrans" cxnId="{0309C36D-068F-4C46-ADA4-EA240EB29B2A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552A58DD-FCA8-410A-B960-FC1BBE9BBBC2}" type="sibTrans" cxnId="{0309C36D-068F-4C46-ADA4-EA240EB29B2A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1937AA00-86BF-4721-9BF5-591BC050E235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Berikan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service yang baik pada customer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EBE1E09E-7185-4E20-BA42-1F8A2087861B}" type="parTrans" cxnId="{3F4C91BD-E3BB-4BB3-8F7F-42B132308976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4E020B65-3012-4D90-BBF8-459D70473BCF}" type="sibTrans" cxnId="{3F4C91BD-E3BB-4BB3-8F7F-42B132308976}">
      <dgm:prSet/>
      <dgm:spPr/>
      <dgm:t>
        <a:bodyPr/>
        <a:lstStyle/>
        <a:p>
          <a:endParaRPr lang="en-ID">
            <a:solidFill>
              <a:schemeClr val="tx2"/>
            </a:solidFill>
            <a:latin typeface="Work Sans" pitchFamily="2" charset="0"/>
          </a:endParaRPr>
        </a:p>
      </dgm:t>
    </dgm:pt>
    <dgm:pt modelId="{83338D3B-7465-4396-A70F-3FF363F1E05D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Work Sans" pitchFamily="2" charset="0"/>
            </a:rPr>
            <a:t>Aktif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berpartisipasi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di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hari-hari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besar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mempromosikan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produk,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terutama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dirty="0" err="1">
              <a:solidFill>
                <a:schemeClr val="tx2"/>
              </a:solidFill>
              <a:latin typeface="Work Sans" pitchFamily="2" charset="0"/>
            </a:rPr>
            <a:t>saat</a:t>
          </a:r>
          <a:r>
            <a:rPr lang="en-US" dirty="0">
              <a:solidFill>
                <a:schemeClr val="tx2"/>
              </a:solidFill>
              <a:latin typeface="Work Sans" pitchFamily="2" charset="0"/>
            </a:rPr>
            <a:t> Black Friday</a:t>
          </a:r>
          <a:endParaRPr lang="en-ID" dirty="0">
            <a:solidFill>
              <a:schemeClr val="tx2"/>
            </a:solidFill>
            <a:latin typeface="Work Sans" pitchFamily="2" charset="0"/>
          </a:endParaRPr>
        </a:p>
      </dgm:t>
    </dgm:pt>
    <dgm:pt modelId="{BCA1D257-9C60-4E3B-8E86-54F5D15823DC}" type="parTrans" cxnId="{A2DE8E74-45B7-4E8E-B9AD-C90DDB40CBE1}">
      <dgm:prSet/>
      <dgm:spPr/>
      <dgm:t>
        <a:bodyPr/>
        <a:lstStyle/>
        <a:p>
          <a:endParaRPr lang="en-ID"/>
        </a:p>
      </dgm:t>
    </dgm:pt>
    <dgm:pt modelId="{A063EFA7-9F25-46FF-B3DE-27DC55C73908}" type="sibTrans" cxnId="{A2DE8E74-45B7-4E8E-B9AD-C90DDB40CBE1}">
      <dgm:prSet/>
      <dgm:spPr/>
      <dgm:t>
        <a:bodyPr/>
        <a:lstStyle/>
        <a:p>
          <a:endParaRPr lang="en-ID"/>
        </a:p>
      </dgm:t>
    </dgm:pt>
    <dgm:pt modelId="{194603AB-B07A-4C47-81CA-CEBE064B7D64}" type="pres">
      <dgm:prSet presAssocID="{8FBF5CE8-EE3E-44E1-A707-A2792BA2E1AD}" presName="diagram" presStyleCnt="0">
        <dgm:presLayoutVars>
          <dgm:dir/>
          <dgm:resizeHandles val="exact"/>
        </dgm:presLayoutVars>
      </dgm:prSet>
      <dgm:spPr/>
    </dgm:pt>
    <dgm:pt modelId="{4807928D-70C4-45DD-8D38-48D5587FA520}" type="pres">
      <dgm:prSet presAssocID="{9DC9CD64-F938-48FE-A29A-389F5759AAF1}" presName="node" presStyleLbl="node1" presStyleIdx="0" presStyleCnt="6">
        <dgm:presLayoutVars>
          <dgm:bulletEnabled val="1"/>
        </dgm:presLayoutVars>
      </dgm:prSet>
      <dgm:spPr/>
    </dgm:pt>
    <dgm:pt modelId="{D27738D5-CC8B-44E1-B1ED-71D167D4256F}" type="pres">
      <dgm:prSet presAssocID="{50B7773B-7EA9-49A0-8284-6E7D554AD234}" presName="sibTrans" presStyleCnt="0"/>
      <dgm:spPr/>
    </dgm:pt>
    <dgm:pt modelId="{C775C4AF-4F3B-43CF-87E8-EA60ECEC8C29}" type="pres">
      <dgm:prSet presAssocID="{83338D3B-7465-4396-A70F-3FF363F1E05D}" presName="node" presStyleLbl="node1" presStyleIdx="1" presStyleCnt="6">
        <dgm:presLayoutVars>
          <dgm:bulletEnabled val="1"/>
        </dgm:presLayoutVars>
      </dgm:prSet>
      <dgm:spPr/>
    </dgm:pt>
    <dgm:pt modelId="{6E92D71E-50A4-4ADA-A1D9-51D8CC269821}" type="pres">
      <dgm:prSet presAssocID="{A063EFA7-9F25-46FF-B3DE-27DC55C73908}" presName="sibTrans" presStyleCnt="0"/>
      <dgm:spPr/>
    </dgm:pt>
    <dgm:pt modelId="{8BB4D258-259B-4ECA-8759-CAA25DA36BDF}" type="pres">
      <dgm:prSet presAssocID="{0E3DD510-E841-44FE-99F6-8129479A3300}" presName="node" presStyleLbl="node1" presStyleIdx="2" presStyleCnt="6">
        <dgm:presLayoutVars>
          <dgm:bulletEnabled val="1"/>
        </dgm:presLayoutVars>
      </dgm:prSet>
      <dgm:spPr/>
    </dgm:pt>
    <dgm:pt modelId="{36D9B1AA-43BC-4CA6-9B0B-987FF77CD1F4}" type="pres">
      <dgm:prSet presAssocID="{D4BD0BB6-C256-4AC0-BA35-6206BD93DC52}" presName="sibTrans" presStyleCnt="0"/>
      <dgm:spPr/>
    </dgm:pt>
    <dgm:pt modelId="{FCFEA47E-1898-4908-B3F0-D945D60F2DFC}" type="pres">
      <dgm:prSet presAssocID="{FDF507E7-B97F-4F62-9D1D-DA07EA4AFA12}" presName="node" presStyleLbl="node1" presStyleIdx="3" presStyleCnt="6">
        <dgm:presLayoutVars>
          <dgm:bulletEnabled val="1"/>
        </dgm:presLayoutVars>
      </dgm:prSet>
      <dgm:spPr/>
    </dgm:pt>
    <dgm:pt modelId="{629C57F5-2876-4691-BD95-8A61C0164C0F}" type="pres">
      <dgm:prSet presAssocID="{2E86104B-3FCD-4DE7-98D7-3AEB4CAE50AA}" presName="sibTrans" presStyleCnt="0"/>
      <dgm:spPr/>
    </dgm:pt>
    <dgm:pt modelId="{A9A28ACF-6CA3-42E0-A498-24ADD2B97D28}" type="pres">
      <dgm:prSet presAssocID="{05CA6CD5-EF7E-4546-9D6F-ACCF3EB6ABC9}" presName="node" presStyleLbl="node1" presStyleIdx="4" presStyleCnt="6">
        <dgm:presLayoutVars>
          <dgm:bulletEnabled val="1"/>
        </dgm:presLayoutVars>
      </dgm:prSet>
      <dgm:spPr/>
    </dgm:pt>
    <dgm:pt modelId="{2A0379D0-9BF1-48A1-91A8-EF443B6484F6}" type="pres">
      <dgm:prSet presAssocID="{552A58DD-FCA8-410A-B960-FC1BBE9BBBC2}" presName="sibTrans" presStyleCnt="0"/>
      <dgm:spPr/>
    </dgm:pt>
    <dgm:pt modelId="{186D9B94-1749-417E-BD92-63D719C045B6}" type="pres">
      <dgm:prSet presAssocID="{1937AA00-86BF-4721-9BF5-591BC050E235}" presName="node" presStyleLbl="node1" presStyleIdx="5" presStyleCnt="6">
        <dgm:presLayoutVars>
          <dgm:bulletEnabled val="1"/>
        </dgm:presLayoutVars>
      </dgm:prSet>
      <dgm:spPr/>
    </dgm:pt>
  </dgm:ptLst>
  <dgm:cxnLst>
    <dgm:cxn modelId="{C527F40B-CAA8-4570-8BF6-A9EF595DB355}" type="presOf" srcId="{05CA6CD5-EF7E-4546-9D6F-ACCF3EB6ABC9}" destId="{A9A28ACF-6CA3-42E0-A498-24ADD2B97D28}" srcOrd="0" destOrd="0" presId="urn:microsoft.com/office/officeart/2005/8/layout/default"/>
    <dgm:cxn modelId="{6A974914-4008-4B8B-B686-E584CF1B555F}" type="presOf" srcId="{8FBF5CE8-EE3E-44E1-A707-A2792BA2E1AD}" destId="{194603AB-B07A-4C47-81CA-CEBE064B7D64}" srcOrd="0" destOrd="0" presId="urn:microsoft.com/office/officeart/2005/8/layout/default"/>
    <dgm:cxn modelId="{92EBE42A-0C42-4E0B-A34D-E0973AC703FB}" type="presOf" srcId="{9DC9CD64-F938-48FE-A29A-389F5759AAF1}" destId="{4807928D-70C4-45DD-8D38-48D5587FA520}" srcOrd="0" destOrd="0" presId="urn:microsoft.com/office/officeart/2005/8/layout/default"/>
    <dgm:cxn modelId="{D9194639-6C23-4F3D-A888-1F07EBEC019A}" type="presOf" srcId="{0E3DD510-E841-44FE-99F6-8129479A3300}" destId="{8BB4D258-259B-4ECA-8759-CAA25DA36BDF}" srcOrd="0" destOrd="0" presId="urn:microsoft.com/office/officeart/2005/8/layout/default"/>
    <dgm:cxn modelId="{0309C36D-068F-4C46-ADA4-EA240EB29B2A}" srcId="{8FBF5CE8-EE3E-44E1-A707-A2792BA2E1AD}" destId="{05CA6CD5-EF7E-4546-9D6F-ACCF3EB6ABC9}" srcOrd="4" destOrd="0" parTransId="{B8D2094A-39E5-47DF-A17B-F9798AFFF3DB}" sibTransId="{552A58DD-FCA8-410A-B960-FC1BBE9BBBC2}"/>
    <dgm:cxn modelId="{A2DE8E74-45B7-4E8E-B9AD-C90DDB40CBE1}" srcId="{8FBF5CE8-EE3E-44E1-A707-A2792BA2E1AD}" destId="{83338D3B-7465-4396-A70F-3FF363F1E05D}" srcOrd="1" destOrd="0" parTransId="{BCA1D257-9C60-4E3B-8E86-54F5D15823DC}" sibTransId="{A063EFA7-9F25-46FF-B3DE-27DC55C73908}"/>
    <dgm:cxn modelId="{1D543BB2-56B2-48E4-B348-00C5D6FC8B13}" type="presOf" srcId="{1937AA00-86BF-4721-9BF5-591BC050E235}" destId="{186D9B94-1749-417E-BD92-63D719C045B6}" srcOrd="0" destOrd="0" presId="urn:microsoft.com/office/officeart/2005/8/layout/default"/>
    <dgm:cxn modelId="{007CE7B6-2F14-4CC5-BA71-E3376B8D2D6B}" srcId="{8FBF5CE8-EE3E-44E1-A707-A2792BA2E1AD}" destId="{FDF507E7-B97F-4F62-9D1D-DA07EA4AFA12}" srcOrd="3" destOrd="0" parTransId="{FA5A4C50-9CFC-4DF6-94BF-5630D71771B9}" sibTransId="{2E86104B-3FCD-4DE7-98D7-3AEB4CAE50AA}"/>
    <dgm:cxn modelId="{2E9EF0BA-70C2-4FDB-A626-45939193107E}" srcId="{8FBF5CE8-EE3E-44E1-A707-A2792BA2E1AD}" destId="{9DC9CD64-F938-48FE-A29A-389F5759AAF1}" srcOrd="0" destOrd="0" parTransId="{E776FB47-6B31-4331-889D-5E37E344A44F}" sibTransId="{50B7773B-7EA9-49A0-8284-6E7D554AD234}"/>
    <dgm:cxn modelId="{3F4C91BD-E3BB-4BB3-8F7F-42B132308976}" srcId="{8FBF5CE8-EE3E-44E1-A707-A2792BA2E1AD}" destId="{1937AA00-86BF-4721-9BF5-591BC050E235}" srcOrd="5" destOrd="0" parTransId="{EBE1E09E-7185-4E20-BA42-1F8A2087861B}" sibTransId="{4E020B65-3012-4D90-BBF8-459D70473BCF}"/>
    <dgm:cxn modelId="{93A245DB-EAC5-412B-90F5-F9B655C1066E}" srcId="{8FBF5CE8-EE3E-44E1-A707-A2792BA2E1AD}" destId="{0E3DD510-E841-44FE-99F6-8129479A3300}" srcOrd="2" destOrd="0" parTransId="{73BFFE80-0226-4E42-8323-A25D35E2EFA4}" sibTransId="{D4BD0BB6-C256-4AC0-BA35-6206BD93DC52}"/>
    <dgm:cxn modelId="{36975FE6-720D-4EBE-9AF3-4A43337CCCB1}" type="presOf" srcId="{FDF507E7-B97F-4F62-9D1D-DA07EA4AFA12}" destId="{FCFEA47E-1898-4908-B3F0-D945D60F2DFC}" srcOrd="0" destOrd="0" presId="urn:microsoft.com/office/officeart/2005/8/layout/default"/>
    <dgm:cxn modelId="{26CB2AF5-3BF9-4C1A-82FB-58F3BD74F678}" type="presOf" srcId="{83338D3B-7465-4396-A70F-3FF363F1E05D}" destId="{C775C4AF-4F3B-43CF-87E8-EA60ECEC8C29}" srcOrd="0" destOrd="0" presId="urn:microsoft.com/office/officeart/2005/8/layout/default"/>
    <dgm:cxn modelId="{719A6F10-3485-4AB9-B0B1-D628B8D16DDF}" type="presParOf" srcId="{194603AB-B07A-4C47-81CA-CEBE064B7D64}" destId="{4807928D-70C4-45DD-8D38-48D5587FA520}" srcOrd="0" destOrd="0" presId="urn:microsoft.com/office/officeart/2005/8/layout/default"/>
    <dgm:cxn modelId="{1984FFAD-4057-4F82-9507-B52EF4EA74D7}" type="presParOf" srcId="{194603AB-B07A-4C47-81CA-CEBE064B7D64}" destId="{D27738D5-CC8B-44E1-B1ED-71D167D4256F}" srcOrd="1" destOrd="0" presId="urn:microsoft.com/office/officeart/2005/8/layout/default"/>
    <dgm:cxn modelId="{115D3BAA-400D-4EE9-90AD-095298056E91}" type="presParOf" srcId="{194603AB-B07A-4C47-81CA-CEBE064B7D64}" destId="{C775C4AF-4F3B-43CF-87E8-EA60ECEC8C29}" srcOrd="2" destOrd="0" presId="urn:microsoft.com/office/officeart/2005/8/layout/default"/>
    <dgm:cxn modelId="{5C6EC2AD-CB42-4034-BFC4-D85D87F8372F}" type="presParOf" srcId="{194603AB-B07A-4C47-81CA-CEBE064B7D64}" destId="{6E92D71E-50A4-4ADA-A1D9-51D8CC269821}" srcOrd="3" destOrd="0" presId="urn:microsoft.com/office/officeart/2005/8/layout/default"/>
    <dgm:cxn modelId="{7171A822-6A10-44FF-AF4A-E9905458956F}" type="presParOf" srcId="{194603AB-B07A-4C47-81CA-CEBE064B7D64}" destId="{8BB4D258-259B-4ECA-8759-CAA25DA36BDF}" srcOrd="4" destOrd="0" presId="urn:microsoft.com/office/officeart/2005/8/layout/default"/>
    <dgm:cxn modelId="{343770F6-3A6F-4B14-AB86-7AE7A04A38FA}" type="presParOf" srcId="{194603AB-B07A-4C47-81CA-CEBE064B7D64}" destId="{36D9B1AA-43BC-4CA6-9B0B-987FF77CD1F4}" srcOrd="5" destOrd="0" presId="urn:microsoft.com/office/officeart/2005/8/layout/default"/>
    <dgm:cxn modelId="{F1D1139A-1A7F-4C30-8424-8874C88A2671}" type="presParOf" srcId="{194603AB-B07A-4C47-81CA-CEBE064B7D64}" destId="{FCFEA47E-1898-4908-B3F0-D945D60F2DFC}" srcOrd="6" destOrd="0" presId="urn:microsoft.com/office/officeart/2005/8/layout/default"/>
    <dgm:cxn modelId="{C83E3987-D65E-40F1-B4EE-F1AA720FDD98}" type="presParOf" srcId="{194603AB-B07A-4C47-81CA-CEBE064B7D64}" destId="{629C57F5-2876-4691-BD95-8A61C0164C0F}" srcOrd="7" destOrd="0" presId="urn:microsoft.com/office/officeart/2005/8/layout/default"/>
    <dgm:cxn modelId="{A43B9B9F-CEAB-4465-BDEE-39F6EDFDF255}" type="presParOf" srcId="{194603AB-B07A-4C47-81CA-CEBE064B7D64}" destId="{A9A28ACF-6CA3-42E0-A498-24ADD2B97D28}" srcOrd="8" destOrd="0" presId="urn:microsoft.com/office/officeart/2005/8/layout/default"/>
    <dgm:cxn modelId="{DF6EEBDE-C643-4981-868E-A90E4D90794F}" type="presParOf" srcId="{194603AB-B07A-4C47-81CA-CEBE064B7D64}" destId="{2A0379D0-9BF1-48A1-91A8-EF443B6484F6}" srcOrd="9" destOrd="0" presId="urn:microsoft.com/office/officeart/2005/8/layout/default"/>
    <dgm:cxn modelId="{27733A19-3E1F-468B-894D-85EFECD72ABF}" type="presParOf" srcId="{194603AB-B07A-4C47-81CA-CEBE064B7D64}" destId="{186D9B94-1749-417E-BD92-63D719C045B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3307A-5080-43DF-8147-C34FBFD04873}">
      <dsp:nvSpPr>
        <dsp:cNvPr id="0" name=""/>
        <dsp:cNvSpPr/>
      </dsp:nvSpPr>
      <dsp:spPr>
        <a:xfrm>
          <a:off x="504042" y="1263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1. item_id = kode identitas pemesanan</a:t>
          </a:r>
          <a:endParaRPr lang="en-ID" sz="1000" kern="1200" dirty="0"/>
        </a:p>
      </dsp:txBody>
      <dsp:txXfrm>
        <a:off x="504042" y="1263"/>
        <a:ext cx="1194551" cy="716730"/>
      </dsp:txXfrm>
    </dsp:sp>
    <dsp:sp modelId="{6FAA2929-5D82-4905-94D1-CA14D9BDD584}">
      <dsp:nvSpPr>
        <dsp:cNvPr id="0" name=""/>
        <dsp:cNvSpPr/>
      </dsp:nvSpPr>
      <dsp:spPr>
        <a:xfrm>
          <a:off x="1818048" y="1263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2. status = status pemesanan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1818048" y="1263"/>
        <a:ext cx="1194551" cy="716730"/>
      </dsp:txXfrm>
    </dsp:sp>
    <dsp:sp modelId="{7853908A-9E89-4B5E-9F25-0FA37FDE426A}">
      <dsp:nvSpPr>
        <dsp:cNvPr id="0" name=""/>
        <dsp:cNvSpPr/>
      </dsp:nvSpPr>
      <dsp:spPr>
        <a:xfrm>
          <a:off x="3132054" y="1263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3. created_at = tanggal pesanan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3132054" y="1263"/>
        <a:ext cx="1194551" cy="716730"/>
      </dsp:txXfrm>
    </dsp:sp>
    <dsp:sp modelId="{70874B35-7BC0-4099-9124-0A190BB77A16}">
      <dsp:nvSpPr>
        <dsp:cNvPr id="0" name=""/>
        <dsp:cNvSpPr/>
      </dsp:nvSpPr>
      <dsp:spPr>
        <a:xfrm>
          <a:off x="4446060" y="1263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4. sku = kode produk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4446060" y="1263"/>
        <a:ext cx="1194551" cy="716730"/>
      </dsp:txXfrm>
    </dsp:sp>
    <dsp:sp modelId="{E478A84E-6980-4C73-86C8-6967A0D392BD}">
      <dsp:nvSpPr>
        <dsp:cNvPr id="0" name=""/>
        <dsp:cNvSpPr/>
      </dsp:nvSpPr>
      <dsp:spPr>
        <a:xfrm>
          <a:off x="5760066" y="1263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5. price = harga produk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760066" y="1263"/>
        <a:ext cx="1194551" cy="716730"/>
      </dsp:txXfrm>
    </dsp:sp>
    <dsp:sp modelId="{A6BF7CF3-4645-45FF-BED5-BD2AE4AEF385}">
      <dsp:nvSpPr>
        <dsp:cNvPr id="0" name=""/>
        <dsp:cNvSpPr/>
      </dsp:nvSpPr>
      <dsp:spPr>
        <a:xfrm>
          <a:off x="504042" y="837448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6. qty_ordered = kuantitas barang yang dipesan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04042" y="837448"/>
        <a:ext cx="1194551" cy="716730"/>
      </dsp:txXfrm>
    </dsp:sp>
    <dsp:sp modelId="{5315E436-4B5F-47D8-B537-77782A156088}">
      <dsp:nvSpPr>
        <dsp:cNvPr id="0" name=""/>
        <dsp:cNvSpPr/>
      </dsp:nvSpPr>
      <dsp:spPr>
        <a:xfrm>
          <a:off x="1818048" y="837448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7. grand_total = total harga pemesanan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1818048" y="837448"/>
        <a:ext cx="1194551" cy="716730"/>
      </dsp:txXfrm>
    </dsp:sp>
    <dsp:sp modelId="{307D4A07-49FD-4F75-8926-05FBC548BE42}">
      <dsp:nvSpPr>
        <dsp:cNvPr id="0" name=""/>
        <dsp:cNvSpPr/>
      </dsp:nvSpPr>
      <dsp:spPr>
        <a:xfrm>
          <a:off x="3132054" y="837448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8. increment_id = kode struk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3132054" y="837448"/>
        <a:ext cx="1194551" cy="716730"/>
      </dsp:txXfrm>
    </dsp:sp>
    <dsp:sp modelId="{275188EE-4DE5-4F08-AB45-27D967447437}">
      <dsp:nvSpPr>
        <dsp:cNvPr id="0" name=""/>
        <dsp:cNvSpPr/>
      </dsp:nvSpPr>
      <dsp:spPr>
        <a:xfrm>
          <a:off x="4446060" y="837448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9. category_name_1 = kategori barang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4446060" y="837448"/>
        <a:ext cx="1194551" cy="716730"/>
      </dsp:txXfrm>
    </dsp:sp>
    <dsp:sp modelId="{9B8585AE-0C87-428F-B4FE-20023035E5C4}">
      <dsp:nvSpPr>
        <dsp:cNvPr id="0" name=""/>
        <dsp:cNvSpPr/>
      </dsp:nvSpPr>
      <dsp:spPr>
        <a:xfrm>
          <a:off x="5760066" y="837448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10. sales_commission_code = kode komisi penjualan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760066" y="837448"/>
        <a:ext cx="1194551" cy="716730"/>
      </dsp:txXfrm>
    </dsp:sp>
    <dsp:sp modelId="{BA945A33-AB26-412B-B7F9-CA7A1ACFC2C0}">
      <dsp:nvSpPr>
        <dsp:cNvPr id="0" name=""/>
        <dsp:cNvSpPr/>
      </dsp:nvSpPr>
      <dsp:spPr>
        <a:xfrm>
          <a:off x="504042" y="1673634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11. discount_amount = jumlah diskon yang diberikan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04042" y="1673634"/>
        <a:ext cx="1194551" cy="716730"/>
      </dsp:txXfrm>
    </dsp:sp>
    <dsp:sp modelId="{142BF834-F5E7-4EC6-8B42-E885CC5A192A}">
      <dsp:nvSpPr>
        <dsp:cNvPr id="0" name=""/>
        <dsp:cNvSpPr/>
      </dsp:nvSpPr>
      <dsp:spPr>
        <a:xfrm>
          <a:off x="1818048" y="1673634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12. payment_method = metode pembayaran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1818048" y="1673634"/>
        <a:ext cx="1194551" cy="716730"/>
      </dsp:txXfrm>
    </dsp:sp>
    <dsp:sp modelId="{68A9BE10-32C4-482B-9E82-FCC7FF1167F3}">
      <dsp:nvSpPr>
        <dsp:cNvPr id="0" name=""/>
        <dsp:cNvSpPr/>
      </dsp:nvSpPr>
      <dsp:spPr>
        <a:xfrm>
          <a:off x="3132054" y="1673634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13. Working Date = tanggal kerja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3132054" y="1673634"/>
        <a:ext cx="1194551" cy="716730"/>
      </dsp:txXfrm>
    </dsp:sp>
    <dsp:sp modelId="{E6F75414-4D87-4C74-A5F2-7FF2F2522956}">
      <dsp:nvSpPr>
        <dsp:cNvPr id="0" name=""/>
        <dsp:cNvSpPr/>
      </dsp:nvSpPr>
      <dsp:spPr>
        <a:xfrm>
          <a:off x="4446060" y="1673634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14. BI Status = kategori harga produk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4446060" y="1673634"/>
        <a:ext cx="1194551" cy="716730"/>
      </dsp:txXfrm>
    </dsp:sp>
    <dsp:sp modelId="{56A6A10C-1397-4371-B934-E266D879376A}">
      <dsp:nvSpPr>
        <dsp:cNvPr id="0" name=""/>
        <dsp:cNvSpPr/>
      </dsp:nvSpPr>
      <dsp:spPr>
        <a:xfrm>
          <a:off x="5760066" y="1673634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15. MV = total harga pemesanan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760066" y="1673634"/>
        <a:ext cx="1194551" cy="716730"/>
      </dsp:txXfrm>
    </dsp:sp>
    <dsp:sp modelId="{CD318FDF-4775-4453-AB77-847F5B74CB46}">
      <dsp:nvSpPr>
        <dsp:cNvPr id="0" name=""/>
        <dsp:cNvSpPr/>
      </dsp:nvSpPr>
      <dsp:spPr>
        <a:xfrm>
          <a:off x="504042" y="2509820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16. Year = tahun transaksi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04042" y="2509820"/>
        <a:ext cx="1194551" cy="716730"/>
      </dsp:txXfrm>
    </dsp:sp>
    <dsp:sp modelId="{6A456366-D63D-497C-A6C6-79BD1CB98C92}">
      <dsp:nvSpPr>
        <dsp:cNvPr id="0" name=""/>
        <dsp:cNvSpPr/>
      </dsp:nvSpPr>
      <dsp:spPr>
        <a:xfrm>
          <a:off x="1818048" y="2509820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17. Month = bulan transaksi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1818048" y="2509820"/>
        <a:ext cx="1194551" cy="716730"/>
      </dsp:txXfrm>
    </dsp:sp>
    <dsp:sp modelId="{101D3824-9534-444D-A13C-1E9BEED97737}">
      <dsp:nvSpPr>
        <dsp:cNvPr id="0" name=""/>
        <dsp:cNvSpPr/>
      </dsp:nvSpPr>
      <dsp:spPr>
        <a:xfrm>
          <a:off x="3132054" y="2509820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18. Customer Since = bulan dan tahun customer bergabung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3132054" y="2509820"/>
        <a:ext cx="1194551" cy="716730"/>
      </dsp:txXfrm>
    </dsp:sp>
    <dsp:sp modelId="{FF61CDF1-2DD3-4445-AF9F-B40EE3969862}">
      <dsp:nvSpPr>
        <dsp:cNvPr id="0" name=""/>
        <dsp:cNvSpPr/>
      </dsp:nvSpPr>
      <dsp:spPr>
        <a:xfrm>
          <a:off x="4446060" y="2509820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effectLst/>
              <a:latin typeface="Work Sans" pitchFamily="2" charset="0"/>
            </a:rPr>
            <a:t>19. M-Y = </a:t>
          </a:r>
          <a:r>
            <a:rPr lang="en-ID" sz="1000" b="0" kern="1200" dirty="0" err="1">
              <a:effectLst/>
              <a:latin typeface="Work Sans" pitchFamily="2" charset="0"/>
            </a:rPr>
            <a:t>bulan</a:t>
          </a:r>
          <a:r>
            <a:rPr lang="en-ID" sz="1000" b="0" kern="1200" dirty="0">
              <a:effectLst/>
              <a:latin typeface="Work Sans" pitchFamily="2" charset="0"/>
            </a:rPr>
            <a:t> dan </a:t>
          </a:r>
          <a:r>
            <a:rPr lang="en-ID" sz="1000" b="0" kern="1200" dirty="0" err="1">
              <a:effectLst/>
              <a:latin typeface="Work Sans" pitchFamily="2" charset="0"/>
            </a:rPr>
            <a:t>tahun</a:t>
          </a:r>
          <a:r>
            <a:rPr lang="en-ID" sz="1000" b="0" kern="1200" dirty="0"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effectLst/>
              <a:latin typeface="Work Sans" pitchFamily="2" charset="0"/>
            </a:rPr>
            <a:t>transaksi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4446060" y="2509820"/>
        <a:ext cx="1194551" cy="716730"/>
      </dsp:txXfrm>
    </dsp:sp>
    <dsp:sp modelId="{79F055B5-F9AB-4537-A8E1-9A5CBDD74C1A}">
      <dsp:nvSpPr>
        <dsp:cNvPr id="0" name=""/>
        <dsp:cNvSpPr/>
      </dsp:nvSpPr>
      <dsp:spPr>
        <a:xfrm>
          <a:off x="5760066" y="2509820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20. FY = tahun fiskal perusahaan</a:t>
          </a:r>
          <a:endParaRPr lang="en-ID" sz="1000" b="0" kern="1200" dirty="0">
            <a:effectLst/>
            <a:latin typeface="Work Sans" pitchFamily="2" charset="0"/>
          </a:endParaRPr>
        </a:p>
      </dsp:txBody>
      <dsp:txXfrm>
        <a:off x="5760066" y="2509820"/>
        <a:ext cx="1194551" cy="716730"/>
      </dsp:txXfrm>
    </dsp:sp>
    <dsp:sp modelId="{2341DB5A-66CC-4C0D-80F7-DF4CEBF8187F}">
      <dsp:nvSpPr>
        <dsp:cNvPr id="0" name=""/>
        <dsp:cNvSpPr/>
      </dsp:nvSpPr>
      <dsp:spPr>
        <a:xfrm>
          <a:off x="3132054" y="3346006"/>
          <a:ext cx="1194551" cy="716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effectLst/>
              <a:latin typeface="Work Sans" pitchFamily="2" charset="0"/>
            </a:rPr>
            <a:t>21. Customer ID = kode customer</a:t>
          </a:r>
          <a:endParaRPr lang="en-ID" sz="1000" kern="1200"/>
        </a:p>
      </dsp:txBody>
      <dsp:txXfrm>
        <a:off x="3132054" y="3346006"/>
        <a:ext cx="1194551" cy="716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18029-D3DE-481E-B9A4-C58A1DDFBAB0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4000" kern="1200"/>
        </a:p>
      </dsp:txBody>
      <dsp:txXfrm>
        <a:off x="33499" y="779029"/>
        <a:ext cx="1545106" cy="904550"/>
      </dsp:txXfrm>
    </dsp:sp>
    <dsp:sp modelId="{6CBD0D57-CF01-446A-8D2A-3EA2C21EBEDE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>
        <a:off x="1747670" y="1112161"/>
        <a:ext cx="237646" cy="238286"/>
      </dsp:txXfrm>
    </dsp:sp>
    <dsp:sp modelId="{FAB4D097-1051-4162-BE4C-C9FD9C1599BF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4000" kern="1200"/>
        </a:p>
      </dsp:txBody>
      <dsp:txXfrm>
        <a:off x="2275446" y="779029"/>
        <a:ext cx="1545106" cy="904550"/>
      </dsp:txXfrm>
    </dsp:sp>
    <dsp:sp modelId="{47013E11-8E6E-495E-9DE3-A7B140CB6681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>
        <a:off x="3989617" y="1112161"/>
        <a:ext cx="237646" cy="238286"/>
      </dsp:txXfrm>
    </dsp:sp>
    <dsp:sp modelId="{BA6C86F3-374C-4CA4-AB61-D37560C54260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4000" kern="1200"/>
        </a:p>
      </dsp:txBody>
      <dsp:txXfrm>
        <a:off x="4517393" y="779029"/>
        <a:ext cx="1545106" cy="904550"/>
      </dsp:txXfrm>
    </dsp:sp>
    <dsp:sp modelId="{50F9F368-0815-4A94-8AC5-B689382D5E1C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 rot="-5400000">
        <a:off x="5170803" y="1852644"/>
        <a:ext cx="238286" cy="237646"/>
      </dsp:txXfrm>
    </dsp:sp>
    <dsp:sp modelId="{90D99FB0-5D73-4A1E-80EC-DB3C47B72C5E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4000" kern="1200"/>
        </a:p>
      </dsp:txBody>
      <dsp:txXfrm>
        <a:off x="4517393" y="2380420"/>
        <a:ext cx="1545106" cy="904550"/>
      </dsp:txXfrm>
    </dsp:sp>
    <dsp:sp modelId="{A44EC96D-1BE4-4037-BF05-6EA3CE5FE680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 rot="10800000">
        <a:off x="4110682" y="2713551"/>
        <a:ext cx="237646" cy="238286"/>
      </dsp:txXfrm>
    </dsp:sp>
    <dsp:sp modelId="{2A6BBC1C-86D5-4D73-886C-0DC1EED66C73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4000" kern="1200"/>
        </a:p>
      </dsp:txBody>
      <dsp:txXfrm>
        <a:off x="2275446" y="2380420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DAC52-EB3A-425F-835E-9583FB824F05}">
      <dsp:nvSpPr>
        <dsp:cNvPr id="0" name=""/>
        <dsp:cNvSpPr/>
      </dsp:nvSpPr>
      <dsp:spPr>
        <a:xfrm>
          <a:off x="553938" y="873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Hapus </a:t>
          </a:r>
          <a:r>
            <a:rPr lang="en-US" sz="1000" kern="1200" dirty="0" err="1"/>
            <a:t>kolom</a:t>
          </a:r>
          <a:r>
            <a:rPr lang="en-US" sz="1000" kern="1200" dirty="0"/>
            <a:t> dan baris </a:t>
          </a:r>
          <a:r>
            <a:rPr lang="en-US" sz="1000" kern="1200" dirty="0" err="1"/>
            <a:t>kosong</a:t>
          </a:r>
          <a:endParaRPr lang="en-ID" sz="1000" kern="1200" dirty="0"/>
        </a:p>
      </dsp:txBody>
      <dsp:txXfrm>
        <a:off x="577006" y="23941"/>
        <a:ext cx="1266528" cy="741462"/>
      </dsp:txXfrm>
    </dsp:sp>
    <dsp:sp modelId="{194CB626-D522-4F8F-A35A-91800AA2D980}">
      <dsp:nvSpPr>
        <dsp:cNvPr id="0" name=""/>
        <dsp:cNvSpPr/>
      </dsp:nvSpPr>
      <dsp:spPr>
        <a:xfrm>
          <a:off x="1982116" y="231902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>
        <a:off x="1982116" y="297010"/>
        <a:ext cx="194799" cy="195324"/>
      </dsp:txXfrm>
    </dsp:sp>
    <dsp:sp modelId="{4658D38B-A14B-4D81-A8AB-2C2700EA48FA}">
      <dsp:nvSpPr>
        <dsp:cNvPr id="0" name=""/>
        <dsp:cNvSpPr/>
      </dsp:nvSpPr>
      <dsp:spPr>
        <a:xfrm>
          <a:off x="2391667" y="873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Hapus </a:t>
          </a:r>
          <a:r>
            <a:rPr lang="en-US" sz="1000" kern="1200" dirty="0" err="1"/>
            <a:t>kolom</a:t>
          </a:r>
          <a:r>
            <a:rPr lang="en-US" sz="1000" kern="1200" dirty="0"/>
            <a:t> yang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berkaitan</a:t>
          </a:r>
          <a:endParaRPr lang="en-ID" sz="1000" kern="1200" dirty="0"/>
        </a:p>
      </dsp:txBody>
      <dsp:txXfrm>
        <a:off x="2414735" y="23941"/>
        <a:ext cx="1266528" cy="741462"/>
      </dsp:txXfrm>
    </dsp:sp>
    <dsp:sp modelId="{4CCBE019-69F7-4697-A12A-70F0197E1F28}">
      <dsp:nvSpPr>
        <dsp:cNvPr id="0" name=""/>
        <dsp:cNvSpPr/>
      </dsp:nvSpPr>
      <dsp:spPr>
        <a:xfrm>
          <a:off x="3819846" y="231902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>
        <a:off x="3819846" y="297010"/>
        <a:ext cx="194799" cy="195324"/>
      </dsp:txXfrm>
    </dsp:sp>
    <dsp:sp modelId="{4CC00475-60A5-4855-927A-636F7D157DF1}">
      <dsp:nvSpPr>
        <dsp:cNvPr id="0" name=""/>
        <dsp:cNvSpPr/>
      </dsp:nvSpPr>
      <dsp:spPr>
        <a:xfrm>
          <a:off x="4229397" y="873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Input modus pada </a:t>
          </a:r>
          <a:r>
            <a:rPr lang="en-US" sz="1000" kern="1200" dirty="0" err="1"/>
            <a:t>kolom</a:t>
          </a:r>
          <a:r>
            <a:rPr lang="en-US" sz="1000" kern="1200" dirty="0"/>
            <a:t> missing value</a:t>
          </a:r>
          <a:endParaRPr lang="en-ID" sz="1000" kern="1200" dirty="0"/>
        </a:p>
      </dsp:txBody>
      <dsp:txXfrm>
        <a:off x="4252465" y="23941"/>
        <a:ext cx="1266528" cy="741462"/>
      </dsp:txXfrm>
    </dsp:sp>
    <dsp:sp modelId="{2D43DAB2-00D6-4207-A8F5-DD75FB8E9983}">
      <dsp:nvSpPr>
        <dsp:cNvPr id="0" name=""/>
        <dsp:cNvSpPr/>
      </dsp:nvSpPr>
      <dsp:spPr>
        <a:xfrm rot="5400000">
          <a:off x="4746587" y="880358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 rot="-5400000">
        <a:off x="4788068" y="903986"/>
        <a:ext cx="195324" cy="194799"/>
      </dsp:txXfrm>
    </dsp:sp>
    <dsp:sp modelId="{5D5CB4F9-A8C6-4FED-975F-F1DF5CE20D2F}">
      <dsp:nvSpPr>
        <dsp:cNvPr id="0" name=""/>
        <dsp:cNvSpPr/>
      </dsp:nvSpPr>
      <dsp:spPr>
        <a:xfrm>
          <a:off x="4229397" y="1313537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Hapus </a:t>
          </a:r>
          <a:r>
            <a:rPr lang="en-US" sz="1000" kern="1200" dirty="0" err="1"/>
            <a:t>kolom</a:t>
          </a:r>
          <a:r>
            <a:rPr lang="en-US" sz="1000" kern="1200" dirty="0"/>
            <a:t>  dengan </a:t>
          </a:r>
          <a:r>
            <a:rPr lang="en-US" sz="1000" kern="1200" dirty="0" err="1"/>
            <a:t>nilai</a:t>
          </a:r>
          <a:r>
            <a:rPr lang="en-US" sz="1000" kern="1200" dirty="0"/>
            <a:t> ‘N/’</a:t>
          </a:r>
          <a:endParaRPr lang="en-ID" sz="1000" kern="1200" dirty="0"/>
        </a:p>
      </dsp:txBody>
      <dsp:txXfrm>
        <a:off x="4252465" y="1336605"/>
        <a:ext cx="1266528" cy="741462"/>
      </dsp:txXfrm>
    </dsp:sp>
    <dsp:sp modelId="{BDE08EE8-CA35-423A-8BBC-B69BBAD431BB}">
      <dsp:nvSpPr>
        <dsp:cNvPr id="0" name=""/>
        <dsp:cNvSpPr/>
      </dsp:nvSpPr>
      <dsp:spPr>
        <a:xfrm rot="10800000">
          <a:off x="3835598" y="1544566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 rot="10800000">
        <a:off x="3919083" y="1609674"/>
        <a:ext cx="194799" cy="195324"/>
      </dsp:txXfrm>
    </dsp:sp>
    <dsp:sp modelId="{FD806263-50C4-45E4-9C0F-E761FFDC43B0}">
      <dsp:nvSpPr>
        <dsp:cNvPr id="0" name=""/>
        <dsp:cNvSpPr/>
      </dsp:nvSpPr>
      <dsp:spPr>
        <a:xfrm>
          <a:off x="2391667" y="1313537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Mengelompokkan</a:t>
          </a:r>
          <a:r>
            <a:rPr lang="en-US" sz="1000" kern="1200" dirty="0"/>
            <a:t> </a:t>
          </a:r>
          <a:r>
            <a:rPr lang="en-US" sz="1000" kern="1200" dirty="0" err="1"/>
            <a:t>kolom</a:t>
          </a:r>
          <a:r>
            <a:rPr lang="en-US" sz="1000" kern="1200" dirty="0"/>
            <a:t> yang </a:t>
          </a:r>
          <a:r>
            <a:rPr lang="en-US" sz="1000" kern="1200" dirty="0" err="1"/>
            <a:t>bermakna</a:t>
          </a:r>
          <a:r>
            <a:rPr lang="en-US" sz="1000" kern="1200" dirty="0"/>
            <a:t> sama</a:t>
          </a:r>
          <a:endParaRPr lang="en-ID" sz="1000" kern="1200" dirty="0"/>
        </a:p>
      </dsp:txBody>
      <dsp:txXfrm>
        <a:off x="2414735" y="1336605"/>
        <a:ext cx="1266528" cy="741462"/>
      </dsp:txXfrm>
    </dsp:sp>
    <dsp:sp modelId="{3AEC76ED-A3A5-4714-8B02-BE2C39683150}">
      <dsp:nvSpPr>
        <dsp:cNvPr id="0" name=""/>
        <dsp:cNvSpPr/>
      </dsp:nvSpPr>
      <dsp:spPr>
        <a:xfrm rot="10800000">
          <a:off x="1997868" y="1544566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 rot="10800000">
        <a:off x="2081353" y="1609674"/>
        <a:ext cx="194799" cy="195324"/>
      </dsp:txXfrm>
    </dsp:sp>
    <dsp:sp modelId="{0DBEA913-727D-4B44-B30D-65039B0D9D43}">
      <dsp:nvSpPr>
        <dsp:cNvPr id="0" name=""/>
        <dsp:cNvSpPr/>
      </dsp:nvSpPr>
      <dsp:spPr>
        <a:xfrm>
          <a:off x="553938" y="1313537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Mengabsolutkan</a:t>
          </a:r>
          <a:r>
            <a:rPr lang="en-US" sz="1000" kern="1200" dirty="0"/>
            <a:t> </a:t>
          </a:r>
          <a:r>
            <a:rPr lang="en-US" sz="1000" kern="1200" dirty="0" err="1"/>
            <a:t>kolom</a:t>
          </a:r>
          <a:r>
            <a:rPr lang="en-US" sz="1000" kern="1200" dirty="0"/>
            <a:t> ‘</a:t>
          </a:r>
          <a:r>
            <a:rPr lang="en-US" sz="1000" kern="1200" dirty="0" err="1"/>
            <a:t>discount_amount</a:t>
          </a:r>
          <a:r>
            <a:rPr lang="en-US" sz="1000" kern="1200" dirty="0"/>
            <a:t>’ yang </a:t>
          </a:r>
          <a:r>
            <a:rPr lang="en-US" sz="1000" kern="1200" dirty="0" err="1"/>
            <a:t>bernilai</a:t>
          </a:r>
          <a:r>
            <a:rPr lang="en-US" sz="1000" kern="1200" dirty="0"/>
            <a:t> negative</a:t>
          </a:r>
          <a:endParaRPr lang="en-ID" sz="1000" kern="1200" dirty="0"/>
        </a:p>
      </dsp:txBody>
      <dsp:txXfrm>
        <a:off x="577006" y="1336605"/>
        <a:ext cx="1266528" cy="741462"/>
      </dsp:txXfrm>
    </dsp:sp>
    <dsp:sp modelId="{D0954655-6A6C-4F32-A0B3-DFED42A25825}">
      <dsp:nvSpPr>
        <dsp:cNvPr id="0" name=""/>
        <dsp:cNvSpPr/>
      </dsp:nvSpPr>
      <dsp:spPr>
        <a:xfrm rot="5400000">
          <a:off x="1071127" y="2193022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 rot="-5400000">
        <a:off x="1112608" y="2216650"/>
        <a:ext cx="195324" cy="194799"/>
      </dsp:txXfrm>
    </dsp:sp>
    <dsp:sp modelId="{1D0B051D-9BAD-4945-9038-240A34110FBB}">
      <dsp:nvSpPr>
        <dsp:cNvPr id="0" name=""/>
        <dsp:cNvSpPr/>
      </dsp:nvSpPr>
      <dsp:spPr>
        <a:xfrm>
          <a:off x="553938" y="2626201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Menghitung</a:t>
          </a:r>
          <a:r>
            <a:rPr lang="en-US" sz="1000" kern="1200" dirty="0"/>
            <a:t> Kembali </a:t>
          </a:r>
          <a:r>
            <a:rPr lang="en-US" sz="1000" kern="1200" dirty="0" err="1"/>
            <a:t>kolom</a:t>
          </a:r>
          <a:r>
            <a:rPr lang="en-US" sz="1000" kern="1200" dirty="0"/>
            <a:t> ‘price’ dan ‘</a:t>
          </a:r>
          <a:r>
            <a:rPr lang="en-US" sz="1000" kern="1200" dirty="0" err="1"/>
            <a:t>grandprice</a:t>
          </a:r>
          <a:r>
            <a:rPr lang="en-US" sz="1000" kern="1200" dirty="0"/>
            <a:t>’ yang memiliki </a:t>
          </a:r>
          <a:r>
            <a:rPr lang="en-US" sz="1000" kern="1200" dirty="0" err="1"/>
            <a:t>nilai</a:t>
          </a:r>
          <a:r>
            <a:rPr lang="en-US" sz="1000" kern="1200" dirty="0"/>
            <a:t> ≤ 0</a:t>
          </a:r>
          <a:endParaRPr lang="en-ID" sz="1000" kern="1200" dirty="0"/>
        </a:p>
      </dsp:txBody>
      <dsp:txXfrm>
        <a:off x="577006" y="2649269"/>
        <a:ext cx="1266528" cy="741462"/>
      </dsp:txXfrm>
    </dsp:sp>
    <dsp:sp modelId="{5EBDCA1E-1F15-47D9-A351-E69CAC9BFA78}">
      <dsp:nvSpPr>
        <dsp:cNvPr id="0" name=""/>
        <dsp:cNvSpPr/>
      </dsp:nvSpPr>
      <dsp:spPr>
        <a:xfrm>
          <a:off x="1982116" y="2857230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>
        <a:off x="1982116" y="2922338"/>
        <a:ext cx="194799" cy="195324"/>
      </dsp:txXfrm>
    </dsp:sp>
    <dsp:sp modelId="{D47E40FA-FD0C-468A-9AE5-F00F48F1C6A4}">
      <dsp:nvSpPr>
        <dsp:cNvPr id="0" name=""/>
        <dsp:cNvSpPr/>
      </dsp:nvSpPr>
      <dsp:spPr>
        <a:xfrm>
          <a:off x="2391667" y="2626201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Eliminasi</a:t>
          </a:r>
          <a:r>
            <a:rPr lang="en-US" sz="1000" kern="1200" dirty="0"/>
            <a:t> value dengan ‘</a:t>
          </a:r>
          <a:r>
            <a:rPr lang="en-US" sz="1000" kern="1200" dirty="0" err="1"/>
            <a:t>grand_total</a:t>
          </a:r>
          <a:r>
            <a:rPr lang="en-US" sz="1000" kern="1200" dirty="0"/>
            <a:t>’ = 0</a:t>
          </a:r>
          <a:endParaRPr lang="en-ID" sz="1000" kern="1200" dirty="0"/>
        </a:p>
      </dsp:txBody>
      <dsp:txXfrm>
        <a:off x="2414735" y="2649269"/>
        <a:ext cx="1266528" cy="741462"/>
      </dsp:txXfrm>
    </dsp:sp>
    <dsp:sp modelId="{243A6238-E790-4C51-B499-960470E09D76}">
      <dsp:nvSpPr>
        <dsp:cNvPr id="0" name=""/>
        <dsp:cNvSpPr/>
      </dsp:nvSpPr>
      <dsp:spPr>
        <a:xfrm>
          <a:off x="3819846" y="2857230"/>
          <a:ext cx="278284" cy="3255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800" kern="1200"/>
        </a:p>
      </dsp:txBody>
      <dsp:txXfrm>
        <a:off x="3819846" y="2922338"/>
        <a:ext cx="194799" cy="195324"/>
      </dsp:txXfrm>
    </dsp:sp>
    <dsp:sp modelId="{16D9348F-C80F-4A99-9FF7-67565DBC53D1}">
      <dsp:nvSpPr>
        <dsp:cNvPr id="0" name=""/>
        <dsp:cNvSpPr/>
      </dsp:nvSpPr>
      <dsp:spPr>
        <a:xfrm>
          <a:off x="4229397" y="2626201"/>
          <a:ext cx="1312664" cy="7875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Recheck</a:t>
          </a:r>
          <a:endParaRPr lang="en-ID" sz="1000" kern="1200" dirty="0"/>
        </a:p>
      </dsp:txBody>
      <dsp:txXfrm>
        <a:off x="4252465" y="2649269"/>
        <a:ext cx="1266528" cy="741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3307A-5080-43DF-8147-C34FBFD04873}">
      <dsp:nvSpPr>
        <dsp:cNvPr id="0" name=""/>
        <dsp:cNvSpPr/>
      </dsp:nvSpPr>
      <dsp:spPr>
        <a:xfrm>
          <a:off x="1993" y="257973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1.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item_id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kode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identitas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pemesanan</a:t>
          </a:r>
          <a:endParaRPr lang="en-ID" sz="1000" kern="1200" dirty="0">
            <a:solidFill>
              <a:schemeClr val="tx1"/>
            </a:solidFill>
          </a:endParaRPr>
        </a:p>
      </dsp:txBody>
      <dsp:txXfrm>
        <a:off x="1993" y="257973"/>
        <a:ext cx="1581158" cy="948695"/>
      </dsp:txXfrm>
    </dsp:sp>
    <dsp:sp modelId="{6FAA2929-5D82-4905-94D1-CA14D9BDD584}">
      <dsp:nvSpPr>
        <dsp:cNvPr id="0" name=""/>
        <dsp:cNvSpPr/>
      </dsp:nvSpPr>
      <dsp:spPr>
        <a:xfrm>
          <a:off x="1741267" y="257973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solidFill>
                <a:schemeClr val="tx1"/>
              </a:solidFill>
              <a:effectLst/>
              <a:latin typeface="Work Sans" pitchFamily="2" charset="0"/>
            </a:rPr>
            <a:t>2. status = status pemesanan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1741267" y="257973"/>
        <a:ext cx="1581158" cy="948695"/>
      </dsp:txXfrm>
    </dsp:sp>
    <dsp:sp modelId="{7853908A-9E89-4B5E-9F25-0FA37FDE426A}">
      <dsp:nvSpPr>
        <dsp:cNvPr id="0" name=""/>
        <dsp:cNvSpPr/>
      </dsp:nvSpPr>
      <dsp:spPr>
        <a:xfrm>
          <a:off x="3480541" y="257973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>
              <a:solidFill>
                <a:schemeClr val="tx1"/>
              </a:solidFill>
              <a:effectLst/>
              <a:latin typeface="Work Sans" pitchFamily="2" charset="0"/>
            </a:rPr>
            <a:t>3. created_at = tanggal pesanan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3480541" y="257973"/>
        <a:ext cx="1581158" cy="948695"/>
      </dsp:txXfrm>
    </dsp:sp>
    <dsp:sp modelId="{E478A84E-6980-4C73-86C8-6967A0D392BD}">
      <dsp:nvSpPr>
        <dsp:cNvPr id="0" name=""/>
        <dsp:cNvSpPr/>
      </dsp:nvSpPr>
      <dsp:spPr>
        <a:xfrm>
          <a:off x="5219816" y="257973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4. price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harga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produk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5219816" y="257973"/>
        <a:ext cx="1581158" cy="948695"/>
      </dsp:txXfrm>
    </dsp:sp>
    <dsp:sp modelId="{A6BF7CF3-4645-45FF-BED5-BD2AE4AEF385}">
      <dsp:nvSpPr>
        <dsp:cNvPr id="0" name=""/>
        <dsp:cNvSpPr/>
      </dsp:nvSpPr>
      <dsp:spPr>
        <a:xfrm>
          <a:off x="1993" y="1364784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5.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qty_ordered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kuantitas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barang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yang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dipesan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1993" y="1364784"/>
        <a:ext cx="1581158" cy="948695"/>
      </dsp:txXfrm>
    </dsp:sp>
    <dsp:sp modelId="{5315E436-4B5F-47D8-B537-77782A156088}">
      <dsp:nvSpPr>
        <dsp:cNvPr id="0" name=""/>
        <dsp:cNvSpPr/>
      </dsp:nvSpPr>
      <dsp:spPr>
        <a:xfrm>
          <a:off x="1741267" y="1364784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6.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grand_total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total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harga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pemesanan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1741267" y="1364784"/>
        <a:ext cx="1581158" cy="948695"/>
      </dsp:txXfrm>
    </dsp:sp>
    <dsp:sp modelId="{275188EE-4DE5-4F08-AB45-27D967447437}">
      <dsp:nvSpPr>
        <dsp:cNvPr id="0" name=""/>
        <dsp:cNvSpPr/>
      </dsp:nvSpPr>
      <dsp:spPr>
        <a:xfrm>
          <a:off x="3480541" y="1364784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7.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category_name_1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kategori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barang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3480541" y="1364784"/>
        <a:ext cx="1581158" cy="948695"/>
      </dsp:txXfrm>
    </dsp:sp>
    <dsp:sp modelId="{BA945A33-AB26-412B-B7F9-CA7A1ACFC2C0}">
      <dsp:nvSpPr>
        <dsp:cNvPr id="0" name=""/>
        <dsp:cNvSpPr/>
      </dsp:nvSpPr>
      <dsp:spPr>
        <a:xfrm>
          <a:off x="5219816" y="1364784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8.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discount_amount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jumlah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diskon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yang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diberikan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5219816" y="1364784"/>
        <a:ext cx="1581158" cy="948695"/>
      </dsp:txXfrm>
    </dsp:sp>
    <dsp:sp modelId="{142BF834-F5E7-4EC6-8B42-E885CC5A192A}">
      <dsp:nvSpPr>
        <dsp:cNvPr id="0" name=""/>
        <dsp:cNvSpPr/>
      </dsp:nvSpPr>
      <dsp:spPr>
        <a:xfrm>
          <a:off x="1993" y="2471595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9.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payment_method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metode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pembayaran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1993" y="2471595"/>
        <a:ext cx="1581158" cy="948695"/>
      </dsp:txXfrm>
    </dsp:sp>
    <dsp:sp modelId="{CD318FDF-4775-4453-AB77-847F5B74CB46}">
      <dsp:nvSpPr>
        <dsp:cNvPr id="0" name=""/>
        <dsp:cNvSpPr/>
      </dsp:nvSpPr>
      <dsp:spPr>
        <a:xfrm>
          <a:off x="1741267" y="2471595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10. Year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tahun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1741267" y="2471595"/>
        <a:ext cx="1581158" cy="948695"/>
      </dsp:txXfrm>
    </dsp:sp>
    <dsp:sp modelId="{6A456366-D63D-497C-A6C6-79BD1CB98C92}">
      <dsp:nvSpPr>
        <dsp:cNvPr id="0" name=""/>
        <dsp:cNvSpPr/>
      </dsp:nvSpPr>
      <dsp:spPr>
        <a:xfrm>
          <a:off x="3480541" y="2471595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11. Month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bulan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3480541" y="2471595"/>
        <a:ext cx="1581158" cy="948695"/>
      </dsp:txXfrm>
    </dsp:sp>
    <dsp:sp modelId="{FF61CDF1-2DD3-4445-AF9F-B40EE3969862}">
      <dsp:nvSpPr>
        <dsp:cNvPr id="0" name=""/>
        <dsp:cNvSpPr/>
      </dsp:nvSpPr>
      <dsp:spPr>
        <a:xfrm>
          <a:off x="5219816" y="2471595"/>
          <a:ext cx="1581158" cy="9486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12. M-Y =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tahun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dan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bulan</a:t>
          </a:r>
          <a:r>
            <a:rPr lang="en-ID" sz="1000" b="0" kern="1200" dirty="0">
              <a:solidFill>
                <a:schemeClr val="tx1"/>
              </a:solidFill>
              <a:effectLst/>
              <a:latin typeface="Work Sans" pitchFamily="2" charset="0"/>
            </a:rPr>
            <a:t> </a:t>
          </a:r>
          <a:r>
            <a:rPr lang="en-ID" sz="1000" b="0" kern="1200" dirty="0" err="1">
              <a:solidFill>
                <a:schemeClr val="tx1"/>
              </a:solidFill>
              <a:effectLst/>
              <a:latin typeface="Work Sans" pitchFamily="2" charset="0"/>
            </a:rPr>
            <a:t>transaksi</a:t>
          </a:r>
          <a:endParaRPr lang="en-ID" sz="1000" b="0" kern="1200" dirty="0">
            <a:solidFill>
              <a:schemeClr val="tx1"/>
            </a:solidFill>
            <a:effectLst/>
            <a:latin typeface="Work Sans" pitchFamily="2" charset="0"/>
          </a:endParaRPr>
        </a:p>
      </dsp:txBody>
      <dsp:txXfrm>
        <a:off x="5219816" y="2471595"/>
        <a:ext cx="1581158" cy="948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7928D-70C4-45DD-8D38-48D5587FA520}">
      <dsp:nvSpPr>
        <dsp:cNvPr id="0" name=""/>
        <dsp:cNvSpPr/>
      </dsp:nvSpPr>
      <dsp:spPr>
        <a:xfrm>
          <a:off x="0" y="366468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Rekomendasi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item yang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dijual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adalah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gadget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0" y="366468"/>
        <a:ext cx="2193951" cy="1316370"/>
      </dsp:txXfrm>
    </dsp:sp>
    <dsp:sp modelId="{C775C4AF-4F3B-43CF-87E8-EA60ECEC8C29}">
      <dsp:nvSpPr>
        <dsp:cNvPr id="0" name=""/>
        <dsp:cNvSpPr/>
      </dsp:nvSpPr>
      <dsp:spPr>
        <a:xfrm>
          <a:off x="2413346" y="366468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Aktif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berpartisipasi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di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hari-hari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besar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mempromosikan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produk,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terutama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saat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Black Friday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2413346" y="366468"/>
        <a:ext cx="2193951" cy="1316370"/>
      </dsp:txXfrm>
    </dsp:sp>
    <dsp:sp modelId="{8BB4D258-259B-4ECA-8759-CAA25DA36BDF}">
      <dsp:nvSpPr>
        <dsp:cNvPr id="0" name=""/>
        <dsp:cNvSpPr/>
      </dsp:nvSpPr>
      <dsp:spPr>
        <a:xfrm>
          <a:off x="4826693" y="366468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Memberikan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diskon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yang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besar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dan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berkala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untuk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meningkatkan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trafic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4826693" y="366468"/>
        <a:ext cx="2193951" cy="1316370"/>
      </dsp:txXfrm>
    </dsp:sp>
    <dsp:sp modelId="{FCFEA47E-1898-4908-B3F0-D945D60F2DFC}">
      <dsp:nvSpPr>
        <dsp:cNvPr id="0" name=""/>
        <dsp:cNvSpPr/>
      </dsp:nvSpPr>
      <dsp:spPr>
        <a:xfrm>
          <a:off x="0" y="1902234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Pastikan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terdapat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metode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pembayaran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COD,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easypay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, dan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payaxis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di e-commerce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0" y="1902234"/>
        <a:ext cx="2193951" cy="1316370"/>
      </dsp:txXfrm>
    </dsp:sp>
    <dsp:sp modelId="{A9A28ACF-6CA3-42E0-A498-24ADD2B97D28}">
      <dsp:nvSpPr>
        <dsp:cNvPr id="0" name=""/>
        <dsp:cNvSpPr/>
      </dsp:nvSpPr>
      <dsp:spPr>
        <a:xfrm>
          <a:off x="2413346" y="1902234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Pastikan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stok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website sama dengan </a:t>
          </a: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stok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inventory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2413346" y="1902234"/>
        <a:ext cx="2193951" cy="1316370"/>
      </dsp:txXfrm>
    </dsp:sp>
    <dsp:sp modelId="{186D9B94-1749-417E-BD92-63D719C045B6}">
      <dsp:nvSpPr>
        <dsp:cNvPr id="0" name=""/>
        <dsp:cNvSpPr/>
      </dsp:nvSpPr>
      <dsp:spPr>
        <a:xfrm>
          <a:off x="4826693" y="1902234"/>
          <a:ext cx="2193951" cy="1316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2"/>
              </a:solidFill>
              <a:latin typeface="Work Sans" pitchFamily="2" charset="0"/>
            </a:rPr>
            <a:t>Berikan</a:t>
          </a:r>
          <a:r>
            <a:rPr lang="en-US" sz="1500" kern="1200" dirty="0">
              <a:solidFill>
                <a:schemeClr val="tx2"/>
              </a:solidFill>
              <a:latin typeface="Work Sans" pitchFamily="2" charset="0"/>
            </a:rPr>
            <a:t> service yang baik pada customer</a:t>
          </a:r>
          <a:endParaRPr lang="en-ID" sz="1500" kern="1200" dirty="0">
            <a:solidFill>
              <a:schemeClr val="tx2"/>
            </a:solidFill>
            <a:latin typeface="Work Sans" pitchFamily="2" charset="0"/>
          </a:endParaRPr>
        </a:p>
      </dsp:txBody>
      <dsp:txXfrm>
        <a:off x="4826693" y="1902234"/>
        <a:ext cx="2193951" cy="131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da48931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da48931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7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5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5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75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51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633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7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da48931a2_0_39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da48931a2_0_39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da48931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da48931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da48931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da48931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da48931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da48931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6a58d02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6a58d02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47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da48931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da48931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93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da48931a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da48931a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24206" y="1018350"/>
            <a:ext cx="6695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24200" y="3375750"/>
            <a:ext cx="6695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360150" y="2810012"/>
            <a:ext cx="44235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2360150" y="3556813"/>
            <a:ext cx="44235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2"/>
          </p:nvPr>
        </p:nvSpPr>
        <p:spPr>
          <a:xfrm>
            <a:off x="2360150" y="721188"/>
            <a:ext cx="44235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3"/>
          </p:nvPr>
        </p:nvSpPr>
        <p:spPr>
          <a:xfrm>
            <a:off x="2360150" y="1468109"/>
            <a:ext cx="44235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2"/>
          </p:nvPr>
        </p:nvSpPr>
        <p:spPr>
          <a:xfrm>
            <a:off x="980925" y="2408500"/>
            <a:ext cx="20238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"/>
          </p:nvPr>
        </p:nvSpPr>
        <p:spPr>
          <a:xfrm>
            <a:off x="980925" y="2756250"/>
            <a:ext cx="20238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3"/>
          </p:nvPr>
        </p:nvSpPr>
        <p:spPr>
          <a:xfrm>
            <a:off x="3560168" y="2408500"/>
            <a:ext cx="20238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4"/>
          </p:nvPr>
        </p:nvSpPr>
        <p:spPr>
          <a:xfrm>
            <a:off x="3560162" y="2756250"/>
            <a:ext cx="20238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 idx="5"/>
          </p:nvPr>
        </p:nvSpPr>
        <p:spPr>
          <a:xfrm>
            <a:off x="6139436" y="2408500"/>
            <a:ext cx="20238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6"/>
          </p:nvPr>
        </p:nvSpPr>
        <p:spPr>
          <a:xfrm>
            <a:off x="6139424" y="2756250"/>
            <a:ext cx="20238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/>
          </p:nvPr>
        </p:nvSpPr>
        <p:spPr>
          <a:xfrm>
            <a:off x="2881050" y="635698"/>
            <a:ext cx="3381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1"/>
          </p:nvPr>
        </p:nvSpPr>
        <p:spPr>
          <a:xfrm>
            <a:off x="2881050" y="1705963"/>
            <a:ext cx="3381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2"/>
          </p:nvPr>
        </p:nvSpPr>
        <p:spPr>
          <a:xfrm>
            <a:off x="2996175" y="4149335"/>
            <a:ext cx="3151500" cy="2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2996175" y="3466795"/>
            <a:ext cx="3151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56650" y="1973913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056650" y="3773479"/>
            <a:ext cx="503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056650" y="925413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083200" y="1266363"/>
            <a:ext cx="4977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083200" y="2343235"/>
            <a:ext cx="49776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941181" y="1701825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41194" y="2237501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941194" y="1189784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/>
          </p:nvPr>
        </p:nvSpPr>
        <p:spPr>
          <a:xfrm>
            <a:off x="3556482" y="1701825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3556506" y="2237501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3556506" y="1189784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/>
          </p:nvPr>
        </p:nvSpPr>
        <p:spPr>
          <a:xfrm>
            <a:off x="6171808" y="1701825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6171819" y="2237501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6171782" y="1189784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/>
          </p:nvPr>
        </p:nvSpPr>
        <p:spPr>
          <a:xfrm>
            <a:off x="941181" y="3447679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941194" y="3983276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941194" y="2935809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6"/>
          </p:nvPr>
        </p:nvSpPr>
        <p:spPr>
          <a:xfrm>
            <a:off x="3556482" y="3447679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7"/>
          </p:nvPr>
        </p:nvSpPr>
        <p:spPr>
          <a:xfrm>
            <a:off x="3556494" y="3983276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8" hasCustomPrompt="1"/>
          </p:nvPr>
        </p:nvSpPr>
        <p:spPr>
          <a:xfrm>
            <a:off x="3556506" y="2935809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9"/>
          </p:nvPr>
        </p:nvSpPr>
        <p:spPr>
          <a:xfrm>
            <a:off x="6171808" y="3447679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0"/>
          </p:nvPr>
        </p:nvSpPr>
        <p:spPr>
          <a:xfrm>
            <a:off x="6171819" y="3983276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1" hasCustomPrompt="1"/>
          </p:nvPr>
        </p:nvSpPr>
        <p:spPr>
          <a:xfrm>
            <a:off x="6171791" y="2935809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flipH="1">
            <a:off x="2056650" y="1970388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 flipH="1">
            <a:off x="2056650" y="3769954"/>
            <a:ext cx="503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765550" y="928943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 flipH="1">
            <a:off x="349803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flipH="1">
            <a:off x="2056650" y="1973750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 flipH="1">
            <a:off x="2056650" y="3773317"/>
            <a:ext cx="503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1100" y="925594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349800" y="349800"/>
            <a:ext cx="8444400" cy="44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463725" y="2031750"/>
            <a:ext cx="24414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4207775" y="2031750"/>
            <a:ext cx="34725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66" r:id="rId9"/>
    <p:sldLayoutId id="2147483669" r:id="rId10"/>
    <p:sldLayoutId id="2147483672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ctrTitle"/>
          </p:nvPr>
        </p:nvSpPr>
        <p:spPr>
          <a:xfrm>
            <a:off x="1063284" y="1156933"/>
            <a:ext cx="7017432" cy="19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PAKISTAN’S LARGEST </a:t>
            </a:r>
            <a:r>
              <a:rPr lang="en" sz="4800" dirty="0">
                <a:solidFill>
                  <a:schemeClr val="dk2"/>
                </a:solidFill>
              </a:rPr>
              <a:t>E-COMMERCE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"/>
          </p:nvPr>
        </p:nvSpPr>
        <p:spPr>
          <a:xfrm>
            <a:off x="1224200" y="3481643"/>
            <a:ext cx="6695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 2 – Jessica Seanjaya</a:t>
            </a:r>
            <a:endParaRPr dirty="0"/>
          </a:p>
        </p:txBody>
      </p:sp>
      <p:sp>
        <p:nvSpPr>
          <p:cNvPr id="253" name="Google Shape;253;p38"/>
          <p:cNvSpPr/>
          <p:nvPr/>
        </p:nvSpPr>
        <p:spPr>
          <a:xfrm>
            <a:off x="2588850" y="32791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</a:t>
            </a:r>
            <a:r>
              <a:rPr lang="en-US" dirty="0">
                <a:solidFill>
                  <a:schemeClr val="dk2"/>
                </a:solidFill>
              </a:rPr>
              <a:t>QUESTIONS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773062" y="1447050"/>
            <a:ext cx="7597875" cy="26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Kapan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periode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transaksi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paling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tinggi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Apakah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kategori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produk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paling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laku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(best-selling item) 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Apakah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metode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pembayaran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yang paling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sering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digunakan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Bagaimana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kondisi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status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transaksi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dari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periode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Juni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2016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hingga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Agustus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2018 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Apakah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terdapat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hubungan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antara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metode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pembayaran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dan status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pemesanan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Kapan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periode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diskon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diberikan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paling </a:t>
            </a:r>
            <a:r>
              <a:rPr lang="en-ID" sz="1800" b="0" dirty="0" err="1">
                <a:solidFill>
                  <a:schemeClr val="tx1"/>
                </a:solidFill>
                <a:effectLst/>
                <a:latin typeface="Work Sans" pitchFamily="2" charset="0"/>
              </a:rPr>
              <a:t>banyak</a:t>
            </a:r>
            <a:r>
              <a:rPr lang="en-ID" sz="1800" b="0" dirty="0">
                <a:solidFill>
                  <a:schemeClr val="tx1"/>
                </a:solidFill>
                <a:effectLst/>
                <a:latin typeface="Work Sans" pitchFamily="2" charset="0"/>
              </a:rPr>
              <a:t> ?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tx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2056650" y="1973913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</a:t>
            </a:r>
            <a:r>
              <a:rPr lang="en" dirty="0"/>
              <a:t> </a:t>
            </a:r>
            <a:r>
              <a:rPr lang="en-US" dirty="0">
                <a:solidFill>
                  <a:schemeClr val="dk2"/>
                </a:solidFill>
              </a:rPr>
              <a:t>EXTRACTION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1"/>
          </p:nvPr>
        </p:nvSpPr>
        <p:spPr>
          <a:xfrm>
            <a:off x="2056650" y="3773479"/>
            <a:ext cx="503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43"/>
          <p:cNvSpPr txBox="1">
            <a:spLocks noGrp="1"/>
          </p:cNvSpPr>
          <p:nvPr>
            <p:ph type="title" idx="2"/>
          </p:nvPr>
        </p:nvSpPr>
        <p:spPr>
          <a:xfrm>
            <a:off x="2056650" y="925413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9" name="Google Shape;309;p43"/>
          <p:cNvSpPr/>
          <p:nvPr/>
        </p:nvSpPr>
        <p:spPr>
          <a:xfrm>
            <a:off x="2168350" y="3574713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3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39140" y="539500"/>
            <a:ext cx="7682434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Russo One" panose="020B0604020202020204" charset="0"/>
              </a:rPr>
              <a:t>1. 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Kapan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periode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transaksi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paling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tinggi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?</a:t>
            </a:r>
            <a:b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</a:br>
            <a:endParaRPr sz="2400" dirty="0">
              <a:solidFill>
                <a:schemeClr val="dk2"/>
              </a:solidFill>
              <a:latin typeface="Russo One" panose="020B0604020202020204" charset="0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B7E85C-F19E-4013-1607-4C5581782C62}"/>
              </a:ext>
            </a:extLst>
          </p:cNvPr>
          <p:cNvGrpSpPr/>
          <p:nvPr/>
        </p:nvGrpSpPr>
        <p:grpSpPr>
          <a:xfrm>
            <a:off x="2176642" y="1189076"/>
            <a:ext cx="4807430" cy="3682912"/>
            <a:chOff x="1517170" y="1189075"/>
            <a:chExt cx="4807430" cy="36829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7327F7-1F2F-4E87-B991-6BCCB49B8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170" y="1201825"/>
              <a:ext cx="3584950" cy="36701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8B9F96-A2D5-495D-A634-D8220216F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6534" y="1189075"/>
              <a:ext cx="1168066" cy="3575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04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594957" y="523712"/>
            <a:ext cx="7954086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2.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Apakah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kategori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produk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paling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laku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(best-selling item) ?</a:t>
            </a:r>
          </a:p>
        </p:txBody>
      </p:sp>
      <p:sp>
        <p:nvSpPr>
          <p:cNvPr id="317" name="Google Shape;317;p44"/>
          <p:cNvSpPr txBox="1"/>
          <p:nvPr/>
        </p:nvSpPr>
        <p:spPr>
          <a:xfrm>
            <a:off x="5742050" y="1452898"/>
            <a:ext cx="25782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rPr>
              <a:t>MERCURY</a:t>
            </a:r>
            <a:endParaRPr sz="2000" b="1" dirty="0">
              <a:solidFill>
                <a:schemeClr val="lt2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5742050" y="1715527"/>
            <a:ext cx="2578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Mercury is the closest planet to the Sun and the smallest one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5742050" y="3207171"/>
            <a:ext cx="25782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  <a:t>VENUS</a:t>
            </a:r>
            <a:endParaRPr sz="2000" b="1">
              <a:solidFill>
                <a:schemeClr val="dk2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5742050" y="3469800"/>
            <a:ext cx="2578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Venus has a beautiful name and is the second from the Sun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7711-63FC-4310-A1A5-9E76D459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8" y="1175238"/>
            <a:ext cx="7456124" cy="3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441832" y="508764"/>
            <a:ext cx="8260336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3.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Apakah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metode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pembayaran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yang paling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sering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digunakan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?</a:t>
            </a: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8E1C3-DFE4-4635-B1E0-6234A116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49" y="1145640"/>
            <a:ext cx="4911502" cy="39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613611" y="448809"/>
            <a:ext cx="7807963" cy="618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Russo One" panose="020B0604020202020204" charset="0"/>
              </a:rPr>
              <a:t>4.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Bagaimana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kondisi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status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transaksi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dari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periode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b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</a:b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Juni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2016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hingga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Agustus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2018 ?</a:t>
            </a:r>
            <a:b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</a:br>
            <a:endParaRPr sz="2000" dirty="0">
              <a:solidFill>
                <a:schemeClr val="dk2"/>
              </a:solidFill>
              <a:latin typeface="Russo One" panose="020B0604020202020204" charset="0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C01A3-E58E-4916-8F8E-BE64332C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79" y="1154856"/>
            <a:ext cx="4944825" cy="39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8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668017" y="428494"/>
            <a:ext cx="7807963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5.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Apakah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terdapat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hubungan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antara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metode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pembayaran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dan status </a:t>
            </a:r>
            <a:r>
              <a:rPr lang="en-ID" sz="20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pemesanan</a:t>
            </a:r>
            <a:r>
              <a:rPr lang="en-ID" sz="20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?</a:t>
            </a: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5ABFA-BC83-4423-AF30-6DBC3B07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26" y="1130318"/>
            <a:ext cx="5035343" cy="40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583430" y="524719"/>
            <a:ext cx="7977139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Russo One" panose="020B0604020202020204" charset="0"/>
              </a:rPr>
              <a:t>6. 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Kapan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periode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diskon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diberikan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paling </a:t>
            </a:r>
            <a:r>
              <a:rPr lang="en-ID" sz="2400" b="0" dirty="0" err="1">
                <a:solidFill>
                  <a:schemeClr val="tx1"/>
                </a:solidFill>
                <a:effectLst/>
                <a:latin typeface="Russo One" panose="020B0604020202020204" charset="0"/>
              </a:rPr>
              <a:t>banyak</a:t>
            </a:r>
            <a: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  <a:t> ? </a:t>
            </a:r>
            <a:br>
              <a:rPr lang="en-ID" sz="2400" b="0" dirty="0">
                <a:solidFill>
                  <a:schemeClr val="tx1"/>
                </a:solidFill>
                <a:effectLst/>
                <a:latin typeface="Russo One" panose="020B0604020202020204" charset="0"/>
              </a:rPr>
            </a:br>
            <a:r>
              <a:rPr lang="en-US" sz="2400" dirty="0">
                <a:latin typeface="Russo One" panose="020B0604020202020204" charset="0"/>
              </a:rPr>
              <a:t> </a:t>
            </a:r>
            <a:endParaRPr sz="2400" dirty="0">
              <a:solidFill>
                <a:schemeClr val="dk2"/>
              </a:solidFill>
              <a:latin typeface="Russo One" panose="020B0604020202020204" charset="0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0866E2-17E6-42A4-9DC9-57DB24F9FFA1}"/>
              </a:ext>
            </a:extLst>
          </p:cNvPr>
          <p:cNvGrpSpPr/>
          <p:nvPr/>
        </p:nvGrpSpPr>
        <p:grpSpPr>
          <a:xfrm>
            <a:off x="1986577" y="1207440"/>
            <a:ext cx="5170843" cy="3936060"/>
            <a:chOff x="823750" y="1144038"/>
            <a:chExt cx="5264630" cy="39994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2280A5-99B6-4799-98E4-D6A131182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50" y="1144038"/>
              <a:ext cx="3913237" cy="399946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E2CE1B-424B-47FB-ACFE-1F2E1C1FD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480"/>
            <a:stretch/>
          </p:blipFill>
          <p:spPr>
            <a:xfrm>
              <a:off x="4731650" y="1149493"/>
              <a:ext cx="1356730" cy="3994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51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4"/>
          <p:cNvSpPr txBox="1">
            <a:spLocks noGrp="1"/>
          </p:cNvSpPr>
          <p:nvPr>
            <p:ph type="title"/>
          </p:nvPr>
        </p:nvSpPr>
        <p:spPr>
          <a:xfrm flipH="1">
            <a:off x="1022684" y="1945983"/>
            <a:ext cx="7098631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46" name="Google Shape;846;p54"/>
          <p:cNvSpPr txBox="1">
            <a:spLocks noGrp="1"/>
          </p:cNvSpPr>
          <p:nvPr>
            <p:ph type="title" idx="2"/>
          </p:nvPr>
        </p:nvSpPr>
        <p:spPr>
          <a:xfrm flipH="1">
            <a:off x="3911099" y="1312836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47" name="Google Shape;847;p54"/>
          <p:cNvSpPr/>
          <p:nvPr/>
        </p:nvSpPr>
        <p:spPr>
          <a:xfrm>
            <a:off x="2588850" y="3574550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E7829-CAA1-4641-A96D-705647E11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>
            <a:spLocks noGrp="1"/>
          </p:cNvSpPr>
          <p:nvPr>
            <p:ph type="title" idx="2"/>
          </p:nvPr>
        </p:nvSpPr>
        <p:spPr>
          <a:xfrm>
            <a:off x="2360150" y="721188"/>
            <a:ext cx="44235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REKOMENDASI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3200284" y="1347613"/>
            <a:ext cx="27432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406DE9-73F1-F235-D6E6-6EF3E37CB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860351"/>
              </p:ext>
            </p:extLst>
          </p:nvPr>
        </p:nvGraphicFramePr>
        <p:xfrm>
          <a:off x="1061561" y="1246188"/>
          <a:ext cx="7020645" cy="358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2"/>
                </a:solidFill>
              </a:rPr>
              <a:t>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 idx="2"/>
          </p:nvPr>
        </p:nvSpPr>
        <p:spPr>
          <a:xfrm>
            <a:off x="2180434" y="1786049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OVERVIEW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title" idx="3"/>
          </p:nvPr>
        </p:nvSpPr>
        <p:spPr>
          <a:xfrm>
            <a:off x="2180447" y="1274008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title" idx="7"/>
          </p:nvPr>
        </p:nvSpPr>
        <p:spPr>
          <a:xfrm>
            <a:off x="5539639" y="1786049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77" name="Google Shape;277;p40"/>
          <p:cNvSpPr txBox="1">
            <a:spLocks noGrp="1"/>
          </p:cNvSpPr>
          <p:nvPr>
            <p:ph type="title" idx="9"/>
          </p:nvPr>
        </p:nvSpPr>
        <p:spPr>
          <a:xfrm>
            <a:off x="5539613" y="1274008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15"/>
          </p:nvPr>
        </p:nvSpPr>
        <p:spPr>
          <a:xfrm>
            <a:off x="2180447" y="3020033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9" name="Google Shape;279;p40"/>
          <p:cNvSpPr txBox="1">
            <a:spLocks noGrp="1"/>
          </p:cNvSpPr>
          <p:nvPr>
            <p:ph type="title" idx="13"/>
          </p:nvPr>
        </p:nvSpPr>
        <p:spPr>
          <a:xfrm>
            <a:off x="2180434" y="3531903"/>
            <a:ext cx="203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 EXTRACTION</a:t>
            </a:r>
            <a:endParaRPr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title" idx="19"/>
          </p:nvPr>
        </p:nvSpPr>
        <p:spPr>
          <a:xfrm>
            <a:off x="5539639" y="3531903"/>
            <a:ext cx="2726056" cy="337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21"/>
          </p:nvPr>
        </p:nvSpPr>
        <p:spPr>
          <a:xfrm>
            <a:off x="5539622" y="3020033"/>
            <a:ext cx="5679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75"/>
          <p:cNvSpPr txBox="1">
            <a:spLocks noGrp="1"/>
          </p:cNvSpPr>
          <p:nvPr>
            <p:ph type="ctrTitle"/>
          </p:nvPr>
        </p:nvSpPr>
        <p:spPr>
          <a:xfrm>
            <a:off x="2881050" y="635698"/>
            <a:ext cx="3381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632" name="Google Shape;1632;p75"/>
          <p:cNvSpPr txBox="1">
            <a:spLocks noGrp="1"/>
          </p:cNvSpPr>
          <p:nvPr>
            <p:ph type="subTitle" idx="1"/>
          </p:nvPr>
        </p:nvSpPr>
        <p:spPr>
          <a:xfrm>
            <a:off x="2505244" y="1722677"/>
            <a:ext cx="4133361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Email : </a:t>
            </a:r>
            <a:r>
              <a:rPr lang="en-US" dirty="0" err="1"/>
              <a:t>seanjayajessica@gmail</a:t>
            </a:r>
            <a:r>
              <a:rPr lang="en" dirty="0"/>
              <a:t>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Phone : </a:t>
            </a:r>
            <a:r>
              <a:rPr lang="en" dirty="0"/>
              <a:t>+62  </a:t>
            </a:r>
            <a:r>
              <a:rPr lang="en-US" dirty="0"/>
              <a:t>821 1311 0307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LinkedIn : @</a:t>
            </a:r>
            <a:r>
              <a:rPr lang="en-US" dirty="0" err="1"/>
              <a:t>jessicaseanjaya</a:t>
            </a:r>
            <a:endParaRPr dirty="0"/>
          </a:p>
        </p:txBody>
      </p:sp>
      <p:sp>
        <p:nvSpPr>
          <p:cNvPr id="1658" name="Google Shape;1658;p75"/>
          <p:cNvSpPr/>
          <p:nvPr/>
        </p:nvSpPr>
        <p:spPr>
          <a:xfrm>
            <a:off x="3200400" y="1583197"/>
            <a:ext cx="27432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944B-966E-429D-96E7-4F05F722AEF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D6C04-F5BB-479F-B07B-DA9D38DB0827}"/>
              </a:ext>
            </a:extLst>
          </p:cNvPr>
          <p:cNvSpPr/>
          <p:nvPr/>
        </p:nvSpPr>
        <p:spPr>
          <a:xfrm>
            <a:off x="2586789" y="3268363"/>
            <a:ext cx="3826043" cy="1399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1463725" y="2031750"/>
            <a:ext cx="24414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" dirty="0"/>
              <a:t> </a:t>
            </a:r>
            <a:r>
              <a:rPr lang="en-US" dirty="0">
                <a:solidFill>
                  <a:schemeClr val="dk2"/>
                </a:solidFill>
              </a:rPr>
              <a:t>ROLE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3" name="Google Shape;293;p41"/>
          <p:cNvSpPr txBox="1">
            <a:spLocks noGrp="1"/>
          </p:cNvSpPr>
          <p:nvPr>
            <p:ph type="subTitle" idx="1"/>
          </p:nvPr>
        </p:nvSpPr>
        <p:spPr>
          <a:xfrm>
            <a:off x="4207776" y="2308310"/>
            <a:ext cx="34725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/>
              <a:t>Jessica (Presenter)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2"/>
                </a:solidFill>
              </a:rPr>
              <a:t>Data Analyst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You (Audience)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2"/>
                </a:solidFill>
              </a:rPr>
              <a:t>Businessman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</p:txBody>
      </p:sp>
      <p:sp>
        <p:nvSpPr>
          <p:cNvPr id="294" name="Google Shape;294;p41"/>
          <p:cNvSpPr/>
          <p:nvPr/>
        </p:nvSpPr>
        <p:spPr>
          <a:xfrm rot="5400000">
            <a:off x="3142050" y="2556150"/>
            <a:ext cx="18288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2056650" y="1973913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1"/>
          </p:nvPr>
        </p:nvSpPr>
        <p:spPr>
          <a:xfrm>
            <a:off x="2056650" y="3773479"/>
            <a:ext cx="503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43"/>
          <p:cNvSpPr txBox="1">
            <a:spLocks noGrp="1"/>
          </p:cNvSpPr>
          <p:nvPr>
            <p:ph type="title" idx="2"/>
          </p:nvPr>
        </p:nvSpPr>
        <p:spPr>
          <a:xfrm>
            <a:off x="2056650" y="925413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>
            <a:off x="2168350" y="3574713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2083200" y="1483058"/>
            <a:ext cx="4977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r>
              <a:rPr lang="en" dirty="0"/>
              <a:t> </a:t>
            </a:r>
            <a:r>
              <a:rPr lang="en-US" dirty="0">
                <a:solidFill>
                  <a:schemeClr val="dk2"/>
                </a:solidFill>
              </a:rPr>
              <a:t>PROFILLING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2696427" y="2414925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E57CBC-AC6B-483F-ABEC-7F8BB52BB07C}"/>
              </a:ext>
            </a:extLst>
          </p:cNvPr>
          <p:cNvSpPr/>
          <p:nvPr/>
        </p:nvSpPr>
        <p:spPr>
          <a:xfrm>
            <a:off x="1443083" y="2640915"/>
            <a:ext cx="2117557" cy="11681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Work Sans" panose="020B0604020202020204" charset="0"/>
              </a:rPr>
              <a:t>Source : Kaggle</a:t>
            </a:r>
          </a:p>
          <a:p>
            <a:pPr algn="ctr"/>
            <a:r>
              <a:rPr lang="en-US" sz="1200" dirty="0">
                <a:latin typeface="Work Sans" panose="020B0604020202020204" charset="0"/>
              </a:rPr>
              <a:t>https://</a:t>
            </a:r>
            <a:r>
              <a:rPr lang="en-US" sz="1200" dirty="0" err="1">
                <a:latin typeface="Work Sans" panose="020B0604020202020204" charset="0"/>
              </a:rPr>
              <a:t>www.kaggle.com</a:t>
            </a:r>
            <a:r>
              <a:rPr lang="en-US" sz="1200" dirty="0">
                <a:latin typeface="Work Sans" panose="020B0604020202020204" charset="0"/>
              </a:rPr>
              <a:t>/datasets/</a:t>
            </a:r>
            <a:r>
              <a:rPr lang="en-US" sz="1200" dirty="0" err="1">
                <a:latin typeface="Work Sans" panose="020B0604020202020204" charset="0"/>
              </a:rPr>
              <a:t>zusmani</a:t>
            </a:r>
            <a:r>
              <a:rPr lang="en-US" sz="1200" dirty="0">
                <a:latin typeface="Work Sans" panose="020B0604020202020204" charset="0"/>
              </a:rPr>
              <a:t>/</a:t>
            </a:r>
            <a:r>
              <a:rPr lang="en-US" sz="1200" dirty="0" err="1">
                <a:latin typeface="Work Sans" panose="020B0604020202020204" charset="0"/>
              </a:rPr>
              <a:t>pakistans</a:t>
            </a:r>
            <a:r>
              <a:rPr lang="en-US" sz="1200" dirty="0">
                <a:latin typeface="Work Sans" panose="020B0604020202020204" charset="0"/>
              </a:rPr>
              <a:t>-largest-ecommerce-dataset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553465-AF0E-4872-B506-E5E0EC7D3928}"/>
              </a:ext>
            </a:extLst>
          </p:cNvPr>
          <p:cNvSpPr/>
          <p:nvPr/>
        </p:nvSpPr>
        <p:spPr>
          <a:xfrm>
            <a:off x="3680959" y="2640915"/>
            <a:ext cx="2117557" cy="11681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Work Sans" panose="020B0604020202020204" charset="0"/>
              </a:rPr>
              <a:t>Duration : </a:t>
            </a:r>
          </a:p>
          <a:p>
            <a:pPr algn="ctr"/>
            <a:r>
              <a:rPr lang="en-US" sz="1600" dirty="0">
                <a:latin typeface="Work Sans" panose="020B0604020202020204" charset="0"/>
              </a:rPr>
              <a:t>1 June 2016 – 28 August 2018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4B923B-397D-44E0-91CA-842C7DBC7C26}"/>
              </a:ext>
            </a:extLst>
          </p:cNvPr>
          <p:cNvSpPr/>
          <p:nvPr/>
        </p:nvSpPr>
        <p:spPr>
          <a:xfrm>
            <a:off x="5918835" y="2645992"/>
            <a:ext cx="2117557" cy="116814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Work Sans" panose="020B0604020202020204" charset="0"/>
              </a:rPr>
              <a:t>Location : </a:t>
            </a:r>
          </a:p>
          <a:p>
            <a:pPr algn="ctr"/>
            <a:r>
              <a:rPr lang="en-US" sz="1600" dirty="0">
                <a:latin typeface="Work Sans" panose="020B0604020202020204" charset="0"/>
              </a:rPr>
              <a:t>Pakistan</a:t>
            </a:r>
            <a:endParaRPr lang="en-US" sz="1600" dirty="0">
              <a:highlight>
                <a:srgbClr val="FFFF00"/>
              </a:highlight>
              <a:latin typeface="Work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" dirty="0">
                <a:solidFill>
                  <a:schemeClr val="dk2"/>
                </a:solidFill>
              </a:rPr>
              <a:t>COLUMNS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049AA6-ADD5-6038-183B-6521C609A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472560"/>
              </p:ext>
            </p:extLst>
          </p:nvPr>
        </p:nvGraphicFramePr>
        <p:xfrm>
          <a:off x="842645" y="1101205"/>
          <a:ext cx="74586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D8CB00-DFC3-6B36-B908-CC46673B941A}"/>
              </a:ext>
            </a:extLst>
          </p:cNvPr>
          <p:cNvSpPr/>
          <p:nvPr/>
        </p:nvSpPr>
        <p:spPr>
          <a:xfrm>
            <a:off x="6869526" y="449512"/>
            <a:ext cx="1769148" cy="60453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  <a:latin typeface="Work Sans" pitchFamily="2" charset="0"/>
              </a:rPr>
              <a:t>Total Data: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Work Sans" pitchFamily="2" charset="0"/>
              </a:rPr>
              <a:t>26 columns</a:t>
            </a:r>
          </a:p>
          <a:p>
            <a:pPr marL="285750" indent="-285750">
              <a:buFontTx/>
              <a:buChar char="-"/>
            </a:pPr>
            <a:r>
              <a:rPr lang="en-ID" sz="1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1048575 entries</a:t>
            </a:r>
            <a:r>
              <a:rPr lang="en-US" sz="1200" dirty="0">
                <a:solidFill>
                  <a:schemeClr val="bg1"/>
                </a:solidFill>
                <a:latin typeface="Work Sans" pitchFamily="2" charset="0"/>
              </a:rPr>
              <a:t> </a:t>
            </a:r>
            <a:endParaRPr lang="en-ID" sz="12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" dirty="0">
                <a:solidFill>
                  <a:schemeClr val="dk2"/>
                </a:solidFill>
              </a:rPr>
              <a:t>CLEANING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FD0D0E-D10A-200C-CA75-1BED442AA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64340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6DFA5-AC9B-6DF5-3F7A-09F24CB46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109752"/>
              </p:ext>
            </p:extLst>
          </p:nvPr>
        </p:nvGraphicFramePr>
        <p:xfrm>
          <a:off x="1523975" y="1189076"/>
          <a:ext cx="6096000" cy="341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077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</a:t>
            </a:r>
            <a:r>
              <a:rPr lang="en-US" dirty="0">
                <a:solidFill>
                  <a:schemeClr val="bg2"/>
                </a:solidFill>
              </a:rPr>
              <a:t>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2588850" y="111283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049AA6-ADD5-6038-183B-6521C609A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917109"/>
              </p:ext>
            </p:extLst>
          </p:nvPr>
        </p:nvGraphicFramePr>
        <p:xfrm>
          <a:off x="1170491" y="1067800"/>
          <a:ext cx="6802968" cy="367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848D4E-6D66-FA5F-1454-679327584A16}"/>
              </a:ext>
            </a:extLst>
          </p:cNvPr>
          <p:cNvSpPr/>
          <p:nvPr/>
        </p:nvSpPr>
        <p:spPr>
          <a:xfrm>
            <a:off x="6877210" y="539500"/>
            <a:ext cx="1698172" cy="60453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  <a:latin typeface="Work Sans" pitchFamily="2" charset="0"/>
              </a:rPr>
              <a:t>Total Data: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Work Sans" pitchFamily="2" charset="0"/>
              </a:rPr>
              <a:t>12 columns</a:t>
            </a:r>
          </a:p>
          <a:p>
            <a:pPr marL="285750" indent="-285750">
              <a:buFontTx/>
              <a:buChar char="-"/>
            </a:pPr>
            <a:r>
              <a:rPr lang="en-ID" sz="1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574638 entries</a:t>
            </a:r>
            <a:r>
              <a:rPr lang="en-US" sz="1200" dirty="0">
                <a:solidFill>
                  <a:schemeClr val="bg1"/>
                </a:solidFill>
                <a:latin typeface="Work Sans" pitchFamily="2" charset="0"/>
              </a:rPr>
              <a:t> </a:t>
            </a:r>
            <a:endParaRPr lang="en-ID" sz="12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title"/>
          </p:nvPr>
        </p:nvSpPr>
        <p:spPr>
          <a:xfrm flipH="1">
            <a:off x="2056650" y="1970388"/>
            <a:ext cx="50307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r>
              <a:rPr lang="en" dirty="0"/>
              <a:t> </a:t>
            </a:r>
            <a:r>
              <a:rPr lang="en-US" dirty="0">
                <a:solidFill>
                  <a:schemeClr val="dk2"/>
                </a:solidFill>
              </a:rPr>
              <a:t>STATEMENT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04" name="Google Shape;404;p48"/>
          <p:cNvSpPr txBox="1">
            <a:spLocks noGrp="1"/>
          </p:cNvSpPr>
          <p:nvPr>
            <p:ph type="title" idx="2"/>
          </p:nvPr>
        </p:nvSpPr>
        <p:spPr>
          <a:xfrm flipH="1">
            <a:off x="5765550" y="928943"/>
            <a:ext cx="1321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3029750" y="3571188"/>
            <a:ext cx="3966300" cy="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634D-0AFA-45BC-9D94-442790B60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rber Shop Business Plan by Slidesgo">
  <a:themeElements>
    <a:clrScheme name="Simple Light">
      <a:dk1>
        <a:srgbClr val="2D3B64"/>
      </a:dk1>
      <a:lt1>
        <a:srgbClr val="FFFFFF"/>
      </a:lt1>
      <a:dk2>
        <a:srgbClr val="DA4A41"/>
      </a:dk2>
      <a:lt2>
        <a:srgbClr val="44578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B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655</Words>
  <Application>Microsoft Office PowerPoint</Application>
  <PresentationFormat>On-screen Show (16:9)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Work Sans</vt:lpstr>
      <vt:lpstr>Russo One</vt:lpstr>
      <vt:lpstr>Arial</vt:lpstr>
      <vt:lpstr>Barber Shop Business Plan by Slidesgo</vt:lpstr>
      <vt:lpstr>PAKISTAN’S LARGEST E-COMMERCE</vt:lpstr>
      <vt:lpstr>TABLE OF CONTENTS</vt:lpstr>
      <vt:lpstr>OUR ROLE</vt:lpstr>
      <vt:lpstr>DATA OVERVIEW</vt:lpstr>
      <vt:lpstr>DATA PROFILLING</vt:lpstr>
      <vt:lpstr>DATA COLUMNS</vt:lpstr>
      <vt:lpstr>DATA CLEANING</vt:lpstr>
      <vt:lpstr>FINAL DATA</vt:lpstr>
      <vt:lpstr>PROBLEM STATEMENT</vt:lpstr>
      <vt:lpstr>MAIN QUESTIONS</vt:lpstr>
      <vt:lpstr>INSIGHT EXTRACTION</vt:lpstr>
      <vt:lpstr>1. Kapan periode transaksi paling tinggi ? </vt:lpstr>
      <vt:lpstr>2. Apakah kategori produk paling laku (best-selling item) ?</vt:lpstr>
      <vt:lpstr>3. Apakah metode pembayaran yang paling sering digunakan ?</vt:lpstr>
      <vt:lpstr>4. Bagaimana kondisi status transaksi dari periode  Juni 2016 hingga Agustus 2018 ? </vt:lpstr>
      <vt:lpstr>5. Apakah terdapat hubungan antara metode pembayaran dan status pemesanan ?</vt:lpstr>
      <vt:lpstr>6. Kapan periode diskon diberikan paling banyak ?   </vt:lpstr>
      <vt:lpstr>RECOMMENDATION</vt:lpstr>
      <vt:lpstr>REKOMENDASI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PAKISTAN’S LARGEST E-COMMERCE</dc:title>
  <dc:creator>Jessica Seanjaya</dc:creator>
  <cp:lastModifiedBy>Jessica Seanjaya</cp:lastModifiedBy>
  <cp:revision>11</cp:revision>
  <dcterms:modified xsi:type="dcterms:W3CDTF">2023-01-16T15:23:29Z</dcterms:modified>
</cp:coreProperties>
</file>