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Chapter 12: Git and Github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Nora and Jess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2022-11-12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Git and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Downloadable Software</a:t>
            </a:r>
          </a:p>
          <a:p>
            <a:pPr lvl="0"/>
            <a:r>
              <a:rPr/>
              <a:t>Website</a:t>
            </a:r>
          </a:p>
          <a:p>
            <a:pPr lvl="0"/>
            <a:r>
              <a:rPr/>
              <a:t>Integrated into Rstudio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are Git and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Version Control</a:t>
            </a:r>
          </a:p>
          <a:p>
            <a:pPr lvl="0"/>
            <a:r>
              <a:rPr/>
              <a:t>Collaboration</a:t>
            </a:r>
          </a:p>
          <a:p>
            <a:pPr lvl="0"/>
            <a:r>
              <a:rPr/>
              <a:t>Open Access/Reproducible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Git and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an Account, Install, and Introduce</a:t>
            </a:r>
          </a:p>
          <a:p>
            <a:pPr lvl="0"/>
            <a:r>
              <a:rPr/>
              <a:t>Set Up a Repository</a:t>
            </a:r>
          </a:p>
          <a:p>
            <a:pPr lvl="0"/>
            <a:r>
              <a:rPr/>
              <a:t>Pull, Commit, and Push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Hashtag For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 Hasthag For Text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Two Hashtag for Subtitle</a:t>
            </a:r>
          </a:p>
          <a:p>
            <a:pPr lvl="0" indent="0" marL="0">
              <a:buNone/>
            </a:pPr>
            <a:r>
              <a:rPr/>
              <a:t>No Hashtag Again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Subtitle Again</a:t>
            </a:r>
          </a:p>
          <a:p>
            <a:pPr lvl="0"/>
            <a:r>
              <a:rPr/>
              <a:t>Now a bullet Point</a:t>
            </a:r>
          </a:p>
          <a:p>
            <a:pPr lvl="0"/>
            <a:r>
              <a:rPr/>
              <a:t>And Another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12: Git and Github</dc:title>
  <dc:creator>Nora and Jess</dc:creator>
  <cp:keywords/>
  <dcterms:created xsi:type="dcterms:W3CDTF">2022-11-12T18:42:00Z</dcterms:created>
  <dcterms:modified xsi:type="dcterms:W3CDTF">2022-11-12T18:42:00Z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2022-11-12</vt:lpwstr>
  </property>
  <property fmtid="{D5CDD505-2E9C-101B-9397-08002B2CF9AE}" pid="3" name="output">
    <vt:lpwstr>powerpoint_presentation</vt:lpwstr>
  </property>
</Properties>
</file>