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Bobby Jones" charset="1" panose="00000000000000000000"/>
      <p:regular r:id="rId15"/>
    </p:embeddedFont>
    <p:embeddedFont>
      <p:font typeface="KG Primary Penmanship" charset="1" panose="02000506000000020003"/>
      <p:regular r:id="rId16"/>
    </p:embeddedFont>
    <p:embeddedFont>
      <p:font typeface="Times New Roman Bold" charset="1" panose="02030802070405020303"/>
      <p:regular r:id="rId17"/>
    </p:embeddedFont>
    <p:embeddedFont>
      <p:font typeface="Times New Roman" charset="1" panose="02030502070405020303"/>
      <p:regular r:id="rId18"/>
    </p:embeddedFont>
    <p:embeddedFont>
      <p:font typeface="Agrandir Narrow Ultra-Bold" charset="1" panose="00000906000000000000"/>
      <p:regular r:id="rId19"/>
    </p:embeddedFont>
    <p:embeddedFont>
      <p:font typeface="Times New Roman Medium" charset="1" panose="020305020704050203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22.svg" Type="http://schemas.openxmlformats.org/officeDocument/2006/relationships/image"/><Relationship Id="rId12" Target="../media/image23.jpeg" Type="http://schemas.openxmlformats.org/officeDocument/2006/relationships/image"/><Relationship Id="rId13" Target="../media/image2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18.pn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DAD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70086" y="2438400"/>
            <a:ext cx="15549513" cy="4422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201"/>
              </a:lnSpc>
            </a:pPr>
            <a:r>
              <a:rPr lang="en-US" sz="13201">
                <a:solidFill>
                  <a:srgbClr val="333333"/>
                </a:solidFill>
                <a:latin typeface="Bobby Jones"/>
                <a:ea typeface="Bobby Jones"/>
                <a:cs typeface="Bobby Jones"/>
                <a:sym typeface="Bobby Jones"/>
              </a:rPr>
              <a:t>Data Cleaning  </a:t>
            </a:r>
          </a:p>
          <a:p>
            <a:pPr algn="l">
              <a:lnSpc>
                <a:spcPts val="20000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-5400000">
            <a:off x="103634" y="10473494"/>
            <a:ext cx="4269996" cy="2419864"/>
            <a:chOff x="0" y="0"/>
            <a:chExt cx="1664741" cy="94343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64741" cy="943431"/>
            </a:xfrm>
            <a:custGeom>
              <a:avLst/>
              <a:gdLst/>
              <a:ahLst/>
              <a:cxnLst/>
              <a:rect r="r" b="b" t="t" l="l"/>
              <a:pathLst>
                <a:path h="943431" w="1664741">
                  <a:moveTo>
                    <a:pt x="0" y="0"/>
                  </a:moveTo>
                  <a:lnTo>
                    <a:pt x="1664741" y="0"/>
                  </a:lnTo>
                  <a:lnTo>
                    <a:pt x="1664741" y="943431"/>
                  </a:lnTo>
                  <a:lnTo>
                    <a:pt x="0" y="94343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664741" cy="100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-5400000">
            <a:off x="2513222" y="9806161"/>
            <a:ext cx="4949696" cy="2419864"/>
            <a:chOff x="0" y="0"/>
            <a:chExt cx="1929735" cy="94343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29735" cy="943431"/>
            </a:xfrm>
            <a:custGeom>
              <a:avLst/>
              <a:gdLst/>
              <a:ahLst/>
              <a:cxnLst/>
              <a:rect r="r" b="b" t="t" l="l"/>
              <a:pathLst>
                <a:path h="943431" w="1929735">
                  <a:moveTo>
                    <a:pt x="0" y="0"/>
                  </a:moveTo>
                  <a:lnTo>
                    <a:pt x="1929735" y="0"/>
                  </a:lnTo>
                  <a:lnTo>
                    <a:pt x="1929735" y="943431"/>
                  </a:lnTo>
                  <a:lnTo>
                    <a:pt x="0" y="94343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1929735" cy="100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-5400000">
            <a:off x="4992815" y="8651236"/>
            <a:ext cx="5489386" cy="2419864"/>
            <a:chOff x="0" y="0"/>
            <a:chExt cx="2140144" cy="94343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40144" cy="943431"/>
            </a:xfrm>
            <a:custGeom>
              <a:avLst/>
              <a:gdLst/>
              <a:ahLst/>
              <a:cxnLst/>
              <a:rect r="r" b="b" t="t" l="l"/>
              <a:pathLst>
                <a:path h="943431" w="2140144">
                  <a:moveTo>
                    <a:pt x="0" y="0"/>
                  </a:moveTo>
                  <a:lnTo>
                    <a:pt x="2140144" y="0"/>
                  </a:lnTo>
                  <a:lnTo>
                    <a:pt x="2140144" y="943431"/>
                  </a:lnTo>
                  <a:lnTo>
                    <a:pt x="0" y="94343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140144" cy="100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7113103" y="7434411"/>
            <a:ext cx="6747686" cy="2419864"/>
            <a:chOff x="0" y="0"/>
            <a:chExt cx="2630717" cy="94343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630717" cy="943431"/>
            </a:xfrm>
            <a:custGeom>
              <a:avLst/>
              <a:gdLst/>
              <a:ahLst/>
              <a:cxnLst/>
              <a:rect r="r" b="b" t="t" l="l"/>
              <a:pathLst>
                <a:path h="943431" w="2630717">
                  <a:moveTo>
                    <a:pt x="0" y="0"/>
                  </a:moveTo>
                  <a:lnTo>
                    <a:pt x="2630717" y="0"/>
                  </a:lnTo>
                  <a:lnTo>
                    <a:pt x="2630717" y="943431"/>
                  </a:lnTo>
                  <a:lnTo>
                    <a:pt x="0" y="94343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2630717" cy="100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5400000">
            <a:off x="8945658" y="6201819"/>
            <a:ext cx="8581451" cy="2419864"/>
            <a:chOff x="0" y="0"/>
            <a:chExt cx="3345646" cy="94343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345646" cy="943431"/>
            </a:xfrm>
            <a:custGeom>
              <a:avLst/>
              <a:gdLst/>
              <a:ahLst/>
              <a:cxnLst/>
              <a:rect r="r" b="b" t="t" l="l"/>
              <a:pathLst>
                <a:path h="943431" w="3345646">
                  <a:moveTo>
                    <a:pt x="0" y="0"/>
                  </a:moveTo>
                  <a:lnTo>
                    <a:pt x="3345646" y="0"/>
                  </a:lnTo>
                  <a:lnTo>
                    <a:pt x="3345646" y="943431"/>
                  </a:lnTo>
                  <a:lnTo>
                    <a:pt x="0" y="94343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3345646" cy="100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5400000">
            <a:off x="11186826" y="5252810"/>
            <a:ext cx="9725084" cy="2419864"/>
            <a:chOff x="0" y="0"/>
            <a:chExt cx="3791514" cy="943431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791514" cy="943431"/>
            </a:xfrm>
            <a:custGeom>
              <a:avLst/>
              <a:gdLst/>
              <a:ahLst/>
              <a:cxnLst/>
              <a:rect r="r" b="b" t="t" l="l"/>
              <a:pathLst>
                <a:path h="943431" w="3791514">
                  <a:moveTo>
                    <a:pt x="0" y="0"/>
                  </a:moveTo>
                  <a:lnTo>
                    <a:pt x="3791514" y="0"/>
                  </a:lnTo>
                  <a:lnTo>
                    <a:pt x="3791514" y="943431"/>
                  </a:lnTo>
                  <a:lnTo>
                    <a:pt x="0" y="94343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3791514" cy="10005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019175" y="4344681"/>
            <a:ext cx="10997751" cy="1038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Missing Value &amp; Duplicate Check</a:t>
            </a:r>
          </a:p>
        </p:txBody>
      </p:sp>
      <p:grpSp>
        <p:nvGrpSpPr>
          <p:cNvPr name="Group 22" id="22"/>
          <p:cNvGrpSpPr/>
          <p:nvPr/>
        </p:nvGrpSpPr>
        <p:grpSpPr>
          <a:xfrm rot="0">
            <a:off x="-1625155" y="-50322"/>
            <a:ext cx="19913155" cy="983873"/>
            <a:chOff x="0" y="0"/>
            <a:chExt cx="26550874" cy="1311831"/>
          </a:xfrm>
        </p:grpSpPr>
        <p:grpSp>
          <p:nvGrpSpPr>
            <p:cNvPr name="Group 23" id="23"/>
            <p:cNvGrpSpPr/>
            <p:nvPr/>
          </p:nvGrpSpPr>
          <p:grpSpPr>
            <a:xfrm rot="0">
              <a:off x="2166874" y="67095"/>
              <a:ext cx="24384000" cy="1244736"/>
              <a:chOff x="0" y="0"/>
              <a:chExt cx="4816593" cy="245874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4816592" cy="245874"/>
              </a:xfrm>
              <a:custGeom>
                <a:avLst/>
                <a:gdLst/>
                <a:ahLst/>
                <a:cxnLst/>
                <a:rect r="r" b="b" t="t" l="l"/>
                <a:pathLst>
                  <a:path h="24587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45874"/>
                    </a:lnTo>
                    <a:lnTo>
                      <a:pt x="0" y="2458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5" id="25"/>
              <p:cNvSpPr txBox="true"/>
              <p:nvPr/>
            </p:nvSpPr>
            <p:spPr>
              <a:xfrm>
                <a:off x="0" y="-123825"/>
                <a:ext cx="4816593" cy="3696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818"/>
                  </a:lnSpc>
                </a:pPr>
              </a:p>
            </p:txBody>
          </p:sp>
        </p:grpSp>
        <p:sp>
          <p:nvSpPr>
            <p:cNvPr name="Freeform 26" id="26"/>
            <p:cNvSpPr/>
            <p:nvPr/>
          </p:nvSpPr>
          <p:spPr>
            <a:xfrm flipH="false" flipV="false" rot="0">
              <a:off x="22857510" y="166106"/>
              <a:ext cx="3553664" cy="1046716"/>
            </a:xfrm>
            <a:custGeom>
              <a:avLst/>
              <a:gdLst/>
              <a:ahLst/>
              <a:cxnLst/>
              <a:rect r="r" b="b" t="t" l="l"/>
              <a:pathLst>
                <a:path h="1046716" w="3553664">
                  <a:moveTo>
                    <a:pt x="0" y="0"/>
                  </a:moveTo>
                  <a:lnTo>
                    <a:pt x="3553664" y="0"/>
                  </a:lnTo>
                  <a:lnTo>
                    <a:pt x="3553664" y="1046715"/>
                  </a:lnTo>
                  <a:lnTo>
                    <a:pt x="0" y="1046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7" id="27"/>
            <p:cNvSpPr/>
            <p:nvPr/>
          </p:nvSpPr>
          <p:spPr>
            <a:xfrm flipH="false" flipV="false" rot="0">
              <a:off x="21240378" y="0"/>
              <a:ext cx="1330736" cy="1299131"/>
            </a:xfrm>
            <a:custGeom>
              <a:avLst/>
              <a:gdLst/>
              <a:ahLst/>
              <a:cxnLst/>
              <a:rect r="r" b="b" t="t" l="l"/>
              <a:pathLst>
                <a:path h="1299131" w="1330736">
                  <a:moveTo>
                    <a:pt x="0" y="0"/>
                  </a:moveTo>
                  <a:lnTo>
                    <a:pt x="1330737" y="0"/>
                  </a:lnTo>
                  <a:lnTo>
                    <a:pt x="1330737" y="1299131"/>
                  </a:lnTo>
                  <a:lnTo>
                    <a:pt x="0" y="129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28" id="28"/>
            <p:cNvSpPr txBox="true"/>
            <p:nvPr/>
          </p:nvSpPr>
          <p:spPr>
            <a:xfrm rot="0">
              <a:off x="0" y="318344"/>
              <a:ext cx="15867543" cy="76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Dibimbing.id | Digital Skill Fair 40.0 | Portofolio</a:t>
              </a:r>
            </a:p>
          </p:txBody>
        </p:sp>
      </p:grpSp>
      <p:sp>
        <p:nvSpPr>
          <p:cNvPr name="TextBox 29" id="29"/>
          <p:cNvSpPr txBox="true"/>
          <p:nvPr/>
        </p:nvSpPr>
        <p:spPr>
          <a:xfrm rot="-5400000">
            <a:off x="13773698" y="4629698"/>
            <a:ext cx="8828580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Beauty Product Dataset Overview</a:t>
            </a:r>
          </a:p>
          <a:p>
            <a:pPr algn="l">
              <a:lnSpc>
                <a:spcPts val="84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D0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49267"/>
            <a:ext cx="10807394" cy="7544905"/>
            <a:chOff x="0" y="0"/>
            <a:chExt cx="38029675" cy="2654944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37884896" cy="26404664"/>
            </a:xfrm>
            <a:custGeom>
              <a:avLst/>
              <a:gdLst/>
              <a:ahLst/>
              <a:cxnLst/>
              <a:rect r="r" b="b" t="t" l="l"/>
              <a:pathLst>
                <a:path h="26404664" w="37884896">
                  <a:moveTo>
                    <a:pt x="0" y="0"/>
                  </a:moveTo>
                  <a:lnTo>
                    <a:pt x="37884896" y="0"/>
                  </a:lnTo>
                  <a:lnTo>
                    <a:pt x="37884896" y="26404664"/>
                  </a:lnTo>
                  <a:lnTo>
                    <a:pt x="0" y="264046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8029676" cy="26549443"/>
            </a:xfrm>
            <a:custGeom>
              <a:avLst/>
              <a:gdLst/>
              <a:ahLst/>
              <a:cxnLst/>
              <a:rect r="r" b="b" t="t" l="l"/>
              <a:pathLst>
                <a:path h="26549443" w="38029676">
                  <a:moveTo>
                    <a:pt x="37884894" y="26404664"/>
                  </a:moveTo>
                  <a:lnTo>
                    <a:pt x="38029676" y="26404664"/>
                  </a:lnTo>
                  <a:lnTo>
                    <a:pt x="38029676" y="26549443"/>
                  </a:lnTo>
                  <a:lnTo>
                    <a:pt x="37884894" y="26549443"/>
                  </a:lnTo>
                  <a:lnTo>
                    <a:pt x="37884894" y="26404664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6404664"/>
                  </a:lnTo>
                  <a:lnTo>
                    <a:pt x="0" y="26404664"/>
                  </a:lnTo>
                  <a:lnTo>
                    <a:pt x="0" y="144780"/>
                  </a:lnTo>
                  <a:close/>
                  <a:moveTo>
                    <a:pt x="0" y="26404664"/>
                  </a:moveTo>
                  <a:lnTo>
                    <a:pt x="144780" y="26404664"/>
                  </a:lnTo>
                  <a:lnTo>
                    <a:pt x="144780" y="26549443"/>
                  </a:lnTo>
                  <a:lnTo>
                    <a:pt x="0" y="26549443"/>
                  </a:lnTo>
                  <a:lnTo>
                    <a:pt x="0" y="26404664"/>
                  </a:lnTo>
                  <a:close/>
                  <a:moveTo>
                    <a:pt x="37884894" y="144780"/>
                  </a:moveTo>
                  <a:lnTo>
                    <a:pt x="38029676" y="144780"/>
                  </a:lnTo>
                  <a:lnTo>
                    <a:pt x="38029676" y="26404664"/>
                  </a:lnTo>
                  <a:lnTo>
                    <a:pt x="37884894" y="26404664"/>
                  </a:lnTo>
                  <a:lnTo>
                    <a:pt x="37884894" y="144780"/>
                  </a:lnTo>
                  <a:close/>
                  <a:moveTo>
                    <a:pt x="144780" y="26404664"/>
                  </a:moveTo>
                  <a:lnTo>
                    <a:pt x="37884894" y="26404664"/>
                  </a:lnTo>
                  <a:lnTo>
                    <a:pt x="37884894" y="26549443"/>
                  </a:lnTo>
                  <a:lnTo>
                    <a:pt x="144780" y="26549443"/>
                  </a:lnTo>
                  <a:lnTo>
                    <a:pt x="144780" y="26404664"/>
                  </a:lnTo>
                  <a:close/>
                  <a:moveTo>
                    <a:pt x="37884894" y="0"/>
                  </a:moveTo>
                  <a:lnTo>
                    <a:pt x="38029676" y="0"/>
                  </a:lnTo>
                  <a:lnTo>
                    <a:pt x="38029676" y="144780"/>
                  </a:lnTo>
                  <a:lnTo>
                    <a:pt x="37884894" y="144780"/>
                  </a:lnTo>
                  <a:lnTo>
                    <a:pt x="3788489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7884894" y="0"/>
                  </a:lnTo>
                  <a:lnTo>
                    <a:pt x="3788489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1968458" y="2767395"/>
            <a:ext cx="8927878" cy="6072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Hi! I’m Jessica Agnesia Tataung, a recent Pharmacy graduate passionate about data.</a:t>
            </a:r>
          </a:p>
          <a:p>
            <a:pPr algn="ctr">
              <a:lnSpc>
                <a:spcPts val="6019"/>
              </a:lnSpc>
            </a:pPr>
          </a:p>
          <a:p>
            <a:pPr algn="ctr">
              <a:lnSpc>
                <a:spcPts val="6019"/>
              </a:lnSpc>
            </a:pPr>
            <a:r>
              <a:rPr lang="en-US" sz="4299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I’m detail-oriented, a quick learner, and communicate well in team settings. Currently, I’m developing skills in data analysis using Python and Excel.</a:t>
            </a:r>
          </a:p>
          <a:p>
            <a:pPr algn="ctr">
              <a:lnSpc>
                <a:spcPts val="6019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-1625155" y="-50322"/>
            <a:ext cx="19913155" cy="983873"/>
            <a:chOff x="0" y="0"/>
            <a:chExt cx="26550874" cy="131183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166874" y="67095"/>
              <a:ext cx="24384000" cy="1244736"/>
              <a:chOff x="0" y="0"/>
              <a:chExt cx="4816593" cy="2458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16592" cy="245874"/>
              </a:xfrm>
              <a:custGeom>
                <a:avLst/>
                <a:gdLst/>
                <a:ahLst/>
                <a:cxnLst/>
                <a:rect r="r" b="b" t="t" l="l"/>
                <a:pathLst>
                  <a:path h="24587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45874"/>
                    </a:lnTo>
                    <a:lnTo>
                      <a:pt x="0" y="2458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23825"/>
                <a:ext cx="4816593" cy="3696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818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2857510" y="166106"/>
              <a:ext cx="3553664" cy="1046716"/>
            </a:xfrm>
            <a:custGeom>
              <a:avLst/>
              <a:gdLst/>
              <a:ahLst/>
              <a:cxnLst/>
              <a:rect r="r" b="b" t="t" l="l"/>
              <a:pathLst>
                <a:path h="1046716" w="3553664">
                  <a:moveTo>
                    <a:pt x="0" y="0"/>
                  </a:moveTo>
                  <a:lnTo>
                    <a:pt x="3553664" y="0"/>
                  </a:lnTo>
                  <a:lnTo>
                    <a:pt x="3553664" y="1046715"/>
                  </a:lnTo>
                  <a:lnTo>
                    <a:pt x="0" y="1046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1240378" y="0"/>
              <a:ext cx="1330736" cy="1299131"/>
            </a:xfrm>
            <a:custGeom>
              <a:avLst/>
              <a:gdLst/>
              <a:ahLst/>
              <a:cxnLst/>
              <a:rect r="r" b="b" t="t" l="l"/>
              <a:pathLst>
                <a:path h="1299131" w="1330736">
                  <a:moveTo>
                    <a:pt x="0" y="0"/>
                  </a:moveTo>
                  <a:lnTo>
                    <a:pt x="1330737" y="0"/>
                  </a:lnTo>
                  <a:lnTo>
                    <a:pt x="1330737" y="1299131"/>
                  </a:lnTo>
                  <a:lnTo>
                    <a:pt x="0" y="129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318344"/>
              <a:ext cx="15867543" cy="76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Dibimbing.id | Digital Skill Fair 40.0 | Portofolio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1572875" y="838200"/>
            <a:ext cx="7109621" cy="9871839"/>
          </a:xfrm>
          <a:custGeom>
            <a:avLst/>
            <a:gdLst/>
            <a:ahLst/>
            <a:cxnLst/>
            <a:rect r="r" b="b" t="t" l="l"/>
            <a:pathLst>
              <a:path h="9871839" w="7109621">
                <a:moveTo>
                  <a:pt x="0" y="0"/>
                </a:moveTo>
                <a:lnTo>
                  <a:pt x="7109621" y="0"/>
                </a:lnTo>
                <a:lnTo>
                  <a:pt x="7109621" y="9871839"/>
                </a:lnTo>
                <a:lnTo>
                  <a:pt x="0" y="987183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8028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2336438" y="9525000"/>
            <a:ext cx="7315200" cy="601468"/>
            <a:chOff x="0" y="0"/>
            <a:chExt cx="9753600" cy="80195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667845"/>
              <a:ext cx="9753600" cy="134112"/>
            </a:xfrm>
            <a:custGeom>
              <a:avLst/>
              <a:gdLst/>
              <a:ahLst/>
              <a:cxnLst/>
              <a:rect r="r" b="b" t="t" l="l"/>
              <a:pathLst>
                <a:path h="134112" w="9753600">
                  <a:moveTo>
                    <a:pt x="0" y="0"/>
                  </a:moveTo>
                  <a:lnTo>
                    <a:pt x="9753600" y="0"/>
                  </a:lnTo>
                  <a:lnTo>
                    <a:pt x="9753600" y="134112"/>
                  </a:lnTo>
                  <a:lnTo>
                    <a:pt x="0" y="1341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969235" y="-123825"/>
              <a:ext cx="7815131" cy="7334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D9D9D9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Jessica Agnesia Tataung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D0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5" y="1104900"/>
            <a:ext cx="17803021" cy="8988673"/>
            <a:chOff x="0" y="0"/>
            <a:chExt cx="60764371" cy="30679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0534905"/>
            </a:xfrm>
            <a:custGeom>
              <a:avLst/>
              <a:gdLst/>
              <a:ahLst/>
              <a:cxnLst/>
              <a:rect r="r" b="b" t="t" l="l"/>
              <a:pathLst>
                <a:path h="30534905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0534905"/>
                  </a:lnTo>
                  <a:lnTo>
                    <a:pt x="0" y="30534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0679684"/>
            </a:xfrm>
            <a:custGeom>
              <a:avLst/>
              <a:gdLst/>
              <a:ahLst/>
              <a:cxnLst/>
              <a:rect r="r" b="b" t="t" l="l"/>
              <a:pathLst>
                <a:path h="30679684" w="60764372">
                  <a:moveTo>
                    <a:pt x="60619593" y="30534905"/>
                  </a:moveTo>
                  <a:lnTo>
                    <a:pt x="60764372" y="30534905"/>
                  </a:lnTo>
                  <a:lnTo>
                    <a:pt x="60764372" y="30679684"/>
                  </a:lnTo>
                  <a:lnTo>
                    <a:pt x="60619593" y="30679684"/>
                  </a:lnTo>
                  <a:lnTo>
                    <a:pt x="60619593" y="3053490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534905"/>
                  </a:lnTo>
                  <a:lnTo>
                    <a:pt x="0" y="30534905"/>
                  </a:lnTo>
                  <a:lnTo>
                    <a:pt x="0" y="144780"/>
                  </a:lnTo>
                  <a:close/>
                  <a:moveTo>
                    <a:pt x="0" y="30534905"/>
                  </a:moveTo>
                  <a:lnTo>
                    <a:pt x="144780" y="30534905"/>
                  </a:lnTo>
                  <a:lnTo>
                    <a:pt x="144780" y="30679684"/>
                  </a:lnTo>
                  <a:lnTo>
                    <a:pt x="0" y="30679684"/>
                  </a:lnTo>
                  <a:lnTo>
                    <a:pt x="0" y="30534905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0534905"/>
                  </a:lnTo>
                  <a:lnTo>
                    <a:pt x="60619593" y="30534905"/>
                  </a:lnTo>
                  <a:lnTo>
                    <a:pt x="60619593" y="144780"/>
                  </a:lnTo>
                  <a:close/>
                  <a:moveTo>
                    <a:pt x="144780" y="30534905"/>
                  </a:moveTo>
                  <a:lnTo>
                    <a:pt x="60619593" y="30534905"/>
                  </a:lnTo>
                  <a:lnTo>
                    <a:pt x="60619593" y="30679684"/>
                  </a:lnTo>
                  <a:lnTo>
                    <a:pt x="144780" y="30679684"/>
                  </a:lnTo>
                  <a:lnTo>
                    <a:pt x="144780" y="30534905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057400" y="-12093812"/>
          <a:ext cx="16230600" cy="5828170"/>
        </p:xfrm>
        <a:graphic>
          <a:graphicData uri="http://schemas.openxmlformats.org/drawingml/2006/table">
            <a:tbl>
              <a:tblPr/>
              <a:tblGrid>
                <a:gridCol w="2599541"/>
                <a:gridCol w="11194757"/>
                <a:gridCol w="2436302"/>
              </a:tblGrid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EA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0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B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BA1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0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-1625155" y="-50322"/>
            <a:ext cx="19913155" cy="983873"/>
            <a:chOff x="0" y="0"/>
            <a:chExt cx="26550874" cy="131183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166874" y="67095"/>
              <a:ext cx="24384000" cy="1244736"/>
              <a:chOff x="0" y="0"/>
              <a:chExt cx="4816593" cy="2458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16592" cy="245874"/>
              </a:xfrm>
              <a:custGeom>
                <a:avLst/>
                <a:gdLst/>
                <a:ahLst/>
                <a:cxnLst/>
                <a:rect r="r" b="b" t="t" l="l"/>
                <a:pathLst>
                  <a:path h="24587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45874"/>
                    </a:lnTo>
                    <a:lnTo>
                      <a:pt x="0" y="2458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23825"/>
                <a:ext cx="4816593" cy="3696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818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2857510" y="166106"/>
              <a:ext cx="3553664" cy="1046716"/>
            </a:xfrm>
            <a:custGeom>
              <a:avLst/>
              <a:gdLst/>
              <a:ahLst/>
              <a:cxnLst/>
              <a:rect r="r" b="b" t="t" l="l"/>
              <a:pathLst>
                <a:path h="1046716" w="3553664">
                  <a:moveTo>
                    <a:pt x="0" y="0"/>
                  </a:moveTo>
                  <a:lnTo>
                    <a:pt x="3553664" y="0"/>
                  </a:lnTo>
                  <a:lnTo>
                    <a:pt x="3553664" y="1046715"/>
                  </a:lnTo>
                  <a:lnTo>
                    <a:pt x="0" y="1046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1240378" y="0"/>
              <a:ext cx="1330736" cy="1299131"/>
            </a:xfrm>
            <a:custGeom>
              <a:avLst/>
              <a:gdLst/>
              <a:ahLst/>
              <a:cxnLst/>
              <a:rect r="r" b="b" t="t" l="l"/>
              <a:pathLst>
                <a:path h="1299131" w="1330736">
                  <a:moveTo>
                    <a:pt x="0" y="0"/>
                  </a:moveTo>
                  <a:lnTo>
                    <a:pt x="1330737" y="0"/>
                  </a:lnTo>
                  <a:lnTo>
                    <a:pt x="1330737" y="1299131"/>
                  </a:lnTo>
                  <a:lnTo>
                    <a:pt x="0" y="129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318344"/>
              <a:ext cx="15867543" cy="76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Dibimbing.id | Digital Skill Fair 40.0 | Portofolio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436469" y="4586569"/>
            <a:ext cx="17274986" cy="5293349"/>
          </a:xfrm>
          <a:custGeom>
            <a:avLst/>
            <a:gdLst/>
            <a:ahLst/>
            <a:cxnLst/>
            <a:rect r="r" b="b" t="t" l="l"/>
            <a:pathLst>
              <a:path h="5293349" w="17274986">
                <a:moveTo>
                  <a:pt x="0" y="0"/>
                </a:moveTo>
                <a:lnTo>
                  <a:pt x="17274986" y="0"/>
                </a:lnTo>
                <a:lnTo>
                  <a:pt x="17274986" y="5293348"/>
                </a:lnTo>
                <a:lnTo>
                  <a:pt x="0" y="529334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27124" r="-20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436469" y="3152403"/>
            <a:ext cx="17274986" cy="1298488"/>
          </a:xfrm>
          <a:custGeom>
            <a:avLst/>
            <a:gdLst/>
            <a:ahLst/>
            <a:cxnLst/>
            <a:rect r="r" b="b" t="t" l="l"/>
            <a:pathLst>
              <a:path h="1298488" w="17274986">
                <a:moveTo>
                  <a:pt x="0" y="0"/>
                </a:moveTo>
                <a:lnTo>
                  <a:pt x="17274986" y="0"/>
                </a:lnTo>
                <a:lnTo>
                  <a:pt x="17274986" y="1298489"/>
                </a:lnTo>
                <a:lnTo>
                  <a:pt x="0" y="12984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200" b="-418228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5" id="15"/>
          <p:cNvGrpSpPr/>
          <p:nvPr/>
        </p:nvGrpSpPr>
        <p:grpSpPr>
          <a:xfrm rot="0">
            <a:off x="16228664" y="3177999"/>
            <a:ext cx="1435167" cy="440703"/>
            <a:chOff x="0" y="0"/>
            <a:chExt cx="377986" cy="1160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7986" cy="116070"/>
            </a:xfrm>
            <a:custGeom>
              <a:avLst/>
              <a:gdLst/>
              <a:ahLst/>
              <a:cxnLst/>
              <a:rect r="r" b="b" t="t" l="l"/>
              <a:pathLst>
                <a:path h="116070" w="377986">
                  <a:moveTo>
                    <a:pt x="0" y="0"/>
                  </a:moveTo>
                  <a:lnTo>
                    <a:pt x="377986" y="0"/>
                  </a:lnTo>
                  <a:lnTo>
                    <a:pt x="377986" y="116070"/>
                  </a:lnTo>
                  <a:lnTo>
                    <a:pt x="0" y="11607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77986" cy="15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Code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1547506" y="1145525"/>
            <a:ext cx="16230600" cy="1203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333333"/>
                </a:solidFill>
                <a:latin typeface="Bobby Jones"/>
                <a:ea typeface="Bobby Jones"/>
                <a:cs typeface="Bobby Jones"/>
                <a:sym typeface="Bobby Jones"/>
              </a:rPr>
              <a:t>Data cleaning steps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139238" y="4890770"/>
            <a:ext cx="9525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-152400" y="2337699"/>
            <a:ext cx="9815206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28379" indent="-464190" lvl="1">
              <a:lnSpc>
                <a:spcPts val="6020"/>
              </a:lnSpc>
              <a:buAutoNum type="arabicPeriod" startAt="1"/>
            </a:pPr>
            <a:r>
              <a:rPr lang="en-US" sz="43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Importing Libraries and Loading the Dataset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6219139" y="4624669"/>
            <a:ext cx="1435167" cy="440703"/>
            <a:chOff x="0" y="0"/>
            <a:chExt cx="377986" cy="11607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377986" cy="116070"/>
            </a:xfrm>
            <a:custGeom>
              <a:avLst/>
              <a:gdLst/>
              <a:ahLst/>
              <a:cxnLst/>
              <a:rect r="r" b="b" t="t" l="l"/>
              <a:pathLst>
                <a:path h="116070" w="377986">
                  <a:moveTo>
                    <a:pt x="0" y="0"/>
                  </a:moveTo>
                  <a:lnTo>
                    <a:pt x="377986" y="0"/>
                  </a:lnTo>
                  <a:lnTo>
                    <a:pt x="377986" y="116070"/>
                  </a:lnTo>
                  <a:lnTo>
                    <a:pt x="0" y="11607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377986" cy="15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result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D0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2232025"/>
            <a:ext cx="8267405" cy="7752568"/>
            <a:chOff x="0" y="0"/>
            <a:chExt cx="29091816" cy="272801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28947036" cy="27135400"/>
            </a:xfrm>
            <a:custGeom>
              <a:avLst/>
              <a:gdLst/>
              <a:ahLst/>
              <a:cxnLst/>
              <a:rect r="r" b="b" t="t" l="l"/>
              <a:pathLst>
                <a:path h="27135400" w="28947036">
                  <a:moveTo>
                    <a:pt x="0" y="0"/>
                  </a:moveTo>
                  <a:lnTo>
                    <a:pt x="28947036" y="0"/>
                  </a:lnTo>
                  <a:lnTo>
                    <a:pt x="28947036" y="27135400"/>
                  </a:lnTo>
                  <a:lnTo>
                    <a:pt x="0" y="27135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9091815" cy="27280180"/>
            </a:xfrm>
            <a:custGeom>
              <a:avLst/>
              <a:gdLst/>
              <a:ahLst/>
              <a:cxnLst/>
              <a:rect r="r" b="b" t="t" l="l"/>
              <a:pathLst>
                <a:path h="27280180" w="29091815">
                  <a:moveTo>
                    <a:pt x="28947036" y="27135398"/>
                  </a:moveTo>
                  <a:lnTo>
                    <a:pt x="29091815" y="27135398"/>
                  </a:lnTo>
                  <a:lnTo>
                    <a:pt x="29091815" y="27280180"/>
                  </a:lnTo>
                  <a:lnTo>
                    <a:pt x="28947036" y="27280180"/>
                  </a:lnTo>
                  <a:lnTo>
                    <a:pt x="28947036" y="2713539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7135398"/>
                  </a:lnTo>
                  <a:lnTo>
                    <a:pt x="0" y="27135398"/>
                  </a:lnTo>
                  <a:lnTo>
                    <a:pt x="0" y="144780"/>
                  </a:lnTo>
                  <a:close/>
                  <a:moveTo>
                    <a:pt x="0" y="27135398"/>
                  </a:moveTo>
                  <a:lnTo>
                    <a:pt x="144780" y="27135398"/>
                  </a:lnTo>
                  <a:lnTo>
                    <a:pt x="144780" y="27280180"/>
                  </a:lnTo>
                  <a:lnTo>
                    <a:pt x="0" y="27280180"/>
                  </a:lnTo>
                  <a:lnTo>
                    <a:pt x="0" y="27135398"/>
                  </a:lnTo>
                  <a:close/>
                  <a:moveTo>
                    <a:pt x="28947036" y="144780"/>
                  </a:moveTo>
                  <a:lnTo>
                    <a:pt x="29091815" y="144780"/>
                  </a:lnTo>
                  <a:lnTo>
                    <a:pt x="29091815" y="27135398"/>
                  </a:lnTo>
                  <a:lnTo>
                    <a:pt x="28947036" y="27135398"/>
                  </a:lnTo>
                  <a:lnTo>
                    <a:pt x="28947036" y="144780"/>
                  </a:lnTo>
                  <a:close/>
                  <a:moveTo>
                    <a:pt x="144780" y="27135398"/>
                  </a:moveTo>
                  <a:lnTo>
                    <a:pt x="28947036" y="27135398"/>
                  </a:lnTo>
                  <a:lnTo>
                    <a:pt x="28947036" y="27280180"/>
                  </a:lnTo>
                  <a:lnTo>
                    <a:pt x="144780" y="27280180"/>
                  </a:lnTo>
                  <a:lnTo>
                    <a:pt x="144780" y="27135398"/>
                  </a:lnTo>
                  <a:close/>
                  <a:moveTo>
                    <a:pt x="28947036" y="0"/>
                  </a:moveTo>
                  <a:lnTo>
                    <a:pt x="29091815" y="0"/>
                  </a:lnTo>
                  <a:lnTo>
                    <a:pt x="29091815" y="144780"/>
                  </a:lnTo>
                  <a:lnTo>
                    <a:pt x="28947036" y="144780"/>
                  </a:lnTo>
                  <a:lnTo>
                    <a:pt x="28947036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28947036" y="0"/>
                  </a:lnTo>
                  <a:lnTo>
                    <a:pt x="28947036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846221" y="3674833"/>
            <a:ext cx="945318" cy="94531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333333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1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46221" y="5020201"/>
            <a:ext cx="945318" cy="94531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333333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2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46221" y="6529076"/>
            <a:ext cx="945318" cy="94531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333333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3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846221" y="8259139"/>
            <a:ext cx="945318" cy="945318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333333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4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-1625155" y="-50322"/>
            <a:ext cx="19913155" cy="983873"/>
            <a:chOff x="0" y="0"/>
            <a:chExt cx="26550874" cy="1311831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2166874" y="67095"/>
              <a:ext cx="24384000" cy="1244736"/>
              <a:chOff x="0" y="0"/>
              <a:chExt cx="4816593" cy="245874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4816592" cy="245874"/>
              </a:xfrm>
              <a:custGeom>
                <a:avLst/>
                <a:gdLst/>
                <a:ahLst/>
                <a:cxnLst/>
                <a:rect r="r" b="b" t="t" l="l"/>
                <a:pathLst>
                  <a:path h="24587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45874"/>
                    </a:lnTo>
                    <a:lnTo>
                      <a:pt x="0" y="2458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" id="20"/>
              <p:cNvSpPr txBox="true"/>
              <p:nvPr/>
            </p:nvSpPr>
            <p:spPr>
              <a:xfrm>
                <a:off x="0" y="-123825"/>
                <a:ext cx="4816593" cy="3696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818"/>
                  </a:lnSpc>
                </a:pPr>
              </a:p>
            </p:txBody>
          </p:sp>
        </p:grpSp>
        <p:sp>
          <p:nvSpPr>
            <p:cNvPr name="Freeform 21" id="21"/>
            <p:cNvSpPr/>
            <p:nvPr/>
          </p:nvSpPr>
          <p:spPr>
            <a:xfrm flipH="false" flipV="false" rot="0">
              <a:off x="22857510" y="166106"/>
              <a:ext cx="3553664" cy="1046716"/>
            </a:xfrm>
            <a:custGeom>
              <a:avLst/>
              <a:gdLst/>
              <a:ahLst/>
              <a:cxnLst/>
              <a:rect r="r" b="b" t="t" l="l"/>
              <a:pathLst>
                <a:path h="1046716" w="3553664">
                  <a:moveTo>
                    <a:pt x="0" y="0"/>
                  </a:moveTo>
                  <a:lnTo>
                    <a:pt x="3553664" y="0"/>
                  </a:lnTo>
                  <a:lnTo>
                    <a:pt x="3553664" y="1046715"/>
                  </a:lnTo>
                  <a:lnTo>
                    <a:pt x="0" y="1046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22" id="22"/>
            <p:cNvSpPr/>
            <p:nvPr/>
          </p:nvSpPr>
          <p:spPr>
            <a:xfrm flipH="false" flipV="false" rot="0">
              <a:off x="21240378" y="0"/>
              <a:ext cx="1330736" cy="1299131"/>
            </a:xfrm>
            <a:custGeom>
              <a:avLst/>
              <a:gdLst/>
              <a:ahLst/>
              <a:cxnLst/>
              <a:rect r="r" b="b" t="t" l="l"/>
              <a:pathLst>
                <a:path h="1299131" w="1330736">
                  <a:moveTo>
                    <a:pt x="0" y="0"/>
                  </a:moveTo>
                  <a:lnTo>
                    <a:pt x="1330737" y="0"/>
                  </a:lnTo>
                  <a:lnTo>
                    <a:pt x="1330737" y="1299131"/>
                  </a:lnTo>
                  <a:lnTo>
                    <a:pt x="0" y="129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23" id="23"/>
            <p:cNvSpPr txBox="true"/>
            <p:nvPr/>
          </p:nvSpPr>
          <p:spPr>
            <a:xfrm rot="0">
              <a:off x="0" y="318344"/>
              <a:ext cx="15867543" cy="76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Dibimbing.id | Digital Skill Fair 40.0 | Portofolio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false" flipV="false" rot="0">
            <a:off x="9338762" y="2153860"/>
            <a:ext cx="8595870" cy="858508"/>
          </a:xfrm>
          <a:custGeom>
            <a:avLst/>
            <a:gdLst/>
            <a:ahLst/>
            <a:cxnLst/>
            <a:rect r="r" b="b" t="t" l="l"/>
            <a:pathLst>
              <a:path h="858508" w="8595870">
                <a:moveTo>
                  <a:pt x="0" y="0"/>
                </a:moveTo>
                <a:lnTo>
                  <a:pt x="8595870" y="0"/>
                </a:lnTo>
                <a:lnTo>
                  <a:pt x="8595870" y="858508"/>
                </a:lnTo>
                <a:lnTo>
                  <a:pt x="0" y="858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808404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25" id="25"/>
          <p:cNvSpPr txBox="true"/>
          <p:nvPr/>
        </p:nvSpPr>
        <p:spPr>
          <a:xfrm rot="0">
            <a:off x="2125579" y="8049589"/>
            <a:ext cx="6516865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Source = Kaggle - Beauty product listing dataset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2125579" y="6394144"/>
            <a:ext cx="6329848" cy="146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Focus = detecting missing values and duplicates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2125579" y="5089000"/>
            <a:ext cx="6516865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Total coloums = 19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125579" y="3743632"/>
            <a:ext cx="6205843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Total rows = 7,636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09894" y="2607398"/>
            <a:ext cx="8267405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333333"/>
                </a:solidFill>
                <a:latin typeface="Bobby Jones"/>
                <a:ea typeface="Bobby Jones"/>
                <a:cs typeface="Bobby Jones"/>
                <a:sym typeface="Bobby Jones"/>
              </a:rPr>
              <a:t>DATASET OVERVIEW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338762" y="3100352"/>
            <a:ext cx="8595870" cy="7102963"/>
          </a:xfrm>
          <a:custGeom>
            <a:avLst/>
            <a:gdLst/>
            <a:ahLst/>
            <a:cxnLst/>
            <a:rect r="r" b="b" t="t" l="l"/>
            <a:pathLst>
              <a:path h="7102963" w="8595870">
                <a:moveTo>
                  <a:pt x="0" y="0"/>
                </a:moveTo>
                <a:lnTo>
                  <a:pt x="8595870" y="0"/>
                </a:lnTo>
                <a:lnTo>
                  <a:pt x="8595870" y="7102963"/>
                </a:lnTo>
                <a:lnTo>
                  <a:pt x="0" y="710296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0335" r="-492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31" id="31"/>
          <p:cNvGrpSpPr/>
          <p:nvPr/>
        </p:nvGrpSpPr>
        <p:grpSpPr>
          <a:xfrm rot="0">
            <a:off x="16461366" y="2193925"/>
            <a:ext cx="1435167" cy="440703"/>
            <a:chOff x="0" y="0"/>
            <a:chExt cx="377986" cy="11607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377986" cy="116070"/>
            </a:xfrm>
            <a:custGeom>
              <a:avLst/>
              <a:gdLst/>
              <a:ahLst/>
              <a:cxnLst/>
              <a:rect r="r" b="b" t="t" l="l"/>
              <a:pathLst>
                <a:path h="116070" w="377986">
                  <a:moveTo>
                    <a:pt x="0" y="0"/>
                  </a:moveTo>
                  <a:lnTo>
                    <a:pt x="377986" y="0"/>
                  </a:lnTo>
                  <a:lnTo>
                    <a:pt x="377986" y="116070"/>
                  </a:lnTo>
                  <a:lnTo>
                    <a:pt x="0" y="11607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38100"/>
              <a:ext cx="377986" cy="15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Code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16461366" y="3145491"/>
            <a:ext cx="1435167" cy="440703"/>
            <a:chOff x="0" y="0"/>
            <a:chExt cx="377986" cy="11607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377986" cy="116070"/>
            </a:xfrm>
            <a:custGeom>
              <a:avLst/>
              <a:gdLst/>
              <a:ahLst/>
              <a:cxnLst/>
              <a:rect r="r" b="b" t="t" l="l"/>
              <a:pathLst>
                <a:path h="116070" w="377986">
                  <a:moveTo>
                    <a:pt x="0" y="0"/>
                  </a:moveTo>
                  <a:lnTo>
                    <a:pt x="377986" y="0"/>
                  </a:lnTo>
                  <a:lnTo>
                    <a:pt x="377986" y="116070"/>
                  </a:lnTo>
                  <a:lnTo>
                    <a:pt x="0" y="11607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38100"/>
              <a:ext cx="377986" cy="15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result</a:t>
              </a:r>
            </a:p>
          </p:txBody>
        </p:sp>
      </p:grpSp>
      <p:sp>
        <p:nvSpPr>
          <p:cNvPr name="TextBox 37" id="37"/>
          <p:cNvSpPr txBox="true"/>
          <p:nvPr/>
        </p:nvSpPr>
        <p:spPr>
          <a:xfrm rot="0">
            <a:off x="166994" y="1169671"/>
            <a:ext cx="5290503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2. Initial Data Inspection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D0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1104900"/>
            <a:ext cx="17268213" cy="8718651"/>
            <a:chOff x="0" y="0"/>
            <a:chExt cx="60764371" cy="30679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0534905"/>
            </a:xfrm>
            <a:custGeom>
              <a:avLst/>
              <a:gdLst/>
              <a:ahLst/>
              <a:cxnLst/>
              <a:rect r="r" b="b" t="t" l="l"/>
              <a:pathLst>
                <a:path h="30534905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0534905"/>
                  </a:lnTo>
                  <a:lnTo>
                    <a:pt x="0" y="30534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0679684"/>
            </a:xfrm>
            <a:custGeom>
              <a:avLst/>
              <a:gdLst/>
              <a:ahLst/>
              <a:cxnLst/>
              <a:rect r="r" b="b" t="t" l="l"/>
              <a:pathLst>
                <a:path h="30679684" w="60764372">
                  <a:moveTo>
                    <a:pt x="60619593" y="30534905"/>
                  </a:moveTo>
                  <a:lnTo>
                    <a:pt x="60764372" y="30534905"/>
                  </a:lnTo>
                  <a:lnTo>
                    <a:pt x="60764372" y="30679684"/>
                  </a:lnTo>
                  <a:lnTo>
                    <a:pt x="60619593" y="30679684"/>
                  </a:lnTo>
                  <a:lnTo>
                    <a:pt x="60619593" y="3053490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534905"/>
                  </a:lnTo>
                  <a:lnTo>
                    <a:pt x="0" y="30534905"/>
                  </a:lnTo>
                  <a:lnTo>
                    <a:pt x="0" y="144780"/>
                  </a:lnTo>
                  <a:close/>
                  <a:moveTo>
                    <a:pt x="0" y="30534905"/>
                  </a:moveTo>
                  <a:lnTo>
                    <a:pt x="144780" y="30534905"/>
                  </a:lnTo>
                  <a:lnTo>
                    <a:pt x="144780" y="30679684"/>
                  </a:lnTo>
                  <a:lnTo>
                    <a:pt x="0" y="30679684"/>
                  </a:lnTo>
                  <a:lnTo>
                    <a:pt x="0" y="30534905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0534905"/>
                  </a:lnTo>
                  <a:lnTo>
                    <a:pt x="60619593" y="30534905"/>
                  </a:lnTo>
                  <a:lnTo>
                    <a:pt x="60619593" y="144780"/>
                  </a:lnTo>
                  <a:close/>
                  <a:moveTo>
                    <a:pt x="144780" y="30534905"/>
                  </a:moveTo>
                  <a:lnTo>
                    <a:pt x="60619593" y="30534905"/>
                  </a:lnTo>
                  <a:lnTo>
                    <a:pt x="60619593" y="30679684"/>
                  </a:lnTo>
                  <a:lnTo>
                    <a:pt x="144780" y="30679684"/>
                  </a:lnTo>
                  <a:lnTo>
                    <a:pt x="144780" y="30534905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057400" y="-12093812"/>
          <a:ext cx="16230600" cy="5828170"/>
        </p:xfrm>
        <a:graphic>
          <a:graphicData uri="http://schemas.openxmlformats.org/drawingml/2006/table">
            <a:tbl>
              <a:tblPr/>
              <a:tblGrid>
                <a:gridCol w="2599541"/>
                <a:gridCol w="11194757"/>
                <a:gridCol w="2436302"/>
              </a:tblGrid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EA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0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B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BA1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0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6" id="6"/>
          <p:cNvSpPr txBox="true"/>
          <p:nvPr/>
        </p:nvSpPr>
        <p:spPr>
          <a:xfrm rot="0">
            <a:off x="9139238" y="4890770"/>
            <a:ext cx="9525" cy="4483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</a:p>
        </p:txBody>
      </p:sp>
      <p:grpSp>
        <p:nvGrpSpPr>
          <p:cNvPr name="Group 7" id="7"/>
          <p:cNvGrpSpPr/>
          <p:nvPr/>
        </p:nvGrpSpPr>
        <p:grpSpPr>
          <a:xfrm rot="0">
            <a:off x="803514" y="2608448"/>
            <a:ext cx="8715191" cy="6944076"/>
            <a:chOff x="0" y="0"/>
            <a:chExt cx="52668237" cy="4196491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72390" y="72390"/>
              <a:ext cx="52523457" cy="41820138"/>
            </a:xfrm>
            <a:custGeom>
              <a:avLst/>
              <a:gdLst/>
              <a:ahLst/>
              <a:cxnLst/>
              <a:rect r="r" b="b" t="t" l="l"/>
              <a:pathLst>
                <a:path h="41820138" w="52523457">
                  <a:moveTo>
                    <a:pt x="0" y="0"/>
                  </a:moveTo>
                  <a:lnTo>
                    <a:pt x="52523457" y="0"/>
                  </a:lnTo>
                  <a:lnTo>
                    <a:pt x="52523457" y="41820138"/>
                  </a:lnTo>
                  <a:lnTo>
                    <a:pt x="0" y="41820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2668239" cy="41964918"/>
            </a:xfrm>
            <a:custGeom>
              <a:avLst/>
              <a:gdLst/>
              <a:ahLst/>
              <a:cxnLst/>
              <a:rect r="r" b="b" t="t" l="l"/>
              <a:pathLst>
                <a:path h="41964918" w="52668239">
                  <a:moveTo>
                    <a:pt x="52523454" y="41820139"/>
                  </a:moveTo>
                  <a:lnTo>
                    <a:pt x="52668239" y="41820139"/>
                  </a:lnTo>
                  <a:lnTo>
                    <a:pt x="52668239" y="41964918"/>
                  </a:lnTo>
                  <a:lnTo>
                    <a:pt x="52523454" y="41964918"/>
                  </a:lnTo>
                  <a:lnTo>
                    <a:pt x="52523454" y="41820139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41820139"/>
                  </a:lnTo>
                  <a:lnTo>
                    <a:pt x="0" y="41820139"/>
                  </a:lnTo>
                  <a:lnTo>
                    <a:pt x="0" y="144780"/>
                  </a:lnTo>
                  <a:close/>
                  <a:moveTo>
                    <a:pt x="0" y="41820139"/>
                  </a:moveTo>
                  <a:lnTo>
                    <a:pt x="144780" y="41820139"/>
                  </a:lnTo>
                  <a:lnTo>
                    <a:pt x="144780" y="41964918"/>
                  </a:lnTo>
                  <a:lnTo>
                    <a:pt x="0" y="41964918"/>
                  </a:lnTo>
                  <a:lnTo>
                    <a:pt x="0" y="41820139"/>
                  </a:lnTo>
                  <a:close/>
                  <a:moveTo>
                    <a:pt x="52523454" y="144780"/>
                  </a:moveTo>
                  <a:lnTo>
                    <a:pt x="52668239" y="144780"/>
                  </a:lnTo>
                  <a:lnTo>
                    <a:pt x="52668239" y="41820139"/>
                  </a:lnTo>
                  <a:lnTo>
                    <a:pt x="52523454" y="41820139"/>
                  </a:lnTo>
                  <a:lnTo>
                    <a:pt x="52523454" y="144780"/>
                  </a:lnTo>
                  <a:close/>
                  <a:moveTo>
                    <a:pt x="144780" y="41820139"/>
                  </a:moveTo>
                  <a:lnTo>
                    <a:pt x="52523454" y="41820139"/>
                  </a:lnTo>
                  <a:lnTo>
                    <a:pt x="52523454" y="41964918"/>
                  </a:lnTo>
                  <a:lnTo>
                    <a:pt x="144780" y="41964918"/>
                  </a:lnTo>
                  <a:lnTo>
                    <a:pt x="144780" y="41820139"/>
                  </a:lnTo>
                  <a:close/>
                  <a:moveTo>
                    <a:pt x="52523454" y="0"/>
                  </a:moveTo>
                  <a:lnTo>
                    <a:pt x="52668239" y="0"/>
                  </a:lnTo>
                  <a:lnTo>
                    <a:pt x="52668239" y="144780"/>
                  </a:lnTo>
                  <a:lnTo>
                    <a:pt x="52523454" y="144780"/>
                  </a:lnTo>
                  <a:lnTo>
                    <a:pt x="52523454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52523454" y="0"/>
                  </a:lnTo>
                  <a:lnTo>
                    <a:pt x="52523454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-1625155" y="-50322"/>
            <a:ext cx="19913155" cy="983873"/>
            <a:chOff x="0" y="0"/>
            <a:chExt cx="26550874" cy="1311831"/>
          </a:xfrm>
        </p:grpSpPr>
        <p:grpSp>
          <p:nvGrpSpPr>
            <p:cNvPr name="Group 11" id="11"/>
            <p:cNvGrpSpPr/>
            <p:nvPr/>
          </p:nvGrpSpPr>
          <p:grpSpPr>
            <a:xfrm rot="0">
              <a:off x="2166874" y="67095"/>
              <a:ext cx="24384000" cy="1244736"/>
              <a:chOff x="0" y="0"/>
              <a:chExt cx="4816593" cy="24587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4816592" cy="245874"/>
              </a:xfrm>
              <a:custGeom>
                <a:avLst/>
                <a:gdLst/>
                <a:ahLst/>
                <a:cxnLst/>
                <a:rect r="r" b="b" t="t" l="l"/>
                <a:pathLst>
                  <a:path h="24587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45874"/>
                    </a:lnTo>
                    <a:lnTo>
                      <a:pt x="0" y="2458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123825"/>
                <a:ext cx="4816593" cy="3696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818"/>
                  </a:lnSpc>
                </a:pPr>
              </a:p>
            </p:txBody>
          </p:sp>
        </p:grpSp>
        <p:sp>
          <p:nvSpPr>
            <p:cNvPr name="Freeform 14" id="14"/>
            <p:cNvSpPr/>
            <p:nvPr/>
          </p:nvSpPr>
          <p:spPr>
            <a:xfrm flipH="false" flipV="false" rot="0">
              <a:off x="22857510" y="166106"/>
              <a:ext cx="3553664" cy="1046716"/>
            </a:xfrm>
            <a:custGeom>
              <a:avLst/>
              <a:gdLst/>
              <a:ahLst/>
              <a:cxnLst/>
              <a:rect r="r" b="b" t="t" l="l"/>
              <a:pathLst>
                <a:path h="1046716" w="3553664">
                  <a:moveTo>
                    <a:pt x="0" y="0"/>
                  </a:moveTo>
                  <a:lnTo>
                    <a:pt x="3553664" y="0"/>
                  </a:lnTo>
                  <a:lnTo>
                    <a:pt x="3553664" y="1046715"/>
                  </a:lnTo>
                  <a:lnTo>
                    <a:pt x="0" y="1046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21240378" y="0"/>
              <a:ext cx="1330736" cy="1299131"/>
            </a:xfrm>
            <a:custGeom>
              <a:avLst/>
              <a:gdLst/>
              <a:ahLst/>
              <a:cxnLst/>
              <a:rect r="r" b="b" t="t" l="l"/>
              <a:pathLst>
                <a:path h="1299131" w="1330736">
                  <a:moveTo>
                    <a:pt x="0" y="0"/>
                  </a:moveTo>
                  <a:lnTo>
                    <a:pt x="1330737" y="0"/>
                  </a:lnTo>
                  <a:lnTo>
                    <a:pt x="1330737" y="1299131"/>
                  </a:lnTo>
                  <a:lnTo>
                    <a:pt x="0" y="129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318344"/>
              <a:ext cx="15867543" cy="76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Dibimbing.id | Digital Skill Fair 40.0 | Portofolio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81075" y="3551292"/>
            <a:ext cx="945318" cy="945318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333333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1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981075" y="4715685"/>
            <a:ext cx="945318" cy="945318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333333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2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81075" y="5984853"/>
            <a:ext cx="945318" cy="945318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333333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3</a:t>
              </a: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981075" y="7187347"/>
            <a:ext cx="945318" cy="94531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333333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4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981075" y="8474907"/>
            <a:ext cx="945318" cy="945318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  <a:spcBef>
                  <a:spcPct val="0"/>
                </a:spcBef>
              </a:pPr>
              <a:r>
                <a:rPr lang="en-US" sz="2599">
                  <a:solidFill>
                    <a:srgbClr val="333333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5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0">
            <a:off x="9760163" y="1307741"/>
            <a:ext cx="7740596" cy="1166365"/>
          </a:xfrm>
          <a:custGeom>
            <a:avLst/>
            <a:gdLst/>
            <a:ahLst/>
            <a:cxnLst/>
            <a:rect r="r" b="b" t="t" l="l"/>
            <a:pathLst>
              <a:path h="1166365" w="7740596">
                <a:moveTo>
                  <a:pt x="0" y="0"/>
                </a:moveTo>
                <a:lnTo>
                  <a:pt x="7740596" y="0"/>
                </a:lnTo>
                <a:lnTo>
                  <a:pt x="7740596" y="1166365"/>
                </a:lnTo>
                <a:lnTo>
                  <a:pt x="0" y="116636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623" r="-15225" b="-4324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33" id="33"/>
          <p:cNvSpPr/>
          <p:nvPr/>
        </p:nvSpPr>
        <p:spPr>
          <a:xfrm flipH="false" flipV="false" rot="0">
            <a:off x="9833029" y="2710897"/>
            <a:ext cx="4087410" cy="4064750"/>
          </a:xfrm>
          <a:custGeom>
            <a:avLst/>
            <a:gdLst/>
            <a:ahLst/>
            <a:cxnLst/>
            <a:rect r="r" b="b" t="t" l="l"/>
            <a:pathLst>
              <a:path h="4064750" w="4087410">
                <a:moveTo>
                  <a:pt x="0" y="0"/>
                </a:moveTo>
                <a:lnTo>
                  <a:pt x="4087410" y="0"/>
                </a:lnTo>
                <a:lnTo>
                  <a:pt x="4087410" y="4064750"/>
                </a:lnTo>
                <a:lnTo>
                  <a:pt x="0" y="40647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-89847"/>
            </a:stretch>
          </a:blipFill>
        </p:spPr>
      </p:sp>
      <p:sp>
        <p:nvSpPr>
          <p:cNvPr name="TextBox 34" id="34"/>
          <p:cNvSpPr txBox="true"/>
          <p:nvPr/>
        </p:nvSpPr>
        <p:spPr>
          <a:xfrm rot="0">
            <a:off x="2098509" y="7256146"/>
            <a:ext cx="7258271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Rating_types = 75 missing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2098509" y="6053652"/>
            <a:ext cx="7258271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Average_rating_by_types = 1,846 missing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098509" y="4784484"/>
            <a:ext cx="7036538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Active_date = 2,102 missing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2098509" y="3595764"/>
            <a:ext cx="7036538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Price_by_combinations = 3,549 missing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492678" y="2626734"/>
            <a:ext cx="7336862" cy="705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333333"/>
                </a:solidFill>
                <a:latin typeface="Bobby Jones"/>
                <a:ea typeface="Bobby Jones"/>
                <a:cs typeface="Bobby Jones"/>
                <a:sym typeface="Bobby Jones"/>
              </a:rPr>
              <a:t>DATA CONDITION : MISSING VALUES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098509" y="8543706"/>
            <a:ext cx="7258271" cy="721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Categories = 4 missing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803514" y="1460369"/>
            <a:ext cx="5290503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3. Missing Value Analysis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14036407" y="5749644"/>
            <a:ext cx="3595262" cy="3780439"/>
          </a:xfrm>
          <a:custGeom>
            <a:avLst/>
            <a:gdLst/>
            <a:ahLst/>
            <a:cxnLst/>
            <a:rect r="r" b="b" t="t" l="l"/>
            <a:pathLst>
              <a:path h="3780439" w="3595262">
                <a:moveTo>
                  <a:pt x="0" y="0"/>
                </a:moveTo>
                <a:lnTo>
                  <a:pt x="3595262" y="0"/>
                </a:lnTo>
                <a:lnTo>
                  <a:pt x="3595262" y="3780439"/>
                </a:lnTo>
                <a:lnTo>
                  <a:pt x="0" y="378043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6811" t="-109069" r="0" b="-661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16027492" y="1374630"/>
            <a:ext cx="1435167" cy="440703"/>
            <a:chOff x="0" y="0"/>
            <a:chExt cx="377986" cy="11607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377986" cy="116070"/>
            </a:xfrm>
            <a:custGeom>
              <a:avLst/>
              <a:gdLst/>
              <a:ahLst/>
              <a:cxnLst/>
              <a:rect r="r" b="b" t="t" l="l"/>
              <a:pathLst>
                <a:path h="116070" w="377986">
                  <a:moveTo>
                    <a:pt x="0" y="0"/>
                  </a:moveTo>
                  <a:lnTo>
                    <a:pt x="377986" y="0"/>
                  </a:lnTo>
                  <a:lnTo>
                    <a:pt x="377986" y="116070"/>
                  </a:lnTo>
                  <a:lnTo>
                    <a:pt x="0" y="11607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377986" cy="15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Code</a:t>
              </a: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6065592" y="2712459"/>
            <a:ext cx="1435167" cy="440703"/>
            <a:chOff x="0" y="0"/>
            <a:chExt cx="377986" cy="11607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377986" cy="116070"/>
            </a:xfrm>
            <a:custGeom>
              <a:avLst/>
              <a:gdLst/>
              <a:ahLst/>
              <a:cxnLst/>
              <a:rect r="r" b="b" t="t" l="l"/>
              <a:pathLst>
                <a:path h="116070" w="377986">
                  <a:moveTo>
                    <a:pt x="0" y="0"/>
                  </a:moveTo>
                  <a:lnTo>
                    <a:pt x="377986" y="0"/>
                  </a:lnTo>
                  <a:lnTo>
                    <a:pt x="377986" y="116070"/>
                  </a:lnTo>
                  <a:lnTo>
                    <a:pt x="0" y="11607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377986" cy="15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result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D0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1104900"/>
            <a:ext cx="17268213" cy="8718651"/>
            <a:chOff x="0" y="0"/>
            <a:chExt cx="60764371" cy="30679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0534905"/>
            </a:xfrm>
            <a:custGeom>
              <a:avLst/>
              <a:gdLst/>
              <a:ahLst/>
              <a:cxnLst/>
              <a:rect r="r" b="b" t="t" l="l"/>
              <a:pathLst>
                <a:path h="30534905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0534905"/>
                  </a:lnTo>
                  <a:lnTo>
                    <a:pt x="0" y="30534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0679684"/>
            </a:xfrm>
            <a:custGeom>
              <a:avLst/>
              <a:gdLst/>
              <a:ahLst/>
              <a:cxnLst/>
              <a:rect r="r" b="b" t="t" l="l"/>
              <a:pathLst>
                <a:path h="30679684" w="60764372">
                  <a:moveTo>
                    <a:pt x="60619593" y="30534905"/>
                  </a:moveTo>
                  <a:lnTo>
                    <a:pt x="60764372" y="30534905"/>
                  </a:lnTo>
                  <a:lnTo>
                    <a:pt x="60764372" y="30679684"/>
                  </a:lnTo>
                  <a:lnTo>
                    <a:pt x="60619593" y="30679684"/>
                  </a:lnTo>
                  <a:lnTo>
                    <a:pt x="60619593" y="3053490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534905"/>
                  </a:lnTo>
                  <a:lnTo>
                    <a:pt x="0" y="30534905"/>
                  </a:lnTo>
                  <a:lnTo>
                    <a:pt x="0" y="144780"/>
                  </a:lnTo>
                  <a:close/>
                  <a:moveTo>
                    <a:pt x="0" y="30534905"/>
                  </a:moveTo>
                  <a:lnTo>
                    <a:pt x="144780" y="30534905"/>
                  </a:lnTo>
                  <a:lnTo>
                    <a:pt x="144780" y="30679684"/>
                  </a:lnTo>
                  <a:lnTo>
                    <a:pt x="0" y="30679684"/>
                  </a:lnTo>
                  <a:lnTo>
                    <a:pt x="0" y="30534905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0534905"/>
                  </a:lnTo>
                  <a:lnTo>
                    <a:pt x="60619593" y="30534905"/>
                  </a:lnTo>
                  <a:lnTo>
                    <a:pt x="60619593" y="144780"/>
                  </a:lnTo>
                  <a:close/>
                  <a:moveTo>
                    <a:pt x="144780" y="30534905"/>
                  </a:moveTo>
                  <a:lnTo>
                    <a:pt x="60619593" y="30534905"/>
                  </a:lnTo>
                  <a:lnTo>
                    <a:pt x="60619593" y="30679684"/>
                  </a:lnTo>
                  <a:lnTo>
                    <a:pt x="144780" y="30679684"/>
                  </a:lnTo>
                  <a:lnTo>
                    <a:pt x="144780" y="30534905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057400" y="-12093812"/>
          <a:ext cx="16230600" cy="5828170"/>
        </p:xfrm>
        <a:graphic>
          <a:graphicData uri="http://schemas.openxmlformats.org/drawingml/2006/table">
            <a:tbl>
              <a:tblPr/>
              <a:tblGrid>
                <a:gridCol w="2599541"/>
                <a:gridCol w="11194757"/>
                <a:gridCol w="2436302"/>
              </a:tblGrid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EA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0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B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BA1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0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-1625155" y="-50322"/>
            <a:ext cx="19913155" cy="983873"/>
            <a:chOff x="0" y="0"/>
            <a:chExt cx="26550874" cy="131183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166874" y="67095"/>
              <a:ext cx="24384000" cy="1244736"/>
              <a:chOff x="0" y="0"/>
              <a:chExt cx="4816593" cy="2458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16592" cy="245874"/>
              </a:xfrm>
              <a:custGeom>
                <a:avLst/>
                <a:gdLst/>
                <a:ahLst/>
                <a:cxnLst/>
                <a:rect r="r" b="b" t="t" l="l"/>
                <a:pathLst>
                  <a:path h="24587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45874"/>
                    </a:lnTo>
                    <a:lnTo>
                      <a:pt x="0" y="2458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23825"/>
                <a:ext cx="4816593" cy="3696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818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2857510" y="166106"/>
              <a:ext cx="3553664" cy="1046716"/>
            </a:xfrm>
            <a:custGeom>
              <a:avLst/>
              <a:gdLst/>
              <a:ahLst/>
              <a:cxnLst/>
              <a:rect r="r" b="b" t="t" l="l"/>
              <a:pathLst>
                <a:path h="1046716" w="3553664">
                  <a:moveTo>
                    <a:pt x="0" y="0"/>
                  </a:moveTo>
                  <a:lnTo>
                    <a:pt x="3553664" y="0"/>
                  </a:lnTo>
                  <a:lnTo>
                    <a:pt x="3553664" y="1046715"/>
                  </a:lnTo>
                  <a:lnTo>
                    <a:pt x="0" y="1046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1240378" y="0"/>
              <a:ext cx="1330736" cy="1299131"/>
            </a:xfrm>
            <a:custGeom>
              <a:avLst/>
              <a:gdLst/>
              <a:ahLst/>
              <a:cxnLst/>
              <a:rect r="r" b="b" t="t" l="l"/>
              <a:pathLst>
                <a:path h="1299131" w="1330736">
                  <a:moveTo>
                    <a:pt x="0" y="0"/>
                  </a:moveTo>
                  <a:lnTo>
                    <a:pt x="1330737" y="0"/>
                  </a:lnTo>
                  <a:lnTo>
                    <a:pt x="1330737" y="1299131"/>
                  </a:lnTo>
                  <a:lnTo>
                    <a:pt x="0" y="129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318344"/>
              <a:ext cx="15867543" cy="76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Dibimbing.id | Digital Skill Fair 40.0 | Portofolio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803514" y="2736754"/>
            <a:ext cx="16455786" cy="2421664"/>
          </a:xfrm>
          <a:custGeom>
            <a:avLst/>
            <a:gdLst/>
            <a:ahLst/>
            <a:cxnLst/>
            <a:rect r="r" b="b" t="t" l="l"/>
            <a:pathLst>
              <a:path h="2421664" w="16455786">
                <a:moveTo>
                  <a:pt x="0" y="0"/>
                </a:moveTo>
                <a:lnTo>
                  <a:pt x="16455786" y="0"/>
                </a:lnTo>
                <a:lnTo>
                  <a:pt x="16455786" y="2421664"/>
                </a:lnTo>
                <a:lnTo>
                  <a:pt x="0" y="242166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631" r="-69798" b="-245495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509894" y="1460369"/>
            <a:ext cx="5290503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4. Handling missing value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765241" y="5769025"/>
            <a:ext cx="16494059" cy="3403261"/>
          </a:xfrm>
          <a:custGeom>
            <a:avLst/>
            <a:gdLst/>
            <a:ahLst/>
            <a:cxnLst/>
            <a:rect r="r" b="b" t="t" l="l"/>
            <a:pathLst>
              <a:path h="3403261" w="16494059">
                <a:moveTo>
                  <a:pt x="0" y="0"/>
                </a:moveTo>
                <a:lnTo>
                  <a:pt x="16494059" y="0"/>
                </a:lnTo>
                <a:lnTo>
                  <a:pt x="16494059" y="3403261"/>
                </a:lnTo>
                <a:lnTo>
                  <a:pt x="0" y="340326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50848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6" id="16"/>
          <p:cNvGrpSpPr/>
          <p:nvPr/>
        </p:nvGrpSpPr>
        <p:grpSpPr>
          <a:xfrm rot="0">
            <a:off x="15786033" y="2774854"/>
            <a:ext cx="1435167" cy="440703"/>
            <a:chOff x="0" y="0"/>
            <a:chExt cx="377986" cy="11607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77986" cy="116070"/>
            </a:xfrm>
            <a:custGeom>
              <a:avLst/>
              <a:gdLst/>
              <a:ahLst/>
              <a:cxnLst/>
              <a:rect r="r" b="b" t="t" l="l"/>
              <a:pathLst>
                <a:path h="116070" w="377986">
                  <a:moveTo>
                    <a:pt x="0" y="0"/>
                  </a:moveTo>
                  <a:lnTo>
                    <a:pt x="377986" y="0"/>
                  </a:lnTo>
                  <a:lnTo>
                    <a:pt x="377986" y="116070"/>
                  </a:lnTo>
                  <a:lnTo>
                    <a:pt x="0" y="11607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377986" cy="15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Code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5786033" y="8676021"/>
            <a:ext cx="1435167" cy="440703"/>
            <a:chOff x="0" y="0"/>
            <a:chExt cx="377986" cy="1160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377986" cy="116070"/>
            </a:xfrm>
            <a:custGeom>
              <a:avLst/>
              <a:gdLst/>
              <a:ahLst/>
              <a:cxnLst/>
              <a:rect r="r" b="b" t="t" l="l"/>
              <a:pathLst>
                <a:path h="116070" w="377986">
                  <a:moveTo>
                    <a:pt x="0" y="0"/>
                  </a:moveTo>
                  <a:lnTo>
                    <a:pt x="377986" y="0"/>
                  </a:lnTo>
                  <a:lnTo>
                    <a:pt x="377986" y="116070"/>
                  </a:lnTo>
                  <a:lnTo>
                    <a:pt x="0" y="11607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377986" cy="15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result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D0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1104900"/>
            <a:ext cx="17268213" cy="8718651"/>
            <a:chOff x="0" y="0"/>
            <a:chExt cx="60764371" cy="3067968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0534905"/>
            </a:xfrm>
            <a:custGeom>
              <a:avLst/>
              <a:gdLst/>
              <a:ahLst/>
              <a:cxnLst/>
              <a:rect r="r" b="b" t="t" l="l"/>
              <a:pathLst>
                <a:path h="30534905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0534905"/>
                  </a:lnTo>
                  <a:lnTo>
                    <a:pt x="0" y="30534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0679684"/>
            </a:xfrm>
            <a:custGeom>
              <a:avLst/>
              <a:gdLst/>
              <a:ahLst/>
              <a:cxnLst/>
              <a:rect r="r" b="b" t="t" l="l"/>
              <a:pathLst>
                <a:path h="30679684" w="60764372">
                  <a:moveTo>
                    <a:pt x="60619593" y="30534905"/>
                  </a:moveTo>
                  <a:lnTo>
                    <a:pt x="60764372" y="30534905"/>
                  </a:lnTo>
                  <a:lnTo>
                    <a:pt x="60764372" y="30679684"/>
                  </a:lnTo>
                  <a:lnTo>
                    <a:pt x="60619593" y="30679684"/>
                  </a:lnTo>
                  <a:lnTo>
                    <a:pt x="60619593" y="3053490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534905"/>
                  </a:lnTo>
                  <a:lnTo>
                    <a:pt x="0" y="30534905"/>
                  </a:lnTo>
                  <a:lnTo>
                    <a:pt x="0" y="144780"/>
                  </a:lnTo>
                  <a:close/>
                  <a:moveTo>
                    <a:pt x="0" y="30534905"/>
                  </a:moveTo>
                  <a:lnTo>
                    <a:pt x="144780" y="30534905"/>
                  </a:lnTo>
                  <a:lnTo>
                    <a:pt x="144780" y="30679684"/>
                  </a:lnTo>
                  <a:lnTo>
                    <a:pt x="0" y="30679684"/>
                  </a:lnTo>
                  <a:lnTo>
                    <a:pt x="0" y="30534905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0534905"/>
                  </a:lnTo>
                  <a:lnTo>
                    <a:pt x="60619593" y="30534905"/>
                  </a:lnTo>
                  <a:lnTo>
                    <a:pt x="60619593" y="144780"/>
                  </a:lnTo>
                  <a:close/>
                  <a:moveTo>
                    <a:pt x="144780" y="30534905"/>
                  </a:moveTo>
                  <a:lnTo>
                    <a:pt x="60619593" y="30534905"/>
                  </a:lnTo>
                  <a:lnTo>
                    <a:pt x="60619593" y="30679684"/>
                  </a:lnTo>
                  <a:lnTo>
                    <a:pt x="144780" y="30679684"/>
                  </a:lnTo>
                  <a:lnTo>
                    <a:pt x="144780" y="30534905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2057400" y="-12093812"/>
          <a:ext cx="16230600" cy="5828170"/>
        </p:xfrm>
        <a:graphic>
          <a:graphicData uri="http://schemas.openxmlformats.org/drawingml/2006/table">
            <a:tbl>
              <a:tblPr/>
              <a:tblGrid>
                <a:gridCol w="2599541"/>
                <a:gridCol w="11194757"/>
                <a:gridCol w="2436302"/>
              </a:tblGrid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5EAB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0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8B6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DBA1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6563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D0C5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579"/>
                        </a:lnSpc>
                        <a:defRPr/>
                      </a:pP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6" id="6"/>
          <p:cNvGrpSpPr/>
          <p:nvPr/>
        </p:nvGrpSpPr>
        <p:grpSpPr>
          <a:xfrm rot="0">
            <a:off x="-1625155" y="-50322"/>
            <a:ext cx="19913155" cy="983873"/>
            <a:chOff x="0" y="0"/>
            <a:chExt cx="26550874" cy="1311831"/>
          </a:xfrm>
        </p:grpSpPr>
        <p:grpSp>
          <p:nvGrpSpPr>
            <p:cNvPr name="Group 7" id="7"/>
            <p:cNvGrpSpPr/>
            <p:nvPr/>
          </p:nvGrpSpPr>
          <p:grpSpPr>
            <a:xfrm rot="0">
              <a:off x="2166874" y="67095"/>
              <a:ext cx="24384000" cy="1244736"/>
              <a:chOff x="0" y="0"/>
              <a:chExt cx="4816593" cy="245874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4816592" cy="245874"/>
              </a:xfrm>
              <a:custGeom>
                <a:avLst/>
                <a:gdLst/>
                <a:ahLst/>
                <a:cxnLst/>
                <a:rect r="r" b="b" t="t" l="l"/>
                <a:pathLst>
                  <a:path h="24587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45874"/>
                    </a:lnTo>
                    <a:lnTo>
                      <a:pt x="0" y="2458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" id="9"/>
              <p:cNvSpPr txBox="true"/>
              <p:nvPr/>
            </p:nvSpPr>
            <p:spPr>
              <a:xfrm>
                <a:off x="0" y="-123825"/>
                <a:ext cx="4816593" cy="3696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818"/>
                  </a:lnSpc>
                </a:pPr>
              </a:p>
            </p:txBody>
          </p:sp>
        </p:grpSp>
        <p:sp>
          <p:nvSpPr>
            <p:cNvPr name="Freeform 10" id="10"/>
            <p:cNvSpPr/>
            <p:nvPr/>
          </p:nvSpPr>
          <p:spPr>
            <a:xfrm flipH="false" flipV="false" rot="0">
              <a:off x="22857510" y="166106"/>
              <a:ext cx="3553664" cy="1046716"/>
            </a:xfrm>
            <a:custGeom>
              <a:avLst/>
              <a:gdLst/>
              <a:ahLst/>
              <a:cxnLst/>
              <a:rect r="r" b="b" t="t" l="l"/>
              <a:pathLst>
                <a:path h="1046716" w="3553664">
                  <a:moveTo>
                    <a:pt x="0" y="0"/>
                  </a:moveTo>
                  <a:lnTo>
                    <a:pt x="3553664" y="0"/>
                  </a:lnTo>
                  <a:lnTo>
                    <a:pt x="3553664" y="1046715"/>
                  </a:lnTo>
                  <a:lnTo>
                    <a:pt x="0" y="1046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1240378" y="0"/>
              <a:ext cx="1330736" cy="1299131"/>
            </a:xfrm>
            <a:custGeom>
              <a:avLst/>
              <a:gdLst/>
              <a:ahLst/>
              <a:cxnLst/>
              <a:rect r="r" b="b" t="t" l="l"/>
              <a:pathLst>
                <a:path h="1299131" w="1330736">
                  <a:moveTo>
                    <a:pt x="0" y="0"/>
                  </a:moveTo>
                  <a:lnTo>
                    <a:pt x="1330737" y="0"/>
                  </a:lnTo>
                  <a:lnTo>
                    <a:pt x="1330737" y="1299131"/>
                  </a:lnTo>
                  <a:lnTo>
                    <a:pt x="0" y="129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318344"/>
              <a:ext cx="15867543" cy="76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Dibimbing.id | Digital Skill Fair 40.0 | Portofolio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21233" y="3203090"/>
            <a:ext cx="9320228" cy="1940410"/>
          </a:xfrm>
          <a:custGeom>
            <a:avLst/>
            <a:gdLst/>
            <a:ahLst/>
            <a:cxnLst/>
            <a:rect r="r" b="b" t="t" l="l"/>
            <a:pathLst>
              <a:path h="1940410" w="9320228">
                <a:moveTo>
                  <a:pt x="0" y="0"/>
                </a:moveTo>
                <a:lnTo>
                  <a:pt x="9320227" y="0"/>
                </a:lnTo>
                <a:lnTo>
                  <a:pt x="9320227" y="1940410"/>
                </a:lnTo>
                <a:lnTo>
                  <a:pt x="0" y="194041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8735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1887576" y="1333500"/>
            <a:ext cx="3995229" cy="8234815"/>
          </a:xfrm>
          <a:custGeom>
            <a:avLst/>
            <a:gdLst/>
            <a:ahLst/>
            <a:cxnLst/>
            <a:rect r="r" b="b" t="t" l="l"/>
            <a:pathLst>
              <a:path h="8234815" w="3995229">
                <a:moveTo>
                  <a:pt x="0" y="0"/>
                </a:moveTo>
                <a:lnTo>
                  <a:pt x="3995229" y="0"/>
                </a:lnTo>
                <a:lnTo>
                  <a:pt x="3995229" y="8234815"/>
                </a:lnTo>
                <a:lnTo>
                  <a:pt x="0" y="823481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5" id="15"/>
          <p:cNvGrpSpPr/>
          <p:nvPr/>
        </p:nvGrpSpPr>
        <p:grpSpPr>
          <a:xfrm rot="0">
            <a:off x="8670051" y="4494256"/>
            <a:ext cx="1908091" cy="585926"/>
            <a:chOff x="0" y="0"/>
            <a:chExt cx="377986" cy="1160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77986" cy="116070"/>
            </a:xfrm>
            <a:custGeom>
              <a:avLst/>
              <a:gdLst/>
              <a:ahLst/>
              <a:cxnLst/>
              <a:rect r="r" b="b" t="t" l="l"/>
              <a:pathLst>
                <a:path h="116070" w="377986">
                  <a:moveTo>
                    <a:pt x="0" y="0"/>
                  </a:moveTo>
                  <a:lnTo>
                    <a:pt x="377986" y="0"/>
                  </a:lnTo>
                  <a:lnTo>
                    <a:pt x="377986" y="116070"/>
                  </a:lnTo>
                  <a:lnTo>
                    <a:pt x="0" y="11607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377986" cy="15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Code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6092355" y="1371600"/>
            <a:ext cx="1435167" cy="516903"/>
            <a:chOff x="0" y="0"/>
            <a:chExt cx="377986" cy="1361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77986" cy="136139"/>
            </a:xfrm>
            <a:custGeom>
              <a:avLst/>
              <a:gdLst/>
              <a:ahLst/>
              <a:cxnLst/>
              <a:rect r="r" b="b" t="t" l="l"/>
              <a:pathLst>
                <a:path h="136139" w="377986">
                  <a:moveTo>
                    <a:pt x="0" y="0"/>
                  </a:moveTo>
                  <a:lnTo>
                    <a:pt x="377986" y="0"/>
                  </a:lnTo>
                  <a:lnTo>
                    <a:pt x="377986" y="136139"/>
                  </a:lnTo>
                  <a:lnTo>
                    <a:pt x="0" y="136139"/>
                  </a:lnTo>
                  <a:close/>
                </a:path>
              </a:pathLst>
            </a:custGeom>
            <a:solidFill>
              <a:srgbClr val="F5D0C5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377986" cy="1742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result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21233" y="6172200"/>
            <a:ext cx="9320228" cy="3086100"/>
            <a:chOff x="0" y="0"/>
            <a:chExt cx="245471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454710" cy="812800"/>
            </a:xfrm>
            <a:custGeom>
              <a:avLst/>
              <a:gdLst/>
              <a:ahLst/>
              <a:cxnLst/>
              <a:rect r="r" b="b" t="t" l="l"/>
              <a:pathLst>
                <a:path h="812800" w="2454710">
                  <a:moveTo>
                    <a:pt x="0" y="0"/>
                  </a:moveTo>
                  <a:lnTo>
                    <a:pt x="2454710" y="0"/>
                  </a:lnTo>
                  <a:lnTo>
                    <a:pt x="245471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6D4D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2454710" cy="8699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Following the data cleaning process, the dataset contains no missing values</a:t>
              </a: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28700" y="2016167"/>
            <a:ext cx="9957507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5. Check missing value after handling missing value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5D0C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625155" y="-50322"/>
            <a:ext cx="19913155" cy="983873"/>
            <a:chOff x="0" y="0"/>
            <a:chExt cx="26550874" cy="1311831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166874" y="67095"/>
              <a:ext cx="24384000" cy="1244736"/>
              <a:chOff x="0" y="0"/>
              <a:chExt cx="4816593" cy="245874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4816592" cy="245874"/>
              </a:xfrm>
              <a:custGeom>
                <a:avLst/>
                <a:gdLst/>
                <a:ahLst/>
                <a:cxnLst/>
                <a:rect r="r" b="b" t="t" l="l"/>
                <a:pathLst>
                  <a:path h="24587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45874"/>
                    </a:lnTo>
                    <a:lnTo>
                      <a:pt x="0" y="245874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123825"/>
                <a:ext cx="4816593" cy="3696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818"/>
                  </a:lnSpc>
                </a:pPr>
              </a:p>
            </p:txBody>
          </p:sp>
        </p:grpSp>
        <p:sp>
          <p:nvSpPr>
            <p:cNvPr name="Freeform 6" id="6"/>
            <p:cNvSpPr/>
            <p:nvPr/>
          </p:nvSpPr>
          <p:spPr>
            <a:xfrm flipH="false" flipV="false" rot="0">
              <a:off x="22857510" y="166106"/>
              <a:ext cx="3553664" cy="1046716"/>
            </a:xfrm>
            <a:custGeom>
              <a:avLst/>
              <a:gdLst/>
              <a:ahLst/>
              <a:cxnLst/>
              <a:rect r="r" b="b" t="t" l="l"/>
              <a:pathLst>
                <a:path h="1046716" w="3553664">
                  <a:moveTo>
                    <a:pt x="0" y="0"/>
                  </a:moveTo>
                  <a:lnTo>
                    <a:pt x="3553664" y="0"/>
                  </a:lnTo>
                  <a:lnTo>
                    <a:pt x="3553664" y="1046715"/>
                  </a:lnTo>
                  <a:lnTo>
                    <a:pt x="0" y="1046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1240378" y="0"/>
              <a:ext cx="1330736" cy="1299131"/>
            </a:xfrm>
            <a:custGeom>
              <a:avLst/>
              <a:gdLst/>
              <a:ahLst/>
              <a:cxnLst/>
              <a:rect r="r" b="b" t="t" l="l"/>
              <a:pathLst>
                <a:path h="1299131" w="1330736">
                  <a:moveTo>
                    <a:pt x="0" y="0"/>
                  </a:moveTo>
                  <a:lnTo>
                    <a:pt x="1330737" y="0"/>
                  </a:lnTo>
                  <a:lnTo>
                    <a:pt x="1330737" y="1299131"/>
                  </a:lnTo>
                  <a:lnTo>
                    <a:pt x="0" y="129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318344"/>
              <a:ext cx="15867543" cy="76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Dibimbing.id | Digital Skill Fair 40.0 | Portofolio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09894" y="1269231"/>
            <a:ext cx="17268213" cy="8718651"/>
            <a:chOff x="0" y="0"/>
            <a:chExt cx="60764371" cy="30679685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72390" y="72390"/>
              <a:ext cx="60619589" cy="30534905"/>
            </a:xfrm>
            <a:custGeom>
              <a:avLst/>
              <a:gdLst/>
              <a:ahLst/>
              <a:cxnLst/>
              <a:rect r="r" b="b" t="t" l="l"/>
              <a:pathLst>
                <a:path h="30534905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0534905"/>
                  </a:lnTo>
                  <a:lnTo>
                    <a:pt x="0" y="3053490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764372" cy="30679684"/>
            </a:xfrm>
            <a:custGeom>
              <a:avLst/>
              <a:gdLst/>
              <a:ahLst/>
              <a:cxnLst/>
              <a:rect r="r" b="b" t="t" l="l"/>
              <a:pathLst>
                <a:path h="30679684" w="60764372">
                  <a:moveTo>
                    <a:pt x="60619593" y="30534905"/>
                  </a:moveTo>
                  <a:lnTo>
                    <a:pt x="60764372" y="30534905"/>
                  </a:lnTo>
                  <a:lnTo>
                    <a:pt x="60764372" y="30679684"/>
                  </a:lnTo>
                  <a:lnTo>
                    <a:pt x="60619593" y="30679684"/>
                  </a:lnTo>
                  <a:lnTo>
                    <a:pt x="60619593" y="30534905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534905"/>
                  </a:lnTo>
                  <a:lnTo>
                    <a:pt x="0" y="30534905"/>
                  </a:lnTo>
                  <a:lnTo>
                    <a:pt x="0" y="144780"/>
                  </a:lnTo>
                  <a:close/>
                  <a:moveTo>
                    <a:pt x="0" y="30534905"/>
                  </a:moveTo>
                  <a:lnTo>
                    <a:pt x="144780" y="30534905"/>
                  </a:lnTo>
                  <a:lnTo>
                    <a:pt x="144780" y="30679684"/>
                  </a:lnTo>
                  <a:lnTo>
                    <a:pt x="0" y="30679684"/>
                  </a:lnTo>
                  <a:lnTo>
                    <a:pt x="0" y="30534905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0534905"/>
                  </a:lnTo>
                  <a:lnTo>
                    <a:pt x="60619593" y="30534905"/>
                  </a:lnTo>
                  <a:lnTo>
                    <a:pt x="60619593" y="144780"/>
                  </a:lnTo>
                  <a:close/>
                  <a:moveTo>
                    <a:pt x="144780" y="30534905"/>
                  </a:moveTo>
                  <a:lnTo>
                    <a:pt x="60619593" y="30534905"/>
                  </a:lnTo>
                  <a:lnTo>
                    <a:pt x="60619593" y="30679684"/>
                  </a:lnTo>
                  <a:lnTo>
                    <a:pt x="144780" y="30679684"/>
                  </a:lnTo>
                  <a:lnTo>
                    <a:pt x="144780" y="30534905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7425196" y="4299892"/>
            <a:ext cx="10086210" cy="1952535"/>
          </a:xfrm>
          <a:custGeom>
            <a:avLst/>
            <a:gdLst/>
            <a:ahLst/>
            <a:cxnLst/>
            <a:rect r="r" b="b" t="t" l="l"/>
            <a:pathLst>
              <a:path h="1952535" w="10086210">
                <a:moveTo>
                  <a:pt x="0" y="0"/>
                </a:moveTo>
                <a:lnTo>
                  <a:pt x="10086210" y="0"/>
                </a:lnTo>
                <a:lnTo>
                  <a:pt x="10086210" y="1952535"/>
                </a:lnTo>
                <a:lnTo>
                  <a:pt x="0" y="19525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12226" b="-35269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3" id="13"/>
          <p:cNvGrpSpPr/>
          <p:nvPr/>
        </p:nvGrpSpPr>
        <p:grpSpPr>
          <a:xfrm rot="0">
            <a:off x="16033490" y="4339338"/>
            <a:ext cx="1435167" cy="440703"/>
            <a:chOff x="0" y="0"/>
            <a:chExt cx="377986" cy="11607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77986" cy="116070"/>
            </a:xfrm>
            <a:custGeom>
              <a:avLst/>
              <a:gdLst/>
              <a:ahLst/>
              <a:cxnLst/>
              <a:rect r="r" b="b" t="t" l="l"/>
              <a:pathLst>
                <a:path h="116070" w="377986">
                  <a:moveTo>
                    <a:pt x="0" y="0"/>
                  </a:moveTo>
                  <a:lnTo>
                    <a:pt x="377986" y="0"/>
                  </a:lnTo>
                  <a:lnTo>
                    <a:pt x="377986" y="116070"/>
                  </a:lnTo>
                  <a:lnTo>
                    <a:pt x="0" y="11607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377986" cy="15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Code</a:t>
              </a: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7425196" y="6928702"/>
            <a:ext cx="10043461" cy="576737"/>
          </a:xfrm>
          <a:custGeom>
            <a:avLst/>
            <a:gdLst/>
            <a:ahLst/>
            <a:cxnLst/>
            <a:rect r="r" b="b" t="t" l="l"/>
            <a:pathLst>
              <a:path h="576737" w="10043461">
                <a:moveTo>
                  <a:pt x="0" y="0"/>
                </a:moveTo>
                <a:lnTo>
                  <a:pt x="10043461" y="0"/>
                </a:lnTo>
                <a:lnTo>
                  <a:pt x="10043461" y="576737"/>
                </a:lnTo>
                <a:lnTo>
                  <a:pt x="0" y="57673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353502" r="-11608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7" id="17"/>
          <p:cNvGrpSpPr/>
          <p:nvPr/>
        </p:nvGrpSpPr>
        <p:grpSpPr>
          <a:xfrm rot="0">
            <a:off x="15966815" y="6996719"/>
            <a:ext cx="1435167" cy="440703"/>
            <a:chOff x="0" y="0"/>
            <a:chExt cx="377986" cy="11607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77986" cy="116070"/>
            </a:xfrm>
            <a:custGeom>
              <a:avLst/>
              <a:gdLst/>
              <a:ahLst/>
              <a:cxnLst/>
              <a:rect r="r" b="b" t="t" l="l"/>
              <a:pathLst>
                <a:path h="116070" w="377986">
                  <a:moveTo>
                    <a:pt x="0" y="0"/>
                  </a:moveTo>
                  <a:lnTo>
                    <a:pt x="377986" y="0"/>
                  </a:lnTo>
                  <a:lnTo>
                    <a:pt x="377986" y="116070"/>
                  </a:lnTo>
                  <a:lnTo>
                    <a:pt x="0" y="11607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377986" cy="1541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result</a:t>
              </a: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909944" y="1854450"/>
            <a:ext cx="9957507" cy="73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>
                <a:solidFill>
                  <a:srgbClr val="333333"/>
                </a:solidFill>
                <a:latin typeface="KG Primary Penmanship"/>
                <a:ea typeface="KG Primary Penmanship"/>
                <a:cs typeface="KG Primary Penmanship"/>
                <a:sym typeface="KG Primary Penmanship"/>
              </a:rPr>
              <a:t>6. Duplicate Row Handling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1089133" y="3231129"/>
            <a:ext cx="5935007" cy="5813997"/>
            <a:chOff x="0" y="0"/>
            <a:chExt cx="1563129" cy="153125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563129" cy="1531258"/>
            </a:xfrm>
            <a:custGeom>
              <a:avLst/>
              <a:gdLst/>
              <a:ahLst/>
              <a:cxnLst/>
              <a:rect r="r" b="b" t="t" l="l"/>
              <a:pathLst>
                <a:path h="1531258" w="1563129">
                  <a:moveTo>
                    <a:pt x="0" y="0"/>
                  </a:moveTo>
                  <a:lnTo>
                    <a:pt x="1563129" y="0"/>
                  </a:lnTo>
                  <a:lnTo>
                    <a:pt x="1563129" y="1531258"/>
                  </a:lnTo>
                  <a:lnTo>
                    <a:pt x="0" y="1531258"/>
                  </a:ln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563129" cy="15884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9"/>
                </a:lnSpc>
              </a:pPr>
              <a:r>
                <a:rPr lang="en-US" sz="2599">
                  <a:solidFill>
                    <a:srgbClr val="000000"/>
                  </a:solidFill>
                  <a:latin typeface="Bobby Jones"/>
                  <a:ea typeface="Bobby Jones"/>
                  <a:cs typeface="Bobby Jones"/>
                  <a:sym typeface="Bobby Jones"/>
                </a:rPr>
                <a:t>After checking the dataset, no duplicate records were found. Additionally, data cleaning for missing values and duplicates has been successfully completed. As a result, the dataset is now clean and ready for further analysis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09894" y="1123950"/>
            <a:ext cx="17268213" cy="8804376"/>
            <a:chOff x="0" y="0"/>
            <a:chExt cx="60764371" cy="309813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72390" y="72390"/>
              <a:ext cx="60619589" cy="30836561"/>
            </a:xfrm>
            <a:custGeom>
              <a:avLst/>
              <a:gdLst/>
              <a:ahLst/>
              <a:cxnLst/>
              <a:rect r="r" b="b" t="t" l="l"/>
              <a:pathLst>
                <a:path h="30836561" w="60619589">
                  <a:moveTo>
                    <a:pt x="0" y="0"/>
                  </a:moveTo>
                  <a:lnTo>
                    <a:pt x="60619589" y="0"/>
                  </a:lnTo>
                  <a:lnTo>
                    <a:pt x="60619589" y="30836561"/>
                  </a:lnTo>
                  <a:lnTo>
                    <a:pt x="0" y="308365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5D0C5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764372" cy="30981340"/>
            </a:xfrm>
            <a:custGeom>
              <a:avLst/>
              <a:gdLst/>
              <a:ahLst/>
              <a:cxnLst/>
              <a:rect r="r" b="b" t="t" l="l"/>
              <a:pathLst>
                <a:path h="30981340" w="60764372">
                  <a:moveTo>
                    <a:pt x="60619593" y="30836558"/>
                  </a:moveTo>
                  <a:lnTo>
                    <a:pt x="60764372" y="30836558"/>
                  </a:lnTo>
                  <a:lnTo>
                    <a:pt x="60764372" y="30981340"/>
                  </a:lnTo>
                  <a:lnTo>
                    <a:pt x="60619593" y="30981340"/>
                  </a:lnTo>
                  <a:lnTo>
                    <a:pt x="60619593" y="30836558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30836558"/>
                  </a:lnTo>
                  <a:lnTo>
                    <a:pt x="0" y="30836558"/>
                  </a:lnTo>
                  <a:lnTo>
                    <a:pt x="0" y="144780"/>
                  </a:lnTo>
                  <a:close/>
                  <a:moveTo>
                    <a:pt x="0" y="30836558"/>
                  </a:moveTo>
                  <a:lnTo>
                    <a:pt x="144780" y="30836558"/>
                  </a:lnTo>
                  <a:lnTo>
                    <a:pt x="144780" y="30981340"/>
                  </a:lnTo>
                  <a:lnTo>
                    <a:pt x="0" y="30981340"/>
                  </a:lnTo>
                  <a:lnTo>
                    <a:pt x="0" y="30836558"/>
                  </a:lnTo>
                  <a:close/>
                  <a:moveTo>
                    <a:pt x="60619593" y="144780"/>
                  </a:moveTo>
                  <a:lnTo>
                    <a:pt x="60764372" y="144780"/>
                  </a:lnTo>
                  <a:lnTo>
                    <a:pt x="60764372" y="30836558"/>
                  </a:lnTo>
                  <a:lnTo>
                    <a:pt x="60619593" y="30836558"/>
                  </a:lnTo>
                  <a:lnTo>
                    <a:pt x="60619593" y="144780"/>
                  </a:lnTo>
                  <a:close/>
                  <a:moveTo>
                    <a:pt x="144780" y="30836558"/>
                  </a:moveTo>
                  <a:lnTo>
                    <a:pt x="60619593" y="30836558"/>
                  </a:lnTo>
                  <a:lnTo>
                    <a:pt x="60619593" y="30981340"/>
                  </a:lnTo>
                  <a:lnTo>
                    <a:pt x="144780" y="30981340"/>
                  </a:lnTo>
                  <a:lnTo>
                    <a:pt x="144780" y="30836558"/>
                  </a:lnTo>
                  <a:close/>
                  <a:moveTo>
                    <a:pt x="60619593" y="0"/>
                  </a:moveTo>
                  <a:lnTo>
                    <a:pt x="60764372" y="0"/>
                  </a:lnTo>
                  <a:lnTo>
                    <a:pt x="60764372" y="144780"/>
                  </a:lnTo>
                  <a:lnTo>
                    <a:pt x="60619593" y="144780"/>
                  </a:lnTo>
                  <a:lnTo>
                    <a:pt x="60619593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60619593" y="0"/>
                  </a:lnTo>
                  <a:lnTo>
                    <a:pt x="60619593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5" id="5"/>
          <p:cNvGrpSpPr/>
          <p:nvPr/>
        </p:nvGrpSpPr>
        <p:grpSpPr>
          <a:xfrm rot="0">
            <a:off x="-1625155" y="-50322"/>
            <a:ext cx="19913155" cy="983873"/>
            <a:chOff x="0" y="0"/>
            <a:chExt cx="26550874" cy="1311831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166874" y="67095"/>
              <a:ext cx="24384000" cy="1244736"/>
              <a:chOff x="0" y="0"/>
              <a:chExt cx="4816593" cy="245874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4816592" cy="245874"/>
              </a:xfrm>
              <a:custGeom>
                <a:avLst/>
                <a:gdLst/>
                <a:ahLst/>
                <a:cxnLst/>
                <a:rect r="r" b="b" t="t" l="l"/>
                <a:pathLst>
                  <a:path h="245874" w="4816592">
                    <a:moveTo>
                      <a:pt x="0" y="0"/>
                    </a:moveTo>
                    <a:lnTo>
                      <a:pt x="4816592" y="0"/>
                    </a:lnTo>
                    <a:lnTo>
                      <a:pt x="4816592" y="245874"/>
                    </a:lnTo>
                    <a:lnTo>
                      <a:pt x="0" y="245874"/>
                    </a:lnTo>
                    <a:close/>
                  </a:path>
                </a:pathLst>
              </a:custGeom>
              <a:solidFill>
                <a:srgbClr val="F5D0C5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123825"/>
                <a:ext cx="4816593" cy="36969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3818"/>
                  </a:lnSpc>
                </a:pPr>
              </a:p>
            </p:txBody>
          </p:sp>
        </p:grpSp>
        <p:sp>
          <p:nvSpPr>
            <p:cNvPr name="Freeform 9" id="9"/>
            <p:cNvSpPr/>
            <p:nvPr/>
          </p:nvSpPr>
          <p:spPr>
            <a:xfrm flipH="false" flipV="false" rot="0">
              <a:off x="22857510" y="166106"/>
              <a:ext cx="3553664" cy="1046716"/>
            </a:xfrm>
            <a:custGeom>
              <a:avLst/>
              <a:gdLst/>
              <a:ahLst/>
              <a:cxnLst/>
              <a:rect r="r" b="b" t="t" l="l"/>
              <a:pathLst>
                <a:path h="1046716" w="3553664">
                  <a:moveTo>
                    <a:pt x="0" y="0"/>
                  </a:moveTo>
                  <a:lnTo>
                    <a:pt x="3553664" y="0"/>
                  </a:lnTo>
                  <a:lnTo>
                    <a:pt x="3553664" y="1046715"/>
                  </a:lnTo>
                  <a:lnTo>
                    <a:pt x="0" y="10467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21240378" y="0"/>
              <a:ext cx="1330736" cy="1299131"/>
            </a:xfrm>
            <a:custGeom>
              <a:avLst/>
              <a:gdLst/>
              <a:ahLst/>
              <a:cxnLst/>
              <a:rect r="r" b="b" t="t" l="l"/>
              <a:pathLst>
                <a:path h="1299131" w="1330736">
                  <a:moveTo>
                    <a:pt x="0" y="0"/>
                  </a:moveTo>
                  <a:lnTo>
                    <a:pt x="1330737" y="0"/>
                  </a:lnTo>
                  <a:lnTo>
                    <a:pt x="1330737" y="1299131"/>
                  </a:lnTo>
                  <a:lnTo>
                    <a:pt x="0" y="12991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1" id="11"/>
            <p:cNvSpPr txBox="true"/>
            <p:nvPr/>
          </p:nvSpPr>
          <p:spPr>
            <a:xfrm rot="0">
              <a:off x="0" y="318344"/>
              <a:ext cx="15867543" cy="76475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Times New Roman Bold"/>
                  <a:ea typeface="Times New Roman Bold"/>
                  <a:cs typeface="Times New Roman Bold"/>
                  <a:sym typeface="Times New Roman Bold"/>
                </a:rPr>
                <a:t>Dibimbing.id | Digital Skill Fair 40.0 | Portofolio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59342" y="2501206"/>
            <a:ext cx="8755348" cy="7124801"/>
            <a:chOff x="0" y="0"/>
            <a:chExt cx="33074141" cy="2691459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72390" y="72390"/>
              <a:ext cx="32929360" cy="26769817"/>
            </a:xfrm>
            <a:custGeom>
              <a:avLst/>
              <a:gdLst/>
              <a:ahLst/>
              <a:cxnLst/>
              <a:rect r="r" b="b" t="t" l="l"/>
              <a:pathLst>
                <a:path h="26769817" w="32929360">
                  <a:moveTo>
                    <a:pt x="0" y="0"/>
                  </a:moveTo>
                  <a:lnTo>
                    <a:pt x="32929360" y="0"/>
                  </a:lnTo>
                  <a:lnTo>
                    <a:pt x="32929360" y="26769817"/>
                  </a:lnTo>
                  <a:lnTo>
                    <a:pt x="0" y="26769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3074139" cy="26914596"/>
            </a:xfrm>
            <a:custGeom>
              <a:avLst/>
              <a:gdLst/>
              <a:ahLst/>
              <a:cxnLst/>
              <a:rect r="r" b="b" t="t" l="l"/>
              <a:pathLst>
                <a:path h="26914596" w="33074139">
                  <a:moveTo>
                    <a:pt x="32929361" y="26769817"/>
                  </a:moveTo>
                  <a:lnTo>
                    <a:pt x="33074139" y="26769817"/>
                  </a:lnTo>
                  <a:lnTo>
                    <a:pt x="33074139" y="26914596"/>
                  </a:lnTo>
                  <a:lnTo>
                    <a:pt x="32929361" y="26914596"/>
                  </a:lnTo>
                  <a:lnTo>
                    <a:pt x="32929361" y="26769817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26769817"/>
                  </a:lnTo>
                  <a:lnTo>
                    <a:pt x="0" y="26769817"/>
                  </a:lnTo>
                  <a:lnTo>
                    <a:pt x="0" y="144780"/>
                  </a:lnTo>
                  <a:close/>
                  <a:moveTo>
                    <a:pt x="0" y="26769817"/>
                  </a:moveTo>
                  <a:lnTo>
                    <a:pt x="144780" y="26769817"/>
                  </a:lnTo>
                  <a:lnTo>
                    <a:pt x="144780" y="26914596"/>
                  </a:lnTo>
                  <a:lnTo>
                    <a:pt x="0" y="26914596"/>
                  </a:lnTo>
                  <a:lnTo>
                    <a:pt x="0" y="26769817"/>
                  </a:lnTo>
                  <a:close/>
                  <a:moveTo>
                    <a:pt x="32929361" y="144780"/>
                  </a:moveTo>
                  <a:lnTo>
                    <a:pt x="33074139" y="144780"/>
                  </a:lnTo>
                  <a:lnTo>
                    <a:pt x="33074139" y="26769817"/>
                  </a:lnTo>
                  <a:lnTo>
                    <a:pt x="32929361" y="26769817"/>
                  </a:lnTo>
                  <a:lnTo>
                    <a:pt x="32929361" y="144780"/>
                  </a:lnTo>
                  <a:close/>
                  <a:moveTo>
                    <a:pt x="144780" y="26769817"/>
                  </a:moveTo>
                  <a:lnTo>
                    <a:pt x="32929361" y="26769817"/>
                  </a:lnTo>
                  <a:lnTo>
                    <a:pt x="32929361" y="26914596"/>
                  </a:lnTo>
                  <a:lnTo>
                    <a:pt x="144780" y="26914596"/>
                  </a:lnTo>
                  <a:lnTo>
                    <a:pt x="144780" y="26769817"/>
                  </a:lnTo>
                  <a:close/>
                  <a:moveTo>
                    <a:pt x="32929361" y="0"/>
                  </a:moveTo>
                  <a:lnTo>
                    <a:pt x="33074139" y="0"/>
                  </a:lnTo>
                  <a:lnTo>
                    <a:pt x="33074139" y="144780"/>
                  </a:lnTo>
                  <a:lnTo>
                    <a:pt x="32929361" y="144780"/>
                  </a:lnTo>
                  <a:lnTo>
                    <a:pt x="32929361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32929361" y="0"/>
                  </a:lnTo>
                  <a:lnTo>
                    <a:pt x="32929361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5435824" y="1224547"/>
            <a:ext cx="6941948" cy="1200459"/>
            <a:chOff x="0" y="0"/>
            <a:chExt cx="1828332" cy="31617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28332" cy="316170"/>
            </a:xfrm>
            <a:custGeom>
              <a:avLst/>
              <a:gdLst/>
              <a:ahLst/>
              <a:cxnLst/>
              <a:rect r="r" b="b" t="t" l="l"/>
              <a:pathLst>
                <a:path h="316170" w="1828332">
                  <a:moveTo>
                    <a:pt x="27881" y="0"/>
                  </a:moveTo>
                  <a:lnTo>
                    <a:pt x="1800451" y="0"/>
                  </a:lnTo>
                  <a:cubicBezTo>
                    <a:pt x="1815849" y="0"/>
                    <a:pt x="1828332" y="12483"/>
                    <a:pt x="1828332" y="27881"/>
                  </a:cubicBezTo>
                  <a:lnTo>
                    <a:pt x="1828332" y="288289"/>
                  </a:lnTo>
                  <a:cubicBezTo>
                    <a:pt x="1828332" y="303687"/>
                    <a:pt x="1815849" y="316170"/>
                    <a:pt x="1800451" y="316170"/>
                  </a:cubicBezTo>
                  <a:lnTo>
                    <a:pt x="27881" y="316170"/>
                  </a:lnTo>
                  <a:cubicBezTo>
                    <a:pt x="12483" y="316170"/>
                    <a:pt x="0" y="303687"/>
                    <a:pt x="0" y="288289"/>
                  </a:cubicBezTo>
                  <a:lnTo>
                    <a:pt x="0" y="27881"/>
                  </a:lnTo>
                  <a:cubicBezTo>
                    <a:pt x="0" y="12483"/>
                    <a:pt x="12483" y="0"/>
                    <a:pt x="27881" y="0"/>
                  </a:cubicBezTo>
                  <a:close/>
                </a:path>
              </a:pathLst>
            </a:custGeom>
            <a:solidFill>
              <a:srgbClr val="FFFF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85725"/>
              <a:ext cx="1828332" cy="401895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 marL="0" indent="0" lvl="0">
                <a:lnSpc>
                  <a:spcPts val="4620"/>
                </a:lnSpc>
              </a:pPr>
              <a:r>
                <a:rPr lang="en-US" b="true" sz="4200">
                  <a:solidFill>
                    <a:srgbClr val="000001"/>
                  </a:solidFill>
                  <a:latin typeface="Agrandir Narrow Ultra-Bold"/>
                  <a:ea typeface="Agrandir Narrow Ultra-Bold"/>
                  <a:cs typeface="Agrandir Narrow Ultra-Bold"/>
                  <a:sym typeface="Agrandir Narrow Ultra-Bold"/>
                </a:rPr>
                <a:t>Let’s stay connected!</a:t>
              </a: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1447561" y="5301866"/>
            <a:ext cx="257487" cy="342900"/>
          </a:xfrm>
          <a:custGeom>
            <a:avLst/>
            <a:gdLst/>
            <a:ahLst/>
            <a:cxnLst/>
            <a:rect r="r" b="b" t="t" l="l"/>
            <a:pathLst>
              <a:path h="342900" w="257487">
                <a:moveTo>
                  <a:pt x="0" y="0"/>
                </a:moveTo>
                <a:lnTo>
                  <a:pt x="257486" y="0"/>
                </a:lnTo>
                <a:lnTo>
                  <a:pt x="257486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974375" y="3114283"/>
            <a:ext cx="6725283" cy="1286589"/>
            <a:chOff x="0" y="0"/>
            <a:chExt cx="1771268" cy="338855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771268" cy="338855"/>
            </a:xfrm>
            <a:custGeom>
              <a:avLst/>
              <a:gdLst/>
              <a:ahLst/>
              <a:cxnLst/>
              <a:rect r="r" b="b" t="t" l="l"/>
              <a:pathLst>
                <a:path h="338855" w="1771268">
                  <a:moveTo>
                    <a:pt x="28779" y="0"/>
                  </a:moveTo>
                  <a:lnTo>
                    <a:pt x="1742489" y="0"/>
                  </a:lnTo>
                  <a:cubicBezTo>
                    <a:pt x="1750121" y="0"/>
                    <a:pt x="1757442" y="3032"/>
                    <a:pt x="1762839" y="8429"/>
                  </a:cubicBezTo>
                  <a:cubicBezTo>
                    <a:pt x="1768236" y="13826"/>
                    <a:pt x="1771268" y="21146"/>
                    <a:pt x="1771268" y="28779"/>
                  </a:cubicBezTo>
                  <a:lnTo>
                    <a:pt x="1771268" y="310076"/>
                  </a:lnTo>
                  <a:cubicBezTo>
                    <a:pt x="1771268" y="317708"/>
                    <a:pt x="1768236" y="325028"/>
                    <a:pt x="1762839" y="330426"/>
                  </a:cubicBezTo>
                  <a:cubicBezTo>
                    <a:pt x="1757442" y="335823"/>
                    <a:pt x="1750121" y="338855"/>
                    <a:pt x="1742489" y="338855"/>
                  </a:cubicBezTo>
                  <a:lnTo>
                    <a:pt x="28779" y="338855"/>
                  </a:lnTo>
                  <a:cubicBezTo>
                    <a:pt x="21146" y="338855"/>
                    <a:pt x="13826" y="335823"/>
                    <a:pt x="8429" y="330426"/>
                  </a:cubicBezTo>
                  <a:cubicBezTo>
                    <a:pt x="3032" y="325028"/>
                    <a:pt x="0" y="317708"/>
                    <a:pt x="0" y="310076"/>
                  </a:cubicBezTo>
                  <a:lnTo>
                    <a:pt x="0" y="28779"/>
                  </a:lnTo>
                  <a:cubicBezTo>
                    <a:pt x="0" y="21146"/>
                    <a:pt x="3032" y="13826"/>
                    <a:pt x="8429" y="8429"/>
                  </a:cubicBezTo>
                  <a:cubicBezTo>
                    <a:pt x="13826" y="3032"/>
                    <a:pt x="21146" y="0"/>
                    <a:pt x="28779" y="0"/>
                  </a:cubicBezTo>
                  <a:close/>
                </a:path>
              </a:pathLst>
            </a:custGeom>
            <a:solidFill>
              <a:srgbClr val="F6D4D2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66675"/>
              <a:ext cx="1771268" cy="405530"/>
            </a:xfrm>
            <a:prstGeom prst="rect">
              <a:avLst/>
            </a:prstGeom>
          </p:spPr>
          <p:txBody>
            <a:bodyPr anchor="ctr" rtlCol="false" tIns="101600" lIns="101600" bIns="101600" rIns="101600"/>
            <a:lstStyle/>
            <a:p>
              <a:pPr algn="ctr" marL="0" indent="0" lvl="0">
                <a:lnSpc>
                  <a:spcPts val="3840"/>
                </a:lnSpc>
              </a:pPr>
              <a:r>
                <a:rPr lang="en-US" b="true" sz="3200">
                  <a:solidFill>
                    <a:srgbClr val="000000"/>
                  </a:solidFill>
                  <a:latin typeface="Times New Roman Medium"/>
                  <a:ea typeface="Times New Roman Medium"/>
                  <a:cs typeface="Times New Roman Medium"/>
                  <a:sym typeface="Times New Roman Medium"/>
                </a:rPr>
                <a:t>I’d love to hear your thoughts or collaborate on something exciting</a:t>
              </a: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3616908" y="2526162"/>
            <a:ext cx="1223216" cy="1223216"/>
          </a:xfrm>
          <a:custGeom>
            <a:avLst/>
            <a:gdLst/>
            <a:ahLst/>
            <a:cxnLst/>
            <a:rect r="r" b="b" t="t" l="l"/>
            <a:pathLst>
              <a:path h="1223216" w="1223216">
                <a:moveTo>
                  <a:pt x="0" y="0"/>
                </a:moveTo>
                <a:lnTo>
                  <a:pt x="1223216" y="0"/>
                </a:lnTo>
                <a:lnTo>
                  <a:pt x="1223216" y="1223216"/>
                </a:lnTo>
                <a:lnTo>
                  <a:pt x="0" y="12232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3734932" y="7797711"/>
            <a:ext cx="1223216" cy="1254581"/>
          </a:xfrm>
          <a:custGeom>
            <a:avLst/>
            <a:gdLst/>
            <a:ahLst/>
            <a:cxnLst/>
            <a:rect r="r" b="b" t="t" l="l"/>
            <a:pathLst>
              <a:path h="1254581" w="1223216">
                <a:moveTo>
                  <a:pt x="0" y="0"/>
                </a:moveTo>
                <a:lnTo>
                  <a:pt x="1223216" y="0"/>
                </a:lnTo>
                <a:lnTo>
                  <a:pt x="1223216" y="1254581"/>
                </a:lnTo>
                <a:lnTo>
                  <a:pt x="0" y="125458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13616908" y="5269267"/>
            <a:ext cx="1223216" cy="856251"/>
          </a:xfrm>
          <a:custGeom>
            <a:avLst/>
            <a:gdLst/>
            <a:ahLst/>
            <a:cxnLst/>
            <a:rect r="r" b="b" t="t" l="l"/>
            <a:pathLst>
              <a:path h="856251" w="1223216">
                <a:moveTo>
                  <a:pt x="0" y="0"/>
                </a:moveTo>
                <a:lnTo>
                  <a:pt x="1223216" y="0"/>
                </a:lnTo>
                <a:lnTo>
                  <a:pt x="1223216" y="856251"/>
                </a:lnTo>
                <a:lnTo>
                  <a:pt x="0" y="85625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3442204" y="4638997"/>
            <a:ext cx="3446632" cy="3337118"/>
          </a:xfrm>
          <a:custGeom>
            <a:avLst/>
            <a:gdLst/>
            <a:ahLst/>
            <a:cxnLst/>
            <a:rect r="r" b="b" t="t" l="l"/>
            <a:pathLst>
              <a:path h="3337118" w="3446632">
                <a:moveTo>
                  <a:pt x="0" y="0"/>
                </a:moveTo>
                <a:lnTo>
                  <a:pt x="3446632" y="0"/>
                </a:lnTo>
                <a:lnTo>
                  <a:pt x="3446632" y="3337118"/>
                </a:lnTo>
                <a:lnTo>
                  <a:pt x="0" y="333711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-50808" t="-177307" r="-52135" b="-176656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184441" y="3957351"/>
            <a:ext cx="6483816" cy="9731807"/>
          </a:xfrm>
          <a:custGeom>
            <a:avLst/>
            <a:gdLst/>
            <a:ahLst/>
            <a:cxnLst/>
            <a:rect r="r" b="b" t="t" l="l"/>
            <a:pathLst>
              <a:path h="9731807" w="6483816">
                <a:moveTo>
                  <a:pt x="0" y="0"/>
                </a:moveTo>
                <a:lnTo>
                  <a:pt x="6483816" y="0"/>
                </a:lnTo>
                <a:lnTo>
                  <a:pt x="6483816" y="9731807"/>
                </a:lnTo>
                <a:lnTo>
                  <a:pt x="0" y="973180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10414606" y="3868378"/>
            <a:ext cx="7863869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0000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r>
              <a:rPr lang="en-US" sz="2799">
                <a:solidFill>
                  <a:srgbClr val="0000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ww.linkedin.com/in/jessicaagnesiat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414606" y="6301811"/>
            <a:ext cx="7863869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0000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jessicaagnesiat@gmail.com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414606" y="9137691"/>
            <a:ext cx="7863869" cy="507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</a:pPr>
            <a:r>
              <a:rPr lang="en-US" sz="2799">
                <a:solidFill>
                  <a:srgbClr val="0000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+62895351100201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158465" y="8007048"/>
            <a:ext cx="8014110" cy="1139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90"/>
              </a:lnSpc>
            </a:pPr>
            <a:r>
              <a:rPr lang="en-US" sz="3300">
                <a:solidFill>
                  <a:srgbClr val="0000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Reach me easily</a:t>
            </a:r>
          </a:p>
          <a:p>
            <a:pPr algn="ctr">
              <a:lnSpc>
                <a:spcPts val="4290"/>
              </a:lnSpc>
            </a:pPr>
            <a:r>
              <a:rPr lang="en-US" sz="3300">
                <a:solidFill>
                  <a:srgbClr val="00000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Just scan this WhatsApp code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DAGsk4LR9g4</dc:identifier>
  <dcterms:modified xsi:type="dcterms:W3CDTF">2011-08-01T06:04:30Z</dcterms:modified>
  <cp:revision>1</cp:revision>
  <dc:title>Collecting Data Frequency Table Mathematics Presentation in Colourful Grid Style</dc:title>
</cp:coreProperties>
</file>