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C5734-DC26-4DC2-AB7D-F0C0D935C6F4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D4C5-7E10-4384-869B-E73E5D0DC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D4C5-7E10-4384-869B-E73E5D0DCB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0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1E241-6E73-93C1-36BB-6BE8144D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D16EE4-D7A3-8522-F0A9-0499C3D03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75586-1D4A-C46F-8B7B-0CC56DF4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743BCE-7949-FED0-053E-49A62996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55C87-F669-338C-4D6A-D4805F95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31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4BB25-F0EF-74B1-E653-F116DE30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6C8975-9C1E-8178-D690-4C3DEDC1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044B2-0AC1-0F58-F817-E8AAC328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D47539-FE03-D4BF-E8D0-6FCFDD91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1B8AD-1E92-2820-3273-A632A41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48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E4EB92-063A-A111-773D-A1CFE346F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463FEC-54C9-8564-FA58-E36418D2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A1AA3A-82E0-8D66-FBC5-78779FF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DE0595-8BE8-FF73-8C0E-5FB23FBC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39CE2-0223-768E-8679-09F663E4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04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E961B3-1CC7-8BEE-EF68-DF62015F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91508-AE37-011C-BE76-FC5DC382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E7D22-D059-278C-D421-D5C24523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9C6CEC-140B-B599-9EDD-86A20B66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560C6-560B-760A-8BE9-5D4FB410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6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6DDC0-35C0-F5B0-9A87-33E73B97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663F64-2F4F-FAEC-9293-977A2188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84BDB9-F890-8D29-14B4-1F7D0A80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3A09AF-C217-04E5-049D-0EDF2EA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74D71-2AAD-AB98-C0AD-4CE5477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0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1CE6C-DE4E-EE66-E8AE-914C7B46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B9B77-111B-118D-9521-64C85BF1E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DE7102-781E-6FBC-19F6-A70DDA0F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7F5661-45B1-F54B-C079-ED914E29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38CAB7-2CEC-5492-88A5-DE48D281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C4C8DF-0F26-6022-6587-1AC707E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8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33466-398C-AF72-9268-69411A21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FEA74-6A00-2508-ED51-C70E8137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B43B51-1EC0-F59E-A165-38D45DB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92D875-5C01-BBDB-0774-D4156BC7B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961042-B025-A14F-088A-215515288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A8C01D-53C9-1312-7CBB-E5739946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822C944-7D8D-A752-48AC-49A42389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485308-41CE-3FF4-264B-D42202E1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5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CC3AC-1E63-FD04-0FC2-E1FA6386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91564A-FAC3-E505-4026-BB4CF1DC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13CCCA-73B1-DBA4-5501-C262FC9D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D3D31B-3A18-51E1-9045-8FC23D9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0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A41EEA-E130-41B0-DEF6-27F74319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4B9A9D-2C4C-633E-BBBC-E20EA4A8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F56C4A-7456-347D-3BAC-F0A32E4D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4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6370C-899A-166D-89FA-87C58889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878DBC-949E-C046-39C2-38222A82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28B0AB-89D2-BE15-C272-8D6F15DB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F1A9D-8AD4-147B-6CBA-66D8E659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36324A-ABE6-A9B6-0117-5B521CD9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AB5D29-1971-0F29-1A24-9916058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7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48E4C-EC1A-5E51-098A-1BEB76DB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5A7F82-E74C-BE83-4927-2B39ED17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5B90D8-5E86-A7F6-6AE3-68429FFF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8E78EB-A0E5-7DFE-A0DE-59219607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90AEA7-C0EE-B89C-3003-A69CD759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66E42C-BB1F-93D0-41D5-EDAEDF4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09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A9B256-77C1-5AF5-BB1C-C3E9DF9A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188CDE-2FFE-CE6A-0955-965E71B9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75B60-C318-D456-C9D7-6EACC7A88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A15D-2A6D-4FDB-8D8C-2BC55CE2A0A5}" type="datetimeFigureOut">
              <a:rPr lang="it-IT" smtClean="0"/>
              <a:t>07/04/2023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E8AEF-1A52-94E5-A429-CD453FC45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2BE74-0521-16E1-6037-5B54CC4E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89BE-4E31-49DB-8D4D-D5551EC30F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1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A9A7C5-BA13-854B-6E0C-22B000489C6F}"/>
              </a:ext>
            </a:extLst>
          </p:cNvPr>
          <p:cNvSpPr txBox="1"/>
          <p:nvPr/>
        </p:nvSpPr>
        <p:spPr>
          <a:xfrm>
            <a:off x="772998" y="496372"/>
            <a:ext cx="10624008" cy="114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L’esercizio è mirato a prendere confidenza con l’organizzazione di un team di analisi dati.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Scegli un’area di tuo interesse, descrivi dettagliatamente un caso studio in un documento testuale, realizza l’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Organizational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Breakdown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specificando nel dettaglio i ruoli del team Data e le attività specifiche che dovranno svolgere nel contesto del caso studio scelto.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di interesse: Dataset  Almalaurea media voto e  grado di soddisfazione del percorso di studi/occupazione</a:t>
            </a:r>
            <a:endParaRPr lang="it-I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00E62F-6942-235B-6C69-1DA17CA3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11" y="1575642"/>
            <a:ext cx="7656490" cy="1673481"/>
          </a:xfrm>
          <a:prstGeom prst="rect">
            <a:avLst/>
          </a:prstGeom>
        </p:spPr>
      </p:pic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4247647F-B4CB-0DB8-2913-E8F9C3C1F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584438"/>
              </p:ext>
            </p:extLst>
          </p:nvPr>
        </p:nvGraphicFramePr>
        <p:xfrm>
          <a:off x="3418084" y="3353586"/>
          <a:ext cx="4736101" cy="339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147631" imgH="5128229" progId="Excel.Sheet.12">
                  <p:embed/>
                </p:oleObj>
              </mc:Choice>
              <mc:Fallback>
                <p:oleObj name="Worksheet" r:id="rId4" imgW="7147631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8084" y="3353586"/>
                        <a:ext cx="4736101" cy="339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1A9502-3349-BF6A-5468-FA2D7E28B2B6}"/>
              </a:ext>
            </a:extLst>
          </p:cNvPr>
          <p:cNvSpPr txBox="1"/>
          <p:nvPr/>
        </p:nvSpPr>
        <p:spPr>
          <a:xfrm>
            <a:off x="8757501" y="4666268"/>
            <a:ext cx="133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 </a:t>
            </a:r>
            <a:r>
              <a:rPr lang="it-IT" dirty="0" err="1"/>
              <a:t>scheme</a:t>
            </a:r>
            <a:endParaRPr lang="it-IT" dirty="0"/>
          </a:p>
          <a:p>
            <a:r>
              <a:rPr lang="it-IT" dirty="0" err="1"/>
              <a:t>snowflake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84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FF60143-BCC5-37E9-E583-0AE671AD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9" y="861024"/>
            <a:ext cx="2713936" cy="216427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40BC5D-03F3-7D07-2FCD-421151F6B20B}"/>
              </a:ext>
            </a:extLst>
          </p:cNvPr>
          <p:cNvSpPr txBox="1"/>
          <p:nvPr/>
        </p:nvSpPr>
        <p:spPr>
          <a:xfrm>
            <a:off x="875490" y="3278221"/>
            <a:ext cx="1087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Il Data </a:t>
            </a:r>
            <a:r>
              <a:rPr lang="it-IT" dirty="0" err="1"/>
              <a:t>Engineer</a:t>
            </a:r>
            <a:r>
              <a:rPr lang="it-IT" dirty="0"/>
              <a:t> estrae i dati da sorgente attraverso il processo di ETL in OLTP  (Online </a:t>
            </a:r>
            <a:r>
              <a:rPr lang="it-IT" dirty="0" err="1"/>
              <a:t>Transaction</a:t>
            </a:r>
            <a:r>
              <a:rPr lang="it-IT" dirty="0"/>
              <a:t> Processing) e successivamente OLAP (Online </a:t>
            </a:r>
            <a:r>
              <a:rPr lang="it-IT" dirty="0" err="1"/>
              <a:t>Analitc</a:t>
            </a:r>
            <a:r>
              <a:rPr lang="it-IT" dirty="0"/>
              <a:t> Processing) che fornisce il DB pulito al Data Scientist che applica degli algoritmi come ML/AI attraverso il processo NPL (Natural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) rende il DB accessibile semplificando i dati e organizzandoli per presentare una statistica predittiva </a:t>
            </a:r>
          </a:p>
        </p:txBody>
      </p:sp>
      <p:sp>
        <p:nvSpPr>
          <p:cNvPr id="7" name="Dodecagono 6">
            <a:extLst>
              <a:ext uri="{FF2B5EF4-FFF2-40B4-BE49-F238E27FC236}">
                <a16:creationId xmlns:a16="http://schemas.microsoft.com/office/drawing/2014/main" id="{4FB514E8-6B79-CC6F-ACA3-AC80B8A8FB19}"/>
              </a:ext>
            </a:extLst>
          </p:cNvPr>
          <p:cNvSpPr/>
          <p:nvPr/>
        </p:nvSpPr>
        <p:spPr>
          <a:xfrm>
            <a:off x="1595473" y="2894029"/>
            <a:ext cx="354640" cy="3452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8" name="Dodecagono 7">
            <a:extLst>
              <a:ext uri="{FF2B5EF4-FFF2-40B4-BE49-F238E27FC236}">
                <a16:creationId xmlns:a16="http://schemas.microsoft.com/office/drawing/2014/main" id="{DEF41298-DE01-07BF-9F67-8D246C98E84F}"/>
              </a:ext>
            </a:extLst>
          </p:cNvPr>
          <p:cNvSpPr/>
          <p:nvPr/>
        </p:nvSpPr>
        <p:spPr>
          <a:xfrm>
            <a:off x="1915866" y="515744"/>
            <a:ext cx="354641" cy="3452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40BCF2-181F-AF33-8E6D-D6F0B2965E9C}"/>
              </a:ext>
            </a:extLst>
          </p:cNvPr>
          <p:cNvSpPr txBox="1"/>
          <p:nvPr/>
        </p:nvSpPr>
        <p:spPr>
          <a:xfrm>
            <a:off x="875490" y="4496452"/>
            <a:ext cx="1087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Il Data </a:t>
            </a:r>
            <a:r>
              <a:rPr lang="it-IT" dirty="0" err="1"/>
              <a:t>Engineer</a:t>
            </a:r>
            <a:r>
              <a:rPr lang="it-IT" dirty="0"/>
              <a:t> attraverso un servizio Cloud reperisce attraverso browser siti web e li trasferisce in Data Lake (in cui sono presenti i dati non strutturati: file video, audio, recensioni, post…) attraverso il processo di ELT e li fornisce  al Data Scientist che applica degli algoritmi come ML/AI</a:t>
            </a:r>
          </a:p>
        </p:txBody>
      </p:sp>
      <p:sp>
        <p:nvSpPr>
          <p:cNvPr id="12" name="Dodecagono 11">
            <a:extLst>
              <a:ext uri="{FF2B5EF4-FFF2-40B4-BE49-F238E27FC236}">
                <a16:creationId xmlns:a16="http://schemas.microsoft.com/office/drawing/2014/main" id="{FBD64116-BB4F-420D-B150-BD5B58805B30}"/>
              </a:ext>
            </a:extLst>
          </p:cNvPr>
          <p:cNvSpPr/>
          <p:nvPr/>
        </p:nvSpPr>
        <p:spPr>
          <a:xfrm>
            <a:off x="3272834" y="1045217"/>
            <a:ext cx="354641" cy="3452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163666-3732-F9F8-BE58-938C8B558B05}"/>
              </a:ext>
            </a:extLst>
          </p:cNvPr>
          <p:cNvSpPr txBox="1"/>
          <p:nvPr/>
        </p:nvSpPr>
        <p:spPr>
          <a:xfrm>
            <a:off x="875490" y="5481917"/>
            <a:ext cx="1087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3. Attraverso tabella </a:t>
            </a:r>
            <a:r>
              <a:rPr lang="it-IT" dirty="0" err="1"/>
              <a:t>excel</a:t>
            </a:r>
            <a:r>
              <a:rPr lang="it-IT" dirty="0"/>
              <a:t> in star </a:t>
            </a:r>
            <a:r>
              <a:rPr lang="it-IT" dirty="0" err="1"/>
              <a:t>scheme</a:t>
            </a:r>
            <a:r>
              <a:rPr lang="it-IT" dirty="0"/>
              <a:t>/</a:t>
            </a:r>
            <a:r>
              <a:rPr lang="it-IT" dirty="0" err="1"/>
              <a:t>snowflake</a:t>
            </a:r>
            <a:r>
              <a:rPr lang="it-IT" dirty="0"/>
              <a:t> elaborate dal data </a:t>
            </a:r>
            <a:r>
              <a:rPr lang="it-IT" dirty="0" err="1"/>
              <a:t>Engineer</a:t>
            </a:r>
            <a:r>
              <a:rPr lang="it-IT" dirty="0"/>
              <a:t> e Data scientist, il data </a:t>
            </a:r>
            <a:r>
              <a:rPr lang="it-IT" dirty="0" err="1"/>
              <a:t>analyst</a:t>
            </a:r>
            <a:r>
              <a:rPr lang="it-IT" dirty="0"/>
              <a:t> processa e trasforma i dati in base al risultato che il cliente vuole ottenere e sviluppa informazioni utili a guidare il processo decisionale e migliorare l’attività statistica descrittiva attraverso una dashboard con l'utilizzo di PW-BI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5095D8A-C5C2-2413-1C29-A5C6C21C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67" y="729752"/>
            <a:ext cx="3900732" cy="21642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3653D05-56B4-322E-46E3-551EA224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681" y="1739948"/>
            <a:ext cx="21337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1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265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Worksheet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JESSICA DI MARCANTONIO</dc:creator>
  <cp:lastModifiedBy>JESSICA DI MARCANTONIO</cp:lastModifiedBy>
  <cp:revision>3</cp:revision>
  <dcterms:created xsi:type="dcterms:W3CDTF">2023-04-07T09:43:35Z</dcterms:created>
  <dcterms:modified xsi:type="dcterms:W3CDTF">2023-04-07T18:35:07Z</dcterms:modified>
</cp:coreProperties>
</file>