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36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673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9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363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172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66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67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3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463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170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77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0C76-D249-4E93-9714-1D6FA48832C6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F162-9B0E-4F24-AD2A-0D28D0E29511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33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085" y="4375355"/>
            <a:ext cx="23812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72" y="4375355"/>
            <a:ext cx="2432459" cy="1843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26" y="683957"/>
            <a:ext cx="2983752" cy="209857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935794" y="1956619"/>
            <a:ext cx="3205316" cy="39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63614" y="2369575"/>
            <a:ext cx="3077496" cy="9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1202" y="3253863"/>
            <a:ext cx="0" cy="934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176387" y="3253863"/>
            <a:ext cx="0" cy="973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780206" y="1288026"/>
            <a:ext cx="2969342" cy="142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/>
          <p:cNvSpPr txBox="1"/>
          <p:nvPr/>
        </p:nvSpPr>
        <p:spPr>
          <a:xfrm>
            <a:off x="9419303" y="1733243"/>
            <a:ext cx="183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Controllers from ruby on Rails</a:t>
            </a:r>
            <a:endParaRPr lang="en-IE" dirty="0"/>
          </a:p>
        </p:txBody>
      </p:sp>
      <p:sp>
        <p:nvSpPr>
          <p:cNvPr id="19" name="TextBox 18"/>
          <p:cNvSpPr txBox="1"/>
          <p:nvPr/>
        </p:nvSpPr>
        <p:spPr>
          <a:xfrm>
            <a:off x="7384026" y="5537405"/>
            <a:ext cx="158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Database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3028335" y="4021394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Users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2320412" y="1354079"/>
            <a:ext cx="141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View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5437239" y="1288026"/>
            <a:ext cx="22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Retrieve Information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10338619" y="3377976"/>
            <a:ext cx="157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Post/ Create/Update Information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87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>Deloitte Touche Tohmatsu Services,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Garcia, Jessica (IE - Dublin)</dc:creator>
  <cp:lastModifiedBy>Jessica Garcia</cp:lastModifiedBy>
  <cp:revision>2</cp:revision>
  <dcterms:created xsi:type="dcterms:W3CDTF">2017-06-13T20:31:50Z</dcterms:created>
  <dcterms:modified xsi:type="dcterms:W3CDTF">2017-06-13T22:58:01Z</dcterms:modified>
</cp:coreProperties>
</file>