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98B22-0DF1-4EB6-B729-3602A8BD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64600F-79FE-49C8-A526-49748E533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7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276C6-1B15-4F3A-943A-6642DB5E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5377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初始化流程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0F2A5-C988-4DE1-93E4-DCF6D2DD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3895"/>
            <a:ext cx="9905999" cy="447730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定义句柄变量，用于建立</a:t>
            </a:r>
            <a:r>
              <a:rPr lang="en-US" altLang="zh-CN" dirty="0"/>
              <a:t>HAL</a:t>
            </a:r>
            <a:r>
              <a:rPr lang="zh-CN" altLang="en-US" dirty="0"/>
              <a:t>层与实际硬件外设的链接。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驱动初始化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213FC7-6DAD-470F-8C6C-69CA8E5F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72" y="2009272"/>
            <a:ext cx="3638052" cy="16010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36CE36-A992-4E05-B83B-8DE68C0E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672" y="4305678"/>
            <a:ext cx="5037257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2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A0513-2123-44F7-B03A-1D48249D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4356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句柄变量分析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E8CDB3-0B71-4FB9-B701-BD67E2697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461067"/>
            <a:ext cx="3711262" cy="18137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7421DB-72A1-499E-946C-A51F931C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466" y="1461067"/>
            <a:ext cx="5364945" cy="15546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3CB6E7-C802-4422-A4D3-B991F4BFF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466" y="4086167"/>
            <a:ext cx="4099915" cy="1333616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BA04ED9-E4E1-440E-A8C5-424E13B3A932}"/>
              </a:ext>
            </a:extLst>
          </p:cNvPr>
          <p:cNvCxnSpPr>
            <a:cxnSpLocks/>
          </p:cNvCxnSpPr>
          <p:nvPr/>
        </p:nvCxnSpPr>
        <p:spPr>
          <a:xfrm flipV="1">
            <a:off x="3160450" y="1775535"/>
            <a:ext cx="2459115" cy="592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74C983D-067E-435F-B37D-331F4C9DEB5A}"/>
              </a:ext>
            </a:extLst>
          </p:cNvPr>
          <p:cNvCxnSpPr>
            <a:cxnSpLocks/>
          </p:cNvCxnSpPr>
          <p:nvPr/>
        </p:nvCxnSpPr>
        <p:spPr>
          <a:xfrm>
            <a:off x="3160450" y="2682393"/>
            <a:ext cx="3053919" cy="1942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6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0884-FD24-4302-874A-2BE9226A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7723"/>
          </a:xfrm>
        </p:spPr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初始化流程分析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34C3CA0-64EE-4482-89AF-4B9F0E050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00448"/>
            <a:ext cx="5364945" cy="31473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1397AF-7D79-4A23-9E47-66DEBCD1C6BD}"/>
              </a:ext>
            </a:extLst>
          </p:cNvPr>
          <p:cNvSpPr/>
          <p:nvPr/>
        </p:nvSpPr>
        <p:spPr>
          <a:xfrm>
            <a:off x="3554657" y="3032603"/>
            <a:ext cx="4488511" cy="27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</a:t>
            </a:r>
            <a:r>
              <a:rPr lang="zh-CN" altLang="en-US" dirty="0"/>
              <a:t>层的设备指针指向具体的硬件设备地址</a:t>
            </a:r>
          </a:p>
        </p:txBody>
      </p:sp>
    </p:spTree>
    <p:extLst>
      <p:ext uri="{BB962C8B-B14F-4D97-AF65-F5344CB8AC3E}">
        <p14:creationId xmlns:p14="http://schemas.microsoft.com/office/powerpoint/2010/main" val="161844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0D309-31DE-4CAB-8514-C2662D80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4445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SPI</a:t>
            </a:r>
            <a:r>
              <a:rPr lang="zh-CN" altLang="en-US" dirty="0"/>
              <a:t>初始化流程分析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6EAE98-5770-4B71-9D4D-B26815D5D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403350"/>
            <a:ext cx="5707088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48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69</TotalTime>
  <Words>46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Trebuchet MS</vt:lpstr>
      <vt:lpstr>Tw Cen MT</vt:lpstr>
      <vt:lpstr>电路</vt:lpstr>
      <vt:lpstr>PowerPoint 演示文稿</vt:lpstr>
      <vt:lpstr>SPI初始化流程</vt:lpstr>
      <vt:lpstr>SPI句柄变量分析</vt:lpstr>
      <vt:lpstr>SPI初始化流程分析</vt:lpstr>
      <vt:lpstr>SPI初始化流程分析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Alan Yu - A18428</dc:creator>
  <cp:lastModifiedBy>Alan Yu - A18428</cp:lastModifiedBy>
  <cp:revision>5</cp:revision>
  <dcterms:created xsi:type="dcterms:W3CDTF">2018-05-10T07:45:15Z</dcterms:created>
  <dcterms:modified xsi:type="dcterms:W3CDTF">2018-05-10T08:54:33Z</dcterms:modified>
</cp:coreProperties>
</file>