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  <p:embeddedFont>
      <p:font typeface="Open Sans" charset="1" panose="020B06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C52FF">
                <a:alpha val="100000"/>
              </a:srgbClr>
            </a:gs>
            <a:gs pos="100000">
              <a:srgbClr val="00BF6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58204" y="611198"/>
            <a:ext cx="3279520" cy="638016"/>
          </a:xfrm>
          <a:custGeom>
            <a:avLst/>
            <a:gdLst/>
            <a:ahLst/>
            <a:cxnLst/>
            <a:rect r="r" b="b" t="t" l="l"/>
            <a:pathLst>
              <a:path h="638016" w="3279520">
                <a:moveTo>
                  <a:pt x="0" y="0"/>
                </a:moveTo>
                <a:lnTo>
                  <a:pt x="3279520" y="0"/>
                </a:lnTo>
                <a:lnTo>
                  <a:pt x="3279520" y="638016"/>
                </a:lnTo>
                <a:lnTo>
                  <a:pt x="0" y="638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461994">
            <a:off x="5325710" y="6269813"/>
            <a:ext cx="1400851" cy="397989"/>
          </a:xfrm>
          <a:custGeom>
            <a:avLst/>
            <a:gdLst/>
            <a:ahLst/>
            <a:cxnLst/>
            <a:rect r="r" b="b" t="t" l="l"/>
            <a:pathLst>
              <a:path h="397989" w="1400851">
                <a:moveTo>
                  <a:pt x="0" y="0"/>
                </a:moveTo>
                <a:lnTo>
                  <a:pt x="1400851" y="0"/>
                </a:lnTo>
                <a:lnTo>
                  <a:pt x="1400851" y="397989"/>
                </a:lnTo>
                <a:lnTo>
                  <a:pt x="0" y="397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67962" y="2686884"/>
            <a:ext cx="1659600" cy="1568322"/>
          </a:xfrm>
          <a:custGeom>
            <a:avLst/>
            <a:gdLst/>
            <a:ahLst/>
            <a:cxnLst/>
            <a:rect r="r" b="b" t="t" l="l"/>
            <a:pathLst>
              <a:path h="1568322" w="1659600">
                <a:moveTo>
                  <a:pt x="0" y="0"/>
                </a:moveTo>
                <a:lnTo>
                  <a:pt x="1659599" y="0"/>
                </a:lnTo>
                <a:lnTo>
                  <a:pt x="1659599" y="1568322"/>
                </a:lnTo>
                <a:lnTo>
                  <a:pt x="0" y="1568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56560" y="5418723"/>
            <a:ext cx="2082403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 departamentos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366238">
            <a:off x="7488473" y="6298241"/>
            <a:ext cx="1506139" cy="427902"/>
          </a:xfrm>
          <a:custGeom>
            <a:avLst/>
            <a:gdLst/>
            <a:ahLst/>
            <a:cxnLst/>
            <a:rect r="r" b="b" t="t" l="l"/>
            <a:pathLst>
              <a:path h="427902" w="1506139">
                <a:moveTo>
                  <a:pt x="0" y="0"/>
                </a:moveTo>
                <a:lnTo>
                  <a:pt x="1506140" y="0"/>
                </a:lnTo>
                <a:lnTo>
                  <a:pt x="1506140" y="427902"/>
                </a:lnTo>
                <a:lnTo>
                  <a:pt x="0" y="4279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276558">
            <a:off x="6470000" y="6460264"/>
            <a:ext cx="1289748" cy="366424"/>
          </a:xfrm>
          <a:custGeom>
            <a:avLst/>
            <a:gdLst/>
            <a:ahLst/>
            <a:cxnLst/>
            <a:rect r="r" b="b" t="t" l="l"/>
            <a:pathLst>
              <a:path h="366424" w="1289748">
                <a:moveTo>
                  <a:pt x="0" y="0"/>
                </a:moveTo>
                <a:lnTo>
                  <a:pt x="1289749" y="0"/>
                </a:lnTo>
                <a:lnTo>
                  <a:pt x="1289749" y="366424"/>
                </a:lnTo>
                <a:lnTo>
                  <a:pt x="0" y="3664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652820" y="559087"/>
            <a:ext cx="1857701" cy="807256"/>
          </a:xfrm>
          <a:custGeom>
            <a:avLst/>
            <a:gdLst/>
            <a:ahLst/>
            <a:cxnLst/>
            <a:rect r="r" b="b" t="t" l="l"/>
            <a:pathLst>
              <a:path h="807256" w="1857701">
                <a:moveTo>
                  <a:pt x="0" y="0"/>
                </a:moveTo>
                <a:lnTo>
                  <a:pt x="1857701" y="0"/>
                </a:lnTo>
                <a:lnTo>
                  <a:pt x="1857701" y="807256"/>
                </a:lnTo>
                <a:lnTo>
                  <a:pt x="0" y="807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5400000">
            <a:off x="6457813" y="4542047"/>
            <a:ext cx="1207834" cy="653202"/>
            <a:chOff x="0" y="0"/>
            <a:chExt cx="989381" cy="5350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89381" cy="535062"/>
            </a:xfrm>
            <a:custGeom>
              <a:avLst/>
              <a:gdLst/>
              <a:ahLst/>
              <a:cxnLst/>
              <a:rect r="r" b="b" t="t" l="l"/>
              <a:pathLst>
                <a:path h="535062" w="989381">
                  <a:moveTo>
                    <a:pt x="989381" y="267531"/>
                  </a:moveTo>
                  <a:lnTo>
                    <a:pt x="582981" y="0"/>
                  </a:lnTo>
                  <a:lnTo>
                    <a:pt x="582981" y="203200"/>
                  </a:lnTo>
                  <a:lnTo>
                    <a:pt x="0" y="203200"/>
                  </a:lnTo>
                  <a:lnTo>
                    <a:pt x="0" y="331862"/>
                  </a:lnTo>
                  <a:lnTo>
                    <a:pt x="582981" y="331862"/>
                  </a:lnTo>
                  <a:lnTo>
                    <a:pt x="582981" y="535062"/>
                  </a:lnTo>
                  <a:lnTo>
                    <a:pt x="989381" y="267531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74625"/>
              <a:ext cx="887781" cy="157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66708" y="611198"/>
            <a:ext cx="1314909" cy="638016"/>
            <a:chOff x="0" y="0"/>
            <a:chExt cx="1267673" cy="6150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7673" cy="615096"/>
            </a:xfrm>
            <a:custGeom>
              <a:avLst/>
              <a:gdLst/>
              <a:ahLst/>
              <a:cxnLst/>
              <a:rect r="r" b="b" t="t" l="l"/>
              <a:pathLst>
                <a:path h="615096" w="1267673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267673" y="203200"/>
                  </a:lnTo>
                  <a:lnTo>
                    <a:pt x="1267673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174625"/>
              <a:ext cx="1166073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95740">
            <a:off x="6583099" y="1612156"/>
            <a:ext cx="1029325" cy="552691"/>
            <a:chOff x="0" y="0"/>
            <a:chExt cx="1145547" cy="6150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45547" cy="615096"/>
            </a:xfrm>
            <a:custGeom>
              <a:avLst/>
              <a:gdLst/>
              <a:ahLst/>
              <a:cxnLst/>
              <a:rect r="r" b="b" t="t" l="l"/>
              <a:pathLst>
                <a:path h="615096" w="1145547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45547" y="203200"/>
                  </a:lnTo>
                  <a:lnTo>
                    <a:pt x="1145547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174625"/>
              <a:ext cx="1043947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122625" y="2756078"/>
            <a:ext cx="1476122" cy="1392922"/>
          </a:xfrm>
          <a:custGeom>
            <a:avLst/>
            <a:gdLst/>
            <a:ahLst/>
            <a:cxnLst/>
            <a:rect r="r" b="b" t="t" l="l"/>
            <a:pathLst>
              <a:path h="1392922" w="1476122">
                <a:moveTo>
                  <a:pt x="0" y="0"/>
                </a:moveTo>
                <a:lnTo>
                  <a:pt x="1476122" y="0"/>
                </a:lnTo>
                <a:lnTo>
                  <a:pt x="1476122" y="1392922"/>
                </a:lnTo>
                <a:lnTo>
                  <a:pt x="0" y="13929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111351" y="8413788"/>
            <a:ext cx="41255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43280" y="8731855"/>
            <a:ext cx="41255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40260" y="2686884"/>
            <a:ext cx="1659600" cy="1568322"/>
          </a:xfrm>
          <a:custGeom>
            <a:avLst/>
            <a:gdLst/>
            <a:ahLst/>
            <a:cxnLst/>
            <a:rect r="r" b="b" t="t" l="l"/>
            <a:pathLst>
              <a:path h="1568322" w="1659600">
                <a:moveTo>
                  <a:pt x="0" y="0"/>
                </a:moveTo>
                <a:lnTo>
                  <a:pt x="1659599" y="0"/>
                </a:lnTo>
                <a:lnTo>
                  <a:pt x="1659599" y="1568322"/>
                </a:lnTo>
                <a:lnTo>
                  <a:pt x="0" y="15683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-5495740">
            <a:off x="8718245" y="7776567"/>
            <a:ext cx="696927" cy="374211"/>
            <a:chOff x="0" y="0"/>
            <a:chExt cx="1145547" cy="61509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45547" cy="615096"/>
            </a:xfrm>
            <a:custGeom>
              <a:avLst/>
              <a:gdLst/>
              <a:ahLst/>
              <a:cxnLst/>
              <a:rect r="r" b="b" t="t" l="l"/>
              <a:pathLst>
                <a:path h="615096" w="1145547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45547" y="203200"/>
                  </a:lnTo>
                  <a:lnTo>
                    <a:pt x="1145547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174625"/>
              <a:ext cx="1043947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5495740">
            <a:off x="6910225" y="8010095"/>
            <a:ext cx="611161" cy="328160"/>
            <a:chOff x="0" y="0"/>
            <a:chExt cx="1145547" cy="61509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45547" cy="615096"/>
            </a:xfrm>
            <a:custGeom>
              <a:avLst/>
              <a:gdLst/>
              <a:ahLst/>
              <a:cxnLst/>
              <a:rect r="r" b="b" t="t" l="l"/>
              <a:pathLst>
                <a:path h="615096" w="1145547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45547" y="203200"/>
                  </a:lnTo>
                  <a:lnTo>
                    <a:pt x="1145547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174625"/>
              <a:ext cx="1043947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95740">
            <a:off x="4921297" y="7852767"/>
            <a:ext cx="696927" cy="374211"/>
            <a:chOff x="0" y="0"/>
            <a:chExt cx="1145547" cy="61509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45547" cy="615096"/>
            </a:xfrm>
            <a:custGeom>
              <a:avLst/>
              <a:gdLst/>
              <a:ahLst/>
              <a:cxnLst/>
              <a:rect r="r" b="b" t="t" l="l"/>
              <a:pathLst>
                <a:path h="615096" w="1145547">
                  <a:moveTo>
                    <a:pt x="0" y="307548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45547" y="203200"/>
                  </a:lnTo>
                  <a:lnTo>
                    <a:pt x="1145547" y="411896"/>
                  </a:lnTo>
                  <a:lnTo>
                    <a:pt x="406400" y="411896"/>
                  </a:lnTo>
                  <a:lnTo>
                    <a:pt x="406400" y="615096"/>
                  </a:lnTo>
                  <a:lnTo>
                    <a:pt x="0" y="307548"/>
                  </a:lnTo>
                  <a:close/>
                </a:path>
              </a:pathLst>
            </a:custGeom>
            <a:solidFill>
              <a:srgbClr val="616264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174625"/>
              <a:ext cx="1043947" cy="237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0381617" y="3619760"/>
            <a:ext cx="2194129" cy="1404242"/>
          </a:xfrm>
          <a:custGeom>
            <a:avLst/>
            <a:gdLst/>
            <a:ahLst/>
            <a:cxnLst/>
            <a:rect r="r" b="b" t="t" l="l"/>
            <a:pathLst>
              <a:path h="1404242" w="2194129">
                <a:moveTo>
                  <a:pt x="0" y="0"/>
                </a:moveTo>
                <a:lnTo>
                  <a:pt x="2194129" y="0"/>
                </a:lnTo>
                <a:lnTo>
                  <a:pt x="2194129" y="1404242"/>
                </a:lnTo>
                <a:lnTo>
                  <a:pt x="0" y="14042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1079063" y="6587844"/>
            <a:ext cx="3074476" cy="2751656"/>
          </a:xfrm>
          <a:custGeom>
            <a:avLst/>
            <a:gdLst/>
            <a:ahLst/>
            <a:cxnLst/>
            <a:rect r="r" b="b" t="t" l="l"/>
            <a:pathLst>
              <a:path h="2751656" w="3074476">
                <a:moveTo>
                  <a:pt x="0" y="0"/>
                </a:moveTo>
                <a:lnTo>
                  <a:pt x="3074477" y="0"/>
                </a:lnTo>
                <a:lnTo>
                  <a:pt x="3074477" y="2751657"/>
                </a:lnTo>
                <a:lnTo>
                  <a:pt x="0" y="27516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1195283" y="1796893"/>
            <a:ext cx="1380463" cy="1392316"/>
          </a:xfrm>
          <a:custGeom>
            <a:avLst/>
            <a:gdLst/>
            <a:ahLst/>
            <a:cxnLst/>
            <a:rect r="r" b="b" t="t" l="l"/>
            <a:pathLst>
              <a:path h="1392316" w="1380463">
                <a:moveTo>
                  <a:pt x="0" y="0"/>
                </a:moveTo>
                <a:lnTo>
                  <a:pt x="1380463" y="0"/>
                </a:lnTo>
                <a:lnTo>
                  <a:pt x="1380463" y="1392316"/>
                </a:lnTo>
                <a:lnTo>
                  <a:pt x="0" y="139231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429" t="0" r="-429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394149">
            <a:off x="1964339" y="3200341"/>
            <a:ext cx="656367" cy="504397"/>
          </a:xfrm>
          <a:custGeom>
            <a:avLst/>
            <a:gdLst/>
            <a:ahLst/>
            <a:cxnLst/>
            <a:rect r="r" b="b" t="t" l="l"/>
            <a:pathLst>
              <a:path h="504397" w="656367">
                <a:moveTo>
                  <a:pt x="0" y="0"/>
                </a:moveTo>
                <a:lnTo>
                  <a:pt x="656367" y="0"/>
                </a:lnTo>
                <a:lnTo>
                  <a:pt x="656367" y="504397"/>
                </a:lnTo>
                <a:lnTo>
                  <a:pt x="0" y="504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6447544">
            <a:off x="11249542" y="5504173"/>
            <a:ext cx="1603892" cy="758204"/>
          </a:xfrm>
          <a:custGeom>
            <a:avLst/>
            <a:gdLst/>
            <a:ahLst/>
            <a:cxnLst/>
            <a:rect r="r" b="b" t="t" l="l"/>
            <a:pathLst>
              <a:path h="758204" w="1603892">
                <a:moveTo>
                  <a:pt x="0" y="0"/>
                </a:moveTo>
                <a:lnTo>
                  <a:pt x="1603892" y="0"/>
                </a:lnTo>
                <a:lnTo>
                  <a:pt x="1603892" y="758203"/>
                </a:lnTo>
                <a:lnTo>
                  <a:pt x="0" y="7582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1515263" y="3970285"/>
            <a:ext cx="15229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37" id="37"/>
          <p:cNvSpPr/>
          <p:nvPr/>
        </p:nvSpPr>
        <p:spPr>
          <a:xfrm flipH="false" flipV="false" rot="9093194">
            <a:off x="4806260" y="3444845"/>
            <a:ext cx="1485663" cy="591564"/>
          </a:xfrm>
          <a:custGeom>
            <a:avLst/>
            <a:gdLst/>
            <a:ahLst/>
            <a:cxnLst/>
            <a:rect r="r" b="b" t="t" l="l"/>
            <a:pathLst>
              <a:path h="591564" w="1485663">
                <a:moveTo>
                  <a:pt x="0" y="0"/>
                </a:moveTo>
                <a:lnTo>
                  <a:pt x="1485663" y="0"/>
                </a:lnTo>
                <a:lnTo>
                  <a:pt x="1485663" y="591564"/>
                </a:lnTo>
                <a:lnTo>
                  <a:pt x="0" y="5915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4342505" y="7228021"/>
            <a:ext cx="153769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Administração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940867" y="8413788"/>
            <a:ext cx="41255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PC1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736720" y="141667"/>
            <a:ext cx="4987443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885475" y="2389705"/>
            <a:ext cx="309279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servidor (Windows server)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026135" y="7399823"/>
            <a:ext cx="248066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Recursos humanos(RH)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8431873" y="7131635"/>
            <a:ext cx="1348978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Produção(TI)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270637" y="141667"/>
            <a:ext cx="78085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936784" y="4293306"/>
            <a:ext cx="948730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038236" y="2113480"/>
            <a:ext cx="2549128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Impressora Partilhada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0260" y="1859926"/>
            <a:ext cx="2650530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 da Impressora</a:t>
            </a:r>
          </a:p>
        </p:txBody>
      </p:sp>
      <p:sp>
        <p:nvSpPr>
          <p:cNvPr name="TextBox 48" id="48"/>
          <p:cNvSpPr txBox="true"/>
          <p:nvPr/>
        </p:nvSpPr>
        <p:spPr>
          <a:xfrm rot="5400000">
            <a:off x="9361456" y="7729732"/>
            <a:ext cx="53637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49" id="49"/>
          <p:cNvSpPr txBox="true"/>
          <p:nvPr/>
        </p:nvSpPr>
        <p:spPr>
          <a:xfrm rot="5400000">
            <a:off x="7255772" y="8025584"/>
            <a:ext cx="53637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0" id="50"/>
          <p:cNvSpPr txBox="true"/>
          <p:nvPr/>
        </p:nvSpPr>
        <p:spPr>
          <a:xfrm rot="5400000">
            <a:off x="5404304" y="7891283"/>
            <a:ext cx="536377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Fibra</a:t>
            </a:r>
          </a:p>
        </p:txBody>
      </p:sp>
      <p:sp>
        <p:nvSpPr>
          <p:cNvPr name="TextBox 51" id="51"/>
          <p:cNvSpPr txBox="true"/>
          <p:nvPr/>
        </p:nvSpPr>
        <p:spPr>
          <a:xfrm rot="-4418104">
            <a:off x="11985831" y="2564339"/>
            <a:ext cx="101282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213682" y="181304"/>
            <a:ext cx="1020961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  <p:sp>
        <p:nvSpPr>
          <p:cNvPr name="TextBox 53" id="53"/>
          <p:cNvSpPr txBox="true"/>
          <p:nvPr/>
        </p:nvSpPr>
        <p:spPr>
          <a:xfrm rot="-5502093">
            <a:off x="5749522" y="1646892"/>
            <a:ext cx="1327547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Ethernet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DAGqCKraKZE</dc:identifier>
  <dcterms:modified xsi:type="dcterms:W3CDTF">2011-08-01T06:04:30Z</dcterms:modified>
  <cp:revision>1</cp:revision>
  <dc:title>Correção do exercico2</dc:title>
</cp:coreProperties>
</file>