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Open Sans Bold" charset="1" panose="020B0806030504020204"/>
      <p:regular r:id="rId7"/>
    </p:embeddedFont>
    <p:embeddedFont>
      <p:font typeface="Open Sans" charset="1" panose="020B0606030504020204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C52FF">
                <a:alpha val="100000"/>
              </a:srgbClr>
            </a:gs>
            <a:gs pos="100000">
              <a:srgbClr val="00BF6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58204" y="611198"/>
            <a:ext cx="3279520" cy="638016"/>
          </a:xfrm>
          <a:custGeom>
            <a:avLst/>
            <a:gdLst/>
            <a:ahLst/>
            <a:cxnLst/>
            <a:rect r="r" b="b" t="t" l="l"/>
            <a:pathLst>
              <a:path h="638016" w="3279520">
                <a:moveTo>
                  <a:pt x="0" y="0"/>
                </a:moveTo>
                <a:lnTo>
                  <a:pt x="3279520" y="0"/>
                </a:lnTo>
                <a:lnTo>
                  <a:pt x="3279520" y="638016"/>
                </a:lnTo>
                <a:lnTo>
                  <a:pt x="0" y="638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461994">
            <a:off x="5542607" y="6098507"/>
            <a:ext cx="1400851" cy="397989"/>
          </a:xfrm>
          <a:custGeom>
            <a:avLst/>
            <a:gdLst/>
            <a:ahLst/>
            <a:cxnLst/>
            <a:rect r="r" b="b" t="t" l="l"/>
            <a:pathLst>
              <a:path h="397989" w="1400851">
                <a:moveTo>
                  <a:pt x="0" y="0"/>
                </a:moveTo>
                <a:lnTo>
                  <a:pt x="1400851" y="0"/>
                </a:lnTo>
                <a:lnTo>
                  <a:pt x="1400851" y="397988"/>
                </a:lnTo>
                <a:lnTo>
                  <a:pt x="0" y="397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267962" y="2504957"/>
            <a:ext cx="1659600" cy="1568322"/>
          </a:xfrm>
          <a:custGeom>
            <a:avLst/>
            <a:gdLst/>
            <a:ahLst/>
            <a:cxnLst/>
            <a:rect r="r" b="b" t="t" l="l"/>
            <a:pathLst>
              <a:path h="1568322" w="1659600">
                <a:moveTo>
                  <a:pt x="0" y="0"/>
                </a:moveTo>
                <a:lnTo>
                  <a:pt x="1659599" y="0"/>
                </a:lnTo>
                <a:lnTo>
                  <a:pt x="1659599" y="1568322"/>
                </a:lnTo>
                <a:lnTo>
                  <a:pt x="0" y="15683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056560" y="5366838"/>
            <a:ext cx="2082403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os departamentos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3366238">
            <a:off x="7269096" y="6122033"/>
            <a:ext cx="1506139" cy="427902"/>
          </a:xfrm>
          <a:custGeom>
            <a:avLst/>
            <a:gdLst/>
            <a:ahLst/>
            <a:cxnLst/>
            <a:rect r="r" b="b" t="t" l="l"/>
            <a:pathLst>
              <a:path h="427902" w="1506139">
                <a:moveTo>
                  <a:pt x="0" y="0"/>
                </a:moveTo>
                <a:lnTo>
                  <a:pt x="1506140" y="0"/>
                </a:lnTo>
                <a:lnTo>
                  <a:pt x="1506140" y="427902"/>
                </a:lnTo>
                <a:lnTo>
                  <a:pt x="0" y="4279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276558">
            <a:off x="6446845" y="6246140"/>
            <a:ext cx="1289748" cy="366424"/>
          </a:xfrm>
          <a:custGeom>
            <a:avLst/>
            <a:gdLst/>
            <a:ahLst/>
            <a:cxnLst/>
            <a:rect r="r" b="b" t="t" l="l"/>
            <a:pathLst>
              <a:path h="366424" w="1289748">
                <a:moveTo>
                  <a:pt x="0" y="0"/>
                </a:moveTo>
                <a:lnTo>
                  <a:pt x="1289749" y="0"/>
                </a:lnTo>
                <a:lnTo>
                  <a:pt x="1289749" y="366425"/>
                </a:lnTo>
                <a:lnTo>
                  <a:pt x="0" y="3664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652820" y="559087"/>
            <a:ext cx="1857701" cy="807256"/>
          </a:xfrm>
          <a:custGeom>
            <a:avLst/>
            <a:gdLst/>
            <a:ahLst/>
            <a:cxnLst/>
            <a:rect r="r" b="b" t="t" l="l"/>
            <a:pathLst>
              <a:path h="807256" w="1857701">
                <a:moveTo>
                  <a:pt x="0" y="0"/>
                </a:moveTo>
                <a:lnTo>
                  <a:pt x="1857701" y="0"/>
                </a:lnTo>
                <a:lnTo>
                  <a:pt x="1857701" y="807256"/>
                </a:lnTo>
                <a:lnTo>
                  <a:pt x="0" y="8072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5400000">
            <a:off x="6457813" y="4464895"/>
            <a:ext cx="1207834" cy="653202"/>
            <a:chOff x="0" y="0"/>
            <a:chExt cx="989381" cy="53506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89381" cy="535062"/>
            </a:xfrm>
            <a:custGeom>
              <a:avLst/>
              <a:gdLst/>
              <a:ahLst/>
              <a:cxnLst/>
              <a:rect r="r" b="b" t="t" l="l"/>
              <a:pathLst>
                <a:path h="535062" w="989381">
                  <a:moveTo>
                    <a:pt x="989381" y="267531"/>
                  </a:moveTo>
                  <a:lnTo>
                    <a:pt x="582981" y="0"/>
                  </a:lnTo>
                  <a:lnTo>
                    <a:pt x="582981" y="203200"/>
                  </a:lnTo>
                  <a:lnTo>
                    <a:pt x="0" y="203200"/>
                  </a:lnTo>
                  <a:lnTo>
                    <a:pt x="0" y="331862"/>
                  </a:lnTo>
                  <a:lnTo>
                    <a:pt x="582981" y="331862"/>
                  </a:lnTo>
                  <a:lnTo>
                    <a:pt x="582981" y="535062"/>
                  </a:lnTo>
                  <a:lnTo>
                    <a:pt x="989381" y="267531"/>
                  </a:lnTo>
                  <a:close/>
                </a:path>
              </a:pathLst>
            </a:custGeom>
            <a:solidFill>
              <a:srgbClr val="61626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74625"/>
              <a:ext cx="887781" cy="157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066708" y="611198"/>
            <a:ext cx="1314909" cy="638016"/>
            <a:chOff x="0" y="0"/>
            <a:chExt cx="1267673" cy="61509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67673" cy="615096"/>
            </a:xfrm>
            <a:custGeom>
              <a:avLst/>
              <a:gdLst/>
              <a:ahLst/>
              <a:cxnLst/>
              <a:rect r="r" b="b" t="t" l="l"/>
              <a:pathLst>
                <a:path h="615096" w="1267673">
                  <a:moveTo>
                    <a:pt x="0" y="307548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1267673" y="203200"/>
                  </a:lnTo>
                  <a:lnTo>
                    <a:pt x="1267673" y="411896"/>
                  </a:lnTo>
                  <a:lnTo>
                    <a:pt x="406400" y="411896"/>
                  </a:lnTo>
                  <a:lnTo>
                    <a:pt x="406400" y="615096"/>
                  </a:lnTo>
                  <a:lnTo>
                    <a:pt x="0" y="307548"/>
                  </a:lnTo>
                  <a:close/>
                </a:path>
              </a:pathLst>
            </a:custGeom>
            <a:solidFill>
              <a:srgbClr val="61626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174625"/>
              <a:ext cx="1166073" cy="237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5495740">
            <a:off x="6583099" y="1612156"/>
            <a:ext cx="1029325" cy="552691"/>
            <a:chOff x="0" y="0"/>
            <a:chExt cx="1145547" cy="6150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45547" cy="615096"/>
            </a:xfrm>
            <a:custGeom>
              <a:avLst/>
              <a:gdLst/>
              <a:ahLst/>
              <a:cxnLst/>
              <a:rect r="r" b="b" t="t" l="l"/>
              <a:pathLst>
                <a:path h="615096" w="1145547">
                  <a:moveTo>
                    <a:pt x="0" y="307548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1145547" y="203200"/>
                  </a:lnTo>
                  <a:lnTo>
                    <a:pt x="1145547" y="411896"/>
                  </a:lnTo>
                  <a:lnTo>
                    <a:pt x="406400" y="411896"/>
                  </a:lnTo>
                  <a:lnTo>
                    <a:pt x="406400" y="615096"/>
                  </a:lnTo>
                  <a:lnTo>
                    <a:pt x="0" y="307548"/>
                  </a:lnTo>
                  <a:close/>
                </a:path>
              </a:pathLst>
            </a:custGeom>
            <a:solidFill>
              <a:srgbClr val="616264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174625"/>
              <a:ext cx="1043947" cy="237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4115480" y="8820504"/>
            <a:ext cx="1476122" cy="1392922"/>
          </a:xfrm>
          <a:custGeom>
            <a:avLst/>
            <a:gdLst/>
            <a:ahLst/>
            <a:cxnLst/>
            <a:rect r="r" b="b" t="t" l="l"/>
            <a:pathLst>
              <a:path h="1392922" w="1476122">
                <a:moveTo>
                  <a:pt x="0" y="0"/>
                </a:moveTo>
                <a:lnTo>
                  <a:pt x="1476122" y="0"/>
                </a:lnTo>
                <a:lnTo>
                  <a:pt x="1476122" y="1392923"/>
                </a:lnTo>
                <a:lnTo>
                  <a:pt x="0" y="139292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853541" y="6959417"/>
            <a:ext cx="1537692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Administração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192201" y="7933330"/>
            <a:ext cx="412552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PC1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091689" y="8188673"/>
            <a:ext cx="412552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PC1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918645" y="7920069"/>
            <a:ext cx="412552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PC1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378128" y="8555340"/>
            <a:ext cx="1659600" cy="1568322"/>
          </a:xfrm>
          <a:custGeom>
            <a:avLst/>
            <a:gdLst/>
            <a:ahLst/>
            <a:cxnLst/>
            <a:rect r="r" b="b" t="t" l="l"/>
            <a:pathLst>
              <a:path h="1568322" w="1659600">
                <a:moveTo>
                  <a:pt x="0" y="0"/>
                </a:moveTo>
                <a:lnTo>
                  <a:pt x="1659600" y="0"/>
                </a:lnTo>
                <a:lnTo>
                  <a:pt x="1659600" y="1568322"/>
                </a:lnTo>
                <a:lnTo>
                  <a:pt x="0" y="15683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-5495740">
            <a:off x="8785997" y="7423029"/>
            <a:ext cx="696927" cy="374211"/>
            <a:chOff x="0" y="0"/>
            <a:chExt cx="1145547" cy="61509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45547" cy="615096"/>
            </a:xfrm>
            <a:custGeom>
              <a:avLst/>
              <a:gdLst/>
              <a:ahLst/>
              <a:cxnLst/>
              <a:rect r="r" b="b" t="t" l="l"/>
              <a:pathLst>
                <a:path h="615096" w="1145547">
                  <a:moveTo>
                    <a:pt x="0" y="307548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1145547" y="203200"/>
                  </a:lnTo>
                  <a:lnTo>
                    <a:pt x="1145547" y="411896"/>
                  </a:lnTo>
                  <a:lnTo>
                    <a:pt x="406400" y="411896"/>
                  </a:lnTo>
                  <a:lnTo>
                    <a:pt x="406400" y="615096"/>
                  </a:lnTo>
                  <a:lnTo>
                    <a:pt x="0" y="307548"/>
                  </a:lnTo>
                  <a:close/>
                </a:path>
              </a:pathLst>
            </a:custGeom>
            <a:solidFill>
              <a:srgbClr val="616264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101600" y="174625"/>
              <a:ext cx="1043947" cy="237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-5495740">
            <a:off x="6927244" y="7797825"/>
            <a:ext cx="611161" cy="328160"/>
            <a:chOff x="0" y="0"/>
            <a:chExt cx="1145547" cy="61509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145547" cy="615096"/>
            </a:xfrm>
            <a:custGeom>
              <a:avLst/>
              <a:gdLst/>
              <a:ahLst/>
              <a:cxnLst/>
              <a:rect r="r" b="b" t="t" l="l"/>
              <a:pathLst>
                <a:path h="615096" w="1145547">
                  <a:moveTo>
                    <a:pt x="0" y="307548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1145547" y="203200"/>
                  </a:lnTo>
                  <a:lnTo>
                    <a:pt x="1145547" y="411896"/>
                  </a:lnTo>
                  <a:lnTo>
                    <a:pt x="406400" y="411896"/>
                  </a:lnTo>
                  <a:lnTo>
                    <a:pt x="406400" y="615096"/>
                  </a:lnTo>
                  <a:lnTo>
                    <a:pt x="0" y="307548"/>
                  </a:lnTo>
                  <a:close/>
                </a:path>
              </a:pathLst>
            </a:custGeom>
            <a:solidFill>
              <a:srgbClr val="616264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101600" y="174625"/>
              <a:ext cx="1043947" cy="237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-5495740">
            <a:off x="5050013" y="7421261"/>
            <a:ext cx="696927" cy="374211"/>
            <a:chOff x="0" y="0"/>
            <a:chExt cx="1145547" cy="61509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145547" cy="615096"/>
            </a:xfrm>
            <a:custGeom>
              <a:avLst/>
              <a:gdLst/>
              <a:ahLst/>
              <a:cxnLst/>
              <a:rect r="r" b="b" t="t" l="l"/>
              <a:pathLst>
                <a:path h="615096" w="1145547">
                  <a:moveTo>
                    <a:pt x="0" y="307548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1145547" y="203200"/>
                  </a:lnTo>
                  <a:lnTo>
                    <a:pt x="1145547" y="411896"/>
                  </a:lnTo>
                  <a:lnTo>
                    <a:pt x="406400" y="411896"/>
                  </a:lnTo>
                  <a:lnTo>
                    <a:pt x="406400" y="615096"/>
                  </a:lnTo>
                  <a:lnTo>
                    <a:pt x="0" y="307548"/>
                  </a:lnTo>
                  <a:close/>
                </a:path>
              </a:pathLst>
            </a:custGeom>
            <a:solidFill>
              <a:srgbClr val="616264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101600" y="174625"/>
              <a:ext cx="1043947" cy="237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7546058">
            <a:off x="5752273" y="8876031"/>
            <a:ext cx="981519" cy="553220"/>
          </a:xfrm>
          <a:custGeom>
            <a:avLst/>
            <a:gdLst/>
            <a:ahLst/>
            <a:cxnLst/>
            <a:rect r="r" b="b" t="t" l="l"/>
            <a:pathLst>
              <a:path h="553220" w="981519">
                <a:moveTo>
                  <a:pt x="0" y="0"/>
                </a:moveTo>
                <a:lnTo>
                  <a:pt x="981519" y="0"/>
                </a:lnTo>
                <a:lnTo>
                  <a:pt x="981519" y="553220"/>
                </a:lnTo>
                <a:lnTo>
                  <a:pt x="0" y="55322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0381617" y="3619760"/>
            <a:ext cx="2194129" cy="1404242"/>
          </a:xfrm>
          <a:custGeom>
            <a:avLst/>
            <a:gdLst/>
            <a:ahLst/>
            <a:cxnLst/>
            <a:rect r="r" b="b" t="t" l="l"/>
            <a:pathLst>
              <a:path h="1404242" w="2194129">
                <a:moveTo>
                  <a:pt x="0" y="0"/>
                </a:moveTo>
                <a:lnTo>
                  <a:pt x="2194129" y="0"/>
                </a:lnTo>
                <a:lnTo>
                  <a:pt x="2194129" y="1404242"/>
                </a:lnTo>
                <a:lnTo>
                  <a:pt x="0" y="140424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1079063" y="6587844"/>
            <a:ext cx="3074476" cy="2751656"/>
          </a:xfrm>
          <a:custGeom>
            <a:avLst/>
            <a:gdLst/>
            <a:ahLst/>
            <a:cxnLst/>
            <a:rect r="r" b="b" t="t" l="l"/>
            <a:pathLst>
              <a:path h="2751656" w="3074476">
                <a:moveTo>
                  <a:pt x="0" y="0"/>
                </a:moveTo>
                <a:lnTo>
                  <a:pt x="3074477" y="0"/>
                </a:lnTo>
                <a:lnTo>
                  <a:pt x="3074477" y="2751657"/>
                </a:lnTo>
                <a:lnTo>
                  <a:pt x="0" y="2751657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1195283" y="1796893"/>
            <a:ext cx="1380463" cy="1392316"/>
          </a:xfrm>
          <a:custGeom>
            <a:avLst/>
            <a:gdLst/>
            <a:ahLst/>
            <a:cxnLst/>
            <a:rect r="r" b="b" t="t" l="l"/>
            <a:pathLst>
              <a:path h="1392316" w="1380463">
                <a:moveTo>
                  <a:pt x="0" y="0"/>
                </a:moveTo>
                <a:lnTo>
                  <a:pt x="1380463" y="0"/>
                </a:lnTo>
                <a:lnTo>
                  <a:pt x="1380463" y="1392316"/>
                </a:lnTo>
                <a:lnTo>
                  <a:pt x="0" y="1392316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429" t="0" r="-429" b="0"/>
            </a:stretch>
          </a:blipFill>
        </p:spPr>
      </p:sp>
      <p:grpSp>
        <p:nvGrpSpPr>
          <p:cNvPr name="Group 37" id="37"/>
          <p:cNvGrpSpPr/>
          <p:nvPr/>
        </p:nvGrpSpPr>
        <p:grpSpPr>
          <a:xfrm rot="-10536507">
            <a:off x="2311436" y="9513192"/>
            <a:ext cx="1530336" cy="552691"/>
            <a:chOff x="0" y="0"/>
            <a:chExt cx="1703128" cy="615096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703128" cy="615096"/>
            </a:xfrm>
            <a:custGeom>
              <a:avLst/>
              <a:gdLst/>
              <a:ahLst/>
              <a:cxnLst/>
              <a:rect r="r" b="b" t="t" l="l"/>
              <a:pathLst>
                <a:path h="615096" w="1703128">
                  <a:moveTo>
                    <a:pt x="0" y="307548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1703128" y="203200"/>
                  </a:lnTo>
                  <a:lnTo>
                    <a:pt x="1703128" y="411896"/>
                  </a:lnTo>
                  <a:lnTo>
                    <a:pt x="406400" y="411896"/>
                  </a:lnTo>
                  <a:lnTo>
                    <a:pt x="406400" y="615096"/>
                  </a:lnTo>
                  <a:lnTo>
                    <a:pt x="0" y="307548"/>
                  </a:lnTo>
                  <a:close/>
                </a:path>
              </a:pathLst>
            </a:custGeom>
            <a:solidFill>
              <a:srgbClr val="616264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101600" y="174625"/>
              <a:ext cx="1601528" cy="237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394149">
            <a:off x="2560314" y="9249251"/>
            <a:ext cx="656367" cy="504397"/>
          </a:xfrm>
          <a:custGeom>
            <a:avLst/>
            <a:gdLst/>
            <a:ahLst/>
            <a:cxnLst/>
            <a:rect r="r" b="b" t="t" l="l"/>
            <a:pathLst>
              <a:path h="504397" w="656367">
                <a:moveTo>
                  <a:pt x="0" y="0"/>
                </a:moveTo>
                <a:lnTo>
                  <a:pt x="656367" y="0"/>
                </a:lnTo>
                <a:lnTo>
                  <a:pt x="656367" y="504397"/>
                </a:lnTo>
                <a:lnTo>
                  <a:pt x="0" y="5043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5587365" y="7745043"/>
            <a:ext cx="1643077" cy="1643077"/>
          </a:xfrm>
          <a:custGeom>
            <a:avLst/>
            <a:gdLst/>
            <a:ahLst/>
            <a:cxnLst/>
            <a:rect r="r" b="b" t="t" l="l"/>
            <a:pathLst>
              <a:path h="1643077" w="1643077">
                <a:moveTo>
                  <a:pt x="0" y="0"/>
                </a:moveTo>
                <a:lnTo>
                  <a:pt x="1643076" y="0"/>
                </a:lnTo>
                <a:lnTo>
                  <a:pt x="1643076" y="1643077"/>
                </a:lnTo>
                <a:lnTo>
                  <a:pt x="0" y="1643077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-6447544">
            <a:off x="11249542" y="5504173"/>
            <a:ext cx="1603892" cy="758204"/>
          </a:xfrm>
          <a:custGeom>
            <a:avLst/>
            <a:gdLst/>
            <a:ahLst/>
            <a:cxnLst/>
            <a:rect r="r" b="b" t="t" l="l"/>
            <a:pathLst>
              <a:path h="758204" w="1603892">
                <a:moveTo>
                  <a:pt x="0" y="0"/>
                </a:moveTo>
                <a:lnTo>
                  <a:pt x="1603892" y="0"/>
                </a:lnTo>
                <a:lnTo>
                  <a:pt x="1603892" y="758203"/>
                </a:lnTo>
                <a:lnTo>
                  <a:pt x="0" y="75820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3" id="43"/>
          <p:cNvSpPr txBox="true"/>
          <p:nvPr/>
        </p:nvSpPr>
        <p:spPr>
          <a:xfrm rot="0">
            <a:off x="4736720" y="141667"/>
            <a:ext cx="4987443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Switch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7097761" y="2342080"/>
            <a:ext cx="1061442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servidor 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6014313" y="7352614"/>
            <a:ext cx="2480667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Recursos humanos(RH)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8263235" y="6949708"/>
            <a:ext cx="1348978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Produção(TI)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0942016" y="141667"/>
            <a:ext cx="780852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Router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0942016" y="4159004"/>
            <a:ext cx="948730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Internet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3243378" y="8731201"/>
            <a:ext cx="2549128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Impressora Partilhada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0" y="7974757"/>
            <a:ext cx="2650530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Servidor da Impressora</a:t>
            </a:r>
          </a:p>
        </p:txBody>
      </p:sp>
      <p:sp>
        <p:nvSpPr>
          <p:cNvPr name="TextBox 51" id="51"/>
          <p:cNvSpPr txBox="true"/>
          <p:nvPr/>
        </p:nvSpPr>
        <p:spPr>
          <a:xfrm rot="5400000">
            <a:off x="9224010" y="7414110"/>
            <a:ext cx="536377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Fibra</a:t>
            </a:r>
          </a:p>
        </p:txBody>
      </p:sp>
      <p:sp>
        <p:nvSpPr>
          <p:cNvPr name="TextBox 52" id="52"/>
          <p:cNvSpPr txBox="true"/>
          <p:nvPr/>
        </p:nvSpPr>
        <p:spPr>
          <a:xfrm rot="5400000">
            <a:off x="7255772" y="7769391"/>
            <a:ext cx="536377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Fibra</a:t>
            </a:r>
          </a:p>
        </p:txBody>
      </p:sp>
      <p:sp>
        <p:nvSpPr>
          <p:cNvPr name="TextBox 53" id="53"/>
          <p:cNvSpPr txBox="true"/>
          <p:nvPr/>
        </p:nvSpPr>
        <p:spPr>
          <a:xfrm rot="5400000">
            <a:off x="5404304" y="7414110"/>
            <a:ext cx="536377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Fibra</a:t>
            </a:r>
          </a:p>
        </p:txBody>
      </p:sp>
      <p:sp>
        <p:nvSpPr>
          <p:cNvPr name="TextBox 54" id="54"/>
          <p:cNvSpPr txBox="true"/>
          <p:nvPr/>
        </p:nvSpPr>
        <p:spPr>
          <a:xfrm rot="-4418104">
            <a:off x="11985831" y="2564339"/>
            <a:ext cx="1012825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Fibra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9243715" y="264130"/>
            <a:ext cx="1123355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Ethernet</a:t>
            </a:r>
          </a:p>
        </p:txBody>
      </p:sp>
      <p:sp>
        <p:nvSpPr>
          <p:cNvPr name="TextBox 56" id="56"/>
          <p:cNvSpPr txBox="true"/>
          <p:nvPr/>
        </p:nvSpPr>
        <p:spPr>
          <a:xfrm rot="-5625857">
            <a:off x="5708451" y="1780812"/>
            <a:ext cx="1327547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Ethernet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DAGqCKraKZE</dc:identifier>
  <dcterms:modified xsi:type="dcterms:W3CDTF">2011-08-01T06:04:30Z</dcterms:modified>
  <cp:revision>1</cp:revision>
  <dc:title>Exercico2</dc:title>
</cp:coreProperties>
</file>