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27303" y="3857885"/>
            <a:ext cx="1970893" cy="19708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38625" y="3857885"/>
            <a:ext cx="1970893" cy="19708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11586" y="3857885"/>
            <a:ext cx="1970893" cy="197089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438625" y="355524"/>
            <a:ext cx="1862233" cy="2116174"/>
          </a:xfrm>
          <a:custGeom>
            <a:avLst/>
            <a:gdLst/>
            <a:ahLst/>
            <a:cxnLst/>
            <a:rect r="r" b="b" t="t" l="l"/>
            <a:pathLst>
              <a:path h="2116174" w="1862233">
                <a:moveTo>
                  <a:pt x="0" y="0"/>
                </a:moveTo>
                <a:lnTo>
                  <a:pt x="1862233" y="0"/>
                </a:lnTo>
                <a:lnTo>
                  <a:pt x="1862233" y="2116174"/>
                </a:lnTo>
                <a:lnTo>
                  <a:pt x="0" y="2116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8840" y="1028700"/>
            <a:ext cx="3674695" cy="714895"/>
          </a:xfrm>
          <a:custGeom>
            <a:avLst/>
            <a:gdLst/>
            <a:ahLst/>
            <a:cxnLst/>
            <a:rect r="r" b="b" t="t" l="l"/>
            <a:pathLst>
              <a:path h="714895" w="3674695">
                <a:moveTo>
                  <a:pt x="0" y="0"/>
                </a:moveTo>
                <a:lnTo>
                  <a:pt x="3674694" y="0"/>
                </a:lnTo>
                <a:lnTo>
                  <a:pt x="3674694" y="714895"/>
                </a:lnTo>
                <a:lnTo>
                  <a:pt x="0" y="714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81332" y="4843332"/>
            <a:ext cx="613892" cy="466558"/>
          </a:xfrm>
          <a:custGeom>
            <a:avLst/>
            <a:gdLst/>
            <a:ahLst/>
            <a:cxnLst/>
            <a:rect r="r" b="b" t="t" l="l"/>
            <a:pathLst>
              <a:path h="466558" w="613892">
                <a:moveTo>
                  <a:pt x="0" y="0"/>
                </a:moveTo>
                <a:lnTo>
                  <a:pt x="613892" y="0"/>
                </a:lnTo>
                <a:lnTo>
                  <a:pt x="613892" y="466558"/>
                </a:lnTo>
                <a:lnTo>
                  <a:pt x="0" y="466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17126" y="4843332"/>
            <a:ext cx="613892" cy="466558"/>
          </a:xfrm>
          <a:custGeom>
            <a:avLst/>
            <a:gdLst/>
            <a:ahLst/>
            <a:cxnLst/>
            <a:rect r="r" b="b" t="t" l="l"/>
            <a:pathLst>
              <a:path h="466558" w="613892">
                <a:moveTo>
                  <a:pt x="0" y="0"/>
                </a:moveTo>
                <a:lnTo>
                  <a:pt x="613892" y="0"/>
                </a:lnTo>
                <a:lnTo>
                  <a:pt x="613892" y="466558"/>
                </a:lnTo>
                <a:lnTo>
                  <a:pt x="0" y="466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92527" y="4910221"/>
            <a:ext cx="613892" cy="466558"/>
          </a:xfrm>
          <a:custGeom>
            <a:avLst/>
            <a:gdLst/>
            <a:ahLst/>
            <a:cxnLst/>
            <a:rect r="r" b="b" t="t" l="l"/>
            <a:pathLst>
              <a:path h="466558" w="613892">
                <a:moveTo>
                  <a:pt x="0" y="0"/>
                </a:moveTo>
                <a:lnTo>
                  <a:pt x="613892" y="0"/>
                </a:lnTo>
                <a:lnTo>
                  <a:pt x="613892" y="466558"/>
                </a:lnTo>
                <a:lnTo>
                  <a:pt x="0" y="466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98515" y="1028700"/>
            <a:ext cx="1628470" cy="769822"/>
          </a:xfrm>
          <a:custGeom>
            <a:avLst/>
            <a:gdLst/>
            <a:ahLst/>
            <a:cxnLst/>
            <a:rect r="r" b="b" t="t" l="l"/>
            <a:pathLst>
              <a:path h="769822" w="1628470">
                <a:moveTo>
                  <a:pt x="0" y="0"/>
                </a:moveTo>
                <a:lnTo>
                  <a:pt x="1628470" y="0"/>
                </a:lnTo>
                <a:lnTo>
                  <a:pt x="1628470" y="769822"/>
                </a:lnTo>
                <a:lnTo>
                  <a:pt x="0" y="7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4196228">
            <a:off x="8173420" y="2216113"/>
            <a:ext cx="1380463" cy="1392316"/>
          </a:xfrm>
          <a:custGeom>
            <a:avLst/>
            <a:gdLst/>
            <a:ahLst/>
            <a:cxnLst/>
            <a:rect r="r" b="b" t="t" l="l"/>
            <a:pathLst>
              <a:path h="1392316" w="1380463">
                <a:moveTo>
                  <a:pt x="0" y="0"/>
                </a:moveTo>
                <a:lnTo>
                  <a:pt x="1380463" y="0"/>
                </a:lnTo>
                <a:lnTo>
                  <a:pt x="1380463" y="1392316"/>
                </a:lnTo>
                <a:lnTo>
                  <a:pt x="0" y="1392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29" t="0" r="-429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452212">
            <a:off x="6789083" y="2288249"/>
            <a:ext cx="1294215" cy="1305327"/>
          </a:xfrm>
          <a:custGeom>
            <a:avLst/>
            <a:gdLst/>
            <a:ahLst/>
            <a:cxnLst/>
            <a:rect r="r" b="b" t="t" l="l"/>
            <a:pathLst>
              <a:path h="1305327" w="1294215">
                <a:moveTo>
                  <a:pt x="0" y="0"/>
                </a:moveTo>
                <a:lnTo>
                  <a:pt x="1294214" y="0"/>
                </a:lnTo>
                <a:lnTo>
                  <a:pt x="1294214" y="1305327"/>
                </a:lnTo>
                <a:lnTo>
                  <a:pt x="0" y="13053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29" t="0" r="-429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98942">
            <a:off x="5388714" y="2331881"/>
            <a:ext cx="1380463" cy="1392316"/>
          </a:xfrm>
          <a:custGeom>
            <a:avLst/>
            <a:gdLst/>
            <a:ahLst/>
            <a:cxnLst/>
            <a:rect r="r" b="b" t="t" l="l"/>
            <a:pathLst>
              <a:path h="1392316" w="1380463">
                <a:moveTo>
                  <a:pt x="0" y="0"/>
                </a:moveTo>
                <a:lnTo>
                  <a:pt x="1380463" y="0"/>
                </a:lnTo>
                <a:lnTo>
                  <a:pt x="1380463" y="1392316"/>
                </a:lnTo>
                <a:lnTo>
                  <a:pt x="0" y="1392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29" t="0" r="-429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68840" y="3434919"/>
            <a:ext cx="2884656" cy="729031"/>
          </a:xfrm>
          <a:custGeom>
            <a:avLst/>
            <a:gdLst/>
            <a:ahLst/>
            <a:cxnLst/>
            <a:rect r="r" b="b" t="t" l="l"/>
            <a:pathLst>
              <a:path h="729031" w="2884656">
                <a:moveTo>
                  <a:pt x="0" y="0"/>
                </a:moveTo>
                <a:lnTo>
                  <a:pt x="2884656" y="0"/>
                </a:lnTo>
                <a:lnTo>
                  <a:pt x="2884656" y="729032"/>
                </a:lnTo>
                <a:lnTo>
                  <a:pt x="0" y="7290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1556149" y="2296401"/>
            <a:ext cx="1442654" cy="681982"/>
          </a:xfrm>
          <a:custGeom>
            <a:avLst/>
            <a:gdLst/>
            <a:ahLst/>
            <a:cxnLst/>
            <a:rect r="r" b="b" t="t" l="l"/>
            <a:pathLst>
              <a:path h="681982" w="1442654">
                <a:moveTo>
                  <a:pt x="0" y="0"/>
                </a:moveTo>
                <a:lnTo>
                  <a:pt x="1442654" y="0"/>
                </a:lnTo>
                <a:lnTo>
                  <a:pt x="1442654" y="681982"/>
                </a:lnTo>
                <a:lnTo>
                  <a:pt x="0" y="681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083430" y="5762472"/>
            <a:ext cx="2149984" cy="453451"/>
          </a:xfrm>
          <a:custGeom>
            <a:avLst/>
            <a:gdLst/>
            <a:ahLst/>
            <a:cxnLst/>
            <a:rect r="r" b="b" t="t" l="l"/>
            <a:pathLst>
              <a:path h="453451" w="2149984">
                <a:moveTo>
                  <a:pt x="0" y="0"/>
                </a:moveTo>
                <a:lnTo>
                  <a:pt x="2149984" y="0"/>
                </a:lnTo>
                <a:lnTo>
                  <a:pt x="2149984" y="453451"/>
                </a:lnTo>
                <a:lnTo>
                  <a:pt x="0" y="4534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094190" y="5084760"/>
            <a:ext cx="2134848" cy="450259"/>
          </a:xfrm>
          <a:custGeom>
            <a:avLst/>
            <a:gdLst/>
            <a:ahLst/>
            <a:cxnLst/>
            <a:rect r="r" b="b" t="t" l="l"/>
            <a:pathLst>
              <a:path h="450259" w="2134848">
                <a:moveTo>
                  <a:pt x="0" y="0"/>
                </a:moveTo>
                <a:lnTo>
                  <a:pt x="2134848" y="0"/>
                </a:lnTo>
                <a:lnTo>
                  <a:pt x="2134848" y="450259"/>
                </a:lnTo>
                <a:lnTo>
                  <a:pt x="0" y="4502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26035" y="7064189"/>
            <a:ext cx="1845081" cy="1667283"/>
          </a:xfrm>
          <a:custGeom>
            <a:avLst/>
            <a:gdLst/>
            <a:ahLst/>
            <a:cxnLst/>
            <a:rect r="r" b="b" t="t" l="l"/>
            <a:pathLst>
              <a:path h="1667283" w="1845081">
                <a:moveTo>
                  <a:pt x="0" y="0"/>
                </a:moveTo>
                <a:lnTo>
                  <a:pt x="1845082" y="0"/>
                </a:lnTo>
                <a:lnTo>
                  <a:pt x="1845082" y="1667283"/>
                </a:lnTo>
                <a:lnTo>
                  <a:pt x="0" y="16672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327303" y="9172324"/>
            <a:ext cx="1134458" cy="954363"/>
          </a:xfrm>
          <a:custGeom>
            <a:avLst/>
            <a:gdLst/>
            <a:ahLst/>
            <a:cxnLst/>
            <a:rect r="r" b="b" t="t" l="l"/>
            <a:pathLst>
              <a:path h="954363" w="1134458">
                <a:moveTo>
                  <a:pt x="0" y="0"/>
                </a:moveTo>
                <a:lnTo>
                  <a:pt x="1134458" y="0"/>
                </a:lnTo>
                <a:lnTo>
                  <a:pt x="1134458" y="954363"/>
                </a:lnTo>
                <a:lnTo>
                  <a:pt x="0" y="95436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71088" y="8618033"/>
            <a:ext cx="1736017" cy="1223368"/>
          </a:xfrm>
          <a:custGeom>
            <a:avLst/>
            <a:gdLst/>
            <a:ahLst/>
            <a:cxnLst/>
            <a:rect r="r" b="b" t="t" l="l"/>
            <a:pathLst>
              <a:path h="1223368" w="1736017">
                <a:moveTo>
                  <a:pt x="0" y="0"/>
                </a:moveTo>
                <a:lnTo>
                  <a:pt x="1736017" y="0"/>
                </a:lnTo>
                <a:lnTo>
                  <a:pt x="1736017" y="1223367"/>
                </a:lnTo>
                <a:lnTo>
                  <a:pt x="0" y="122336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728037" y="9202533"/>
            <a:ext cx="1134458" cy="954363"/>
          </a:xfrm>
          <a:custGeom>
            <a:avLst/>
            <a:gdLst/>
            <a:ahLst/>
            <a:cxnLst/>
            <a:rect r="r" b="b" t="t" l="l"/>
            <a:pathLst>
              <a:path h="954363" w="1134458">
                <a:moveTo>
                  <a:pt x="0" y="0"/>
                </a:moveTo>
                <a:lnTo>
                  <a:pt x="1134458" y="0"/>
                </a:lnTo>
                <a:lnTo>
                  <a:pt x="1134458" y="954363"/>
                </a:lnTo>
                <a:lnTo>
                  <a:pt x="0" y="95436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932263" y="9229717"/>
            <a:ext cx="1129541" cy="950226"/>
          </a:xfrm>
          <a:custGeom>
            <a:avLst/>
            <a:gdLst/>
            <a:ahLst/>
            <a:cxnLst/>
            <a:rect r="r" b="b" t="t" l="l"/>
            <a:pathLst>
              <a:path h="950226" w="1129541">
                <a:moveTo>
                  <a:pt x="0" y="0"/>
                </a:moveTo>
                <a:lnTo>
                  <a:pt x="1129541" y="0"/>
                </a:lnTo>
                <a:lnTo>
                  <a:pt x="1129541" y="950226"/>
                </a:lnTo>
                <a:lnTo>
                  <a:pt x="0" y="95022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343534" y="7423345"/>
            <a:ext cx="840772" cy="1332636"/>
          </a:xfrm>
          <a:custGeom>
            <a:avLst/>
            <a:gdLst/>
            <a:ahLst/>
            <a:cxnLst/>
            <a:rect r="r" b="b" t="t" l="l"/>
            <a:pathLst>
              <a:path h="1332636" w="840772">
                <a:moveTo>
                  <a:pt x="0" y="0"/>
                </a:moveTo>
                <a:lnTo>
                  <a:pt x="840772" y="0"/>
                </a:lnTo>
                <a:lnTo>
                  <a:pt x="840772" y="1332635"/>
                </a:lnTo>
                <a:lnTo>
                  <a:pt x="0" y="133263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037859" y="7530914"/>
            <a:ext cx="780479" cy="1237070"/>
          </a:xfrm>
          <a:custGeom>
            <a:avLst/>
            <a:gdLst/>
            <a:ahLst/>
            <a:cxnLst/>
            <a:rect r="r" b="b" t="t" l="l"/>
            <a:pathLst>
              <a:path h="1237070" w="780479">
                <a:moveTo>
                  <a:pt x="0" y="0"/>
                </a:moveTo>
                <a:lnTo>
                  <a:pt x="780479" y="0"/>
                </a:lnTo>
                <a:lnTo>
                  <a:pt x="780479" y="1237071"/>
                </a:lnTo>
                <a:lnTo>
                  <a:pt x="0" y="12370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662369" y="7506860"/>
            <a:ext cx="830732" cy="1316722"/>
          </a:xfrm>
          <a:custGeom>
            <a:avLst/>
            <a:gdLst/>
            <a:ahLst/>
            <a:cxnLst/>
            <a:rect r="r" b="b" t="t" l="l"/>
            <a:pathLst>
              <a:path h="1316722" w="830732">
                <a:moveTo>
                  <a:pt x="0" y="0"/>
                </a:moveTo>
                <a:lnTo>
                  <a:pt x="830732" y="0"/>
                </a:lnTo>
                <a:lnTo>
                  <a:pt x="830732" y="1316722"/>
                </a:lnTo>
                <a:lnTo>
                  <a:pt x="0" y="131672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5400000">
            <a:off x="5032197" y="6988253"/>
            <a:ext cx="697484" cy="329720"/>
          </a:xfrm>
          <a:custGeom>
            <a:avLst/>
            <a:gdLst/>
            <a:ahLst/>
            <a:cxnLst/>
            <a:rect r="r" b="b" t="t" l="l"/>
            <a:pathLst>
              <a:path h="329720" w="697484">
                <a:moveTo>
                  <a:pt x="0" y="0"/>
                </a:moveTo>
                <a:lnTo>
                  <a:pt x="697484" y="0"/>
                </a:lnTo>
                <a:lnTo>
                  <a:pt x="697484" y="329720"/>
                </a:lnTo>
                <a:lnTo>
                  <a:pt x="0" y="329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5400000">
            <a:off x="9452135" y="7017313"/>
            <a:ext cx="697484" cy="329720"/>
          </a:xfrm>
          <a:custGeom>
            <a:avLst/>
            <a:gdLst/>
            <a:ahLst/>
            <a:cxnLst/>
            <a:rect r="r" b="b" t="t" l="l"/>
            <a:pathLst>
              <a:path h="329720" w="697484">
                <a:moveTo>
                  <a:pt x="0" y="0"/>
                </a:moveTo>
                <a:lnTo>
                  <a:pt x="697484" y="0"/>
                </a:lnTo>
                <a:lnTo>
                  <a:pt x="697484" y="329719"/>
                </a:lnTo>
                <a:lnTo>
                  <a:pt x="0" y="329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5400000">
            <a:off x="7217416" y="6983733"/>
            <a:ext cx="697484" cy="329720"/>
          </a:xfrm>
          <a:custGeom>
            <a:avLst/>
            <a:gdLst/>
            <a:ahLst/>
            <a:cxnLst/>
            <a:rect r="r" b="b" t="t" l="l"/>
            <a:pathLst>
              <a:path h="329720" w="697484">
                <a:moveTo>
                  <a:pt x="0" y="0"/>
                </a:moveTo>
                <a:lnTo>
                  <a:pt x="697484" y="0"/>
                </a:lnTo>
                <a:lnTo>
                  <a:pt x="697484" y="329720"/>
                </a:lnTo>
                <a:lnTo>
                  <a:pt x="0" y="329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5400000">
            <a:off x="4799148" y="8603125"/>
            <a:ext cx="697484" cy="329720"/>
          </a:xfrm>
          <a:custGeom>
            <a:avLst/>
            <a:gdLst/>
            <a:ahLst/>
            <a:cxnLst/>
            <a:rect r="r" b="b" t="t" l="l"/>
            <a:pathLst>
              <a:path h="329720" w="697484">
                <a:moveTo>
                  <a:pt x="0" y="0"/>
                </a:moveTo>
                <a:lnTo>
                  <a:pt x="697484" y="0"/>
                </a:lnTo>
                <a:lnTo>
                  <a:pt x="697484" y="329720"/>
                </a:lnTo>
                <a:lnTo>
                  <a:pt x="0" y="329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5400000">
            <a:off x="7172311" y="8716115"/>
            <a:ext cx="697484" cy="329720"/>
          </a:xfrm>
          <a:custGeom>
            <a:avLst/>
            <a:gdLst/>
            <a:ahLst/>
            <a:cxnLst/>
            <a:rect r="r" b="b" t="t" l="l"/>
            <a:pathLst>
              <a:path h="329720" w="697484">
                <a:moveTo>
                  <a:pt x="0" y="0"/>
                </a:moveTo>
                <a:lnTo>
                  <a:pt x="697484" y="0"/>
                </a:lnTo>
                <a:lnTo>
                  <a:pt x="697484" y="329719"/>
                </a:lnTo>
                <a:lnTo>
                  <a:pt x="0" y="329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5400000">
            <a:off x="9495212" y="8801915"/>
            <a:ext cx="697484" cy="329720"/>
          </a:xfrm>
          <a:custGeom>
            <a:avLst/>
            <a:gdLst/>
            <a:ahLst/>
            <a:cxnLst/>
            <a:rect r="r" b="b" t="t" l="l"/>
            <a:pathLst>
              <a:path h="329720" w="697484">
                <a:moveTo>
                  <a:pt x="0" y="0"/>
                </a:moveTo>
                <a:lnTo>
                  <a:pt x="697484" y="0"/>
                </a:lnTo>
                <a:lnTo>
                  <a:pt x="697484" y="329720"/>
                </a:lnTo>
                <a:lnTo>
                  <a:pt x="0" y="329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2524363">
            <a:off x="13083648" y="5972898"/>
            <a:ext cx="4047935" cy="4114800"/>
          </a:xfrm>
          <a:custGeom>
            <a:avLst/>
            <a:gdLst/>
            <a:ahLst/>
            <a:cxnLst/>
            <a:rect r="r" b="b" t="t" l="l"/>
            <a:pathLst>
              <a:path h="4114800" w="4047935">
                <a:moveTo>
                  <a:pt x="0" y="0"/>
                </a:moveTo>
                <a:lnTo>
                  <a:pt x="4047935" y="0"/>
                </a:lnTo>
                <a:lnTo>
                  <a:pt x="40479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4498515" y="4224208"/>
            <a:ext cx="1514872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Grupo_RH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662369" y="4224208"/>
            <a:ext cx="1523405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Grupo_Fin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771468" y="4185316"/>
            <a:ext cx="134858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Grupo_IT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593460" y="5344"/>
            <a:ext cx="2591755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Servidor(Windows Server)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244215" y="484506"/>
            <a:ext cx="92690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561699" y="978164"/>
            <a:ext cx="1000919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Ethernet</a:t>
            </a:r>
          </a:p>
        </p:txBody>
      </p:sp>
      <p:sp>
        <p:nvSpPr>
          <p:cNvPr name="TextBox 45" id="45"/>
          <p:cNvSpPr txBox="true"/>
          <p:nvPr/>
        </p:nvSpPr>
        <p:spPr>
          <a:xfrm rot="5460550">
            <a:off x="2002294" y="5507255"/>
            <a:ext cx="1012825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</a:t>
            </a:r>
          </a:p>
        </p:txBody>
      </p:sp>
      <p:sp>
        <p:nvSpPr>
          <p:cNvPr name="TextBox 46" id="46"/>
          <p:cNvSpPr txBox="true"/>
          <p:nvPr/>
        </p:nvSpPr>
        <p:spPr>
          <a:xfrm rot="-5400000">
            <a:off x="1815436" y="2250880"/>
            <a:ext cx="122336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Ethernet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668841" y="7492814"/>
            <a:ext cx="11594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993533" y="6135717"/>
            <a:ext cx="2445092" cy="61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Permissões para leitura e escrita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078945" y="6181204"/>
            <a:ext cx="2432641" cy="61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Permissões para leitura e escrita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284399" y="6135717"/>
            <a:ext cx="2370602" cy="61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Permissões para leitura e escrita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275930" y="9541953"/>
            <a:ext cx="1237203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Grupo_RH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765532" y="9541953"/>
            <a:ext cx="1096963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Grupo_Fin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037859" y="9620930"/>
            <a:ext cx="970955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Grupo_IT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-2524363">
            <a:off x="10318455" y="370920"/>
            <a:ext cx="3842658" cy="3906132"/>
          </a:xfrm>
          <a:custGeom>
            <a:avLst/>
            <a:gdLst/>
            <a:ahLst/>
            <a:cxnLst/>
            <a:rect r="r" b="b" t="t" l="l"/>
            <a:pathLst>
              <a:path h="3906132" w="3842658">
                <a:moveTo>
                  <a:pt x="0" y="0"/>
                </a:moveTo>
                <a:lnTo>
                  <a:pt x="3842657" y="0"/>
                </a:lnTo>
                <a:lnTo>
                  <a:pt x="3842657" y="3906132"/>
                </a:lnTo>
                <a:lnTo>
                  <a:pt x="0" y="390613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-2524363">
            <a:off x="15071300" y="2014973"/>
            <a:ext cx="2643821" cy="2687493"/>
          </a:xfrm>
          <a:custGeom>
            <a:avLst/>
            <a:gdLst/>
            <a:ahLst/>
            <a:cxnLst/>
            <a:rect r="r" b="b" t="t" l="l"/>
            <a:pathLst>
              <a:path h="2687493" w="2643821">
                <a:moveTo>
                  <a:pt x="0" y="0"/>
                </a:moveTo>
                <a:lnTo>
                  <a:pt x="2643822" y="0"/>
                </a:lnTo>
                <a:lnTo>
                  <a:pt x="2643822" y="2687493"/>
                </a:lnTo>
                <a:lnTo>
                  <a:pt x="0" y="268749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1156684" y="3229497"/>
            <a:ext cx="954484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5216079" y="7423345"/>
            <a:ext cx="840772" cy="1332636"/>
          </a:xfrm>
          <a:custGeom>
            <a:avLst/>
            <a:gdLst/>
            <a:ahLst/>
            <a:cxnLst/>
            <a:rect r="r" b="b" t="t" l="l"/>
            <a:pathLst>
              <a:path h="1332636" w="840772">
                <a:moveTo>
                  <a:pt x="0" y="0"/>
                </a:moveTo>
                <a:lnTo>
                  <a:pt x="840772" y="0"/>
                </a:lnTo>
                <a:lnTo>
                  <a:pt x="840772" y="1332635"/>
                </a:lnTo>
                <a:lnTo>
                  <a:pt x="0" y="133263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7557588" y="7530914"/>
            <a:ext cx="808389" cy="1281309"/>
          </a:xfrm>
          <a:custGeom>
            <a:avLst/>
            <a:gdLst/>
            <a:ahLst/>
            <a:cxnLst/>
            <a:rect r="r" b="b" t="t" l="l"/>
            <a:pathLst>
              <a:path h="1281309" w="808389">
                <a:moveTo>
                  <a:pt x="0" y="0"/>
                </a:moveTo>
                <a:lnTo>
                  <a:pt x="808390" y="0"/>
                </a:lnTo>
                <a:lnTo>
                  <a:pt x="808390" y="1281309"/>
                </a:lnTo>
                <a:lnTo>
                  <a:pt x="0" y="128130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9901305" y="7515833"/>
            <a:ext cx="789994" cy="1252152"/>
          </a:xfrm>
          <a:custGeom>
            <a:avLst/>
            <a:gdLst/>
            <a:ahLst/>
            <a:cxnLst/>
            <a:rect r="r" b="b" t="t" l="l"/>
            <a:pathLst>
              <a:path h="1252152" w="789994">
                <a:moveTo>
                  <a:pt x="0" y="0"/>
                </a:moveTo>
                <a:lnTo>
                  <a:pt x="789994" y="0"/>
                </a:lnTo>
                <a:lnTo>
                  <a:pt x="789994" y="1252152"/>
                </a:lnTo>
                <a:lnTo>
                  <a:pt x="0" y="125215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DAGqICkhvuQ</dc:identifier>
  <dcterms:modified xsi:type="dcterms:W3CDTF">2011-08-01T06:04:30Z</dcterms:modified>
  <cp:revision>1</cp:revision>
  <dc:title>Exercicio3</dc:title>
</cp:coreProperties>
</file>