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CC7C-6D32-4111-AEC0-B4F0C5FC39A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6EEA-44B7-4AFB-AD4C-C3555F34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48CD00-32B7-4AB4-BFA9-88A17E2041E7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790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2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123A-FCB4-4069-A356-58DEC771FD4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FD865-EE41-4988-B4DB-132C7BB5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Data Preprocessing</a:t>
            </a:r>
            <a:br>
              <a:rPr lang="en-US" sz="4400" b="1" dirty="0" smtClean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for Data Mining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Dr. Kamesam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11317"/>
            <a:ext cx="11370365" cy="652802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Fill in missing </a:t>
            </a:r>
            <a:r>
              <a:rPr lang="en-US" altLang="en-US" sz="2000" dirty="0" smtClean="0"/>
              <a:t>values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 </a:t>
            </a:r>
            <a:r>
              <a:rPr lang="en-US" altLang="en-US" sz="2000" dirty="0"/>
              <a:t>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</a:t>
            </a:r>
            <a:r>
              <a:rPr lang="en-US" altLang="en-US" sz="2000" b="1" dirty="0"/>
              <a:t>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Dummy Variable Creation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Data Normalization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 smtClean="0"/>
              <a:t>Feature Engineering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Creating new features out of the existing data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 smtClean="0"/>
              <a:t>Feature Selection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Dimensionality reduction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 smtClean="0"/>
              <a:t>Imbalanced </a:t>
            </a:r>
            <a:r>
              <a:rPr lang="en-US" altLang="en-US" sz="2000" b="1" dirty="0" err="1" smtClean="0"/>
              <a:t>Classess</a:t>
            </a:r>
            <a:endParaRPr lang="en-US" altLang="en-US" sz="2000" b="1" dirty="0" smtClean="0"/>
          </a:p>
          <a:p>
            <a:pPr lvl="1">
              <a:lnSpc>
                <a:spcPct val="120000"/>
              </a:lnSpc>
            </a:pPr>
            <a:r>
              <a:rPr lang="en-US" altLang="en-US" sz="2000" dirty="0" err="1" smtClean="0"/>
              <a:t>Upsampling</a:t>
            </a:r>
            <a:r>
              <a:rPr lang="en-US" altLang="en-US" sz="2000" dirty="0" smtClean="0"/>
              <a:t>  or </a:t>
            </a:r>
            <a:r>
              <a:rPr lang="en-US" altLang="en-US" sz="2000" dirty="0" err="1" smtClean="0"/>
              <a:t>Downsampling</a:t>
            </a:r>
            <a:endParaRPr lang="en-US" altLang="en-US" sz="2000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en-US" sz="2000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280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62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Data Preprocessing for Data Mining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 for Data Mining</dc:title>
  <dc:creator>Pasumarti Kamesam</dc:creator>
  <cp:lastModifiedBy>Pasumarti Kamesam</cp:lastModifiedBy>
  <cp:revision>3</cp:revision>
  <dcterms:created xsi:type="dcterms:W3CDTF">2019-11-12T18:15:20Z</dcterms:created>
  <dcterms:modified xsi:type="dcterms:W3CDTF">2019-11-12T18:36:56Z</dcterms:modified>
</cp:coreProperties>
</file>