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 id="2147483686" r:id="rId2"/>
    <p:sldMasterId id="2147483698" r:id="rId3"/>
    <p:sldMasterId id="2147483710" r:id="rId4"/>
    <p:sldMasterId id="2147483722" r:id="rId5"/>
    <p:sldMasterId id="2147483734" r:id="rId6"/>
    <p:sldMasterId id="2147483746" r:id="rId7"/>
    <p:sldMasterId id="2147483758" r:id="rId8"/>
    <p:sldMasterId id="2147483770" r:id="rId9"/>
    <p:sldMasterId id="2147484003" r:id="rId10"/>
  </p:sldMasterIdLst>
  <p:notesMasterIdLst>
    <p:notesMasterId r:id="rId50"/>
  </p:notesMasterIdLst>
  <p:sldIdLst>
    <p:sldId id="588" r:id="rId11"/>
    <p:sldId id="589" r:id="rId12"/>
    <p:sldId id="590" r:id="rId13"/>
    <p:sldId id="591" r:id="rId14"/>
    <p:sldId id="592" r:id="rId15"/>
    <p:sldId id="593" r:id="rId16"/>
    <p:sldId id="594" r:id="rId17"/>
    <p:sldId id="595" r:id="rId18"/>
    <p:sldId id="596" r:id="rId19"/>
    <p:sldId id="597" r:id="rId20"/>
    <p:sldId id="602" r:id="rId21"/>
    <p:sldId id="598" r:id="rId22"/>
    <p:sldId id="599" r:id="rId23"/>
    <p:sldId id="600" r:id="rId24"/>
    <p:sldId id="620" r:id="rId25"/>
    <p:sldId id="619" r:id="rId26"/>
    <p:sldId id="531" r:id="rId27"/>
    <p:sldId id="459" r:id="rId28"/>
    <p:sldId id="482" r:id="rId29"/>
    <p:sldId id="483" r:id="rId30"/>
    <p:sldId id="486" r:id="rId31"/>
    <p:sldId id="527" r:id="rId32"/>
    <p:sldId id="535" r:id="rId33"/>
    <p:sldId id="617" r:id="rId34"/>
    <p:sldId id="532" r:id="rId35"/>
    <p:sldId id="533" r:id="rId36"/>
    <p:sldId id="534" r:id="rId37"/>
    <p:sldId id="536" r:id="rId38"/>
    <p:sldId id="621" r:id="rId39"/>
    <p:sldId id="622" r:id="rId40"/>
    <p:sldId id="623" r:id="rId41"/>
    <p:sldId id="624" r:id="rId42"/>
    <p:sldId id="625" r:id="rId43"/>
    <p:sldId id="626" r:id="rId44"/>
    <p:sldId id="627" r:id="rId45"/>
    <p:sldId id="628" r:id="rId46"/>
    <p:sldId id="629" r:id="rId47"/>
    <p:sldId id="630" r:id="rId48"/>
    <p:sldId id="631" r:id="rId4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CC00CC"/>
    <a:srgbClr val="66FF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6851" autoAdjust="0"/>
    <p:restoredTop sz="90625" autoAdjust="0"/>
  </p:normalViewPr>
  <p:slideViewPr>
    <p:cSldViewPr>
      <p:cViewPr varScale="1">
        <p:scale>
          <a:sx n="60" d="100"/>
          <a:sy n="60" d="100"/>
        </p:scale>
        <p:origin x="1800" y="44"/>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notesMaster" Target="notesMasters/notesMaster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theme" Target="theme/theme1.xml"/><Relationship Id="rId5" Type="http://schemas.openxmlformats.org/officeDocument/2006/relationships/slideMaster" Target="slideMasters/slideMaster5.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8" Type="http://schemas.openxmlformats.org/officeDocument/2006/relationships/slideMaster" Target="slideMasters/slideMaster8.xml"/><Relationship Id="rId5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638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ltLang="en-US"/>
          </a:p>
        </p:txBody>
      </p:sp>
      <p:sp>
        <p:nvSpPr>
          <p:cNvPr id="141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639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639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smtClean="0"/>
            </a:lvl1pPr>
          </a:lstStyle>
          <a:p>
            <a:pPr>
              <a:defRPr/>
            </a:pPr>
            <a:fld id="{F97DE4DF-E586-4A1D-AA35-D827181CE17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80D75CA-FD21-42E5-9BE7-A112052AFB6B}" type="slidenum">
              <a:rPr lang="en-US" altLang="en-US"/>
              <a:pPr>
                <a:spcBef>
                  <a:spcPct val="0"/>
                </a:spcBef>
              </a:pPr>
              <a:t>17</a:t>
            </a:fld>
            <a:endParaRPr lang="en-US" altLang="en-US"/>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6628A5B-4662-42EC-99D1-2DED1521B05A}" type="slidenum">
              <a:rPr lang="en-US" altLang="en-US"/>
              <a:pPr>
                <a:spcBef>
                  <a:spcPct val="0"/>
                </a:spcBef>
              </a:pPr>
              <a:t>26</a:t>
            </a:fld>
            <a:endParaRPr lang="en-US" altLang="en-US"/>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2C2A60B-204D-491F-A468-92615C289377}" type="slidenum">
              <a:rPr lang="en-US" altLang="en-US"/>
              <a:pPr>
                <a:spcBef>
                  <a:spcPct val="0"/>
                </a:spcBef>
              </a:pPr>
              <a:t>27</a:t>
            </a:fld>
            <a:endParaRPr lang="en-US" altLang="en-US"/>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73FF707-487D-4934-8FD0-DF1D1ACBFB08}" type="slidenum">
              <a:rPr lang="en-US" altLang="en-US"/>
              <a:pPr>
                <a:spcBef>
                  <a:spcPct val="0"/>
                </a:spcBef>
              </a:pPr>
              <a:t>28</a:t>
            </a:fld>
            <a:endParaRPr lang="en-US" altLang="en-US"/>
          </a:p>
        </p:txBody>
      </p:sp>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7C2B7B-7F19-EC4A-882E-0CBA487FEC0C}" type="slidenum">
              <a:rPr lang="en-US" smtClean="0"/>
              <a:t>31</a:t>
            </a:fld>
            <a:endParaRPr lang="en-US" dirty="0"/>
          </a:p>
        </p:txBody>
      </p:sp>
    </p:spTree>
    <p:extLst>
      <p:ext uri="{BB962C8B-B14F-4D97-AF65-F5344CB8AC3E}">
        <p14:creationId xmlns:p14="http://schemas.microsoft.com/office/powerpoint/2010/main" val="13064389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General purpose method,</a:t>
            </a:r>
            <a:r>
              <a:rPr lang="en-US" baseline="0" dirty="0"/>
              <a:t> here only for decision trees</a:t>
            </a:r>
            <a:endParaRPr lang="en-US" dirty="0"/>
          </a:p>
        </p:txBody>
      </p:sp>
      <p:sp>
        <p:nvSpPr>
          <p:cNvPr id="4" name="Slide Number Placeholder 3"/>
          <p:cNvSpPr>
            <a:spLocks noGrp="1"/>
          </p:cNvSpPr>
          <p:nvPr>
            <p:ph type="sldNum" sz="quarter" idx="10"/>
          </p:nvPr>
        </p:nvSpPr>
        <p:spPr/>
        <p:txBody>
          <a:bodyPr/>
          <a:lstStyle/>
          <a:p>
            <a:fld id="{7B7C2B7B-7F19-EC4A-882E-0CBA487FEC0C}" type="slidenum">
              <a:rPr lang="en-US" smtClean="0"/>
              <a:t>33</a:t>
            </a:fld>
            <a:endParaRPr lang="en-US" dirty="0"/>
          </a:p>
        </p:txBody>
      </p:sp>
    </p:spTree>
    <p:extLst>
      <p:ext uri="{BB962C8B-B14F-4D97-AF65-F5344CB8AC3E}">
        <p14:creationId xmlns:p14="http://schemas.microsoft.com/office/powerpoint/2010/main" val="17766165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pruning, high bias high variance</a:t>
            </a:r>
            <a:endParaRPr lang="en-US" dirty="0"/>
          </a:p>
        </p:txBody>
      </p:sp>
      <p:sp>
        <p:nvSpPr>
          <p:cNvPr id="4" name="Slide Number Placeholder 3"/>
          <p:cNvSpPr>
            <a:spLocks noGrp="1"/>
          </p:cNvSpPr>
          <p:nvPr>
            <p:ph type="sldNum" sz="quarter" idx="10"/>
          </p:nvPr>
        </p:nvSpPr>
        <p:spPr/>
        <p:txBody>
          <a:bodyPr/>
          <a:lstStyle/>
          <a:p>
            <a:fld id="{7B7C2B7B-7F19-EC4A-882E-0CBA487FEC0C}" type="slidenum">
              <a:rPr lang="en-US" smtClean="0"/>
              <a:t>34</a:t>
            </a:fld>
            <a:endParaRPr lang="en-US" dirty="0"/>
          </a:p>
        </p:txBody>
      </p:sp>
    </p:spTree>
    <p:extLst>
      <p:ext uri="{BB962C8B-B14F-4D97-AF65-F5344CB8AC3E}">
        <p14:creationId xmlns:p14="http://schemas.microsoft.com/office/powerpoint/2010/main" val="25156777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97DE4DF-E586-4A1D-AA35-D827181CE179}" type="slidenum">
              <a:rPr lang="en-US" altLang="en-US" smtClean="0"/>
              <a:pPr>
                <a:defRPr/>
              </a:pPr>
              <a:t>35</a:t>
            </a:fld>
            <a:endParaRPr lang="en-US" altLang="en-US"/>
          </a:p>
        </p:txBody>
      </p:sp>
    </p:spTree>
    <p:extLst>
      <p:ext uri="{BB962C8B-B14F-4D97-AF65-F5344CB8AC3E}">
        <p14:creationId xmlns:p14="http://schemas.microsoft.com/office/powerpoint/2010/main" val="2495218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98A130D-C6BA-4327-B29E-2557897DA3E8}" type="slidenum">
              <a:rPr lang="en-US" altLang="en-US"/>
              <a:pPr>
                <a:spcBef>
                  <a:spcPct val="0"/>
                </a:spcBef>
              </a:pPr>
              <a:t>18</a:t>
            </a:fld>
            <a:endParaRPr lang="en-US" altLang="en-US"/>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4E42C11-4226-4640-80F4-F972520D9E15}" type="slidenum">
              <a:rPr lang="en-US" altLang="en-US"/>
              <a:pPr>
                <a:spcBef>
                  <a:spcPct val="0"/>
                </a:spcBef>
              </a:pPr>
              <a:t>19</a:t>
            </a:fld>
            <a:endParaRPr lang="en-US" altLang="en-US"/>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2445786-03A2-4ED1-905B-8CEC50A51C1D}" type="slidenum">
              <a:rPr lang="en-US" altLang="en-US"/>
              <a:pPr>
                <a:spcBef>
                  <a:spcPct val="0"/>
                </a:spcBef>
              </a:pPr>
              <a:t>20</a:t>
            </a:fld>
            <a:endParaRPr lang="en-US" altLang="en-US"/>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D01D45C-0043-4A92-BB8D-D87EEDBCBDE1}" type="slidenum">
              <a:rPr lang="en-US" altLang="en-US"/>
              <a:pPr>
                <a:spcBef>
                  <a:spcPct val="0"/>
                </a:spcBef>
              </a:pPr>
              <a:t>21</a:t>
            </a:fld>
            <a:endParaRPr lang="en-US" altLang="en-US"/>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xfrm>
            <a:off x="912813" y="4343400"/>
            <a:ext cx="5032375" cy="4114800"/>
          </a:xfrm>
          <a:noFill/>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C0567D4-F779-4566-A693-0579C0A741F6}" type="slidenum">
              <a:rPr lang="en-US" altLang="en-US"/>
              <a:pPr>
                <a:spcBef>
                  <a:spcPct val="0"/>
                </a:spcBef>
              </a:pPr>
              <a:t>22</a:t>
            </a:fld>
            <a:endParaRPr lang="en-US" altLang="en-US"/>
          </a:p>
        </p:txBody>
      </p:sp>
      <p:sp>
        <p:nvSpPr>
          <p:cNvPr id="169987" name="Slide Image Placeholder 1"/>
          <p:cNvSpPr>
            <a:spLocks noGrp="1" noRot="1" noChangeAspect="1" noTextEdit="1"/>
          </p:cNvSpPr>
          <p:nvPr>
            <p:ph type="sldImg"/>
          </p:nvPr>
        </p:nvSpPr>
        <p:spPr>
          <a:ln/>
        </p:spPr>
      </p:sp>
      <p:sp>
        <p:nvSpPr>
          <p:cNvPr id="169988" name="Notes Placeholder 2"/>
          <p:cNvSpPr>
            <a:spLocks noGrp="1"/>
          </p:cNvSpPr>
          <p:nvPr>
            <p:ph type="body" idx="1"/>
          </p:nvPr>
        </p:nvSpPr>
        <p:spPr>
          <a:noFill/>
        </p:spPr>
        <p:txBody>
          <a:bodyPr/>
          <a:lstStyle/>
          <a:p>
            <a:pPr>
              <a:spcBef>
                <a:spcPct val="0"/>
              </a:spcBef>
            </a:pPr>
            <a:endParaRPr lang="en-US" altLang="en-US"/>
          </a:p>
        </p:txBody>
      </p:sp>
      <p:sp>
        <p:nvSpPr>
          <p:cNvPr id="169989"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spcBef>
                <a:spcPct val="0"/>
              </a:spcBef>
            </a:pPr>
            <a:fld id="{6452CFF6-EBF4-475B-A2F0-BB49F303F832}" type="slidenum">
              <a:rPr lang="en-US" altLang="en-US">
                <a:latin typeface="Calibri" panose="020F0502020204030204" pitchFamily="34" charset="0"/>
              </a:rPr>
              <a:pPr algn="r" eaLnBrk="1" hangingPunct="1">
                <a:spcBef>
                  <a:spcPct val="0"/>
                </a:spcBef>
              </a:pPr>
              <a:t>22</a:t>
            </a:fld>
            <a:endParaRPr lang="en-US" altLang="en-US">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5D95875-C31B-427C-812A-7DB43FD10161}" type="slidenum">
              <a:rPr lang="en-US" altLang="en-US"/>
              <a:pPr>
                <a:spcBef>
                  <a:spcPct val="0"/>
                </a:spcBef>
              </a:pPr>
              <a:t>23</a:t>
            </a:fld>
            <a:endParaRPr lang="en-US" altLang="en-US"/>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Bagging</a:t>
            </a:r>
          </a:p>
          <a:p>
            <a:endParaRPr lang="en-US" dirty="0"/>
          </a:p>
        </p:txBody>
      </p:sp>
      <p:sp>
        <p:nvSpPr>
          <p:cNvPr id="4" name="Slide Number Placeholder 3"/>
          <p:cNvSpPr>
            <a:spLocks noGrp="1"/>
          </p:cNvSpPr>
          <p:nvPr>
            <p:ph type="sldNum" sz="quarter" idx="5"/>
          </p:nvPr>
        </p:nvSpPr>
        <p:spPr/>
        <p:txBody>
          <a:bodyPr/>
          <a:lstStyle/>
          <a:p>
            <a:pPr>
              <a:defRPr/>
            </a:pPr>
            <a:fld id="{F97DE4DF-E586-4A1D-AA35-D827181CE179}" type="slidenum">
              <a:rPr lang="en-US" altLang="en-US" smtClean="0"/>
              <a:pPr>
                <a:defRPr/>
              </a:pPr>
              <a:t>24</a:t>
            </a:fld>
            <a:endParaRPr lang="en-US" altLang="en-US"/>
          </a:p>
        </p:txBody>
      </p:sp>
    </p:spTree>
    <p:extLst>
      <p:ext uri="{BB962C8B-B14F-4D97-AF65-F5344CB8AC3E}">
        <p14:creationId xmlns:p14="http://schemas.microsoft.com/office/powerpoint/2010/main" val="3711947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6882A37-5C8A-4DBE-B2CE-8DD198F59F53}" type="slidenum">
              <a:rPr lang="en-US" altLang="en-US"/>
              <a:pPr>
                <a:spcBef>
                  <a:spcPct val="0"/>
                </a:spcBef>
              </a:pPr>
              <a:t>25</a:t>
            </a:fld>
            <a:endParaRPr lang="en-US" altLang="en-US"/>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6429944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8602639"/>
      </p:ext>
    </p:extLst>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fontAlgn="base">
              <a:spcBef>
                <a:spcPct val="0"/>
              </a:spcBef>
              <a:spcAft>
                <a:spcPct val="0"/>
              </a:spcAft>
              <a:defRPr>
                <a:latin typeface="Times New Roman" pitchFamily="16" charset="0"/>
              </a:defRPr>
            </a:lvl1pPr>
          </a:lstStyle>
          <a:p>
            <a:pPr>
              <a:defRPr/>
            </a:pPr>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Times New Roman" pitchFamily="16"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atin typeface="Times New Roman" panose="02020603050405020304" pitchFamily="18" charset="0"/>
              </a:defRPr>
            </a:lvl1pPr>
          </a:lstStyle>
          <a:p>
            <a:pPr>
              <a:defRPr/>
            </a:pPr>
            <a:fld id="{49171EC5-6F33-44F7-B572-73C851CC49BF}" type="slidenum">
              <a:rPr lang="en-US" altLang="en-US"/>
              <a:pPr>
                <a:defRPr/>
              </a:pPr>
              <a:t>‹#›</a:t>
            </a:fld>
            <a:endParaRPr lang="en-US" altLang="en-US"/>
          </a:p>
        </p:txBody>
      </p:sp>
    </p:spTree>
    <p:extLst>
      <p:ext uri="{BB962C8B-B14F-4D97-AF65-F5344CB8AC3E}">
        <p14:creationId xmlns:p14="http://schemas.microsoft.com/office/powerpoint/2010/main" val="718569260"/>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fontAlgn="base">
              <a:spcBef>
                <a:spcPct val="0"/>
              </a:spcBef>
              <a:spcAft>
                <a:spcPct val="0"/>
              </a:spcAft>
              <a:defRPr>
                <a:latin typeface="Times New Roman" pitchFamily="16" charset="0"/>
              </a:defRPr>
            </a:lvl1pPr>
          </a:lstStyle>
          <a:p>
            <a:pPr>
              <a:defRPr/>
            </a:pPr>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Times New Roman" pitchFamily="16"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atin typeface="Times New Roman" panose="02020603050405020304" pitchFamily="18" charset="0"/>
              </a:defRPr>
            </a:lvl1pPr>
          </a:lstStyle>
          <a:p>
            <a:pPr>
              <a:defRPr/>
            </a:pPr>
            <a:fld id="{3FD5E74D-5B63-4886-B73B-0CD6CC5EA287}" type="slidenum">
              <a:rPr lang="en-US" altLang="en-US"/>
              <a:pPr>
                <a:defRPr/>
              </a:pPr>
              <a:t>‹#›</a:t>
            </a:fld>
            <a:endParaRPr lang="en-US" altLang="en-US"/>
          </a:p>
        </p:txBody>
      </p:sp>
    </p:spTree>
    <p:extLst>
      <p:ext uri="{BB962C8B-B14F-4D97-AF65-F5344CB8AC3E}">
        <p14:creationId xmlns:p14="http://schemas.microsoft.com/office/powerpoint/2010/main" val="378517092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fontAlgn="base">
              <a:spcBef>
                <a:spcPct val="0"/>
              </a:spcBef>
              <a:spcAft>
                <a:spcPct val="0"/>
              </a:spcAft>
              <a:defRPr>
                <a:latin typeface="Times New Roman" pitchFamily="16" charset="0"/>
              </a:defRPr>
            </a:lvl1pPr>
          </a:lstStyle>
          <a:p>
            <a:pPr>
              <a:defRPr/>
            </a:pPr>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Times New Roman" pitchFamily="16"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atin typeface="Times New Roman" panose="02020603050405020304" pitchFamily="18" charset="0"/>
              </a:defRPr>
            </a:lvl1pPr>
          </a:lstStyle>
          <a:p>
            <a:pPr>
              <a:defRPr/>
            </a:pPr>
            <a:fld id="{139B7C6C-64A3-4707-A321-08A79502DA4B}" type="slidenum">
              <a:rPr lang="en-US" altLang="en-US"/>
              <a:pPr>
                <a:defRPr/>
              </a:pPr>
              <a:t>‹#›</a:t>
            </a:fld>
            <a:endParaRPr lang="en-US" altLang="en-US"/>
          </a:p>
        </p:txBody>
      </p:sp>
    </p:spTree>
    <p:extLst>
      <p:ext uri="{BB962C8B-B14F-4D97-AF65-F5344CB8AC3E}">
        <p14:creationId xmlns:p14="http://schemas.microsoft.com/office/powerpoint/2010/main" val="147403730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fontAlgn="base">
              <a:spcBef>
                <a:spcPct val="0"/>
              </a:spcBef>
              <a:spcAft>
                <a:spcPct val="0"/>
              </a:spcAft>
              <a:defRPr>
                <a:latin typeface="Times New Roman" pitchFamily="16" charset="0"/>
              </a:defRPr>
            </a:lvl1pPr>
          </a:lstStyle>
          <a:p>
            <a:pPr>
              <a:defRPr/>
            </a:pPr>
            <a:endParaRPr lang="en-US"/>
          </a:p>
        </p:txBody>
      </p:sp>
      <p:sp>
        <p:nvSpPr>
          <p:cNvPr id="6" name="Footer Placeholder 5"/>
          <p:cNvSpPr>
            <a:spLocks noGrp="1"/>
          </p:cNvSpPr>
          <p:nvPr>
            <p:ph type="ftr" sz="quarter" idx="11"/>
          </p:nvPr>
        </p:nvSpPr>
        <p:spPr/>
        <p:txBody>
          <a:bodyPr/>
          <a:lstStyle>
            <a:lvl1pPr fontAlgn="base">
              <a:spcBef>
                <a:spcPct val="0"/>
              </a:spcBef>
              <a:spcAft>
                <a:spcPct val="0"/>
              </a:spcAft>
              <a:defRPr>
                <a:latin typeface="Times New Roman" pitchFamily="16" charset="0"/>
              </a:defRPr>
            </a:lvl1pPr>
          </a:lstStyle>
          <a:p>
            <a:pPr>
              <a:defRPr/>
            </a:pPr>
            <a:endParaRPr lang="en-US"/>
          </a:p>
        </p:txBody>
      </p:sp>
      <p:sp>
        <p:nvSpPr>
          <p:cNvPr id="7" name="Slide Number Placeholder 6"/>
          <p:cNvSpPr>
            <a:spLocks noGrp="1"/>
          </p:cNvSpPr>
          <p:nvPr>
            <p:ph type="sldNum" sz="quarter" idx="12"/>
          </p:nvPr>
        </p:nvSpPr>
        <p:spPr/>
        <p:txBody>
          <a:bodyPr/>
          <a:lstStyle>
            <a:lvl1pPr>
              <a:defRPr smtClean="0">
                <a:latin typeface="Times New Roman" panose="02020603050405020304" pitchFamily="18" charset="0"/>
              </a:defRPr>
            </a:lvl1pPr>
          </a:lstStyle>
          <a:p>
            <a:pPr>
              <a:defRPr/>
            </a:pPr>
            <a:fld id="{5CD308DF-66A9-4A5C-A0F0-7A63CE3CA700}" type="slidenum">
              <a:rPr lang="en-US" altLang="en-US"/>
              <a:pPr>
                <a:defRPr/>
              </a:pPr>
              <a:t>‹#›</a:t>
            </a:fld>
            <a:endParaRPr lang="en-US" altLang="en-US"/>
          </a:p>
        </p:txBody>
      </p:sp>
    </p:spTree>
    <p:extLst>
      <p:ext uri="{BB962C8B-B14F-4D97-AF65-F5344CB8AC3E}">
        <p14:creationId xmlns:p14="http://schemas.microsoft.com/office/powerpoint/2010/main" val="2012493206"/>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fontAlgn="base">
              <a:spcBef>
                <a:spcPct val="0"/>
              </a:spcBef>
              <a:spcAft>
                <a:spcPct val="0"/>
              </a:spcAft>
              <a:defRPr>
                <a:latin typeface="Times New Roman" pitchFamily="16" charset="0"/>
              </a:defRPr>
            </a:lvl1pPr>
          </a:lstStyle>
          <a:p>
            <a:pPr>
              <a:defRPr/>
            </a:pPr>
            <a:endParaRPr lang="en-US"/>
          </a:p>
        </p:txBody>
      </p:sp>
      <p:sp>
        <p:nvSpPr>
          <p:cNvPr id="8" name="Footer Placeholder 7"/>
          <p:cNvSpPr>
            <a:spLocks noGrp="1"/>
          </p:cNvSpPr>
          <p:nvPr>
            <p:ph type="ftr" sz="quarter" idx="11"/>
          </p:nvPr>
        </p:nvSpPr>
        <p:spPr/>
        <p:txBody>
          <a:bodyPr/>
          <a:lstStyle>
            <a:lvl1pPr fontAlgn="base">
              <a:spcBef>
                <a:spcPct val="0"/>
              </a:spcBef>
              <a:spcAft>
                <a:spcPct val="0"/>
              </a:spcAft>
              <a:defRPr>
                <a:latin typeface="Times New Roman" pitchFamily="16" charset="0"/>
              </a:defRPr>
            </a:lvl1pPr>
          </a:lstStyle>
          <a:p>
            <a:pPr>
              <a:defRPr/>
            </a:pPr>
            <a:endParaRPr lang="en-US"/>
          </a:p>
        </p:txBody>
      </p:sp>
      <p:sp>
        <p:nvSpPr>
          <p:cNvPr id="9" name="Slide Number Placeholder 8"/>
          <p:cNvSpPr>
            <a:spLocks noGrp="1"/>
          </p:cNvSpPr>
          <p:nvPr>
            <p:ph type="sldNum" sz="quarter" idx="12"/>
          </p:nvPr>
        </p:nvSpPr>
        <p:spPr/>
        <p:txBody>
          <a:bodyPr/>
          <a:lstStyle>
            <a:lvl1pPr>
              <a:defRPr smtClean="0">
                <a:latin typeface="Times New Roman" panose="02020603050405020304" pitchFamily="18" charset="0"/>
              </a:defRPr>
            </a:lvl1pPr>
          </a:lstStyle>
          <a:p>
            <a:pPr>
              <a:defRPr/>
            </a:pPr>
            <a:fld id="{1771BD0C-27D9-42EB-8C50-585D2199DF2F}" type="slidenum">
              <a:rPr lang="en-US" altLang="en-US"/>
              <a:pPr>
                <a:defRPr/>
              </a:pPr>
              <a:t>‹#›</a:t>
            </a:fld>
            <a:endParaRPr lang="en-US" altLang="en-US"/>
          </a:p>
        </p:txBody>
      </p:sp>
    </p:spTree>
    <p:extLst>
      <p:ext uri="{BB962C8B-B14F-4D97-AF65-F5344CB8AC3E}">
        <p14:creationId xmlns:p14="http://schemas.microsoft.com/office/powerpoint/2010/main" val="599276095"/>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fontAlgn="base">
              <a:spcBef>
                <a:spcPct val="0"/>
              </a:spcBef>
              <a:spcAft>
                <a:spcPct val="0"/>
              </a:spcAft>
              <a:defRPr>
                <a:latin typeface="Times New Roman" pitchFamily="16" charset="0"/>
              </a:defRPr>
            </a:lvl1pPr>
          </a:lstStyle>
          <a:p>
            <a:pPr>
              <a:defRPr/>
            </a:pPr>
            <a:endParaRPr lang="en-US"/>
          </a:p>
        </p:txBody>
      </p:sp>
      <p:sp>
        <p:nvSpPr>
          <p:cNvPr id="4" name="Footer Placeholder 3"/>
          <p:cNvSpPr>
            <a:spLocks noGrp="1"/>
          </p:cNvSpPr>
          <p:nvPr>
            <p:ph type="ftr" sz="quarter" idx="11"/>
          </p:nvPr>
        </p:nvSpPr>
        <p:spPr/>
        <p:txBody>
          <a:bodyPr/>
          <a:lstStyle>
            <a:lvl1pPr fontAlgn="base">
              <a:spcBef>
                <a:spcPct val="0"/>
              </a:spcBef>
              <a:spcAft>
                <a:spcPct val="0"/>
              </a:spcAft>
              <a:defRPr>
                <a:latin typeface="Times New Roman" pitchFamily="16" charset="0"/>
              </a:defRPr>
            </a:lvl1pPr>
          </a:lstStyle>
          <a:p>
            <a:pPr>
              <a:defRPr/>
            </a:pPr>
            <a:endParaRPr lang="en-US"/>
          </a:p>
        </p:txBody>
      </p:sp>
      <p:sp>
        <p:nvSpPr>
          <p:cNvPr id="5" name="Slide Number Placeholder 4"/>
          <p:cNvSpPr>
            <a:spLocks noGrp="1"/>
          </p:cNvSpPr>
          <p:nvPr>
            <p:ph type="sldNum" sz="quarter" idx="12"/>
          </p:nvPr>
        </p:nvSpPr>
        <p:spPr/>
        <p:txBody>
          <a:bodyPr/>
          <a:lstStyle>
            <a:lvl1pPr>
              <a:defRPr smtClean="0">
                <a:latin typeface="Times New Roman" panose="02020603050405020304" pitchFamily="18" charset="0"/>
              </a:defRPr>
            </a:lvl1pPr>
          </a:lstStyle>
          <a:p>
            <a:pPr>
              <a:defRPr/>
            </a:pPr>
            <a:fld id="{57588B44-A446-4AB0-8015-19BFA1344F5E}" type="slidenum">
              <a:rPr lang="en-US" altLang="en-US"/>
              <a:pPr>
                <a:defRPr/>
              </a:pPr>
              <a:t>‹#›</a:t>
            </a:fld>
            <a:endParaRPr lang="en-US" altLang="en-US"/>
          </a:p>
        </p:txBody>
      </p:sp>
    </p:spTree>
    <p:extLst>
      <p:ext uri="{BB962C8B-B14F-4D97-AF65-F5344CB8AC3E}">
        <p14:creationId xmlns:p14="http://schemas.microsoft.com/office/powerpoint/2010/main" val="2382063755"/>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fontAlgn="base">
              <a:spcBef>
                <a:spcPct val="0"/>
              </a:spcBef>
              <a:spcAft>
                <a:spcPct val="0"/>
              </a:spcAft>
              <a:defRPr>
                <a:latin typeface="Times New Roman" pitchFamily="16" charset="0"/>
              </a:defRPr>
            </a:lvl1pPr>
          </a:lstStyle>
          <a:p>
            <a:pPr>
              <a:defRPr/>
            </a:pPr>
            <a:endParaRPr lang="en-US"/>
          </a:p>
        </p:txBody>
      </p:sp>
      <p:sp>
        <p:nvSpPr>
          <p:cNvPr id="3" name="Footer Placeholder 2"/>
          <p:cNvSpPr>
            <a:spLocks noGrp="1"/>
          </p:cNvSpPr>
          <p:nvPr>
            <p:ph type="ftr" sz="quarter" idx="11"/>
          </p:nvPr>
        </p:nvSpPr>
        <p:spPr/>
        <p:txBody>
          <a:bodyPr/>
          <a:lstStyle>
            <a:lvl1pPr fontAlgn="base">
              <a:spcBef>
                <a:spcPct val="0"/>
              </a:spcBef>
              <a:spcAft>
                <a:spcPct val="0"/>
              </a:spcAft>
              <a:defRPr>
                <a:latin typeface="Times New Roman" pitchFamily="16" charset="0"/>
              </a:defRPr>
            </a:lvl1pPr>
          </a:lstStyle>
          <a:p>
            <a:pPr>
              <a:defRPr/>
            </a:pPr>
            <a:endParaRPr lang="en-US"/>
          </a:p>
        </p:txBody>
      </p:sp>
      <p:sp>
        <p:nvSpPr>
          <p:cNvPr id="4" name="Slide Number Placeholder 3"/>
          <p:cNvSpPr>
            <a:spLocks noGrp="1"/>
          </p:cNvSpPr>
          <p:nvPr>
            <p:ph type="sldNum" sz="quarter" idx="12"/>
          </p:nvPr>
        </p:nvSpPr>
        <p:spPr/>
        <p:txBody>
          <a:bodyPr/>
          <a:lstStyle>
            <a:lvl1pPr>
              <a:defRPr smtClean="0">
                <a:latin typeface="Times New Roman" panose="02020603050405020304" pitchFamily="18" charset="0"/>
              </a:defRPr>
            </a:lvl1pPr>
          </a:lstStyle>
          <a:p>
            <a:pPr>
              <a:defRPr/>
            </a:pPr>
            <a:fld id="{90D4E8FB-B533-4127-BEB9-226681F0843B}" type="slidenum">
              <a:rPr lang="en-US" altLang="en-US"/>
              <a:pPr>
                <a:defRPr/>
              </a:pPr>
              <a:t>‹#›</a:t>
            </a:fld>
            <a:endParaRPr lang="en-US" altLang="en-US"/>
          </a:p>
        </p:txBody>
      </p:sp>
    </p:spTree>
    <p:extLst>
      <p:ext uri="{BB962C8B-B14F-4D97-AF65-F5344CB8AC3E}">
        <p14:creationId xmlns:p14="http://schemas.microsoft.com/office/powerpoint/2010/main" val="293208450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fontAlgn="base">
              <a:spcBef>
                <a:spcPct val="0"/>
              </a:spcBef>
              <a:spcAft>
                <a:spcPct val="0"/>
              </a:spcAft>
              <a:defRPr>
                <a:latin typeface="Times New Roman" pitchFamily="16" charset="0"/>
              </a:defRPr>
            </a:lvl1pPr>
          </a:lstStyle>
          <a:p>
            <a:pPr>
              <a:defRPr/>
            </a:pPr>
            <a:endParaRPr lang="en-US"/>
          </a:p>
        </p:txBody>
      </p:sp>
      <p:sp>
        <p:nvSpPr>
          <p:cNvPr id="6" name="Footer Placeholder 5"/>
          <p:cNvSpPr>
            <a:spLocks noGrp="1"/>
          </p:cNvSpPr>
          <p:nvPr>
            <p:ph type="ftr" sz="quarter" idx="11"/>
          </p:nvPr>
        </p:nvSpPr>
        <p:spPr/>
        <p:txBody>
          <a:bodyPr/>
          <a:lstStyle>
            <a:lvl1pPr fontAlgn="base">
              <a:spcBef>
                <a:spcPct val="0"/>
              </a:spcBef>
              <a:spcAft>
                <a:spcPct val="0"/>
              </a:spcAft>
              <a:defRPr>
                <a:latin typeface="Times New Roman" pitchFamily="16" charset="0"/>
              </a:defRPr>
            </a:lvl1pPr>
          </a:lstStyle>
          <a:p>
            <a:pPr>
              <a:defRPr/>
            </a:pPr>
            <a:endParaRPr lang="en-US"/>
          </a:p>
        </p:txBody>
      </p:sp>
      <p:sp>
        <p:nvSpPr>
          <p:cNvPr id="7" name="Slide Number Placeholder 6"/>
          <p:cNvSpPr>
            <a:spLocks noGrp="1"/>
          </p:cNvSpPr>
          <p:nvPr>
            <p:ph type="sldNum" sz="quarter" idx="12"/>
          </p:nvPr>
        </p:nvSpPr>
        <p:spPr/>
        <p:txBody>
          <a:bodyPr/>
          <a:lstStyle>
            <a:lvl1pPr>
              <a:defRPr smtClean="0">
                <a:latin typeface="Times New Roman" panose="02020603050405020304" pitchFamily="18" charset="0"/>
              </a:defRPr>
            </a:lvl1pPr>
          </a:lstStyle>
          <a:p>
            <a:pPr>
              <a:defRPr/>
            </a:pPr>
            <a:fld id="{7FB7B058-7A49-4C03-84D0-B60AA5128B7F}" type="slidenum">
              <a:rPr lang="en-US" altLang="en-US"/>
              <a:pPr>
                <a:defRPr/>
              </a:pPr>
              <a:t>‹#›</a:t>
            </a:fld>
            <a:endParaRPr lang="en-US" altLang="en-US"/>
          </a:p>
        </p:txBody>
      </p:sp>
    </p:spTree>
    <p:extLst>
      <p:ext uri="{BB962C8B-B14F-4D97-AF65-F5344CB8AC3E}">
        <p14:creationId xmlns:p14="http://schemas.microsoft.com/office/powerpoint/2010/main" val="3923567048"/>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fontAlgn="base">
              <a:spcBef>
                <a:spcPct val="0"/>
              </a:spcBef>
              <a:spcAft>
                <a:spcPct val="0"/>
              </a:spcAft>
              <a:defRPr>
                <a:latin typeface="Times New Roman" pitchFamily="16" charset="0"/>
              </a:defRPr>
            </a:lvl1pPr>
          </a:lstStyle>
          <a:p>
            <a:pPr>
              <a:defRPr/>
            </a:pPr>
            <a:endParaRPr lang="en-US"/>
          </a:p>
        </p:txBody>
      </p:sp>
      <p:sp>
        <p:nvSpPr>
          <p:cNvPr id="6" name="Footer Placeholder 5"/>
          <p:cNvSpPr>
            <a:spLocks noGrp="1"/>
          </p:cNvSpPr>
          <p:nvPr>
            <p:ph type="ftr" sz="quarter" idx="11"/>
          </p:nvPr>
        </p:nvSpPr>
        <p:spPr/>
        <p:txBody>
          <a:bodyPr/>
          <a:lstStyle>
            <a:lvl1pPr fontAlgn="base">
              <a:spcBef>
                <a:spcPct val="0"/>
              </a:spcBef>
              <a:spcAft>
                <a:spcPct val="0"/>
              </a:spcAft>
              <a:defRPr>
                <a:latin typeface="Times New Roman" pitchFamily="16" charset="0"/>
              </a:defRPr>
            </a:lvl1pPr>
          </a:lstStyle>
          <a:p>
            <a:pPr>
              <a:defRPr/>
            </a:pPr>
            <a:endParaRPr lang="en-US"/>
          </a:p>
        </p:txBody>
      </p:sp>
      <p:sp>
        <p:nvSpPr>
          <p:cNvPr id="7" name="Slide Number Placeholder 6"/>
          <p:cNvSpPr>
            <a:spLocks noGrp="1"/>
          </p:cNvSpPr>
          <p:nvPr>
            <p:ph type="sldNum" sz="quarter" idx="12"/>
          </p:nvPr>
        </p:nvSpPr>
        <p:spPr/>
        <p:txBody>
          <a:bodyPr/>
          <a:lstStyle>
            <a:lvl1pPr>
              <a:defRPr smtClean="0">
                <a:latin typeface="Times New Roman" panose="02020603050405020304" pitchFamily="18" charset="0"/>
              </a:defRPr>
            </a:lvl1pPr>
          </a:lstStyle>
          <a:p>
            <a:pPr>
              <a:defRPr/>
            </a:pPr>
            <a:fld id="{1A5E53A3-1DB8-4F2D-A782-7451041A0362}" type="slidenum">
              <a:rPr lang="en-US" altLang="en-US"/>
              <a:pPr>
                <a:defRPr/>
              </a:pPr>
              <a:t>‹#›</a:t>
            </a:fld>
            <a:endParaRPr lang="en-US" altLang="en-US"/>
          </a:p>
        </p:txBody>
      </p:sp>
    </p:spTree>
    <p:extLst>
      <p:ext uri="{BB962C8B-B14F-4D97-AF65-F5344CB8AC3E}">
        <p14:creationId xmlns:p14="http://schemas.microsoft.com/office/powerpoint/2010/main" val="3058524857"/>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fontAlgn="base">
              <a:spcBef>
                <a:spcPct val="0"/>
              </a:spcBef>
              <a:spcAft>
                <a:spcPct val="0"/>
              </a:spcAft>
              <a:defRPr>
                <a:latin typeface="Times New Roman" pitchFamily="16" charset="0"/>
              </a:defRPr>
            </a:lvl1pPr>
          </a:lstStyle>
          <a:p>
            <a:pPr>
              <a:defRPr/>
            </a:pPr>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Times New Roman" pitchFamily="16"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atin typeface="Times New Roman" panose="02020603050405020304" pitchFamily="18" charset="0"/>
              </a:defRPr>
            </a:lvl1pPr>
          </a:lstStyle>
          <a:p>
            <a:pPr>
              <a:defRPr/>
            </a:pPr>
            <a:fld id="{CAD1DCF4-592E-4370-9A98-0A97F04FADB1}" type="slidenum">
              <a:rPr lang="en-US" altLang="en-US"/>
              <a:pPr>
                <a:defRPr/>
              </a:pPr>
              <a:t>‹#›</a:t>
            </a:fld>
            <a:endParaRPr lang="en-US" altLang="en-US"/>
          </a:p>
        </p:txBody>
      </p:sp>
    </p:spTree>
    <p:extLst>
      <p:ext uri="{BB962C8B-B14F-4D97-AF65-F5344CB8AC3E}">
        <p14:creationId xmlns:p14="http://schemas.microsoft.com/office/powerpoint/2010/main" val="1495777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304800"/>
            <a:ext cx="196215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304800"/>
            <a:ext cx="573405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6657743"/>
      </p:ext>
    </p:extLst>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fontAlgn="base">
              <a:spcBef>
                <a:spcPct val="0"/>
              </a:spcBef>
              <a:spcAft>
                <a:spcPct val="0"/>
              </a:spcAft>
              <a:defRPr>
                <a:latin typeface="Times New Roman" pitchFamily="16" charset="0"/>
              </a:defRPr>
            </a:lvl1pPr>
          </a:lstStyle>
          <a:p>
            <a:pPr>
              <a:defRPr/>
            </a:pPr>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Times New Roman" pitchFamily="16"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atin typeface="Times New Roman" panose="02020603050405020304" pitchFamily="18" charset="0"/>
              </a:defRPr>
            </a:lvl1pPr>
          </a:lstStyle>
          <a:p>
            <a:pPr>
              <a:defRPr/>
            </a:pPr>
            <a:fld id="{474FBF7E-B10D-4BB4-813E-BAAE3F8D7F23}" type="slidenum">
              <a:rPr lang="en-US" altLang="en-US"/>
              <a:pPr>
                <a:defRPr/>
              </a:pPr>
              <a:t>‹#›</a:t>
            </a:fld>
            <a:endParaRPr lang="en-US" altLang="en-US"/>
          </a:p>
        </p:txBody>
      </p:sp>
    </p:spTree>
    <p:extLst>
      <p:ext uri="{BB962C8B-B14F-4D97-AF65-F5344CB8AC3E}">
        <p14:creationId xmlns:p14="http://schemas.microsoft.com/office/powerpoint/2010/main" val="1902536649"/>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p:txBody>
          <a:bodyPr/>
          <a:lstStyle>
            <a:lvl1pPr fontAlgn="base">
              <a:spcBef>
                <a:spcPct val="0"/>
              </a:spcBef>
              <a:spcAft>
                <a:spcPct val="0"/>
              </a:spcAft>
              <a:defRPr>
                <a:latin typeface="Times New Roman" pitchFamily="16" charset="0"/>
              </a:defRPr>
            </a:lvl1pPr>
          </a:lstStyle>
          <a:p>
            <a:pPr>
              <a:defRPr/>
            </a:pPr>
            <a:endParaRPr lang="en-US"/>
          </a:p>
        </p:txBody>
      </p:sp>
      <p:sp>
        <p:nvSpPr>
          <p:cNvPr id="6" name="Footer Placeholder 5"/>
          <p:cNvSpPr>
            <a:spLocks noGrp="1" noChangeArrowheads="1"/>
          </p:cNvSpPr>
          <p:nvPr>
            <p:ph type="ftr" sz="quarter" idx="11"/>
          </p:nvPr>
        </p:nvSpPr>
        <p:spPr/>
        <p:txBody>
          <a:bodyPr/>
          <a:lstStyle>
            <a:lvl1pPr fontAlgn="base">
              <a:spcBef>
                <a:spcPct val="0"/>
              </a:spcBef>
              <a:spcAft>
                <a:spcPct val="0"/>
              </a:spcAft>
              <a:defRPr>
                <a:latin typeface="Times New Roman" pitchFamily="16" charset="0"/>
              </a:defRPr>
            </a:lvl1pPr>
          </a:lstStyle>
          <a:p>
            <a:pPr>
              <a:defRPr/>
            </a:pPr>
            <a:endParaRPr lang="en-US"/>
          </a:p>
        </p:txBody>
      </p:sp>
      <p:sp>
        <p:nvSpPr>
          <p:cNvPr id="7" name="Slide Number Placeholder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72A386C6-643C-478B-91CF-037434CFAF18}" type="slidenum">
              <a:rPr lang="en-US" altLang="en-US"/>
              <a:pPr>
                <a:defRPr/>
              </a:pPr>
              <a:t>‹#›</a:t>
            </a:fld>
            <a:endParaRPr lang="en-US" altLang="en-US"/>
          </a:p>
        </p:txBody>
      </p:sp>
    </p:spTree>
    <p:extLst>
      <p:ext uri="{BB962C8B-B14F-4D97-AF65-F5344CB8AC3E}">
        <p14:creationId xmlns:p14="http://schemas.microsoft.com/office/powerpoint/2010/main" val="2319513126"/>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143000" y="685800"/>
            <a:ext cx="7793038" cy="6096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962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800600" y="1981200"/>
            <a:ext cx="3962400" cy="4495800"/>
          </a:xfrm>
        </p:spPr>
        <p:txBody>
          <a:bodyPr rtlCol="0">
            <a:normAutofit/>
          </a:bodyPr>
          <a:lstStyle/>
          <a:p>
            <a:pPr lvl="0"/>
            <a:endParaRPr lang="en-US" noProof="0"/>
          </a:p>
        </p:txBody>
      </p:sp>
      <p:sp>
        <p:nvSpPr>
          <p:cNvPr id="5" name="Slide Number Placeholder 4"/>
          <p:cNvSpPr>
            <a:spLocks noGrp="1"/>
          </p:cNvSpPr>
          <p:nvPr>
            <p:ph type="sldNum" sz="quarter" idx="10"/>
          </p:nvPr>
        </p:nvSpPr>
        <p:spPr>
          <a:xfrm>
            <a:off x="7239000" y="6477000"/>
            <a:ext cx="1905000" cy="381000"/>
          </a:xfrm>
        </p:spPr>
        <p:txBody>
          <a:bodyPr/>
          <a:lstStyle>
            <a:lvl1pPr>
              <a:defRPr smtClean="0">
                <a:latin typeface="Times New Roman" panose="02020603050405020304" pitchFamily="18" charset="0"/>
              </a:defRPr>
            </a:lvl1pPr>
          </a:lstStyle>
          <a:p>
            <a:pPr>
              <a:defRPr/>
            </a:pPr>
            <a:fld id="{CB61E4DC-712A-47F5-A8AF-E24A7F8B902D}" type="slidenum">
              <a:rPr lang="en-US" altLang="en-US"/>
              <a:pPr>
                <a:defRPr/>
              </a:pPr>
              <a:t>‹#›</a:t>
            </a:fld>
            <a:endParaRPr lang="en-US" altLang="en-US"/>
          </a:p>
        </p:txBody>
      </p:sp>
    </p:spTree>
    <p:extLst>
      <p:ext uri="{BB962C8B-B14F-4D97-AF65-F5344CB8AC3E}">
        <p14:creationId xmlns:p14="http://schemas.microsoft.com/office/powerpoint/2010/main" val="1518861394"/>
      </p:ext>
    </p:extLst>
  </p:cSld>
  <p:clrMapOvr>
    <a:masterClrMapping/>
  </p:clrMapOvr>
  <p:transition advClick="0">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A89022AC-F2C4-4306-899C-308D3B402FCE}" type="slidenum">
              <a:rPr lang="en-US" altLang="en-US"/>
              <a:pPr>
                <a:defRPr/>
              </a:pPr>
              <a:t>‹#›</a:t>
            </a:fld>
            <a:endParaRPr lang="en-US" altLang="en-US"/>
          </a:p>
        </p:txBody>
      </p:sp>
    </p:spTree>
    <p:extLst>
      <p:ext uri="{BB962C8B-B14F-4D97-AF65-F5344CB8AC3E}">
        <p14:creationId xmlns:p14="http://schemas.microsoft.com/office/powerpoint/2010/main" val="13019552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F775B31A-0AF1-4EAB-8E2A-1C46FE22EA76}" type="slidenum">
              <a:rPr lang="en-US" altLang="en-US"/>
              <a:pPr>
                <a:defRPr/>
              </a:pPr>
              <a:t>‹#›</a:t>
            </a:fld>
            <a:endParaRPr lang="en-US" altLang="en-US"/>
          </a:p>
        </p:txBody>
      </p:sp>
    </p:spTree>
    <p:extLst>
      <p:ext uri="{BB962C8B-B14F-4D97-AF65-F5344CB8AC3E}">
        <p14:creationId xmlns:p14="http://schemas.microsoft.com/office/powerpoint/2010/main" val="27454236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26C82C5C-243C-4727-8BE4-988A5B8E3BFF}" type="slidenum">
              <a:rPr lang="en-US" altLang="en-US"/>
              <a:pPr>
                <a:defRPr/>
              </a:pPr>
              <a:t>‹#›</a:t>
            </a:fld>
            <a:endParaRPr lang="en-US" altLang="en-US"/>
          </a:p>
        </p:txBody>
      </p:sp>
    </p:spTree>
    <p:extLst>
      <p:ext uri="{BB962C8B-B14F-4D97-AF65-F5344CB8AC3E}">
        <p14:creationId xmlns:p14="http://schemas.microsoft.com/office/powerpoint/2010/main" val="27704695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6" name="Footer Placeholder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7" name="Slide Number Placeholder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392404B1-4461-4F9A-93F2-8077DC53ABA6}" type="slidenum">
              <a:rPr lang="en-US" altLang="en-US"/>
              <a:pPr>
                <a:defRPr/>
              </a:pPr>
              <a:t>‹#›</a:t>
            </a:fld>
            <a:endParaRPr lang="en-US" altLang="en-US"/>
          </a:p>
        </p:txBody>
      </p:sp>
    </p:spTree>
    <p:extLst>
      <p:ext uri="{BB962C8B-B14F-4D97-AF65-F5344CB8AC3E}">
        <p14:creationId xmlns:p14="http://schemas.microsoft.com/office/powerpoint/2010/main" val="31024768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8" name="Rectangle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9" name="Rectangle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9A248173-14ED-4773-AEC2-D6FA207A7DE7}" type="slidenum">
              <a:rPr lang="en-US" altLang="en-US"/>
              <a:pPr>
                <a:defRPr/>
              </a:pPr>
              <a:t>‹#›</a:t>
            </a:fld>
            <a:endParaRPr lang="en-US" altLang="en-US"/>
          </a:p>
        </p:txBody>
      </p:sp>
    </p:spTree>
    <p:extLst>
      <p:ext uri="{BB962C8B-B14F-4D97-AF65-F5344CB8AC3E}">
        <p14:creationId xmlns:p14="http://schemas.microsoft.com/office/powerpoint/2010/main" val="13432298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4" name="Rectangle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5" name="Rectangle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8EE11205-B3BC-46EC-B3D1-2465F0706412}" type="slidenum">
              <a:rPr lang="en-US" altLang="en-US"/>
              <a:pPr>
                <a:defRPr/>
              </a:pPr>
              <a:t>‹#›</a:t>
            </a:fld>
            <a:endParaRPr lang="en-US" altLang="en-US"/>
          </a:p>
        </p:txBody>
      </p:sp>
    </p:spTree>
    <p:extLst>
      <p:ext uri="{BB962C8B-B14F-4D97-AF65-F5344CB8AC3E}">
        <p14:creationId xmlns:p14="http://schemas.microsoft.com/office/powerpoint/2010/main" val="39130246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3" name="Rectangle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4" name="Rectangle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E1DB8614-1613-438F-BC1F-2191E33DF0A1}" type="slidenum">
              <a:rPr lang="en-US" altLang="en-US"/>
              <a:pPr>
                <a:defRPr/>
              </a:pPr>
              <a:t>‹#›</a:t>
            </a:fld>
            <a:endParaRPr lang="en-US" altLang="en-US"/>
          </a:p>
        </p:txBody>
      </p:sp>
    </p:spTree>
    <p:extLst>
      <p:ext uri="{BB962C8B-B14F-4D97-AF65-F5344CB8AC3E}">
        <p14:creationId xmlns:p14="http://schemas.microsoft.com/office/powerpoint/2010/main" val="3667448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6" name="Footer Placeholder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7" name="Slide Number Placeholder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FBDEEA6E-B369-4D56-9C65-7039EA559076}" type="slidenum">
              <a:rPr lang="en-US" altLang="en-US"/>
              <a:pPr>
                <a:defRPr/>
              </a:pPr>
              <a:t>‹#›</a:t>
            </a:fld>
            <a:endParaRPr lang="en-US" altLang="en-US"/>
          </a:p>
        </p:txBody>
      </p:sp>
    </p:spTree>
    <p:extLst>
      <p:ext uri="{BB962C8B-B14F-4D97-AF65-F5344CB8AC3E}">
        <p14:creationId xmlns:p14="http://schemas.microsoft.com/office/powerpoint/2010/main" val="837246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3609827"/>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6" name="Footer Placeholder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7" name="Slide Number Placeholder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EAD816D4-B345-4561-8D2D-FB23F9C50D34}" type="slidenum">
              <a:rPr lang="en-US" altLang="en-US"/>
              <a:pPr>
                <a:defRPr/>
              </a:pPr>
              <a:t>‹#›</a:t>
            </a:fld>
            <a:endParaRPr lang="en-US" altLang="en-US"/>
          </a:p>
        </p:txBody>
      </p:sp>
    </p:spTree>
    <p:extLst>
      <p:ext uri="{BB962C8B-B14F-4D97-AF65-F5344CB8AC3E}">
        <p14:creationId xmlns:p14="http://schemas.microsoft.com/office/powerpoint/2010/main" val="2616620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15C16E29-F9A7-4F00-9C46-6F4874C08A89}" type="slidenum">
              <a:rPr lang="en-US" altLang="en-US"/>
              <a:pPr>
                <a:defRPr/>
              </a:pPr>
              <a:t>‹#›</a:t>
            </a:fld>
            <a:endParaRPr lang="en-US" altLang="en-US"/>
          </a:p>
        </p:txBody>
      </p:sp>
    </p:spTree>
    <p:extLst>
      <p:ext uri="{BB962C8B-B14F-4D97-AF65-F5344CB8AC3E}">
        <p14:creationId xmlns:p14="http://schemas.microsoft.com/office/powerpoint/2010/main" val="39632410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C25EB029-72CB-4B6C-A129-91F9ADF2DD35}" type="slidenum">
              <a:rPr lang="en-US" altLang="en-US"/>
              <a:pPr>
                <a:defRPr/>
              </a:pPr>
              <a:t>‹#›</a:t>
            </a:fld>
            <a:endParaRPr lang="en-US" altLang="en-US"/>
          </a:p>
        </p:txBody>
      </p:sp>
    </p:spTree>
    <p:extLst>
      <p:ext uri="{BB962C8B-B14F-4D97-AF65-F5344CB8AC3E}">
        <p14:creationId xmlns:p14="http://schemas.microsoft.com/office/powerpoint/2010/main" val="32288802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B8541A59-E250-49D4-B6EC-7B00099A6286}" type="slidenum">
              <a:rPr lang="en-US" altLang="en-US"/>
              <a:pPr>
                <a:defRPr/>
              </a:pPr>
              <a:t>‹#›</a:t>
            </a:fld>
            <a:endParaRPr lang="en-US" altLang="en-US"/>
          </a:p>
        </p:txBody>
      </p:sp>
    </p:spTree>
    <p:extLst>
      <p:ext uri="{BB962C8B-B14F-4D97-AF65-F5344CB8AC3E}">
        <p14:creationId xmlns:p14="http://schemas.microsoft.com/office/powerpoint/2010/main" val="41599141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46A8B8B0-21AA-41B2-9358-BBDF5B44C0B7}" type="slidenum">
              <a:rPr lang="en-US" altLang="en-US"/>
              <a:pPr>
                <a:defRPr/>
              </a:pPr>
              <a:t>‹#›</a:t>
            </a:fld>
            <a:endParaRPr lang="en-US" altLang="en-US"/>
          </a:p>
        </p:txBody>
      </p:sp>
    </p:spTree>
    <p:extLst>
      <p:ext uri="{BB962C8B-B14F-4D97-AF65-F5344CB8AC3E}">
        <p14:creationId xmlns:p14="http://schemas.microsoft.com/office/powerpoint/2010/main" val="20686641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5132F410-9C00-4734-95D8-E85E9FFB009D}" type="slidenum">
              <a:rPr lang="en-US" altLang="en-US"/>
              <a:pPr>
                <a:defRPr/>
              </a:pPr>
              <a:t>‹#›</a:t>
            </a:fld>
            <a:endParaRPr lang="en-US" altLang="en-US"/>
          </a:p>
        </p:txBody>
      </p:sp>
    </p:spTree>
    <p:extLst>
      <p:ext uri="{BB962C8B-B14F-4D97-AF65-F5344CB8AC3E}">
        <p14:creationId xmlns:p14="http://schemas.microsoft.com/office/powerpoint/2010/main" val="18795086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6" name="Footer Placeholder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7" name="Slide Number Placeholder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7FCAF4FB-5248-4AF9-BC24-53393233B81A}" type="slidenum">
              <a:rPr lang="en-US" altLang="en-US"/>
              <a:pPr>
                <a:defRPr/>
              </a:pPr>
              <a:t>‹#›</a:t>
            </a:fld>
            <a:endParaRPr lang="en-US" altLang="en-US"/>
          </a:p>
        </p:txBody>
      </p:sp>
    </p:spTree>
    <p:extLst>
      <p:ext uri="{BB962C8B-B14F-4D97-AF65-F5344CB8AC3E}">
        <p14:creationId xmlns:p14="http://schemas.microsoft.com/office/powerpoint/2010/main" val="24080935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8" name="Rectangle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9" name="Rectangle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88D8C12B-9280-4F9B-942A-F7AC2770F993}" type="slidenum">
              <a:rPr lang="en-US" altLang="en-US"/>
              <a:pPr>
                <a:defRPr/>
              </a:pPr>
              <a:t>‹#›</a:t>
            </a:fld>
            <a:endParaRPr lang="en-US" altLang="en-US"/>
          </a:p>
        </p:txBody>
      </p:sp>
    </p:spTree>
    <p:extLst>
      <p:ext uri="{BB962C8B-B14F-4D97-AF65-F5344CB8AC3E}">
        <p14:creationId xmlns:p14="http://schemas.microsoft.com/office/powerpoint/2010/main" val="4130756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4" name="Rectangle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5" name="Rectangle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FF4E3F77-8BCF-4EB3-A8F4-261A02CF703C}" type="slidenum">
              <a:rPr lang="en-US" altLang="en-US"/>
              <a:pPr>
                <a:defRPr/>
              </a:pPr>
              <a:t>‹#›</a:t>
            </a:fld>
            <a:endParaRPr lang="en-US" altLang="en-US"/>
          </a:p>
        </p:txBody>
      </p:sp>
    </p:spTree>
    <p:extLst>
      <p:ext uri="{BB962C8B-B14F-4D97-AF65-F5344CB8AC3E}">
        <p14:creationId xmlns:p14="http://schemas.microsoft.com/office/powerpoint/2010/main" val="24449076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3" name="Rectangle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4" name="Rectangle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D3B94C83-5EED-4414-A029-06AF35D644F1}" type="slidenum">
              <a:rPr lang="en-US" altLang="en-US"/>
              <a:pPr>
                <a:defRPr/>
              </a:pPr>
              <a:t>‹#›</a:t>
            </a:fld>
            <a:endParaRPr lang="en-US" altLang="en-US"/>
          </a:p>
        </p:txBody>
      </p:sp>
    </p:spTree>
    <p:extLst>
      <p:ext uri="{BB962C8B-B14F-4D97-AF65-F5344CB8AC3E}">
        <p14:creationId xmlns:p14="http://schemas.microsoft.com/office/powerpoint/2010/main" val="1242635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54587151"/>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6" name="Footer Placeholder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7" name="Slide Number Placeholder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34A1A184-6A62-474A-B76F-931D661DA364}" type="slidenum">
              <a:rPr lang="en-US" altLang="en-US"/>
              <a:pPr>
                <a:defRPr/>
              </a:pPr>
              <a:t>‹#›</a:t>
            </a:fld>
            <a:endParaRPr lang="en-US" altLang="en-US"/>
          </a:p>
        </p:txBody>
      </p:sp>
    </p:spTree>
    <p:extLst>
      <p:ext uri="{BB962C8B-B14F-4D97-AF65-F5344CB8AC3E}">
        <p14:creationId xmlns:p14="http://schemas.microsoft.com/office/powerpoint/2010/main" val="319351618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6" name="Footer Placeholder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7" name="Slide Number Placeholder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2925BDB0-63C2-40CC-9F10-4B80B1636268}" type="slidenum">
              <a:rPr lang="en-US" altLang="en-US"/>
              <a:pPr>
                <a:defRPr/>
              </a:pPr>
              <a:t>‹#›</a:t>
            </a:fld>
            <a:endParaRPr lang="en-US" altLang="en-US"/>
          </a:p>
        </p:txBody>
      </p:sp>
    </p:spTree>
    <p:extLst>
      <p:ext uri="{BB962C8B-B14F-4D97-AF65-F5344CB8AC3E}">
        <p14:creationId xmlns:p14="http://schemas.microsoft.com/office/powerpoint/2010/main" val="14898012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00DC0B58-F05B-4C5D-BEC9-42EB35F95AD0}" type="slidenum">
              <a:rPr lang="en-US" altLang="en-US"/>
              <a:pPr>
                <a:defRPr/>
              </a:pPr>
              <a:t>‹#›</a:t>
            </a:fld>
            <a:endParaRPr lang="en-US" altLang="en-US"/>
          </a:p>
        </p:txBody>
      </p:sp>
    </p:spTree>
    <p:extLst>
      <p:ext uri="{BB962C8B-B14F-4D97-AF65-F5344CB8AC3E}">
        <p14:creationId xmlns:p14="http://schemas.microsoft.com/office/powerpoint/2010/main" val="9880431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D343685F-9F16-40C6-82CA-5AC273D50A07}" type="slidenum">
              <a:rPr lang="en-US" altLang="en-US"/>
              <a:pPr>
                <a:defRPr/>
              </a:pPr>
              <a:t>‹#›</a:t>
            </a:fld>
            <a:endParaRPr lang="en-US" altLang="en-US"/>
          </a:p>
        </p:txBody>
      </p:sp>
    </p:spTree>
    <p:extLst>
      <p:ext uri="{BB962C8B-B14F-4D97-AF65-F5344CB8AC3E}">
        <p14:creationId xmlns:p14="http://schemas.microsoft.com/office/powerpoint/2010/main" val="10465181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B3184FFF-6E79-4019-B648-1D5DCA808BC4}" type="slidenum">
              <a:rPr lang="en-US" altLang="en-US"/>
              <a:pPr>
                <a:defRPr/>
              </a:pPr>
              <a:t>‹#›</a:t>
            </a:fld>
            <a:endParaRPr lang="en-US" altLang="en-US"/>
          </a:p>
        </p:txBody>
      </p:sp>
    </p:spTree>
    <p:extLst>
      <p:ext uri="{BB962C8B-B14F-4D97-AF65-F5344CB8AC3E}">
        <p14:creationId xmlns:p14="http://schemas.microsoft.com/office/powerpoint/2010/main" val="49048671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C8039B2E-554A-4167-9D25-56A429F073A5}" type="slidenum">
              <a:rPr lang="en-US" altLang="en-US"/>
              <a:pPr>
                <a:defRPr/>
              </a:pPr>
              <a:t>‹#›</a:t>
            </a:fld>
            <a:endParaRPr lang="en-US" altLang="en-US"/>
          </a:p>
        </p:txBody>
      </p:sp>
    </p:spTree>
    <p:extLst>
      <p:ext uri="{BB962C8B-B14F-4D97-AF65-F5344CB8AC3E}">
        <p14:creationId xmlns:p14="http://schemas.microsoft.com/office/powerpoint/2010/main" val="36046888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7C375EB6-97E9-4BFC-92D5-49B01427D6D5}" type="slidenum">
              <a:rPr lang="en-US" altLang="en-US"/>
              <a:pPr>
                <a:defRPr/>
              </a:pPr>
              <a:t>‹#›</a:t>
            </a:fld>
            <a:endParaRPr lang="en-US" altLang="en-US"/>
          </a:p>
        </p:txBody>
      </p:sp>
    </p:spTree>
    <p:extLst>
      <p:ext uri="{BB962C8B-B14F-4D97-AF65-F5344CB8AC3E}">
        <p14:creationId xmlns:p14="http://schemas.microsoft.com/office/powerpoint/2010/main" val="226759861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6" name="Footer Placeholder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7" name="Slide Number Placeholder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3F3E6C3D-8E0A-41B5-95B6-C623E9E21B56}" type="slidenum">
              <a:rPr lang="en-US" altLang="en-US"/>
              <a:pPr>
                <a:defRPr/>
              </a:pPr>
              <a:t>‹#›</a:t>
            </a:fld>
            <a:endParaRPr lang="en-US" altLang="en-US"/>
          </a:p>
        </p:txBody>
      </p:sp>
    </p:spTree>
    <p:extLst>
      <p:ext uri="{BB962C8B-B14F-4D97-AF65-F5344CB8AC3E}">
        <p14:creationId xmlns:p14="http://schemas.microsoft.com/office/powerpoint/2010/main" val="215475301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8" name="Rectangle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9" name="Rectangle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DEC087E5-C5C7-403C-BC12-441A07FDBF7D}" type="slidenum">
              <a:rPr lang="en-US" altLang="en-US"/>
              <a:pPr>
                <a:defRPr/>
              </a:pPr>
              <a:t>‹#›</a:t>
            </a:fld>
            <a:endParaRPr lang="en-US" altLang="en-US"/>
          </a:p>
        </p:txBody>
      </p:sp>
    </p:spTree>
    <p:extLst>
      <p:ext uri="{BB962C8B-B14F-4D97-AF65-F5344CB8AC3E}">
        <p14:creationId xmlns:p14="http://schemas.microsoft.com/office/powerpoint/2010/main" val="83410916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4" name="Rectangle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5" name="Rectangle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7059EB4E-93C0-4ABC-8F4F-C3AF58D55542}" type="slidenum">
              <a:rPr lang="en-US" altLang="en-US"/>
              <a:pPr>
                <a:defRPr/>
              </a:pPr>
              <a:t>‹#›</a:t>
            </a:fld>
            <a:endParaRPr lang="en-US" altLang="en-US"/>
          </a:p>
        </p:txBody>
      </p:sp>
    </p:spTree>
    <p:extLst>
      <p:ext uri="{BB962C8B-B14F-4D97-AF65-F5344CB8AC3E}">
        <p14:creationId xmlns:p14="http://schemas.microsoft.com/office/powerpoint/2010/main" val="2107766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6974351"/>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3" name="Rectangle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4" name="Rectangle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DF0978D9-7DE6-46A1-AD3E-EA489D77EBFC}" type="slidenum">
              <a:rPr lang="en-US" altLang="en-US"/>
              <a:pPr>
                <a:defRPr/>
              </a:pPr>
              <a:t>‹#›</a:t>
            </a:fld>
            <a:endParaRPr lang="en-US" altLang="en-US"/>
          </a:p>
        </p:txBody>
      </p:sp>
    </p:spTree>
    <p:extLst>
      <p:ext uri="{BB962C8B-B14F-4D97-AF65-F5344CB8AC3E}">
        <p14:creationId xmlns:p14="http://schemas.microsoft.com/office/powerpoint/2010/main" val="132173572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6" name="Footer Placeholder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7" name="Slide Number Placeholder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D81DBF26-172D-44D0-A8C4-539D15B887F1}" type="slidenum">
              <a:rPr lang="en-US" altLang="en-US"/>
              <a:pPr>
                <a:defRPr/>
              </a:pPr>
              <a:t>‹#›</a:t>
            </a:fld>
            <a:endParaRPr lang="en-US" altLang="en-US"/>
          </a:p>
        </p:txBody>
      </p:sp>
    </p:spTree>
    <p:extLst>
      <p:ext uri="{BB962C8B-B14F-4D97-AF65-F5344CB8AC3E}">
        <p14:creationId xmlns:p14="http://schemas.microsoft.com/office/powerpoint/2010/main" val="185460858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6" name="Footer Placeholder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7" name="Slide Number Placeholder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507E5A00-FDE7-46B0-83E2-97097E970D16}" type="slidenum">
              <a:rPr lang="en-US" altLang="en-US"/>
              <a:pPr>
                <a:defRPr/>
              </a:pPr>
              <a:t>‹#›</a:t>
            </a:fld>
            <a:endParaRPr lang="en-US" altLang="en-US"/>
          </a:p>
        </p:txBody>
      </p:sp>
    </p:spTree>
    <p:extLst>
      <p:ext uri="{BB962C8B-B14F-4D97-AF65-F5344CB8AC3E}">
        <p14:creationId xmlns:p14="http://schemas.microsoft.com/office/powerpoint/2010/main" val="287628499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96981E6E-247E-4A0D-A2B6-F3FDF7E6FBEA}" type="slidenum">
              <a:rPr lang="en-US" altLang="en-US"/>
              <a:pPr>
                <a:defRPr/>
              </a:pPr>
              <a:t>‹#›</a:t>
            </a:fld>
            <a:endParaRPr lang="en-US" altLang="en-US"/>
          </a:p>
        </p:txBody>
      </p:sp>
    </p:spTree>
    <p:extLst>
      <p:ext uri="{BB962C8B-B14F-4D97-AF65-F5344CB8AC3E}">
        <p14:creationId xmlns:p14="http://schemas.microsoft.com/office/powerpoint/2010/main" val="82284307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92F4A310-7194-485C-8B79-46589E9DC99C}" type="slidenum">
              <a:rPr lang="en-US" altLang="en-US"/>
              <a:pPr>
                <a:defRPr/>
              </a:pPr>
              <a:t>‹#›</a:t>
            </a:fld>
            <a:endParaRPr lang="en-US" altLang="en-US"/>
          </a:p>
        </p:txBody>
      </p:sp>
    </p:spTree>
    <p:extLst>
      <p:ext uri="{BB962C8B-B14F-4D97-AF65-F5344CB8AC3E}">
        <p14:creationId xmlns:p14="http://schemas.microsoft.com/office/powerpoint/2010/main" val="19731035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50D23AC4-7C07-4D2A-8BD5-EC0D87BD1E5D}" type="slidenum">
              <a:rPr lang="en-US" altLang="en-US"/>
              <a:pPr>
                <a:defRPr/>
              </a:pPr>
              <a:t>‹#›</a:t>
            </a:fld>
            <a:endParaRPr lang="en-US" altLang="en-US"/>
          </a:p>
        </p:txBody>
      </p:sp>
    </p:spTree>
    <p:extLst>
      <p:ext uri="{BB962C8B-B14F-4D97-AF65-F5344CB8AC3E}">
        <p14:creationId xmlns:p14="http://schemas.microsoft.com/office/powerpoint/2010/main" val="269978425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15902B77-9E0C-47FA-A02A-9EF4B84F3E0F}" type="slidenum">
              <a:rPr lang="en-US" altLang="en-US"/>
              <a:pPr>
                <a:defRPr/>
              </a:pPr>
              <a:t>‹#›</a:t>
            </a:fld>
            <a:endParaRPr lang="en-US" altLang="en-US"/>
          </a:p>
        </p:txBody>
      </p:sp>
    </p:spTree>
    <p:extLst>
      <p:ext uri="{BB962C8B-B14F-4D97-AF65-F5344CB8AC3E}">
        <p14:creationId xmlns:p14="http://schemas.microsoft.com/office/powerpoint/2010/main" val="409219828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EDC00EDC-197F-4FE8-9B4C-50EB4A432B7C}" type="slidenum">
              <a:rPr lang="en-US" altLang="en-US"/>
              <a:pPr>
                <a:defRPr/>
              </a:pPr>
              <a:t>‹#›</a:t>
            </a:fld>
            <a:endParaRPr lang="en-US" altLang="en-US"/>
          </a:p>
        </p:txBody>
      </p:sp>
    </p:spTree>
    <p:extLst>
      <p:ext uri="{BB962C8B-B14F-4D97-AF65-F5344CB8AC3E}">
        <p14:creationId xmlns:p14="http://schemas.microsoft.com/office/powerpoint/2010/main" val="144632689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6" name="Footer Placeholder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7" name="Slide Number Placeholder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D35A2D79-B6DF-4DEC-812A-40921336B6DB}" type="slidenum">
              <a:rPr lang="en-US" altLang="en-US"/>
              <a:pPr>
                <a:defRPr/>
              </a:pPr>
              <a:t>‹#›</a:t>
            </a:fld>
            <a:endParaRPr lang="en-US" altLang="en-US"/>
          </a:p>
        </p:txBody>
      </p:sp>
    </p:spTree>
    <p:extLst>
      <p:ext uri="{BB962C8B-B14F-4D97-AF65-F5344CB8AC3E}">
        <p14:creationId xmlns:p14="http://schemas.microsoft.com/office/powerpoint/2010/main" val="160786593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8" name="Rectangle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9" name="Rectangle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819E5447-F97E-4944-8FA2-A9F1D90CD409}" type="slidenum">
              <a:rPr lang="en-US" altLang="en-US"/>
              <a:pPr>
                <a:defRPr/>
              </a:pPr>
              <a:t>‹#›</a:t>
            </a:fld>
            <a:endParaRPr lang="en-US" altLang="en-US"/>
          </a:p>
        </p:txBody>
      </p:sp>
    </p:spTree>
    <p:extLst>
      <p:ext uri="{BB962C8B-B14F-4D97-AF65-F5344CB8AC3E}">
        <p14:creationId xmlns:p14="http://schemas.microsoft.com/office/powerpoint/2010/main" val="2495682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249150"/>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4" name="Rectangle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5" name="Rectangle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960AC5A5-3915-4ED4-B78F-9AC2412BA73E}" type="slidenum">
              <a:rPr lang="en-US" altLang="en-US"/>
              <a:pPr>
                <a:defRPr/>
              </a:pPr>
              <a:t>‹#›</a:t>
            </a:fld>
            <a:endParaRPr lang="en-US" altLang="en-US"/>
          </a:p>
        </p:txBody>
      </p:sp>
    </p:spTree>
    <p:extLst>
      <p:ext uri="{BB962C8B-B14F-4D97-AF65-F5344CB8AC3E}">
        <p14:creationId xmlns:p14="http://schemas.microsoft.com/office/powerpoint/2010/main" val="290747309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3" name="Rectangle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4" name="Rectangle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64B99451-A34B-4B90-A89F-560033E47277}" type="slidenum">
              <a:rPr lang="en-US" altLang="en-US"/>
              <a:pPr>
                <a:defRPr/>
              </a:pPr>
              <a:t>‹#›</a:t>
            </a:fld>
            <a:endParaRPr lang="en-US" altLang="en-US"/>
          </a:p>
        </p:txBody>
      </p:sp>
    </p:spTree>
    <p:extLst>
      <p:ext uri="{BB962C8B-B14F-4D97-AF65-F5344CB8AC3E}">
        <p14:creationId xmlns:p14="http://schemas.microsoft.com/office/powerpoint/2010/main" val="81037363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6" name="Footer Placeholder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7" name="Slide Number Placeholder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7D9B252E-0795-4844-A64A-98B165E90170}" type="slidenum">
              <a:rPr lang="en-US" altLang="en-US"/>
              <a:pPr>
                <a:defRPr/>
              </a:pPr>
              <a:t>‹#›</a:t>
            </a:fld>
            <a:endParaRPr lang="en-US" altLang="en-US"/>
          </a:p>
        </p:txBody>
      </p:sp>
    </p:spTree>
    <p:extLst>
      <p:ext uri="{BB962C8B-B14F-4D97-AF65-F5344CB8AC3E}">
        <p14:creationId xmlns:p14="http://schemas.microsoft.com/office/powerpoint/2010/main" val="381747997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6" name="Footer Placeholder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7" name="Slide Number Placeholder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6ED46AAF-2CA3-404A-8D89-400B84C13A89}" type="slidenum">
              <a:rPr lang="en-US" altLang="en-US"/>
              <a:pPr>
                <a:defRPr/>
              </a:pPr>
              <a:t>‹#›</a:t>
            </a:fld>
            <a:endParaRPr lang="en-US" altLang="en-US"/>
          </a:p>
        </p:txBody>
      </p:sp>
    </p:spTree>
    <p:extLst>
      <p:ext uri="{BB962C8B-B14F-4D97-AF65-F5344CB8AC3E}">
        <p14:creationId xmlns:p14="http://schemas.microsoft.com/office/powerpoint/2010/main" val="98092989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FD612C64-B50F-405C-96A1-8CC4611F62E6}" type="slidenum">
              <a:rPr lang="en-US" altLang="en-US"/>
              <a:pPr>
                <a:defRPr/>
              </a:pPr>
              <a:t>‹#›</a:t>
            </a:fld>
            <a:endParaRPr lang="en-US" altLang="en-US"/>
          </a:p>
        </p:txBody>
      </p:sp>
    </p:spTree>
    <p:extLst>
      <p:ext uri="{BB962C8B-B14F-4D97-AF65-F5344CB8AC3E}">
        <p14:creationId xmlns:p14="http://schemas.microsoft.com/office/powerpoint/2010/main" val="276977339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DF7E9B48-472D-4877-89A5-8763F8CE887D}" type="slidenum">
              <a:rPr lang="en-US" altLang="en-US"/>
              <a:pPr>
                <a:defRPr/>
              </a:pPr>
              <a:t>‹#›</a:t>
            </a:fld>
            <a:endParaRPr lang="en-US" altLang="en-US"/>
          </a:p>
        </p:txBody>
      </p:sp>
    </p:spTree>
    <p:extLst>
      <p:ext uri="{BB962C8B-B14F-4D97-AF65-F5344CB8AC3E}">
        <p14:creationId xmlns:p14="http://schemas.microsoft.com/office/powerpoint/2010/main" val="78656979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A0D13502-DBE1-4BF9-848B-57B2E8EFF989}" type="slidenum">
              <a:rPr lang="en-US" altLang="en-US"/>
              <a:pPr>
                <a:defRPr/>
              </a:pPr>
              <a:t>‹#›</a:t>
            </a:fld>
            <a:endParaRPr lang="en-US" altLang="en-US"/>
          </a:p>
        </p:txBody>
      </p:sp>
    </p:spTree>
    <p:extLst>
      <p:ext uri="{BB962C8B-B14F-4D97-AF65-F5344CB8AC3E}">
        <p14:creationId xmlns:p14="http://schemas.microsoft.com/office/powerpoint/2010/main" val="139400694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20594AC3-932A-48D5-B477-12DE2AA05AD4}" type="slidenum">
              <a:rPr lang="en-US" altLang="en-US"/>
              <a:pPr>
                <a:defRPr/>
              </a:pPr>
              <a:t>‹#›</a:t>
            </a:fld>
            <a:endParaRPr lang="en-US" altLang="en-US"/>
          </a:p>
        </p:txBody>
      </p:sp>
    </p:spTree>
    <p:extLst>
      <p:ext uri="{BB962C8B-B14F-4D97-AF65-F5344CB8AC3E}">
        <p14:creationId xmlns:p14="http://schemas.microsoft.com/office/powerpoint/2010/main" val="331331456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4D7A5048-4ACD-4DDA-80EF-FA824A1B7194}" type="slidenum">
              <a:rPr lang="en-US" altLang="en-US"/>
              <a:pPr>
                <a:defRPr/>
              </a:pPr>
              <a:t>‹#›</a:t>
            </a:fld>
            <a:endParaRPr lang="en-US" altLang="en-US"/>
          </a:p>
        </p:txBody>
      </p:sp>
    </p:spTree>
    <p:extLst>
      <p:ext uri="{BB962C8B-B14F-4D97-AF65-F5344CB8AC3E}">
        <p14:creationId xmlns:p14="http://schemas.microsoft.com/office/powerpoint/2010/main" val="105825255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6" name="Footer Placeholder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7" name="Slide Number Placeholder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D1556646-EA72-432C-9640-FE7089CAD01F}" type="slidenum">
              <a:rPr lang="en-US" altLang="en-US"/>
              <a:pPr>
                <a:defRPr/>
              </a:pPr>
              <a:t>‹#›</a:t>
            </a:fld>
            <a:endParaRPr lang="en-US" altLang="en-US"/>
          </a:p>
        </p:txBody>
      </p:sp>
    </p:spTree>
    <p:extLst>
      <p:ext uri="{BB962C8B-B14F-4D97-AF65-F5344CB8AC3E}">
        <p14:creationId xmlns:p14="http://schemas.microsoft.com/office/powerpoint/2010/main" val="3759494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05976808"/>
      </p:ext>
    </p:extLst>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8" name="Rectangle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9" name="Rectangle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DF956B39-F693-42EE-826A-D02D3D603280}" type="slidenum">
              <a:rPr lang="en-US" altLang="en-US"/>
              <a:pPr>
                <a:defRPr/>
              </a:pPr>
              <a:t>‹#›</a:t>
            </a:fld>
            <a:endParaRPr lang="en-US" altLang="en-US"/>
          </a:p>
        </p:txBody>
      </p:sp>
    </p:spTree>
    <p:extLst>
      <p:ext uri="{BB962C8B-B14F-4D97-AF65-F5344CB8AC3E}">
        <p14:creationId xmlns:p14="http://schemas.microsoft.com/office/powerpoint/2010/main" val="353804853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4" name="Rectangle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5" name="Rectangle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217EC408-5E79-4A10-A5C6-8C1B7A9C4868}" type="slidenum">
              <a:rPr lang="en-US" altLang="en-US"/>
              <a:pPr>
                <a:defRPr/>
              </a:pPr>
              <a:t>‹#›</a:t>
            </a:fld>
            <a:endParaRPr lang="en-US" altLang="en-US"/>
          </a:p>
        </p:txBody>
      </p:sp>
    </p:spTree>
    <p:extLst>
      <p:ext uri="{BB962C8B-B14F-4D97-AF65-F5344CB8AC3E}">
        <p14:creationId xmlns:p14="http://schemas.microsoft.com/office/powerpoint/2010/main" val="317518502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3" name="Rectangle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4" name="Rectangle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17A45B1F-F22D-44DA-A474-0F981AC6962F}" type="slidenum">
              <a:rPr lang="en-US" altLang="en-US"/>
              <a:pPr>
                <a:defRPr/>
              </a:pPr>
              <a:t>‹#›</a:t>
            </a:fld>
            <a:endParaRPr lang="en-US" altLang="en-US"/>
          </a:p>
        </p:txBody>
      </p:sp>
    </p:spTree>
    <p:extLst>
      <p:ext uri="{BB962C8B-B14F-4D97-AF65-F5344CB8AC3E}">
        <p14:creationId xmlns:p14="http://schemas.microsoft.com/office/powerpoint/2010/main" val="342060993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6" name="Footer Placeholder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7" name="Slide Number Placeholder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85713CD3-ACD8-4E49-8364-B871D98D814A}" type="slidenum">
              <a:rPr lang="en-US" altLang="en-US"/>
              <a:pPr>
                <a:defRPr/>
              </a:pPr>
              <a:t>‹#›</a:t>
            </a:fld>
            <a:endParaRPr lang="en-US" altLang="en-US"/>
          </a:p>
        </p:txBody>
      </p:sp>
    </p:spTree>
    <p:extLst>
      <p:ext uri="{BB962C8B-B14F-4D97-AF65-F5344CB8AC3E}">
        <p14:creationId xmlns:p14="http://schemas.microsoft.com/office/powerpoint/2010/main" val="137965343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6" name="Footer Placeholder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7" name="Slide Number Placeholder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7723D209-256E-4598-80F8-984B4C78ADFF}" type="slidenum">
              <a:rPr lang="en-US" altLang="en-US"/>
              <a:pPr>
                <a:defRPr/>
              </a:pPr>
              <a:t>‹#›</a:t>
            </a:fld>
            <a:endParaRPr lang="en-US" altLang="en-US"/>
          </a:p>
        </p:txBody>
      </p:sp>
    </p:spTree>
    <p:extLst>
      <p:ext uri="{BB962C8B-B14F-4D97-AF65-F5344CB8AC3E}">
        <p14:creationId xmlns:p14="http://schemas.microsoft.com/office/powerpoint/2010/main" val="248565595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4C8286B6-163A-4DA2-87D9-8A15DEA1AB0B}" type="slidenum">
              <a:rPr lang="en-US" altLang="en-US"/>
              <a:pPr>
                <a:defRPr/>
              </a:pPr>
              <a:t>‹#›</a:t>
            </a:fld>
            <a:endParaRPr lang="en-US" altLang="en-US"/>
          </a:p>
        </p:txBody>
      </p:sp>
    </p:spTree>
    <p:extLst>
      <p:ext uri="{BB962C8B-B14F-4D97-AF65-F5344CB8AC3E}">
        <p14:creationId xmlns:p14="http://schemas.microsoft.com/office/powerpoint/2010/main" val="149447762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61A85544-82F9-483A-8566-BBD3DE69287F}" type="slidenum">
              <a:rPr lang="en-US" altLang="en-US"/>
              <a:pPr>
                <a:defRPr/>
              </a:pPr>
              <a:t>‹#›</a:t>
            </a:fld>
            <a:endParaRPr lang="en-US" altLang="en-US"/>
          </a:p>
        </p:txBody>
      </p:sp>
    </p:spTree>
    <p:extLst>
      <p:ext uri="{BB962C8B-B14F-4D97-AF65-F5344CB8AC3E}">
        <p14:creationId xmlns:p14="http://schemas.microsoft.com/office/powerpoint/2010/main" val="186153571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0AF5BA3E-9A4A-484B-B21A-FAD4FA54B315}" type="slidenum">
              <a:rPr lang="en-US" altLang="en-US"/>
              <a:pPr>
                <a:defRPr/>
              </a:pPr>
              <a:t>‹#›</a:t>
            </a:fld>
            <a:endParaRPr lang="en-US" altLang="en-US"/>
          </a:p>
        </p:txBody>
      </p:sp>
    </p:spTree>
    <p:extLst>
      <p:ext uri="{BB962C8B-B14F-4D97-AF65-F5344CB8AC3E}">
        <p14:creationId xmlns:p14="http://schemas.microsoft.com/office/powerpoint/2010/main" val="387954753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F88BD0F6-9424-40AF-89B3-D5C37D8B4452}" type="slidenum">
              <a:rPr lang="en-US" altLang="en-US"/>
              <a:pPr>
                <a:defRPr/>
              </a:pPr>
              <a:t>‹#›</a:t>
            </a:fld>
            <a:endParaRPr lang="en-US" altLang="en-US"/>
          </a:p>
        </p:txBody>
      </p:sp>
    </p:spTree>
    <p:extLst>
      <p:ext uri="{BB962C8B-B14F-4D97-AF65-F5344CB8AC3E}">
        <p14:creationId xmlns:p14="http://schemas.microsoft.com/office/powerpoint/2010/main" val="101851769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2AB0ED68-9B77-46DA-8948-BB923F530507}" type="slidenum">
              <a:rPr lang="en-US" altLang="en-US"/>
              <a:pPr>
                <a:defRPr/>
              </a:pPr>
              <a:t>‹#›</a:t>
            </a:fld>
            <a:endParaRPr lang="en-US" altLang="en-US"/>
          </a:p>
        </p:txBody>
      </p:sp>
    </p:spTree>
    <p:extLst>
      <p:ext uri="{BB962C8B-B14F-4D97-AF65-F5344CB8AC3E}">
        <p14:creationId xmlns:p14="http://schemas.microsoft.com/office/powerpoint/2010/main" val="3949795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81151212"/>
      </p:ext>
    </p:extLst>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6" name="Footer Placeholder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7" name="Slide Number Placeholder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7B19B676-B660-4454-900B-47C8215612AA}" type="slidenum">
              <a:rPr lang="en-US" altLang="en-US"/>
              <a:pPr>
                <a:defRPr/>
              </a:pPr>
              <a:t>‹#›</a:t>
            </a:fld>
            <a:endParaRPr lang="en-US" altLang="en-US"/>
          </a:p>
        </p:txBody>
      </p:sp>
    </p:spTree>
    <p:extLst>
      <p:ext uri="{BB962C8B-B14F-4D97-AF65-F5344CB8AC3E}">
        <p14:creationId xmlns:p14="http://schemas.microsoft.com/office/powerpoint/2010/main" val="368532145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8" name="Rectangle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9" name="Rectangle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E8E5E409-739D-4617-9753-DAEFD8EA7B2D}" type="slidenum">
              <a:rPr lang="en-US" altLang="en-US"/>
              <a:pPr>
                <a:defRPr/>
              </a:pPr>
              <a:t>‹#›</a:t>
            </a:fld>
            <a:endParaRPr lang="en-US" altLang="en-US"/>
          </a:p>
        </p:txBody>
      </p:sp>
    </p:spTree>
    <p:extLst>
      <p:ext uri="{BB962C8B-B14F-4D97-AF65-F5344CB8AC3E}">
        <p14:creationId xmlns:p14="http://schemas.microsoft.com/office/powerpoint/2010/main" val="195166876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4" name="Rectangle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5" name="Rectangle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91A62AC7-80AF-4FD4-9EB4-4E26F3EB1AE4}" type="slidenum">
              <a:rPr lang="en-US" altLang="en-US"/>
              <a:pPr>
                <a:defRPr/>
              </a:pPr>
              <a:t>‹#›</a:t>
            </a:fld>
            <a:endParaRPr lang="en-US" altLang="en-US"/>
          </a:p>
        </p:txBody>
      </p:sp>
    </p:spTree>
    <p:extLst>
      <p:ext uri="{BB962C8B-B14F-4D97-AF65-F5344CB8AC3E}">
        <p14:creationId xmlns:p14="http://schemas.microsoft.com/office/powerpoint/2010/main" val="319611649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3" name="Rectangle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4" name="Rectangle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FA46CD98-C8D1-45F8-9025-70A30902B0E2}" type="slidenum">
              <a:rPr lang="en-US" altLang="en-US"/>
              <a:pPr>
                <a:defRPr/>
              </a:pPr>
              <a:t>‹#›</a:t>
            </a:fld>
            <a:endParaRPr lang="en-US" altLang="en-US"/>
          </a:p>
        </p:txBody>
      </p:sp>
    </p:spTree>
    <p:extLst>
      <p:ext uri="{BB962C8B-B14F-4D97-AF65-F5344CB8AC3E}">
        <p14:creationId xmlns:p14="http://schemas.microsoft.com/office/powerpoint/2010/main" val="33431278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6" name="Footer Placeholder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7" name="Slide Number Placeholder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DFEF39A0-CDA4-4DD9-B513-A3393E9B1E52}" type="slidenum">
              <a:rPr lang="en-US" altLang="en-US"/>
              <a:pPr>
                <a:defRPr/>
              </a:pPr>
              <a:t>‹#›</a:t>
            </a:fld>
            <a:endParaRPr lang="en-US" altLang="en-US"/>
          </a:p>
        </p:txBody>
      </p:sp>
    </p:spTree>
    <p:extLst>
      <p:ext uri="{BB962C8B-B14F-4D97-AF65-F5344CB8AC3E}">
        <p14:creationId xmlns:p14="http://schemas.microsoft.com/office/powerpoint/2010/main" val="277115688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6" name="Footer Placeholder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7" name="Slide Number Placeholder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AFF7829C-540A-44A8-8149-79747A3F7CC1}" type="slidenum">
              <a:rPr lang="en-US" altLang="en-US"/>
              <a:pPr>
                <a:defRPr/>
              </a:pPr>
              <a:t>‹#›</a:t>
            </a:fld>
            <a:endParaRPr lang="en-US" altLang="en-US"/>
          </a:p>
        </p:txBody>
      </p:sp>
    </p:spTree>
    <p:extLst>
      <p:ext uri="{BB962C8B-B14F-4D97-AF65-F5344CB8AC3E}">
        <p14:creationId xmlns:p14="http://schemas.microsoft.com/office/powerpoint/2010/main" val="158795419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C1B868E5-F0EF-48E9-B7A4-65F5D60DDE9A}" type="slidenum">
              <a:rPr lang="en-US" altLang="en-US"/>
              <a:pPr>
                <a:defRPr/>
              </a:pPr>
              <a:t>‹#›</a:t>
            </a:fld>
            <a:endParaRPr lang="en-US" altLang="en-US"/>
          </a:p>
        </p:txBody>
      </p:sp>
    </p:spTree>
    <p:extLst>
      <p:ext uri="{BB962C8B-B14F-4D97-AF65-F5344CB8AC3E}">
        <p14:creationId xmlns:p14="http://schemas.microsoft.com/office/powerpoint/2010/main" val="185841699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4424FCB6-A1F1-4CDA-A6AC-F19B64611481}" type="slidenum">
              <a:rPr lang="en-US" altLang="en-US"/>
              <a:pPr>
                <a:defRPr/>
              </a:pPr>
              <a:t>‹#›</a:t>
            </a:fld>
            <a:endParaRPr lang="en-US" altLang="en-US"/>
          </a:p>
        </p:txBody>
      </p:sp>
    </p:spTree>
    <p:extLst>
      <p:ext uri="{BB962C8B-B14F-4D97-AF65-F5344CB8AC3E}">
        <p14:creationId xmlns:p14="http://schemas.microsoft.com/office/powerpoint/2010/main" val="361365292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5DBA5099-A0FD-40A1-B3A6-F61526C7906A}" type="slidenum">
              <a:rPr lang="en-US" altLang="en-US"/>
              <a:pPr>
                <a:defRPr/>
              </a:pPr>
              <a:t>‹#›</a:t>
            </a:fld>
            <a:endParaRPr lang="en-US" altLang="en-US"/>
          </a:p>
        </p:txBody>
      </p:sp>
    </p:spTree>
    <p:extLst>
      <p:ext uri="{BB962C8B-B14F-4D97-AF65-F5344CB8AC3E}">
        <p14:creationId xmlns:p14="http://schemas.microsoft.com/office/powerpoint/2010/main" val="373239559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0C4B847D-E9A6-49DB-A536-7E906195AFE9}" type="slidenum">
              <a:rPr lang="en-US" altLang="en-US"/>
              <a:pPr>
                <a:defRPr/>
              </a:pPr>
              <a:t>‹#›</a:t>
            </a:fld>
            <a:endParaRPr lang="en-US" altLang="en-US"/>
          </a:p>
        </p:txBody>
      </p:sp>
    </p:spTree>
    <p:extLst>
      <p:ext uri="{BB962C8B-B14F-4D97-AF65-F5344CB8AC3E}">
        <p14:creationId xmlns:p14="http://schemas.microsoft.com/office/powerpoint/2010/main" val="498544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79611262"/>
      </p:ext>
    </p:extLst>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119A47A3-2C05-49FE-B3AA-5EAB7E728109}" type="slidenum">
              <a:rPr lang="en-US" altLang="en-US"/>
              <a:pPr>
                <a:defRPr/>
              </a:pPr>
              <a:t>‹#›</a:t>
            </a:fld>
            <a:endParaRPr lang="en-US" altLang="en-US"/>
          </a:p>
        </p:txBody>
      </p:sp>
    </p:spTree>
    <p:extLst>
      <p:ext uri="{BB962C8B-B14F-4D97-AF65-F5344CB8AC3E}">
        <p14:creationId xmlns:p14="http://schemas.microsoft.com/office/powerpoint/2010/main" val="85805615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6" name="Footer Placeholder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7" name="Slide Number Placeholder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B8EAFC67-8C3F-4285-B406-5C4D28BF8A41}" type="slidenum">
              <a:rPr lang="en-US" altLang="en-US"/>
              <a:pPr>
                <a:defRPr/>
              </a:pPr>
              <a:t>‹#›</a:t>
            </a:fld>
            <a:endParaRPr lang="en-US" altLang="en-US"/>
          </a:p>
        </p:txBody>
      </p:sp>
    </p:spTree>
    <p:extLst>
      <p:ext uri="{BB962C8B-B14F-4D97-AF65-F5344CB8AC3E}">
        <p14:creationId xmlns:p14="http://schemas.microsoft.com/office/powerpoint/2010/main" val="309100007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8" name="Rectangle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9" name="Rectangle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D68A2A12-EEDC-4CA3-A76F-4C65EEF79C3E}" type="slidenum">
              <a:rPr lang="en-US" altLang="en-US"/>
              <a:pPr>
                <a:defRPr/>
              </a:pPr>
              <a:t>‹#›</a:t>
            </a:fld>
            <a:endParaRPr lang="en-US" altLang="en-US"/>
          </a:p>
        </p:txBody>
      </p:sp>
    </p:spTree>
    <p:extLst>
      <p:ext uri="{BB962C8B-B14F-4D97-AF65-F5344CB8AC3E}">
        <p14:creationId xmlns:p14="http://schemas.microsoft.com/office/powerpoint/2010/main" val="116825381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4" name="Rectangle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5" name="Rectangle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D0C7E565-4A2B-4E33-A2FF-10948AD423D0}" type="slidenum">
              <a:rPr lang="en-US" altLang="en-US"/>
              <a:pPr>
                <a:defRPr/>
              </a:pPr>
              <a:t>‹#›</a:t>
            </a:fld>
            <a:endParaRPr lang="en-US" altLang="en-US"/>
          </a:p>
        </p:txBody>
      </p:sp>
    </p:spTree>
    <p:extLst>
      <p:ext uri="{BB962C8B-B14F-4D97-AF65-F5344CB8AC3E}">
        <p14:creationId xmlns:p14="http://schemas.microsoft.com/office/powerpoint/2010/main" val="335501029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3" name="Rectangle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4" name="Rectangle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4D594079-E009-49B1-B47D-C81730D598BD}" type="slidenum">
              <a:rPr lang="en-US" altLang="en-US"/>
              <a:pPr>
                <a:defRPr/>
              </a:pPr>
              <a:t>‹#›</a:t>
            </a:fld>
            <a:endParaRPr lang="en-US" altLang="en-US"/>
          </a:p>
        </p:txBody>
      </p:sp>
    </p:spTree>
    <p:extLst>
      <p:ext uri="{BB962C8B-B14F-4D97-AF65-F5344CB8AC3E}">
        <p14:creationId xmlns:p14="http://schemas.microsoft.com/office/powerpoint/2010/main" val="29544241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6" name="Footer Placeholder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7" name="Slide Number Placeholder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A3AB8187-7EC1-437F-8843-A7DB3DD6F19B}" type="slidenum">
              <a:rPr lang="en-US" altLang="en-US"/>
              <a:pPr>
                <a:defRPr/>
              </a:pPr>
              <a:t>‹#›</a:t>
            </a:fld>
            <a:endParaRPr lang="en-US" altLang="en-US"/>
          </a:p>
        </p:txBody>
      </p:sp>
    </p:spTree>
    <p:extLst>
      <p:ext uri="{BB962C8B-B14F-4D97-AF65-F5344CB8AC3E}">
        <p14:creationId xmlns:p14="http://schemas.microsoft.com/office/powerpoint/2010/main" val="360962326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6" name="Footer Placeholder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7" name="Slide Number Placeholder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AADC7CF7-CFB2-4D16-989A-4DB9B1D7DB62}" type="slidenum">
              <a:rPr lang="en-US" altLang="en-US"/>
              <a:pPr>
                <a:defRPr/>
              </a:pPr>
              <a:t>‹#›</a:t>
            </a:fld>
            <a:endParaRPr lang="en-US" altLang="en-US"/>
          </a:p>
        </p:txBody>
      </p:sp>
    </p:spTree>
    <p:extLst>
      <p:ext uri="{BB962C8B-B14F-4D97-AF65-F5344CB8AC3E}">
        <p14:creationId xmlns:p14="http://schemas.microsoft.com/office/powerpoint/2010/main" val="378381253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5BF9A65E-A4A5-4C0E-A745-134D19C98236}" type="slidenum">
              <a:rPr lang="en-US" altLang="en-US"/>
              <a:pPr>
                <a:defRPr/>
              </a:pPr>
              <a:t>‹#›</a:t>
            </a:fld>
            <a:endParaRPr lang="en-US" altLang="en-US"/>
          </a:p>
        </p:txBody>
      </p:sp>
    </p:spTree>
    <p:extLst>
      <p:ext uri="{BB962C8B-B14F-4D97-AF65-F5344CB8AC3E}">
        <p14:creationId xmlns:p14="http://schemas.microsoft.com/office/powerpoint/2010/main" val="179469214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ECDCBCFD-8BEC-45B9-B4F0-C3C6F267F88D}" type="slidenum">
              <a:rPr lang="en-US" altLang="en-US"/>
              <a:pPr>
                <a:defRPr/>
              </a:pPr>
              <a:t>‹#›</a:t>
            </a:fld>
            <a:endParaRPr lang="en-US" altLang="en-US"/>
          </a:p>
        </p:txBody>
      </p:sp>
    </p:spTree>
    <p:extLst>
      <p:ext uri="{BB962C8B-B14F-4D97-AF65-F5344CB8AC3E}">
        <p14:creationId xmlns:p14="http://schemas.microsoft.com/office/powerpoint/2010/main" val="99932313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99FE3E2A-B720-4DFC-93A2-61CD3144469A}" type="slidenum">
              <a:rPr lang="en-US" altLang="en-US"/>
              <a:pPr>
                <a:defRPr/>
              </a:pPr>
              <a:t>‹#›</a:t>
            </a:fld>
            <a:endParaRPr lang="en-US" altLang="en-US"/>
          </a:p>
        </p:txBody>
      </p:sp>
    </p:spTree>
    <p:extLst>
      <p:ext uri="{BB962C8B-B14F-4D97-AF65-F5344CB8AC3E}">
        <p14:creationId xmlns:p14="http://schemas.microsoft.com/office/powerpoint/2010/main" val="778623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59032717"/>
      </p:ext>
    </p:extLst>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BDC4C397-EFBC-42AE-818B-88930645E6C6}" type="slidenum">
              <a:rPr lang="en-US" altLang="en-US"/>
              <a:pPr>
                <a:defRPr/>
              </a:pPr>
              <a:t>‹#›</a:t>
            </a:fld>
            <a:endParaRPr lang="en-US" altLang="en-US"/>
          </a:p>
        </p:txBody>
      </p:sp>
    </p:spTree>
    <p:extLst>
      <p:ext uri="{BB962C8B-B14F-4D97-AF65-F5344CB8AC3E}">
        <p14:creationId xmlns:p14="http://schemas.microsoft.com/office/powerpoint/2010/main" val="87668275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5A8E646B-D917-4BEC-A64A-A53469FFC8AE}" type="slidenum">
              <a:rPr lang="en-US" altLang="en-US"/>
              <a:pPr>
                <a:defRPr/>
              </a:pPr>
              <a:t>‹#›</a:t>
            </a:fld>
            <a:endParaRPr lang="en-US" altLang="en-US"/>
          </a:p>
        </p:txBody>
      </p:sp>
    </p:spTree>
    <p:extLst>
      <p:ext uri="{BB962C8B-B14F-4D97-AF65-F5344CB8AC3E}">
        <p14:creationId xmlns:p14="http://schemas.microsoft.com/office/powerpoint/2010/main" val="324323917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6" name="Footer Placeholder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7" name="Slide Number Placeholder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43EDCF70-FA02-4A07-8422-26D635F5871A}" type="slidenum">
              <a:rPr lang="en-US" altLang="en-US"/>
              <a:pPr>
                <a:defRPr/>
              </a:pPr>
              <a:t>‹#›</a:t>
            </a:fld>
            <a:endParaRPr lang="en-US" altLang="en-US"/>
          </a:p>
        </p:txBody>
      </p:sp>
    </p:spTree>
    <p:extLst>
      <p:ext uri="{BB962C8B-B14F-4D97-AF65-F5344CB8AC3E}">
        <p14:creationId xmlns:p14="http://schemas.microsoft.com/office/powerpoint/2010/main" val="147253156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8" name="Rectangle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9" name="Rectangle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1BF82404-62BB-4BE5-8165-40BC73B56CF6}" type="slidenum">
              <a:rPr lang="en-US" altLang="en-US"/>
              <a:pPr>
                <a:defRPr/>
              </a:pPr>
              <a:t>‹#›</a:t>
            </a:fld>
            <a:endParaRPr lang="en-US" altLang="en-US"/>
          </a:p>
        </p:txBody>
      </p:sp>
    </p:spTree>
    <p:extLst>
      <p:ext uri="{BB962C8B-B14F-4D97-AF65-F5344CB8AC3E}">
        <p14:creationId xmlns:p14="http://schemas.microsoft.com/office/powerpoint/2010/main" val="303343760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4" name="Rectangle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5" name="Rectangle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D8FAAE22-C7FA-4EFF-BE31-C250B3BB09A1}" type="slidenum">
              <a:rPr lang="en-US" altLang="en-US"/>
              <a:pPr>
                <a:defRPr/>
              </a:pPr>
              <a:t>‹#›</a:t>
            </a:fld>
            <a:endParaRPr lang="en-US" altLang="en-US"/>
          </a:p>
        </p:txBody>
      </p:sp>
    </p:spTree>
    <p:extLst>
      <p:ext uri="{BB962C8B-B14F-4D97-AF65-F5344CB8AC3E}">
        <p14:creationId xmlns:p14="http://schemas.microsoft.com/office/powerpoint/2010/main" val="6369560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3" name="Rectangle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4" name="Rectangle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A06AF756-61EE-4840-B2D4-5E8B380C0A0B}" type="slidenum">
              <a:rPr lang="en-US" altLang="en-US"/>
              <a:pPr>
                <a:defRPr/>
              </a:pPr>
              <a:t>‹#›</a:t>
            </a:fld>
            <a:endParaRPr lang="en-US" altLang="en-US"/>
          </a:p>
        </p:txBody>
      </p:sp>
    </p:spTree>
    <p:extLst>
      <p:ext uri="{BB962C8B-B14F-4D97-AF65-F5344CB8AC3E}">
        <p14:creationId xmlns:p14="http://schemas.microsoft.com/office/powerpoint/2010/main" val="377091834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6" name="Footer Placeholder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7" name="Slide Number Placeholder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90D0661F-7A22-4B50-BC39-7A9F95DAF972}" type="slidenum">
              <a:rPr lang="en-US" altLang="en-US"/>
              <a:pPr>
                <a:defRPr/>
              </a:pPr>
              <a:t>‹#›</a:t>
            </a:fld>
            <a:endParaRPr lang="en-US" altLang="en-US"/>
          </a:p>
        </p:txBody>
      </p:sp>
    </p:spTree>
    <p:extLst>
      <p:ext uri="{BB962C8B-B14F-4D97-AF65-F5344CB8AC3E}">
        <p14:creationId xmlns:p14="http://schemas.microsoft.com/office/powerpoint/2010/main" val="157888787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6" name="Footer Placeholder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7" name="Slide Number Placeholder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51F3C30B-ED53-4528-B352-4721CCE1C620}" type="slidenum">
              <a:rPr lang="en-US" altLang="en-US"/>
              <a:pPr>
                <a:defRPr/>
              </a:pPr>
              <a:t>‹#›</a:t>
            </a:fld>
            <a:endParaRPr lang="en-US" altLang="en-US"/>
          </a:p>
        </p:txBody>
      </p:sp>
    </p:spTree>
    <p:extLst>
      <p:ext uri="{BB962C8B-B14F-4D97-AF65-F5344CB8AC3E}">
        <p14:creationId xmlns:p14="http://schemas.microsoft.com/office/powerpoint/2010/main" val="33960735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94651A15-DE97-45D2-A44A-50AE5E58A52F}" type="slidenum">
              <a:rPr lang="en-US" altLang="en-US"/>
              <a:pPr>
                <a:defRPr/>
              </a:pPr>
              <a:t>‹#›</a:t>
            </a:fld>
            <a:endParaRPr lang="en-US" altLang="en-US"/>
          </a:p>
        </p:txBody>
      </p:sp>
    </p:spTree>
    <p:extLst>
      <p:ext uri="{BB962C8B-B14F-4D97-AF65-F5344CB8AC3E}">
        <p14:creationId xmlns:p14="http://schemas.microsoft.com/office/powerpoint/2010/main" val="175909518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atin typeface="Times New Roman" pitchFamily="18" charset="0"/>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atin typeface="Times New Roman" pitchFamily="18" charset="0"/>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smtClean="0">
                <a:latin typeface="Times New Roman" panose="02020603050405020304" pitchFamily="18" charset="0"/>
              </a:defRPr>
            </a:lvl1pPr>
          </a:lstStyle>
          <a:p>
            <a:pPr>
              <a:defRPr/>
            </a:pPr>
            <a:fld id="{4EE928B7-BA31-4EBD-8D7E-E7E1D7E09975}" type="slidenum">
              <a:rPr lang="en-US" altLang="en-US"/>
              <a:pPr>
                <a:defRPr/>
              </a:pPr>
              <a:t>‹#›</a:t>
            </a:fld>
            <a:endParaRPr lang="en-US" altLang="en-US"/>
          </a:p>
        </p:txBody>
      </p:sp>
    </p:spTree>
    <p:extLst>
      <p:ext uri="{BB962C8B-B14F-4D97-AF65-F5344CB8AC3E}">
        <p14:creationId xmlns:p14="http://schemas.microsoft.com/office/powerpoint/2010/main" val="2943965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slideLayout" Target="../slideLayouts/slideLayout112.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slideLayout" Target="../slideLayouts/slideLayout111.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 Id="rId14" Type="http://schemas.openxmlformats.org/officeDocument/2006/relationships/theme" Target="../theme/theme1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304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096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5211" r:id="rId1"/>
    <p:sldLayoutId id="2147485212" r:id="rId2"/>
    <p:sldLayoutId id="2147485213" r:id="rId3"/>
    <p:sldLayoutId id="2147485214" r:id="rId4"/>
    <p:sldLayoutId id="2147485215" r:id="rId5"/>
    <p:sldLayoutId id="2147485216" r:id="rId6"/>
    <p:sldLayoutId id="2147485217" r:id="rId7"/>
    <p:sldLayoutId id="2147485218" r:id="rId8"/>
    <p:sldLayoutId id="2147485219" r:id="rId9"/>
    <p:sldLayoutId id="2147485220" r:id="rId10"/>
    <p:sldLayoutId id="2147485221" r:id="rId11"/>
  </p:sldLayoutIdLst>
  <p:transition/>
  <p:hf sldNum="0" hdr="0" ftr="0" dt="0"/>
  <p:txStyles>
    <p:title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defRPr>
      </a:lvl2pPr>
      <a:lvl3pPr algn="ctr" rtl="0" eaLnBrk="0" fontAlgn="base" hangingPunct="0">
        <a:spcBef>
          <a:spcPct val="0"/>
        </a:spcBef>
        <a:spcAft>
          <a:spcPct val="0"/>
        </a:spcAft>
        <a:defRPr sz="3200" b="1">
          <a:solidFill>
            <a:schemeClr val="tx2"/>
          </a:solidFill>
          <a:latin typeface="Times New Roman" pitchFamily="18" charset="0"/>
        </a:defRPr>
      </a:lvl3pPr>
      <a:lvl4pPr algn="ctr" rtl="0" eaLnBrk="0" fontAlgn="base" hangingPunct="0">
        <a:spcBef>
          <a:spcPct val="0"/>
        </a:spcBef>
        <a:spcAft>
          <a:spcPct val="0"/>
        </a:spcAft>
        <a:defRPr sz="3200" b="1">
          <a:solidFill>
            <a:schemeClr val="tx2"/>
          </a:solidFill>
          <a:latin typeface="Times New Roman" pitchFamily="18" charset="0"/>
        </a:defRPr>
      </a:lvl4pPr>
      <a:lvl5pPr algn="ctr" rtl="0" eaLnBrk="0" fontAlgn="base" hangingPunct="0">
        <a:spcBef>
          <a:spcPct val="0"/>
        </a:spcBef>
        <a:spcAft>
          <a:spcPct val="0"/>
        </a:spcAft>
        <a:defRPr sz="3200" b="1">
          <a:solidFill>
            <a:schemeClr val="tx2"/>
          </a:solidFill>
          <a:latin typeface="Times New Roman" pitchFamily="18" charset="0"/>
        </a:defRPr>
      </a:lvl5pPr>
      <a:lvl6pPr marL="457200" algn="ctr" rtl="0" fontAlgn="base">
        <a:spcBef>
          <a:spcPct val="0"/>
        </a:spcBef>
        <a:spcAft>
          <a:spcPct val="0"/>
        </a:spcAft>
        <a:defRPr sz="3200" b="1">
          <a:solidFill>
            <a:schemeClr val="tx2"/>
          </a:solidFill>
          <a:latin typeface="Times New Roman" pitchFamily="18" charset="0"/>
        </a:defRPr>
      </a:lvl6pPr>
      <a:lvl7pPr marL="914400" algn="ctr" rtl="0" fontAlgn="base">
        <a:spcBef>
          <a:spcPct val="0"/>
        </a:spcBef>
        <a:spcAft>
          <a:spcPct val="0"/>
        </a:spcAft>
        <a:defRPr sz="3200" b="1">
          <a:solidFill>
            <a:schemeClr val="tx2"/>
          </a:solidFill>
          <a:latin typeface="Times New Roman" pitchFamily="18" charset="0"/>
        </a:defRPr>
      </a:lvl7pPr>
      <a:lvl8pPr marL="1371600" algn="ctr" rtl="0" fontAlgn="base">
        <a:spcBef>
          <a:spcPct val="0"/>
        </a:spcBef>
        <a:spcAft>
          <a:spcPct val="0"/>
        </a:spcAft>
        <a:defRPr sz="3200" b="1">
          <a:solidFill>
            <a:schemeClr val="tx2"/>
          </a:solidFill>
          <a:latin typeface="Times New Roman" pitchFamily="18" charset="0"/>
        </a:defRPr>
      </a:lvl8pPr>
      <a:lvl9pPr marL="1828800" algn="ctr" rtl="0" fontAlgn="base">
        <a:spcBef>
          <a:spcPct val="0"/>
        </a:spcBef>
        <a:spcAft>
          <a:spcPct val="0"/>
        </a:spcAft>
        <a:defRPr sz="3200" b="1">
          <a:solidFill>
            <a:schemeClr val="tx2"/>
          </a:solidFill>
          <a:latin typeface="Times New Roman" pitchFamily="18" charset="0"/>
        </a:defRPr>
      </a:lvl9pPr>
    </p:titleStyle>
    <p:bodyStyle>
      <a:lvl1pPr marL="342900" indent="-342900" algn="l" rtl="0" eaLnBrk="0" fontAlgn="base" hangingPunct="0">
        <a:spcBef>
          <a:spcPct val="20000"/>
        </a:spcBef>
        <a:spcAft>
          <a:spcPct val="0"/>
        </a:spcAft>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126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Calibri"/>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Calibri"/>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defRPr>
            </a:lvl1pPr>
          </a:lstStyle>
          <a:p>
            <a:pPr>
              <a:defRPr/>
            </a:pPr>
            <a:fld id="{0A8E26FB-E06C-4733-9D54-3FDB6CE4D73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5310" r:id="rId1"/>
    <p:sldLayoutId id="2147485311" r:id="rId2"/>
    <p:sldLayoutId id="2147485312" r:id="rId3"/>
    <p:sldLayoutId id="2147485313" r:id="rId4"/>
    <p:sldLayoutId id="2147485314" r:id="rId5"/>
    <p:sldLayoutId id="2147485315" r:id="rId6"/>
    <p:sldLayoutId id="2147485316" r:id="rId7"/>
    <p:sldLayoutId id="2147485317" r:id="rId8"/>
    <p:sldLayoutId id="2147485318" r:id="rId9"/>
    <p:sldLayoutId id="2147485319" r:id="rId10"/>
    <p:sldLayoutId id="2147485320" r:id="rId11"/>
    <p:sldLayoutId id="2147485321" r:id="rId12"/>
    <p:sldLayoutId id="2147485322" r:id="rId13"/>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solidFill>
                  <a:srgbClr val="000000"/>
                </a:solidFill>
                <a:latin typeface="Arial" charset="0"/>
              </a:defRPr>
            </a:lvl1pPr>
          </a:lstStyle>
          <a:p>
            <a:pPr>
              <a:defRPr/>
            </a:pPr>
            <a:endParaRPr lang="en-US"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solidFill>
                  <a:srgbClr val="000000"/>
                </a:solidFill>
                <a:latin typeface="Arial" charset="0"/>
              </a:defRPr>
            </a:lvl1pPr>
          </a:lstStyle>
          <a:p>
            <a:pPr>
              <a:defRPr/>
            </a:pPr>
            <a:endParaRPr lang="en-US"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solidFill>
                  <a:srgbClr val="000000"/>
                </a:solidFill>
                <a:latin typeface="Arial" panose="020B0604020202020204" pitchFamily="34" charset="0"/>
              </a:defRPr>
            </a:lvl1pPr>
          </a:lstStyle>
          <a:p>
            <a:pPr>
              <a:defRPr/>
            </a:pPr>
            <a:fld id="{95FDDAAF-5400-4C2F-8A53-D16A4E80565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5222" r:id="rId1"/>
    <p:sldLayoutId id="2147485223" r:id="rId2"/>
    <p:sldLayoutId id="2147485224" r:id="rId3"/>
    <p:sldLayoutId id="2147485225" r:id="rId4"/>
    <p:sldLayoutId id="2147485226" r:id="rId5"/>
    <p:sldLayoutId id="2147485227" r:id="rId6"/>
    <p:sldLayoutId id="2147485228" r:id="rId7"/>
    <p:sldLayoutId id="2147485229" r:id="rId8"/>
    <p:sldLayoutId id="2147485230" r:id="rId9"/>
    <p:sldLayoutId id="2147485231" r:id="rId10"/>
    <p:sldLayoutId id="2147485232"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075"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solidFill>
                  <a:srgbClr val="000000"/>
                </a:solidFill>
                <a:latin typeface="Arial" charset="0"/>
              </a:defRPr>
            </a:lvl1pPr>
          </a:lstStyle>
          <a:p>
            <a:pPr>
              <a:defRPr/>
            </a:pPr>
            <a:endParaRPr lang="en-US"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solidFill>
                  <a:srgbClr val="000000"/>
                </a:solidFill>
                <a:latin typeface="Arial" charset="0"/>
              </a:defRPr>
            </a:lvl1pPr>
          </a:lstStyle>
          <a:p>
            <a:pPr>
              <a:defRPr/>
            </a:pPr>
            <a:endParaRPr lang="en-US"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solidFill>
                  <a:srgbClr val="000000"/>
                </a:solidFill>
                <a:latin typeface="Arial" panose="020B0604020202020204" pitchFamily="34" charset="0"/>
              </a:defRPr>
            </a:lvl1pPr>
          </a:lstStyle>
          <a:p>
            <a:pPr>
              <a:defRPr/>
            </a:pPr>
            <a:fld id="{170A1CC6-EAE6-4441-97CD-B27E2B1280A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5233" r:id="rId1"/>
    <p:sldLayoutId id="2147485234" r:id="rId2"/>
    <p:sldLayoutId id="2147485235" r:id="rId3"/>
    <p:sldLayoutId id="2147485236" r:id="rId4"/>
    <p:sldLayoutId id="2147485237" r:id="rId5"/>
    <p:sldLayoutId id="2147485238" r:id="rId6"/>
    <p:sldLayoutId id="2147485239" r:id="rId7"/>
    <p:sldLayoutId id="2147485240" r:id="rId8"/>
    <p:sldLayoutId id="2147485241" r:id="rId9"/>
    <p:sldLayoutId id="2147485242" r:id="rId10"/>
    <p:sldLayoutId id="2147485243"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4099"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solidFill>
                  <a:srgbClr val="000000"/>
                </a:solidFill>
                <a:latin typeface="Arial" charset="0"/>
              </a:defRPr>
            </a:lvl1pPr>
          </a:lstStyle>
          <a:p>
            <a:pPr>
              <a:defRPr/>
            </a:pPr>
            <a:endParaRPr lang="en-US"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solidFill>
                  <a:srgbClr val="000000"/>
                </a:solidFill>
                <a:latin typeface="Arial" charset="0"/>
              </a:defRPr>
            </a:lvl1pPr>
          </a:lstStyle>
          <a:p>
            <a:pPr>
              <a:defRPr/>
            </a:pPr>
            <a:endParaRPr lang="en-US"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solidFill>
                  <a:srgbClr val="000000"/>
                </a:solidFill>
                <a:latin typeface="Arial" panose="020B0604020202020204" pitchFamily="34" charset="0"/>
              </a:defRPr>
            </a:lvl1pPr>
          </a:lstStyle>
          <a:p>
            <a:pPr>
              <a:defRPr/>
            </a:pPr>
            <a:fld id="{020ADE4F-58F1-4934-8318-7DE909877D4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5244" r:id="rId1"/>
    <p:sldLayoutId id="2147485245" r:id="rId2"/>
    <p:sldLayoutId id="2147485246" r:id="rId3"/>
    <p:sldLayoutId id="2147485247" r:id="rId4"/>
    <p:sldLayoutId id="2147485248" r:id="rId5"/>
    <p:sldLayoutId id="2147485249" r:id="rId6"/>
    <p:sldLayoutId id="2147485250" r:id="rId7"/>
    <p:sldLayoutId id="2147485251" r:id="rId8"/>
    <p:sldLayoutId id="2147485252" r:id="rId9"/>
    <p:sldLayoutId id="2147485253" r:id="rId10"/>
    <p:sldLayoutId id="2147485254"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5123"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solidFill>
                  <a:srgbClr val="000000"/>
                </a:solidFill>
                <a:latin typeface="Arial" charset="0"/>
              </a:defRPr>
            </a:lvl1pPr>
          </a:lstStyle>
          <a:p>
            <a:pPr>
              <a:defRPr/>
            </a:pPr>
            <a:endParaRPr lang="en-US"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solidFill>
                  <a:srgbClr val="000000"/>
                </a:solidFill>
                <a:latin typeface="Arial" charset="0"/>
              </a:defRPr>
            </a:lvl1pPr>
          </a:lstStyle>
          <a:p>
            <a:pPr>
              <a:defRPr/>
            </a:pPr>
            <a:endParaRPr lang="en-US"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solidFill>
                  <a:srgbClr val="000000"/>
                </a:solidFill>
                <a:latin typeface="Arial" panose="020B0604020202020204" pitchFamily="34" charset="0"/>
              </a:defRPr>
            </a:lvl1pPr>
          </a:lstStyle>
          <a:p>
            <a:pPr>
              <a:defRPr/>
            </a:pPr>
            <a:fld id="{24A540DF-BB9E-4B41-8B49-ABCF902AA27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5255" r:id="rId1"/>
    <p:sldLayoutId id="2147485256" r:id="rId2"/>
    <p:sldLayoutId id="2147485257" r:id="rId3"/>
    <p:sldLayoutId id="2147485258" r:id="rId4"/>
    <p:sldLayoutId id="2147485259" r:id="rId5"/>
    <p:sldLayoutId id="2147485260" r:id="rId6"/>
    <p:sldLayoutId id="2147485261" r:id="rId7"/>
    <p:sldLayoutId id="2147485262" r:id="rId8"/>
    <p:sldLayoutId id="2147485263" r:id="rId9"/>
    <p:sldLayoutId id="2147485264" r:id="rId10"/>
    <p:sldLayoutId id="2147485265"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614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solidFill>
                  <a:srgbClr val="000000"/>
                </a:solidFill>
                <a:latin typeface="Arial" charset="0"/>
              </a:defRPr>
            </a:lvl1pPr>
          </a:lstStyle>
          <a:p>
            <a:pPr>
              <a:defRPr/>
            </a:pPr>
            <a:endParaRPr lang="en-US"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solidFill>
                  <a:srgbClr val="000000"/>
                </a:solidFill>
                <a:latin typeface="Arial" charset="0"/>
              </a:defRPr>
            </a:lvl1pPr>
          </a:lstStyle>
          <a:p>
            <a:pPr>
              <a:defRPr/>
            </a:pPr>
            <a:endParaRPr lang="en-US"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solidFill>
                  <a:srgbClr val="000000"/>
                </a:solidFill>
                <a:latin typeface="Arial" panose="020B0604020202020204" pitchFamily="34" charset="0"/>
              </a:defRPr>
            </a:lvl1pPr>
          </a:lstStyle>
          <a:p>
            <a:pPr>
              <a:defRPr/>
            </a:pPr>
            <a:fld id="{2CF654B5-ACB0-493F-B903-A18D09FCF82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5266" r:id="rId1"/>
    <p:sldLayoutId id="2147485267" r:id="rId2"/>
    <p:sldLayoutId id="2147485268" r:id="rId3"/>
    <p:sldLayoutId id="2147485269" r:id="rId4"/>
    <p:sldLayoutId id="2147485270" r:id="rId5"/>
    <p:sldLayoutId id="2147485271" r:id="rId6"/>
    <p:sldLayoutId id="2147485272" r:id="rId7"/>
    <p:sldLayoutId id="2147485273" r:id="rId8"/>
    <p:sldLayoutId id="2147485274" r:id="rId9"/>
    <p:sldLayoutId id="2147485275" r:id="rId10"/>
    <p:sldLayoutId id="2147485276"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7171"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solidFill>
                  <a:srgbClr val="000000"/>
                </a:solidFill>
                <a:latin typeface="Arial" charset="0"/>
              </a:defRPr>
            </a:lvl1pPr>
          </a:lstStyle>
          <a:p>
            <a:pPr>
              <a:defRPr/>
            </a:pPr>
            <a:endParaRPr lang="en-US"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solidFill>
                  <a:srgbClr val="000000"/>
                </a:solidFill>
                <a:latin typeface="Arial" charset="0"/>
              </a:defRPr>
            </a:lvl1pPr>
          </a:lstStyle>
          <a:p>
            <a:pPr>
              <a:defRPr/>
            </a:pPr>
            <a:endParaRPr lang="en-US"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solidFill>
                  <a:srgbClr val="000000"/>
                </a:solidFill>
                <a:latin typeface="Arial" panose="020B0604020202020204" pitchFamily="34" charset="0"/>
              </a:defRPr>
            </a:lvl1pPr>
          </a:lstStyle>
          <a:p>
            <a:pPr>
              <a:defRPr/>
            </a:pPr>
            <a:fld id="{192B111C-2D88-4579-A743-F37ADA1FDB0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5277" r:id="rId1"/>
    <p:sldLayoutId id="2147485278" r:id="rId2"/>
    <p:sldLayoutId id="2147485279" r:id="rId3"/>
    <p:sldLayoutId id="2147485280" r:id="rId4"/>
    <p:sldLayoutId id="2147485281" r:id="rId5"/>
    <p:sldLayoutId id="2147485282" r:id="rId6"/>
    <p:sldLayoutId id="2147485283" r:id="rId7"/>
    <p:sldLayoutId id="2147485284" r:id="rId8"/>
    <p:sldLayoutId id="2147485285" r:id="rId9"/>
    <p:sldLayoutId id="2147485286" r:id="rId10"/>
    <p:sldLayoutId id="2147485287"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195"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solidFill>
                  <a:srgbClr val="000000"/>
                </a:solidFill>
                <a:latin typeface="Arial" charset="0"/>
              </a:defRPr>
            </a:lvl1pPr>
          </a:lstStyle>
          <a:p>
            <a:pPr>
              <a:defRPr/>
            </a:pPr>
            <a:endParaRPr lang="en-US"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solidFill>
                  <a:srgbClr val="000000"/>
                </a:solidFill>
                <a:latin typeface="Arial" charset="0"/>
              </a:defRPr>
            </a:lvl1pPr>
          </a:lstStyle>
          <a:p>
            <a:pPr>
              <a:defRPr/>
            </a:pPr>
            <a:endParaRPr lang="en-US"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solidFill>
                  <a:srgbClr val="000000"/>
                </a:solidFill>
                <a:latin typeface="Arial" panose="020B0604020202020204" pitchFamily="34" charset="0"/>
              </a:defRPr>
            </a:lvl1pPr>
          </a:lstStyle>
          <a:p>
            <a:pPr>
              <a:defRPr/>
            </a:pPr>
            <a:fld id="{474327DA-4E5C-46F0-98A2-D869C274D61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5288" r:id="rId1"/>
    <p:sldLayoutId id="2147485289" r:id="rId2"/>
    <p:sldLayoutId id="2147485290" r:id="rId3"/>
    <p:sldLayoutId id="2147485291" r:id="rId4"/>
    <p:sldLayoutId id="2147485292" r:id="rId5"/>
    <p:sldLayoutId id="2147485293" r:id="rId6"/>
    <p:sldLayoutId id="2147485294" r:id="rId7"/>
    <p:sldLayoutId id="2147485295" r:id="rId8"/>
    <p:sldLayoutId id="2147485296" r:id="rId9"/>
    <p:sldLayoutId id="2147485297" r:id="rId10"/>
    <p:sldLayoutId id="2147485298"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9219"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solidFill>
                  <a:srgbClr val="000000"/>
                </a:solidFill>
                <a:latin typeface="Arial" charset="0"/>
              </a:defRPr>
            </a:lvl1pPr>
          </a:lstStyle>
          <a:p>
            <a:pPr>
              <a:defRPr/>
            </a:pPr>
            <a:endParaRPr lang="en-US"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solidFill>
                  <a:srgbClr val="000000"/>
                </a:solidFill>
                <a:latin typeface="Arial" charset="0"/>
              </a:defRPr>
            </a:lvl1pPr>
          </a:lstStyle>
          <a:p>
            <a:pPr>
              <a:defRPr/>
            </a:pPr>
            <a:endParaRPr lang="en-US"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solidFill>
                  <a:srgbClr val="000000"/>
                </a:solidFill>
                <a:latin typeface="Arial" panose="020B0604020202020204" pitchFamily="34" charset="0"/>
              </a:defRPr>
            </a:lvl1pPr>
          </a:lstStyle>
          <a:p>
            <a:pPr>
              <a:defRPr/>
            </a:pPr>
            <a:fld id="{BCC94A9D-BDCF-461E-8296-C75ECB8C14D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5299" r:id="rId1"/>
    <p:sldLayoutId id="2147485300" r:id="rId2"/>
    <p:sldLayoutId id="2147485301" r:id="rId3"/>
    <p:sldLayoutId id="2147485302" r:id="rId4"/>
    <p:sldLayoutId id="2147485303" r:id="rId5"/>
    <p:sldLayoutId id="2147485304" r:id="rId6"/>
    <p:sldLayoutId id="2147485305" r:id="rId7"/>
    <p:sldLayoutId id="2147485306" r:id="rId8"/>
    <p:sldLayoutId id="2147485307" r:id="rId9"/>
    <p:sldLayoutId id="2147485308" r:id="rId10"/>
    <p:sldLayoutId id="214748530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90.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90.xml"/><Relationship Id="rId1" Type="http://schemas.openxmlformats.org/officeDocument/2006/relationships/vmlDrawing" Target="../drawings/vmlDrawing2.vml"/><Relationship Id="rId4" Type="http://schemas.openxmlformats.org/officeDocument/2006/relationships/image" Target="../media/image1.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90.xml"/><Relationship Id="rId1" Type="http://schemas.openxmlformats.org/officeDocument/2006/relationships/vmlDrawing" Target="../drawings/vmlDrawing3.vml"/><Relationship Id="rId4" Type="http://schemas.openxmlformats.org/officeDocument/2006/relationships/image" Target="../media/image2.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3" Type="http://schemas.openxmlformats.org/officeDocument/2006/relationships/oleObject" Target="../embeddings/oleObject11.bin"/><Relationship Id="rId18" Type="http://schemas.openxmlformats.org/officeDocument/2006/relationships/oleObject" Target="../embeddings/oleObject16.bin"/><Relationship Id="rId26" Type="http://schemas.openxmlformats.org/officeDocument/2006/relationships/oleObject" Target="../embeddings/oleObject24.bin"/><Relationship Id="rId39" Type="http://schemas.openxmlformats.org/officeDocument/2006/relationships/oleObject" Target="../embeddings/oleObject37.bin"/><Relationship Id="rId21" Type="http://schemas.openxmlformats.org/officeDocument/2006/relationships/oleObject" Target="../embeddings/oleObject19.bin"/><Relationship Id="rId34" Type="http://schemas.openxmlformats.org/officeDocument/2006/relationships/oleObject" Target="../embeddings/oleObject32.bin"/><Relationship Id="rId42" Type="http://schemas.openxmlformats.org/officeDocument/2006/relationships/oleObject" Target="../embeddings/oleObject40.bin"/><Relationship Id="rId47" Type="http://schemas.openxmlformats.org/officeDocument/2006/relationships/oleObject" Target="../embeddings/oleObject45.bin"/><Relationship Id="rId50" Type="http://schemas.openxmlformats.org/officeDocument/2006/relationships/oleObject" Target="../embeddings/oleObject48.bin"/><Relationship Id="rId7" Type="http://schemas.openxmlformats.org/officeDocument/2006/relationships/oleObject" Target="../embeddings/oleObject6.bin"/><Relationship Id="rId2" Type="http://schemas.openxmlformats.org/officeDocument/2006/relationships/slideLayout" Target="../slideLayouts/slideLayout2.xml"/><Relationship Id="rId16" Type="http://schemas.openxmlformats.org/officeDocument/2006/relationships/oleObject" Target="../embeddings/oleObject14.bin"/><Relationship Id="rId29" Type="http://schemas.openxmlformats.org/officeDocument/2006/relationships/oleObject" Target="../embeddings/oleObject27.bin"/><Relationship Id="rId11" Type="http://schemas.openxmlformats.org/officeDocument/2006/relationships/oleObject" Target="../embeddings/oleObject9.bin"/><Relationship Id="rId24" Type="http://schemas.openxmlformats.org/officeDocument/2006/relationships/oleObject" Target="../embeddings/oleObject22.bin"/><Relationship Id="rId32" Type="http://schemas.openxmlformats.org/officeDocument/2006/relationships/oleObject" Target="../embeddings/oleObject30.bin"/><Relationship Id="rId37" Type="http://schemas.openxmlformats.org/officeDocument/2006/relationships/oleObject" Target="../embeddings/oleObject35.bin"/><Relationship Id="rId40" Type="http://schemas.openxmlformats.org/officeDocument/2006/relationships/oleObject" Target="../embeddings/oleObject38.bin"/><Relationship Id="rId45" Type="http://schemas.openxmlformats.org/officeDocument/2006/relationships/oleObject" Target="../embeddings/oleObject43.bin"/><Relationship Id="rId53" Type="http://schemas.openxmlformats.org/officeDocument/2006/relationships/oleObject" Target="../embeddings/oleObject51.bin"/><Relationship Id="rId5" Type="http://schemas.openxmlformats.org/officeDocument/2006/relationships/image" Target="../media/image3.png"/><Relationship Id="rId10" Type="http://schemas.openxmlformats.org/officeDocument/2006/relationships/oleObject" Target="../embeddings/oleObject8.bin"/><Relationship Id="rId19" Type="http://schemas.openxmlformats.org/officeDocument/2006/relationships/oleObject" Target="../embeddings/oleObject17.bin"/><Relationship Id="rId31" Type="http://schemas.openxmlformats.org/officeDocument/2006/relationships/oleObject" Target="../embeddings/oleObject29.bin"/><Relationship Id="rId44" Type="http://schemas.openxmlformats.org/officeDocument/2006/relationships/oleObject" Target="../embeddings/oleObject42.bin"/><Relationship Id="rId52" Type="http://schemas.openxmlformats.org/officeDocument/2006/relationships/oleObject" Target="../embeddings/oleObject50.bin"/><Relationship Id="rId4" Type="http://schemas.openxmlformats.org/officeDocument/2006/relationships/oleObject" Target="../embeddings/oleObject4.bin"/><Relationship Id="rId9" Type="http://schemas.openxmlformats.org/officeDocument/2006/relationships/image" Target="../media/image4.png"/><Relationship Id="rId14" Type="http://schemas.openxmlformats.org/officeDocument/2006/relationships/oleObject" Target="../embeddings/oleObject12.bin"/><Relationship Id="rId22" Type="http://schemas.openxmlformats.org/officeDocument/2006/relationships/oleObject" Target="../embeddings/oleObject20.bin"/><Relationship Id="rId27" Type="http://schemas.openxmlformats.org/officeDocument/2006/relationships/oleObject" Target="../embeddings/oleObject25.bin"/><Relationship Id="rId30" Type="http://schemas.openxmlformats.org/officeDocument/2006/relationships/oleObject" Target="../embeddings/oleObject28.bin"/><Relationship Id="rId35" Type="http://schemas.openxmlformats.org/officeDocument/2006/relationships/oleObject" Target="../embeddings/oleObject33.bin"/><Relationship Id="rId43" Type="http://schemas.openxmlformats.org/officeDocument/2006/relationships/oleObject" Target="../embeddings/oleObject41.bin"/><Relationship Id="rId48" Type="http://schemas.openxmlformats.org/officeDocument/2006/relationships/oleObject" Target="../embeddings/oleObject46.bin"/><Relationship Id="rId8" Type="http://schemas.openxmlformats.org/officeDocument/2006/relationships/oleObject" Target="../embeddings/oleObject7.bin"/><Relationship Id="rId51" Type="http://schemas.openxmlformats.org/officeDocument/2006/relationships/oleObject" Target="../embeddings/oleObject49.bin"/><Relationship Id="rId3" Type="http://schemas.openxmlformats.org/officeDocument/2006/relationships/notesSlide" Target="../notesSlides/notesSlide5.xml"/><Relationship Id="rId12" Type="http://schemas.openxmlformats.org/officeDocument/2006/relationships/oleObject" Target="../embeddings/oleObject10.bin"/><Relationship Id="rId17" Type="http://schemas.openxmlformats.org/officeDocument/2006/relationships/oleObject" Target="../embeddings/oleObject15.bin"/><Relationship Id="rId25" Type="http://schemas.openxmlformats.org/officeDocument/2006/relationships/oleObject" Target="../embeddings/oleObject23.bin"/><Relationship Id="rId33" Type="http://schemas.openxmlformats.org/officeDocument/2006/relationships/oleObject" Target="../embeddings/oleObject31.bin"/><Relationship Id="rId38" Type="http://schemas.openxmlformats.org/officeDocument/2006/relationships/oleObject" Target="../embeddings/oleObject36.bin"/><Relationship Id="rId46" Type="http://schemas.openxmlformats.org/officeDocument/2006/relationships/oleObject" Target="../embeddings/oleObject44.bin"/><Relationship Id="rId20" Type="http://schemas.openxmlformats.org/officeDocument/2006/relationships/oleObject" Target="../embeddings/oleObject18.bin"/><Relationship Id="rId41" Type="http://schemas.openxmlformats.org/officeDocument/2006/relationships/oleObject" Target="../embeddings/oleObject39.bin"/><Relationship Id="rId54" Type="http://schemas.openxmlformats.org/officeDocument/2006/relationships/oleObject" Target="../embeddings/oleObject52.bin"/><Relationship Id="rId1" Type="http://schemas.openxmlformats.org/officeDocument/2006/relationships/vmlDrawing" Target="../drawings/vmlDrawing4.vml"/><Relationship Id="rId6" Type="http://schemas.openxmlformats.org/officeDocument/2006/relationships/oleObject" Target="../embeddings/oleObject5.bin"/><Relationship Id="rId15" Type="http://schemas.openxmlformats.org/officeDocument/2006/relationships/oleObject" Target="../embeddings/oleObject13.bin"/><Relationship Id="rId23" Type="http://schemas.openxmlformats.org/officeDocument/2006/relationships/oleObject" Target="../embeddings/oleObject21.bin"/><Relationship Id="rId28" Type="http://schemas.openxmlformats.org/officeDocument/2006/relationships/oleObject" Target="../embeddings/oleObject26.bin"/><Relationship Id="rId36" Type="http://schemas.openxmlformats.org/officeDocument/2006/relationships/oleObject" Target="../embeddings/oleObject34.bin"/><Relationship Id="rId49" Type="http://schemas.openxmlformats.org/officeDocument/2006/relationships/oleObject" Target="../embeddings/oleObject47.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01.xml"/><Relationship Id="rId1" Type="http://schemas.openxmlformats.org/officeDocument/2006/relationships/vmlDrawing" Target="../drawings/vmlDrawing5.vml"/><Relationship Id="rId5" Type="http://schemas.openxmlformats.org/officeDocument/2006/relationships/image" Target="../media/image6.emf"/><Relationship Id="rId4" Type="http://schemas.openxmlformats.org/officeDocument/2006/relationships/oleObject" Target="../embeddings/oleObject53.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www.stat.berkeley.edu/~breiman/RandomForest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Content Placeholder 2"/>
          <p:cNvSpPr>
            <a:spLocks noGrp="1"/>
          </p:cNvSpPr>
          <p:nvPr>
            <p:ph idx="1"/>
          </p:nvPr>
        </p:nvSpPr>
        <p:spPr>
          <a:xfrm>
            <a:off x="609600" y="838200"/>
            <a:ext cx="7772400" cy="5486400"/>
          </a:xfrm>
        </p:spPr>
        <p:txBody>
          <a:bodyPr/>
          <a:lstStyle/>
          <a:p>
            <a:endParaRPr lang="en-US" altLang="en-US" dirty="0"/>
          </a:p>
          <a:p>
            <a:endParaRPr lang="en-US" altLang="en-US" dirty="0"/>
          </a:p>
          <a:p>
            <a:pPr algn="ctr"/>
            <a:r>
              <a:rPr lang="en-US" altLang="en-US" sz="3600" b="1" dirty="0"/>
              <a:t>	</a:t>
            </a:r>
            <a:r>
              <a:rPr lang="en-US" altLang="en-US" sz="3600" b="1" dirty="0">
                <a:solidFill>
                  <a:srgbClr val="002060"/>
                </a:solidFill>
              </a:rPr>
              <a:t>Data Mining for Business</a:t>
            </a:r>
          </a:p>
          <a:p>
            <a:pPr algn="ctr"/>
            <a:endParaRPr lang="en-US" altLang="en-US" sz="3600" b="1" dirty="0">
              <a:solidFill>
                <a:srgbClr val="002060"/>
              </a:solidFill>
            </a:endParaRPr>
          </a:p>
          <a:p>
            <a:pPr algn="ctr"/>
            <a:r>
              <a:rPr lang="en-US" altLang="en-US" sz="3600" b="1" dirty="0">
                <a:solidFill>
                  <a:srgbClr val="002060"/>
                </a:solidFill>
              </a:rPr>
              <a:t>Ensembles in Machine Learning</a:t>
            </a:r>
          </a:p>
          <a:p>
            <a:pPr algn="ctr"/>
            <a:r>
              <a:rPr lang="en-US" altLang="en-US" sz="3600" b="1" dirty="0">
                <a:solidFill>
                  <a:srgbClr val="002060"/>
                </a:solidFill>
              </a:rPr>
              <a:t>	</a:t>
            </a:r>
          </a:p>
          <a:p>
            <a:pPr algn="ctr"/>
            <a:endParaRPr lang="en-US" altLang="en-US" sz="3600" b="1" dirty="0">
              <a:solidFill>
                <a:srgbClr val="002060"/>
              </a:solidFill>
            </a:endParaRPr>
          </a:p>
          <a:p>
            <a:pPr algn="ctr"/>
            <a:r>
              <a:rPr lang="en-US" altLang="en-US" sz="3600" b="1" dirty="0">
                <a:solidFill>
                  <a:srgbClr val="002060"/>
                </a:solidFill>
              </a:rPr>
              <a:t>Dr. </a:t>
            </a:r>
            <a:r>
              <a:rPr lang="en-US" altLang="en-US" sz="3600" b="1" dirty="0" err="1">
                <a:solidFill>
                  <a:srgbClr val="002060"/>
                </a:solidFill>
              </a:rPr>
              <a:t>Kamesam</a:t>
            </a:r>
            <a:endParaRPr lang="en-US" altLang="en-US" sz="3600" b="1" dirty="0">
              <a:solidFill>
                <a:srgbClr val="002060"/>
              </a:solidFill>
            </a:endParaRPr>
          </a:p>
          <a:p>
            <a:pPr algn="ctr"/>
            <a:endParaRPr lang="en-US" altLang="en-US" sz="3600" b="1" dirty="0">
              <a:solidFill>
                <a:srgbClr val="002060"/>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457200" y="274638"/>
            <a:ext cx="8229600" cy="563562"/>
          </a:xfrm>
        </p:spPr>
        <p:txBody>
          <a:bodyPr/>
          <a:lstStyle/>
          <a:p>
            <a:pPr algn="l" eaLnBrk="1" hangingPunct="1"/>
            <a:r>
              <a:rPr lang="en-US" altLang="en-US" sz="3600" b="1">
                <a:solidFill>
                  <a:srgbClr val="00B050"/>
                </a:solidFill>
              </a:rPr>
              <a:t>Ex. 2:  Binomial Experiments</a:t>
            </a:r>
          </a:p>
        </p:txBody>
      </p:sp>
      <p:sp>
        <p:nvSpPr>
          <p:cNvPr id="151555" name="Rectangle 3"/>
          <p:cNvSpPr>
            <a:spLocks noGrp="1" noChangeArrowheads="1"/>
          </p:cNvSpPr>
          <p:nvPr>
            <p:ph type="body" idx="1"/>
          </p:nvPr>
        </p:nvSpPr>
        <p:spPr>
          <a:xfrm>
            <a:off x="457200" y="838200"/>
            <a:ext cx="8229600" cy="5715000"/>
          </a:xfrm>
        </p:spPr>
        <p:txBody>
          <a:bodyPr/>
          <a:lstStyle/>
          <a:p>
            <a:pPr eaLnBrk="1" hangingPunct="1">
              <a:lnSpc>
                <a:spcPct val="90000"/>
              </a:lnSpc>
              <a:buFontTx/>
              <a:buNone/>
            </a:pPr>
            <a:r>
              <a:rPr lang="en-US" altLang="en-US"/>
              <a:t>Solution:  The experiment is not a binomial experiment because it does not satisfy all four conditions of a binomial experiment.  In the experiment, each marble selection represents one trial and selecting a red marble is a success.  When selecting the first marble, the probability of success is 5/20.  However because the marble is not replaced, the probability is no longer 5/20.  So the trials are not independent, and the probability of a success is not the same for each trial.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US" altLang="en-US">
                <a:solidFill>
                  <a:srgbClr val="0000FF"/>
                </a:solidFill>
              </a:rPr>
              <a:t>EX3: Random variable example</a:t>
            </a:r>
          </a:p>
        </p:txBody>
      </p:sp>
      <p:sp>
        <p:nvSpPr>
          <p:cNvPr id="152579" name="Rectangle 3"/>
          <p:cNvSpPr>
            <a:spLocks noGrp="1" noChangeArrowheads="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altLang="en-US"/>
              <a:t>Flip a fair coin 3 times. Random variable is         Y = number of heads</a:t>
            </a:r>
          </a:p>
          <a:p>
            <a:pPr>
              <a:buFontTx/>
              <a:buNone/>
            </a:pPr>
            <a:r>
              <a:rPr lang="en-US" altLang="en-US" sz="2400"/>
              <a:t>Outcome  HHH  HHT  HTH  THH  HTT  THT  TTH  TTT</a:t>
            </a:r>
          </a:p>
          <a:p>
            <a:pPr>
              <a:buFontTx/>
              <a:buNone/>
            </a:pPr>
            <a:r>
              <a:rPr lang="en-US" altLang="en-US" sz="2400"/>
              <a:t>Prob           1/8    1/8    1/8     1/8    1/8    1/8    1/8    1/8</a:t>
            </a:r>
          </a:p>
          <a:p>
            <a:pPr>
              <a:buFontTx/>
              <a:buNone/>
            </a:pPr>
            <a:r>
              <a:rPr lang="en-US" altLang="en-US" sz="2400"/>
              <a:t>Y		         3       2       2        2        1       1       1       0</a:t>
            </a:r>
          </a:p>
          <a:p>
            <a:pPr>
              <a:buFontTx/>
              <a:buNone/>
            </a:pPr>
            <a:r>
              <a:rPr lang="en-US" altLang="en-US" sz="2400"/>
              <a:t>So the random variable Y is specified as</a:t>
            </a:r>
          </a:p>
          <a:p>
            <a:pPr>
              <a:buFontTx/>
              <a:buNone/>
            </a:pPr>
            <a:endParaRPr lang="en-US" altLang="en-US" sz="2400"/>
          </a:p>
          <a:p>
            <a:pPr>
              <a:buFontTx/>
              <a:buNone/>
            </a:pPr>
            <a:r>
              <a:rPr lang="en-US" altLang="en-US" sz="2400"/>
              <a:t>Y          0      1      2      3</a:t>
            </a:r>
          </a:p>
          <a:p>
            <a:pPr>
              <a:buFontTx/>
              <a:buNone/>
            </a:pPr>
            <a:r>
              <a:rPr lang="en-US" altLang="en-US" sz="2400"/>
              <a:t>Prob    1/8  3/8   3/8    1/8     </a:t>
            </a:r>
          </a:p>
          <a:p>
            <a:pPr>
              <a:buFontTx/>
              <a:buNone/>
            </a:pPr>
            <a:endParaRPr lang="en-US" altLang="en-US" sz="2400"/>
          </a:p>
          <a:p>
            <a:pPr>
              <a:buFontTx/>
              <a:buNone/>
            </a:pPr>
            <a:endParaRPr lang="en-US" alt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457200" y="274638"/>
            <a:ext cx="8229600" cy="563562"/>
          </a:xfrm>
        </p:spPr>
        <p:txBody>
          <a:bodyPr/>
          <a:lstStyle/>
          <a:p>
            <a:pPr algn="l" eaLnBrk="1" hangingPunct="1"/>
            <a:r>
              <a:rPr lang="en-US" altLang="en-US" sz="3600" b="1">
                <a:solidFill>
                  <a:srgbClr val="00B050"/>
                </a:solidFill>
              </a:rPr>
              <a:t>Binomial Probabilities</a:t>
            </a:r>
          </a:p>
        </p:txBody>
      </p:sp>
      <p:sp>
        <p:nvSpPr>
          <p:cNvPr id="153603" name="Rectangle 3"/>
          <p:cNvSpPr>
            <a:spLocks noGrp="1" noChangeArrowheads="1"/>
          </p:cNvSpPr>
          <p:nvPr>
            <p:ph type="body" idx="1"/>
          </p:nvPr>
        </p:nvSpPr>
        <p:spPr>
          <a:xfrm>
            <a:off x="457200" y="838200"/>
            <a:ext cx="8229600" cy="2895600"/>
          </a:xfrm>
        </p:spPr>
        <p:txBody>
          <a:bodyPr/>
          <a:lstStyle/>
          <a:p>
            <a:pPr eaLnBrk="1" hangingPunct="1">
              <a:lnSpc>
                <a:spcPct val="90000"/>
              </a:lnSpc>
              <a:buFontTx/>
              <a:buNone/>
            </a:pPr>
            <a:r>
              <a:rPr lang="en-US" altLang="en-US" sz="2400"/>
              <a:t>There are several ways to find the probability of x successes in n trials of a binomial experiment.  One way is to use the binomial probability formula.  </a:t>
            </a:r>
          </a:p>
          <a:p>
            <a:pPr eaLnBrk="1" hangingPunct="1">
              <a:lnSpc>
                <a:spcPct val="90000"/>
              </a:lnSpc>
              <a:buFontTx/>
              <a:buNone/>
            </a:pPr>
            <a:endParaRPr lang="en-US" altLang="en-US" sz="2400"/>
          </a:p>
          <a:p>
            <a:pPr eaLnBrk="1" hangingPunct="1">
              <a:lnSpc>
                <a:spcPct val="90000"/>
              </a:lnSpc>
              <a:buFontTx/>
              <a:buNone/>
            </a:pPr>
            <a:r>
              <a:rPr lang="en-US" altLang="en-US" sz="2400"/>
              <a:t>Binomial Probability Formula</a:t>
            </a:r>
          </a:p>
          <a:p>
            <a:pPr eaLnBrk="1" hangingPunct="1">
              <a:lnSpc>
                <a:spcPct val="90000"/>
              </a:lnSpc>
              <a:buFontTx/>
              <a:buNone/>
            </a:pPr>
            <a:r>
              <a:rPr lang="en-US" altLang="en-US" sz="2400"/>
              <a:t>In a binomial experiment, the probability of exactly x successes in n trials is:</a:t>
            </a:r>
          </a:p>
        </p:txBody>
      </p:sp>
      <p:graphicFrame>
        <p:nvGraphicFramePr>
          <p:cNvPr id="153604" name="Object 4"/>
          <p:cNvGraphicFramePr>
            <a:graphicFrameLocks noChangeAspect="1"/>
          </p:cNvGraphicFramePr>
          <p:nvPr/>
        </p:nvGraphicFramePr>
        <p:xfrm>
          <a:off x="609600" y="3810000"/>
          <a:ext cx="7772400" cy="1474788"/>
        </p:xfrm>
        <a:graphic>
          <a:graphicData uri="http://schemas.openxmlformats.org/presentationml/2006/ole">
            <mc:AlternateContent xmlns:mc="http://schemas.openxmlformats.org/markup-compatibility/2006">
              <mc:Choice xmlns:v="urn:schemas-microsoft-com:vml" Requires="v">
                <p:oleObj spid="_x0000_s153613" name="Equation" r:id="rId3" imgW="2209800" imgH="419100" progId="Equation.3">
                  <p:embed/>
                </p:oleObj>
              </mc:Choice>
              <mc:Fallback>
                <p:oleObj name="Equation" r:id="rId3" imgW="2209800" imgH="4191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810000"/>
                        <a:ext cx="7772400" cy="1474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457200" y="274638"/>
            <a:ext cx="8229600" cy="563562"/>
          </a:xfrm>
        </p:spPr>
        <p:txBody>
          <a:bodyPr/>
          <a:lstStyle/>
          <a:p>
            <a:pPr algn="l" eaLnBrk="1" hangingPunct="1"/>
            <a:r>
              <a:rPr lang="en-US" altLang="en-US" sz="3600">
                <a:solidFill>
                  <a:schemeClr val="tx1"/>
                </a:solidFill>
              </a:rPr>
              <a:t>Ex. 4 Finding Binomial Probabilities</a:t>
            </a:r>
          </a:p>
        </p:txBody>
      </p:sp>
      <p:sp>
        <p:nvSpPr>
          <p:cNvPr id="154627" name="Rectangle 3"/>
          <p:cNvSpPr>
            <a:spLocks noGrp="1" noChangeArrowheads="1"/>
          </p:cNvSpPr>
          <p:nvPr>
            <p:ph type="body" idx="1"/>
          </p:nvPr>
        </p:nvSpPr>
        <p:spPr>
          <a:xfrm>
            <a:off x="457200" y="838200"/>
            <a:ext cx="8229600" cy="2895600"/>
          </a:xfrm>
        </p:spPr>
        <p:txBody>
          <a:bodyPr/>
          <a:lstStyle/>
          <a:p>
            <a:pPr eaLnBrk="1" hangingPunct="1">
              <a:lnSpc>
                <a:spcPct val="90000"/>
              </a:lnSpc>
            </a:pPr>
            <a:r>
              <a:rPr lang="en-US" altLang="en-US" sz="2400" b="1">
                <a:solidFill>
                  <a:srgbClr val="00B050"/>
                </a:solidFill>
              </a:rPr>
              <a:t>A six sided die is rolled 3 times.  Find the probability of rolling exactly one 6</a:t>
            </a:r>
          </a:p>
          <a:p>
            <a:pPr eaLnBrk="1" hangingPunct="1">
              <a:lnSpc>
                <a:spcPct val="90000"/>
              </a:lnSpc>
            </a:pPr>
            <a:r>
              <a:rPr lang="en-US" altLang="en-US" sz="2400">
                <a:latin typeface="Times" panose="02020603050405020304" pitchFamily="18" charset="0"/>
              </a:rPr>
              <a:t>Use the binomial probability formula.  In this binomial experiment, rolling a 6 is a success while rolling any other number is a failure.  The values for n, p, q, and x are</a:t>
            </a:r>
          </a:p>
          <a:p>
            <a:pPr eaLnBrk="1" hangingPunct="1">
              <a:lnSpc>
                <a:spcPct val="90000"/>
              </a:lnSpc>
            </a:pPr>
            <a:r>
              <a:rPr lang="en-US" altLang="en-US" sz="2400">
                <a:latin typeface="Times" panose="02020603050405020304" pitchFamily="18" charset="0"/>
              </a:rPr>
              <a:t> n = 3, </a:t>
            </a:r>
          </a:p>
          <a:p>
            <a:pPr eaLnBrk="1" hangingPunct="1">
              <a:lnSpc>
                <a:spcPct val="90000"/>
              </a:lnSpc>
            </a:pPr>
            <a:r>
              <a:rPr lang="en-US" altLang="en-US" sz="2400">
                <a:latin typeface="Times" panose="02020603050405020304" pitchFamily="18" charset="0"/>
              </a:rPr>
              <a:t>p = 1/6, </a:t>
            </a:r>
          </a:p>
          <a:p>
            <a:pPr eaLnBrk="1" hangingPunct="1">
              <a:lnSpc>
                <a:spcPct val="90000"/>
              </a:lnSpc>
            </a:pPr>
            <a:r>
              <a:rPr lang="en-US" altLang="en-US" sz="2400">
                <a:latin typeface="Times" panose="02020603050405020304" pitchFamily="18" charset="0"/>
              </a:rPr>
              <a:t>q = 5/6 and</a:t>
            </a:r>
          </a:p>
          <a:p>
            <a:pPr eaLnBrk="1" hangingPunct="1">
              <a:lnSpc>
                <a:spcPct val="90000"/>
              </a:lnSpc>
            </a:pPr>
            <a:r>
              <a:rPr lang="en-US" altLang="en-US" sz="2400">
                <a:latin typeface="Times" panose="02020603050405020304" pitchFamily="18" charset="0"/>
              </a:rPr>
              <a:t> x = 1.  </a:t>
            </a:r>
          </a:p>
          <a:p>
            <a:pPr eaLnBrk="1" hangingPunct="1">
              <a:lnSpc>
                <a:spcPct val="90000"/>
              </a:lnSpc>
            </a:pPr>
            <a:r>
              <a:rPr lang="en-US" altLang="en-US" sz="2400">
                <a:latin typeface="Times" panose="02020603050405020304" pitchFamily="18" charset="0"/>
              </a:rPr>
              <a:t>The probability of rolling exactly one 6 is on the next page</a:t>
            </a:r>
          </a:p>
        </p:txBody>
      </p:sp>
      <p:graphicFrame>
        <p:nvGraphicFramePr>
          <p:cNvPr id="154628" name="Object 4"/>
          <p:cNvGraphicFramePr>
            <a:graphicFrameLocks noChangeAspect="1"/>
          </p:cNvGraphicFramePr>
          <p:nvPr/>
        </p:nvGraphicFramePr>
        <p:xfrm>
          <a:off x="609600" y="5334000"/>
          <a:ext cx="7772400" cy="990600"/>
        </p:xfrm>
        <a:graphic>
          <a:graphicData uri="http://schemas.openxmlformats.org/presentationml/2006/ole">
            <mc:AlternateContent xmlns:mc="http://schemas.openxmlformats.org/markup-compatibility/2006">
              <mc:Choice xmlns:v="urn:schemas-microsoft-com:vml" Requires="v">
                <p:oleObj spid="_x0000_s154638" name="Equation" r:id="rId3" imgW="2209800" imgH="419100" progId="Equation.3">
                  <p:embed/>
                </p:oleObj>
              </mc:Choice>
              <mc:Fallback>
                <p:oleObj name="Equation" r:id="rId3" imgW="2209800" imgH="4191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5334000"/>
                        <a:ext cx="77724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0" name="Oval 6"/>
          <p:cNvSpPr>
            <a:spLocks noChangeArrowheads="1"/>
          </p:cNvSpPr>
          <p:nvPr/>
        </p:nvSpPr>
        <p:spPr bwMode="auto">
          <a:xfrm>
            <a:off x="4495800" y="5181600"/>
            <a:ext cx="4343400" cy="1447800"/>
          </a:xfrm>
          <a:prstGeom prst="ellipse">
            <a:avLst/>
          </a:prstGeom>
          <a:noFill/>
          <a:ln w="38100">
            <a:solidFill>
              <a:srgbClr val="CC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6390"/>
                                        </p:tgtEl>
                                        <p:attrNameLst>
                                          <p:attrName>style.visibility</p:attrName>
                                        </p:attrNameLst>
                                      </p:cBhvr>
                                      <p:to>
                                        <p:strVal val="visible"/>
                                      </p:to>
                                    </p:set>
                                    <p:animEffect transition="in" filter="fade">
                                      <p:cBhvr>
                                        <p:cTn id="7" dur="1000"/>
                                        <p:tgtEl>
                                          <p:spTgt spid="16390"/>
                                        </p:tgtEl>
                                      </p:cBhvr>
                                    </p:animEffect>
                                    <p:anim calcmode="lin" valueType="num">
                                      <p:cBhvr>
                                        <p:cTn id="8" dur="1000" fill="hold"/>
                                        <p:tgtEl>
                                          <p:spTgt spid="16390"/>
                                        </p:tgtEl>
                                        <p:attrNameLst>
                                          <p:attrName>ppt_x</p:attrName>
                                        </p:attrNameLst>
                                      </p:cBhvr>
                                      <p:tavLst>
                                        <p:tav tm="0">
                                          <p:val>
                                            <p:strVal val="#ppt_x"/>
                                          </p:val>
                                        </p:tav>
                                        <p:tav tm="100000">
                                          <p:val>
                                            <p:strVal val="#ppt_x"/>
                                          </p:val>
                                        </p:tav>
                                      </p:tavLst>
                                    </p:anim>
                                    <p:anim calcmode="lin" valueType="num">
                                      <p:cBhvr>
                                        <p:cTn id="9" dur="1000" fill="hold"/>
                                        <p:tgtEl>
                                          <p:spTgt spid="1639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457200" y="274638"/>
            <a:ext cx="8229600" cy="563562"/>
          </a:xfrm>
        </p:spPr>
        <p:txBody>
          <a:bodyPr/>
          <a:lstStyle/>
          <a:p>
            <a:pPr algn="l" eaLnBrk="1" hangingPunct="1"/>
            <a:r>
              <a:rPr lang="en-US" altLang="en-US" sz="3600"/>
              <a:t>Ex. 4 Finding Binomial Probabilities</a:t>
            </a:r>
          </a:p>
        </p:txBody>
      </p:sp>
      <p:graphicFrame>
        <p:nvGraphicFramePr>
          <p:cNvPr id="155651" name="Object 5"/>
          <p:cNvGraphicFramePr>
            <a:graphicFrameLocks noChangeAspect="1"/>
          </p:cNvGraphicFramePr>
          <p:nvPr/>
        </p:nvGraphicFramePr>
        <p:xfrm>
          <a:off x="762000" y="990600"/>
          <a:ext cx="5449888" cy="4892675"/>
        </p:xfrm>
        <a:graphic>
          <a:graphicData uri="http://schemas.openxmlformats.org/presentationml/2006/ole">
            <mc:AlternateContent xmlns:mc="http://schemas.openxmlformats.org/markup-compatibility/2006">
              <mc:Choice xmlns:v="urn:schemas-microsoft-com:vml" Requires="v">
                <p:oleObj spid="_x0000_s155661" name="Equation" r:id="rId3" imgW="1549400" imgH="2070100" progId="Equation.3">
                  <p:embed/>
                </p:oleObj>
              </mc:Choice>
              <mc:Fallback>
                <p:oleObj name="Equation" r:id="rId3" imgW="1549400" imgH="20701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990600"/>
                        <a:ext cx="5449888" cy="4892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5" name="Text Box 7"/>
          <p:cNvSpPr txBox="1">
            <a:spLocks noChangeArrowheads="1"/>
          </p:cNvSpPr>
          <p:nvPr/>
        </p:nvSpPr>
        <p:spPr bwMode="auto">
          <a:xfrm>
            <a:off x="4800600" y="2971800"/>
            <a:ext cx="35814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a:t>By listing the possible values of x with the corresponding probability of each, you can construct a  binomial probability distribution.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7415"/>
                                        </p:tgtEl>
                                        <p:attrNameLst>
                                          <p:attrName>style.visibility</p:attrName>
                                        </p:attrNameLst>
                                      </p:cBhvr>
                                      <p:to>
                                        <p:strVal val="visible"/>
                                      </p:to>
                                    </p:set>
                                    <p:animEffect transition="in" filter="fade">
                                      <p:cBhvr>
                                        <p:cTn id="7" dur="1000"/>
                                        <p:tgtEl>
                                          <p:spTgt spid="17415"/>
                                        </p:tgtEl>
                                      </p:cBhvr>
                                    </p:animEffect>
                                    <p:anim calcmode="lin" valueType="num">
                                      <p:cBhvr>
                                        <p:cTn id="8" dur="1000" fill="hold"/>
                                        <p:tgtEl>
                                          <p:spTgt spid="17415"/>
                                        </p:tgtEl>
                                        <p:attrNameLst>
                                          <p:attrName>ppt_x</p:attrName>
                                        </p:attrNameLst>
                                      </p:cBhvr>
                                      <p:tavLst>
                                        <p:tav tm="0">
                                          <p:val>
                                            <p:strVal val="#ppt_x"/>
                                          </p:val>
                                        </p:tav>
                                        <p:tav tm="100000">
                                          <p:val>
                                            <p:strVal val="#ppt_x"/>
                                          </p:val>
                                        </p:tav>
                                      </p:tavLst>
                                    </p:anim>
                                    <p:anim calcmode="lin" valueType="num">
                                      <p:cBhvr>
                                        <p:cTn id="9" dur="1000" fill="hold"/>
                                        <p:tgtEl>
                                          <p:spTgt spid="174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itle 1"/>
          <p:cNvSpPr>
            <a:spLocks noGrp="1"/>
          </p:cNvSpPr>
          <p:nvPr>
            <p:ph type="title"/>
          </p:nvPr>
        </p:nvSpPr>
        <p:spPr/>
        <p:txBody>
          <a:bodyPr/>
          <a:lstStyle/>
          <a:p>
            <a:r>
              <a:rPr lang="en-US" altLang="en-US"/>
              <a:t>Ex 5: voter preference</a:t>
            </a:r>
          </a:p>
        </p:txBody>
      </p:sp>
      <p:sp>
        <p:nvSpPr>
          <p:cNvPr id="156675" name="Content Placeholder 2"/>
          <p:cNvSpPr>
            <a:spLocks noGrp="1"/>
          </p:cNvSpPr>
          <p:nvPr>
            <p:ph idx="1"/>
          </p:nvPr>
        </p:nvSpPr>
        <p:spPr>
          <a:xfrm>
            <a:off x="609600" y="1371600"/>
            <a:ext cx="7772400" cy="4953000"/>
          </a:xfrm>
        </p:spPr>
        <p:txBody>
          <a:bodyPr/>
          <a:lstStyle/>
          <a:p>
            <a:pPr>
              <a:buFontTx/>
              <a:buChar char="•"/>
            </a:pPr>
            <a:r>
              <a:rPr lang="en-US" altLang="en-US" sz="2800"/>
              <a:t>In the US, 47% of all eligible voters are democrats</a:t>
            </a:r>
          </a:p>
          <a:p>
            <a:pPr>
              <a:buFontTx/>
              <a:buChar char="•"/>
            </a:pPr>
            <a:r>
              <a:rPr lang="en-US" altLang="en-US" sz="2800"/>
              <a:t>If you take a random sample of 100 voters, what is the probability that  60 out of the 100 are democrats.</a:t>
            </a:r>
          </a:p>
          <a:p>
            <a:pPr>
              <a:buFontTx/>
              <a:buChar char="•"/>
            </a:pPr>
            <a:r>
              <a:rPr lang="en-US" altLang="en-US" sz="2800"/>
              <a:t>Can this probability be calculated using the binomial distribution?</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itle 1"/>
          <p:cNvSpPr>
            <a:spLocks noGrp="1"/>
          </p:cNvSpPr>
          <p:nvPr>
            <p:ph type="title"/>
          </p:nvPr>
        </p:nvSpPr>
        <p:spPr/>
        <p:txBody>
          <a:bodyPr/>
          <a:lstStyle/>
          <a:p>
            <a:r>
              <a:rPr lang="en-US" altLang="en-US">
                <a:solidFill>
                  <a:srgbClr val="002060"/>
                </a:solidFill>
              </a:rPr>
              <a:t>Ex: 6   Multiple Classifiers</a:t>
            </a:r>
          </a:p>
        </p:txBody>
      </p:sp>
      <p:sp>
        <p:nvSpPr>
          <p:cNvPr id="157699" name="Content Placeholder 2"/>
          <p:cNvSpPr>
            <a:spLocks noGrp="1"/>
          </p:cNvSpPr>
          <p:nvPr>
            <p:ph idx="1"/>
          </p:nvPr>
        </p:nvSpPr>
        <p:spPr>
          <a:xfrm>
            <a:off x="609600" y="1295400"/>
            <a:ext cx="7772400" cy="5105400"/>
          </a:xfrm>
        </p:spPr>
        <p:txBody>
          <a:bodyPr/>
          <a:lstStyle/>
          <a:p>
            <a:pPr>
              <a:buFontTx/>
              <a:buChar char="•"/>
            </a:pPr>
            <a:r>
              <a:rPr lang="en-US" altLang="en-US" sz="2800"/>
              <a:t>Given a classification problem, suppose we build  10 classifiers. Suppose each classifier’s correct classification probability = p. One classifier’s accuracy does not affect another classifier’s accuracy.</a:t>
            </a:r>
          </a:p>
          <a:p>
            <a:pPr>
              <a:buFontTx/>
              <a:buChar char="•"/>
            </a:pPr>
            <a:r>
              <a:rPr lang="en-US" altLang="en-US" sz="2800"/>
              <a:t>Let X = number of classifiers that classify correctly</a:t>
            </a:r>
          </a:p>
          <a:p>
            <a:pPr>
              <a:buFontTx/>
              <a:buChar char="•"/>
            </a:pPr>
            <a:endParaRPr lang="en-US" altLang="en-US" sz="2800"/>
          </a:p>
          <a:p>
            <a:pPr>
              <a:buFontTx/>
              <a:buChar char="•"/>
            </a:pPr>
            <a:r>
              <a:rPr lang="en-US" altLang="en-US" sz="2800"/>
              <a:t>Is X  a binomial random variable?</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4"/>
          <p:cNvSpPr>
            <a:spLocks noGrp="1" noChangeArrowheads="1"/>
          </p:cNvSpPr>
          <p:nvPr>
            <p:ph type="ctrTitle"/>
          </p:nvPr>
        </p:nvSpPr>
        <p:spPr/>
        <p:txBody>
          <a:bodyPr/>
          <a:lstStyle/>
          <a:p>
            <a:pPr eaLnBrk="1" hangingPunct="1"/>
            <a:r>
              <a:rPr lang="en-US" altLang="en-US" sz="4000">
                <a:solidFill>
                  <a:srgbClr val="00B050"/>
                </a:solidFill>
              </a:rPr>
              <a:t>Ensemble Learning</a:t>
            </a:r>
          </a:p>
        </p:txBody>
      </p:sp>
      <p:sp>
        <p:nvSpPr>
          <p:cNvPr id="158723" name="Rectangle 5"/>
          <p:cNvSpPr>
            <a:spLocks noGrp="1" noChangeArrowheads="1"/>
          </p:cNvSpPr>
          <p:nvPr>
            <p:ph type="subTitle" idx="1"/>
          </p:nvPr>
        </p:nvSpPr>
        <p:spPr/>
        <p:txBody>
          <a:bodyPr/>
          <a:lstStyle/>
          <a:p>
            <a:pPr eaLnBrk="1" hangingPunct="1">
              <a:lnSpc>
                <a:spcPct val="80000"/>
              </a:lnSpc>
            </a:pPr>
            <a:endParaRPr lang="en-US" altLang="en-US" sz="1800"/>
          </a:p>
          <a:p>
            <a:pPr eaLnBrk="1" hangingPunct="1">
              <a:lnSpc>
                <a:spcPct val="80000"/>
              </a:lnSpc>
            </a:pPr>
            <a:endParaRPr lang="en-US" altLang="en-US" sz="1800"/>
          </a:p>
        </p:txBody>
      </p:sp>
      <p:sp>
        <p:nvSpPr>
          <p:cNvPr id="158724" name="TextBox 1"/>
          <p:cNvSpPr txBox="1">
            <a:spLocks noChangeArrowheads="1"/>
          </p:cNvSpPr>
          <p:nvPr/>
        </p:nvSpPr>
        <p:spPr bwMode="auto">
          <a:xfrm>
            <a:off x="457200" y="3810000"/>
            <a:ext cx="7848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pPr>
            <a:r>
              <a:rPr lang="en-US" altLang="en-US" sz="2400" b="1">
                <a:solidFill>
                  <a:srgbClr val="00B050"/>
                </a:solidFill>
              </a:rPr>
              <a:t>Ensemble:</a:t>
            </a:r>
            <a:r>
              <a:rPr lang="en-US" altLang="en-US" sz="2400"/>
              <a:t>  a group of people or things that make up a complete unit (such as a musical group, a group of actors or dancers, or a set of clothes)</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eaLnBrk="1" hangingPunct="1"/>
            <a:r>
              <a:rPr lang="en-US" altLang="en-US"/>
              <a:t>Ensemble Learning</a:t>
            </a:r>
          </a:p>
        </p:txBody>
      </p:sp>
      <p:sp>
        <p:nvSpPr>
          <p:cNvPr id="859139" name="Rectangle 3"/>
          <p:cNvSpPr>
            <a:spLocks noGrp="1" noChangeArrowheads="1"/>
          </p:cNvSpPr>
          <p:nvPr>
            <p:ph type="body" idx="1"/>
          </p:nvPr>
        </p:nvSpPr>
        <p:spPr>
          <a:xfrm>
            <a:off x="533400" y="1295400"/>
            <a:ext cx="7772400" cy="5334000"/>
          </a:xfrm>
        </p:spPr>
        <p:txBody>
          <a:bodyPr/>
          <a:lstStyle/>
          <a:p>
            <a:pPr eaLnBrk="1" hangingPunct="1">
              <a:buFontTx/>
              <a:buChar char="•"/>
            </a:pPr>
            <a:r>
              <a:rPr lang="en-US" altLang="en-US" sz="2400" dirty="0"/>
              <a:t>So far – learning methods that learn a </a:t>
            </a:r>
            <a:r>
              <a:rPr lang="en-US" altLang="en-US" sz="2400" dirty="0">
                <a:solidFill>
                  <a:srgbClr val="FF0000"/>
                </a:solidFill>
              </a:rPr>
              <a:t>single hypothesis</a:t>
            </a:r>
            <a:r>
              <a:rPr lang="en-US" altLang="en-US" sz="2400" dirty="0"/>
              <a:t>, chosen </a:t>
            </a:r>
            <a:r>
              <a:rPr lang="en-US" altLang="en-US" sz="2400" dirty="0" err="1"/>
              <a:t>fromm</a:t>
            </a:r>
            <a:r>
              <a:rPr lang="en-US" altLang="en-US" sz="2400" dirty="0"/>
              <a:t> a hypothesis space that is used  to make predictions.</a:t>
            </a:r>
          </a:p>
          <a:p>
            <a:pPr eaLnBrk="1" hangingPunct="1">
              <a:buFontTx/>
              <a:buChar char="•"/>
            </a:pPr>
            <a:r>
              <a:rPr lang="en-US" altLang="en-US" sz="2400" dirty="0">
                <a:solidFill>
                  <a:srgbClr val="FF0000"/>
                </a:solidFill>
              </a:rPr>
              <a:t>Ensemble learning</a:t>
            </a:r>
            <a:r>
              <a:rPr lang="en-US" altLang="en-US" sz="2400" dirty="0"/>
              <a:t> </a:t>
            </a:r>
            <a:r>
              <a:rPr lang="en-US" altLang="en-US" sz="2400" dirty="0">
                <a:sym typeface="Wingdings" panose="05000000000000000000" pitchFamily="2" charset="2"/>
              </a:rPr>
              <a:t> select a </a:t>
            </a:r>
            <a:r>
              <a:rPr lang="en-US" altLang="en-US" sz="2400" dirty="0">
                <a:solidFill>
                  <a:srgbClr val="FF0000"/>
                </a:solidFill>
                <a:sym typeface="Wingdings" panose="05000000000000000000" pitchFamily="2" charset="2"/>
              </a:rPr>
              <a:t>collection (ensemble) of models</a:t>
            </a:r>
            <a:r>
              <a:rPr lang="en-US" altLang="en-US" sz="2400" dirty="0">
                <a:sym typeface="Wingdings" panose="05000000000000000000" pitchFamily="2" charset="2"/>
              </a:rPr>
              <a:t> and </a:t>
            </a:r>
            <a:r>
              <a:rPr lang="en-US" altLang="en-US" sz="2400" dirty="0">
                <a:solidFill>
                  <a:srgbClr val="FF0000"/>
                </a:solidFill>
                <a:sym typeface="Wingdings" panose="05000000000000000000" pitchFamily="2" charset="2"/>
              </a:rPr>
              <a:t>combine their predictions</a:t>
            </a:r>
            <a:r>
              <a:rPr lang="en-US" altLang="en-US" sz="2400" dirty="0">
                <a:sym typeface="Wingdings" panose="05000000000000000000" pitchFamily="2" charset="2"/>
              </a:rPr>
              <a:t>. </a:t>
            </a:r>
          </a:p>
          <a:p>
            <a:pPr eaLnBrk="1" hangingPunct="1">
              <a:buFontTx/>
              <a:buChar char="•"/>
            </a:pPr>
            <a:r>
              <a:rPr lang="en-US" altLang="en-US" sz="2400" dirty="0">
                <a:sym typeface="Wingdings" panose="05000000000000000000" pitchFamily="2" charset="2"/>
              </a:rPr>
              <a:t>Example 1 - generate 100 different decision trees from the same or different  training set and have them </a:t>
            </a:r>
            <a:r>
              <a:rPr lang="en-US" altLang="en-US" sz="2400" dirty="0">
                <a:solidFill>
                  <a:srgbClr val="FF0000"/>
                </a:solidFill>
                <a:sym typeface="Wingdings" panose="05000000000000000000" pitchFamily="2" charset="2"/>
              </a:rPr>
              <a:t>vote on the best classification</a:t>
            </a:r>
            <a:r>
              <a:rPr lang="en-US" altLang="en-US" sz="2400" dirty="0">
                <a:sym typeface="Wingdings" panose="05000000000000000000" pitchFamily="2" charset="2"/>
              </a:rPr>
              <a:t> for a new example.</a:t>
            </a:r>
          </a:p>
          <a:p>
            <a:pPr eaLnBrk="1" hangingPunct="1">
              <a:buFontTx/>
              <a:buChar char="•"/>
            </a:pPr>
            <a:r>
              <a:rPr lang="en-US" altLang="en-US" sz="2400" dirty="0">
                <a:solidFill>
                  <a:srgbClr val="FF0000"/>
                </a:solidFill>
                <a:sym typeface="Wingdings" panose="05000000000000000000" pitchFamily="2" charset="2"/>
              </a:rPr>
              <a:t>Key motivation:</a:t>
            </a:r>
            <a:r>
              <a:rPr lang="en-US" altLang="en-US" sz="2400" dirty="0">
                <a:sym typeface="Wingdings" panose="05000000000000000000" pitchFamily="2" charset="2"/>
              </a:rPr>
              <a:t> reduce the </a:t>
            </a:r>
            <a:r>
              <a:rPr lang="en-US" altLang="en-US" sz="2400" dirty="0">
                <a:solidFill>
                  <a:srgbClr val="FF0000"/>
                </a:solidFill>
                <a:sym typeface="Wingdings" panose="05000000000000000000" pitchFamily="2" charset="2"/>
              </a:rPr>
              <a:t>error rate.</a:t>
            </a:r>
            <a:r>
              <a:rPr lang="en-US" altLang="en-US" sz="2400" dirty="0">
                <a:sym typeface="Wingdings" panose="05000000000000000000" pitchFamily="2" charset="2"/>
              </a:rPr>
              <a:t> Hope is that it will  become much more </a:t>
            </a:r>
            <a:r>
              <a:rPr lang="en-US" altLang="en-US" sz="2400" dirty="0">
                <a:solidFill>
                  <a:srgbClr val="FF0000"/>
                </a:solidFill>
                <a:sym typeface="Wingdings" panose="05000000000000000000" pitchFamily="2" charset="2"/>
              </a:rPr>
              <a:t>unlikely that the ensemble will misclassify an example.</a:t>
            </a:r>
            <a:endParaRPr lang="en-US" altLang="en-US" sz="240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5913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5913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591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pPr eaLnBrk="1" hangingPunct="1"/>
            <a:r>
              <a:rPr lang="en-US" altLang="en-US"/>
              <a:t>Learning Ensembles</a:t>
            </a:r>
          </a:p>
        </p:txBody>
      </p:sp>
      <p:sp>
        <p:nvSpPr>
          <p:cNvPr id="162819" name="Rectangle 3"/>
          <p:cNvSpPr>
            <a:spLocks noGrp="1" noChangeArrowheads="1"/>
          </p:cNvSpPr>
          <p:nvPr>
            <p:ph type="body" idx="1"/>
          </p:nvPr>
        </p:nvSpPr>
        <p:spPr>
          <a:xfrm>
            <a:off x="838200" y="1219200"/>
            <a:ext cx="7772400" cy="1374775"/>
          </a:xfrm>
        </p:spPr>
        <p:txBody>
          <a:bodyPr/>
          <a:lstStyle/>
          <a:p>
            <a:pPr eaLnBrk="1" hangingPunct="1">
              <a:lnSpc>
                <a:spcPct val="90000"/>
              </a:lnSpc>
              <a:buFontTx/>
              <a:buChar char="•"/>
            </a:pPr>
            <a:r>
              <a:rPr lang="en-US" altLang="en-US" sz="2400"/>
              <a:t>Learn multiple alternative definitions of a concept </a:t>
            </a:r>
            <a:r>
              <a:rPr lang="en-US" altLang="en-US" sz="2400">
                <a:solidFill>
                  <a:srgbClr val="FF0000"/>
                </a:solidFill>
              </a:rPr>
              <a:t>using different training data</a:t>
            </a:r>
            <a:r>
              <a:rPr lang="en-US" altLang="en-US" sz="2400"/>
              <a:t> or </a:t>
            </a:r>
            <a:r>
              <a:rPr lang="en-US" altLang="en-US" sz="2400">
                <a:solidFill>
                  <a:srgbClr val="FF0000"/>
                </a:solidFill>
              </a:rPr>
              <a:t>different learning algorithms.</a:t>
            </a:r>
          </a:p>
          <a:p>
            <a:pPr eaLnBrk="1" hangingPunct="1">
              <a:lnSpc>
                <a:spcPct val="90000"/>
              </a:lnSpc>
              <a:buFontTx/>
              <a:buChar char="•"/>
            </a:pPr>
            <a:r>
              <a:rPr lang="en-US" altLang="en-US" sz="2400">
                <a:solidFill>
                  <a:srgbClr val="FF0000"/>
                </a:solidFill>
              </a:rPr>
              <a:t>Combine decisions</a:t>
            </a:r>
            <a:r>
              <a:rPr lang="en-US" altLang="en-US" sz="2400"/>
              <a:t> of multiple definitions, e.g. using </a:t>
            </a:r>
            <a:r>
              <a:rPr lang="en-US" altLang="en-US" sz="2400">
                <a:solidFill>
                  <a:srgbClr val="FF0000"/>
                </a:solidFill>
              </a:rPr>
              <a:t>weighted voting</a:t>
            </a:r>
            <a:r>
              <a:rPr lang="en-US" altLang="en-US" sz="2400"/>
              <a:t>.</a:t>
            </a:r>
          </a:p>
        </p:txBody>
      </p:sp>
      <p:sp>
        <p:nvSpPr>
          <p:cNvPr id="162820" name="Text Box 4"/>
          <p:cNvSpPr txBox="1">
            <a:spLocks noChangeArrowheads="1"/>
          </p:cNvSpPr>
          <p:nvPr/>
        </p:nvSpPr>
        <p:spPr bwMode="auto">
          <a:xfrm>
            <a:off x="4371975" y="2938463"/>
            <a:ext cx="1809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pPr>
            <a:endParaRPr lang="en-US" altLang="en-US"/>
          </a:p>
        </p:txBody>
      </p:sp>
      <p:grpSp>
        <p:nvGrpSpPr>
          <p:cNvPr id="903173" name="Group 5"/>
          <p:cNvGrpSpPr>
            <a:grpSpLocks/>
          </p:cNvGrpSpPr>
          <p:nvPr/>
        </p:nvGrpSpPr>
        <p:grpSpPr bwMode="auto">
          <a:xfrm>
            <a:off x="3498850" y="2705100"/>
            <a:ext cx="1938338" cy="596900"/>
            <a:chOff x="2265" y="2165"/>
            <a:chExt cx="1221" cy="376"/>
          </a:xfrm>
        </p:grpSpPr>
        <p:sp>
          <p:nvSpPr>
            <p:cNvPr id="162868" name="Text Box 6"/>
            <p:cNvSpPr txBox="1">
              <a:spLocks noChangeArrowheads="1"/>
            </p:cNvSpPr>
            <p:nvPr/>
          </p:nvSpPr>
          <p:spPr bwMode="auto">
            <a:xfrm>
              <a:off x="2370" y="2229"/>
              <a:ext cx="100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pPr>
              <a:r>
                <a:rPr lang="en-US" altLang="en-US"/>
                <a:t>Training Data</a:t>
              </a:r>
            </a:p>
          </p:txBody>
        </p:sp>
        <p:sp>
          <p:nvSpPr>
            <p:cNvPr id="162869" name="Oval 7"/>
            <p:cNvSpPr>
              <a:spLocks noChangeArrowheads="1"/>
            </p:cNvSpPr>
            <p:nvPr/>
          </p:nvSpPr>
          <p:spPr bwMode="auto">
            <a:xfrm>
              <a:off x="2265" y="2165"/>
              <a:ext cx="1221" cy="376"/>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pPr>
              <a:endParaRPr lang="en-US" altLang="en-US" sz="2400"/>
            </a:p>
          </p:txBody>
        </p:sp>
      </p:grpSp>
      <p:grpSp>
        <p:nvGrpSpPr>
          <p:cNvPr id="903176" name="Group 8"/>
          <p:cNvGrpSpPr>
            <a:grpSpLocks/>
          </p:cNvGrpSpPr>
          <p:nvPr/>
        </p:nvGrpSpPr>
        <p:grpSpPr bwMode="auto">
          <a:xfrm>
            <a:off x="1736725" y="3233738"/>
            <a:ext cx="5437188" cy="811212"/>
            <a:chOff x="1094" y="2037"/>
            <a:chExt cx="3425" cy="511"/>
          </a:xfrm>
        </p:grpSpPr>
        <p:grpSp>
          <p:nvGrpSpPr>
            <p:cNvPr id="162855" name="Group 9"/>
            <p:cNvGrpSpPr>
              <a:grpSpLocks/>
            </p:cNvGrpSpPr>
            <p:nvPr/>
          </p:nvGrpSpPr>
          <p:grpSpPr bwMode="auto">
            <a:xfrm>
              <a:off x="1094" y="2219"/>
              <a:ext cx="660" cy="329"/>
              <a:chOff x="1140" y="2654"/>
              <a:chExt cx="660" cy="329"/>
            </a:xfrm>
          </p:grpSpPr>
          <p:sp>
            <p:nvSpPr>
              <p:cNvPr id="162866" name="Text Box 10"/>
              <p:cNvSpPr txBox="1">
                <a:spLocks noChangeArrowheads="1"/>
              </p:cNvSpPr>
              <p:nvPr/>
            </p:nvSpPr>
            <p:spPr bwMode="auto">
              <a:xfrm>
                <a:off x="1218" y="2674"/>
                <a:ext cx="4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pPr>
                <a:r>
                  <a:rPr lang="en-US" altLang="en-US"/>
                  <a:t>Data1</a:t>
                </a:r>
              </a:p>
            </p:txBody>
          </p:sp>
          <p:sp>
            <p:nvSpPr>
              <p:cNvPr id="162867" name="Oval 11"/>
              <p:cNvSpPr>
                <a:spLocks noChangeArrowheads="1"/>
              </p:cNvSpPr>
              <p:nvPr/>
            </p:nvSpPr>
            <p:spPr bwMode="auto">
              <a:xfrm>
                <a:off x="1140" y="2654"/>
                <a:ext cx="660" cy="329"/>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pPr>
                <a:endParaRPr lang="en-US" altLang="en-US" sz="2400"/>
              </a:p>
            </p:txBody>
          </p:sp>
        </p:grpSp>
        <p:grpSp>
          <p:nvGrpSpPr>
            <p:cNvPr id="162856" name="Group 12"/>
            <p:cNvGrpSpPr>
              <a:grpSpLocks/>
            </p:cNvGrpSpPr>
            <p:nvPr/>
          </p:nvGrpSpPr>
          <p:grpSpPr bwMode="auto">
            <a:xfrm>
              <a:off x="3859" y="2219"/>
              <a:ext cx="660" cy="329"/>
              <a:chOff x="1140" y="2654"/>
              <a:chExt cx="660" cy="329"/>
            </a:xfrm>
          </p:grpSpPr>
          <p:sp>
            <p:nvSpPr>
              <p:cNvPr id="162864" name="Text Box 13"/>
              <p:cNvSpPr txBox="1">
                <a:spLocks noChangeArrowheads="1"/>
              </p:cNvSpPr>
              <p:nvPr/>
            </p:nvSpPr>
            <p:spPr bwMode="auto">
              <a:xfrm>
                <a:off x="1218" y="2674"/>
                <a:ext cx="5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pPr>
                <a:r>
                  <a:rPr lang="en-US" altLang="en-US"/>
                  <a:t>Data m</a:t>
                </a:r>
              </a:p>
            </p:txBody>
          </p:sp>
          <p:sp>
            <p:nvSpPr>
              <p:cNvPr id="162865" name="Oval 14"/>
              <p:cNvSpPr>
                <a:spLocks noChangeArrowheads="1"/>
              </p:cNvSpPr>
              <p:nvPr/>
            </p:nvSpPr>
            <p:spPr bwMode="auto">
              <a:xfrm>
                <a:off x="1140" y="2654"/>
                <a:ext cx="660" cy="329"/>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pPr>
                <a:endParaRPr lang="en-US" altLang="en-US" sz="2400"/>
              </a:p>
            </p:txBody>
          </p:sp>
        </p:grpSp>
        <p:grpSp>
          <p:nvGrpSpPr>
            <p:cNvPr id="162857" name="Group 15"/>
            <p:cNvGrpSpPr>
              <a:grpSpLocks/>
            </p:cNvGrpSpPr>
            <p:nvPr/>
          </p:nvGrpSpPr>
          <p:grpSpPr bwMode="auto">
            <a:xfrm>
              <a:off x="1973" y="2219"/>
              <a:ext cx="660" cy="329"/>
              <a:chOff x="1140" y="2654"/>
              <a:chExt cx="660" cy="329"/>
            </a:xfrm>
          </p:grpSpPr>
          <p:sp>
            <p:nvSpPr>
              <p:cNvPr id="162862" name="Text Box 16"/>
              <p:cNvSpPr txBox="1">
                <a:spLocks noChangeArrowheads="1"/>
              </p:cNvSpPr>
              <p:nvPr/>
            </p:nvSpPr>
            <p:spPr bwMode="auto">
              <a:xfrm>
                <a:off x="1218" y="2674"/>
                <a:ext cx="4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pPr>
                <a:r>
                  <a:rPr lang="en-US" altLang="en-US"/>
                  <a:t>Data2</a:t>
                </a:r>
              </a:p>
            </p:txBody>
          </p:sp>
          <p:sp>
            <p:nvSpPr>
              <p:cNvPr id="162863" name="Oval 17"/>
              <p:cNvSpPr>
                <a:spLocks noChangeArrowheads="1"/>
              </p:cNvSpPr>
              <p:nvPr/>
            </p:nvSpPr>
            <p:spPr bwMode="auto">
              <a:xfrm>
                <a:off x="1140" y="2654"/>
                <a:ext cx="660" cy="329"/>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pPr>
                <a:endParaRPr lang="en-US" altLang="en-US" sz="2400"/>
              </a:p>
            </p:txBody>
          </p:sp>
        </p:grpSp>
        <p:sp>
          <p:nvSpPr>
            <p:cNvPr id="162858" name="Text Box 18"/>
            <p:cNvSpPr txBox="1">
              <a:spLocks noChangeArrowheads="1"/>
            </p:cNvSpPr>
            <p:nvPr/>
          </p:nvSpPr>
          <p:spPr bwMode="auto">
            <a:xfrm>
              <a:off x="2692" y="2115"/>
              <a:ext cx="113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pPr>
              <a:r>
                <a:rPr lang="en-US" altLang="en-US" sz="3200">
                  <a:sym typeface="Symbol" panose="05050102010706020507" pitchFamily="18" charset="2"/>
                </a:rPr>
                <a:t>        </a:t>
              </a:r>
            </a:p>
          </p:txBody>
        </p:sp>
        <p:cxnSp>
          <p:nvCxnSpPr>
            <p:cNvPr id="162859" name="AutoShape 19"/>
            <p:cNvCxnSpPr>
              <a:cxnSpLocks noChangeShapeType="1"/>
              <a:stCxn id="162869" idx="3"/>
              <a:endCxn id="162867" idx="7"/>
            </p:cNvCxnSpPr>
            <p:nvPr/>
          </p:nvCxnSpPr>
          <p:spPr bwMode="auto">
            <a:xfrm flipH="1">
              <a:off x="1657" y="2037"/>
              <a:ext cx="726" cy="218"/>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860" name="AutoShape 20"/>
            <p:cNvCxnSpPr>
              <a:cxnSpLocks noChangeShapeType="1"/>
              <a:stCxn id="162869" idx="4"/>
              <a:endCxn id="162863" idx="7"/>
            </p:cNvCxnSpPr>
            <p:nvPr/>
          </p:nvCxnSpPr>
          <p:spPr bwMode="auto">
            <a:xfrm flipH="1">
              <a:off x="2536" y="2092"/>
              <a:ext cx="279" cy="163"/>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861" name="AutoShape 21"/>
            <p:cNvCxnSpPr>
              <a:cxnSpLocks noChangeShapeType="1"/>
              <a:stCxn id="162869" idx="5"/>
              <a:endCxn id="162865" idx="1"/>
            </p:cNvCxnSpPr>
            <p:nvPr/>
          </p:nvCxnSpPr>
          <p:spPr bwMode="auto">
            <a:xfrm>
              <a:off x="3246" y="2037"/>
              <a:ext cx="710" cy="218"/>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903190" name="Group 22"/>
          <p:cNvGrpSpPr>
            <a:grpSpLocks/>
          </p:cNvGrpSpPr>
          <p:nvPr/>
        </p:nvGrpSpPr>
        <p:grpSpPr bwMode="auto">
          <a:xfrm>
            <a:off x="1701800" y="4064000"/>
            <a:ext cx="5586413" cy="831850"/>
            <a:chOff x="1072" y="2560"/>
            <a:chExt cx="3519" cy="524"/>
          </a:xfrm>
        </p:grpSpPr>
        <p:sp>
          <p:nvSpPr>
            <p:cNvPr id="162848" name="Text Box 23"/>
            <p:cNvSpPr txBox="1">
              <a:spLocks noChangeArrowheads="1"/>
            </p:cNvSpPr>
            <p:nvPr/>
          </p:nvSpPr>
          <p:spPr bwMode="auto">
            <a:xfrm>
              <a:off x="1072" y="2805"/>
              <a:ext cx="715" cy="274"/>
            </a:xfrm>
            <a:prstGeom prst="rect">
              <a:avLst/>
            </a:prstGeom>
            <a:noFill/>
            <a:ln w="381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pPr>
              <a:r>
                <a:rPr lang="en-US" altLang="en-US"/>
                <a:t>Learner1</a:t>
              </a:r>
            </a:p>
          </p:txBody>
        </p:sp>
        <p:sp>
          <p:nvSpPr>
            <p:cNvPr id="162849" name="Text Box 24"/>
            <p:cNvSpPr txBox="1">
              <a:spLocks noChangeArrowheads="1"/>
            </p:cNvSpPr>
            <p:nvPr/>
          </p:nvSpPr>
          <p:spPr bwMode="auto">
            <a:xfrm>
              <a:off x="1952" y="2793"/>
              <a:ext cx="715" cy="274"/>
            </a:xfrm>
            <a:prstGeom prst="rect">
              <a:avLst/>
            </a:prstGeom>
            <a:noFill/>
            <a:ln w="381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pPr>
              <a:r>
                <a:rPr lang="en-US" altLang="en-US"/>
                <a:t>Learner2</a:t>
              </a:r>
            </a:p>
          </p:txBody>
        </p:sp>
        <p:sp>
          <p:nvSpPr>
            <p:cNvPr id="162850" name="Text Box 25"/>
            <p:cNvSpPr txBox="1">
              <a:spLocks noChangeArrowheads="1"/>
            </p:cNvSpPr>
            <p:nvPr/>
          </p:nvSpPr>
          <p:spPr bwMode="auto">
            <a:xfrm>
              <a:off x="3792" y="2774"/>
              <a:ext cx="799" cy="274"/>
            </a:xfrm>
            <a:prstGeom prst="rect">
              <a:avLst/>
            </a:prstGeom>
            <a:noFill/>
            <a:ln w="381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pPr>
              <a:r>
                <a:rPr lang="en-US" altLang="en-US"/>
                <a:t>Learner m</a:t>
              </a:r>
            </a:p>
          </p:txBody>
        </p:sp>
        <p:cxnSp>
          <p:nvCxnSpPr>
            <p:cNvPr id="162851" name="AutoShape 26"/>
            <p:cNvCxnSpPr>
              <a:cxnSpLocks noChangeShapeType="1"/>
              <a:stCxn id="162867" idx="4"/>
              <a:endCxn id="162848" idx="0"/>
            </p:cNvCxnSpPr>
            <p:nvPr/>
          </p:nvCxnSpPr>
          <p:spPr bwMode="auto">
            <a:xfrm>
              <a:off x="1424" y="2560"/>
              <a:ext cx="6" cy="233"/>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852" name="AutoShape 27"/>
            <p:cNvCxnSpPr>
              <a:cxnSpLocks noChangeShapeType="1"/>
              <a:stCxn id="162863" idx="4"/>
              <a:endCxn id="162849" idx="0"/>
            </p:cNvCxnSpPr>
            <p:nvPr/>
          </p:nvCxnSpPr>
          <p:spPr bwMode="auto">
            <a:xfrm>
              <a:off x="2303" y="2560"/>
              <a:ext cx="7" cy="221"/>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853" name="AutoShape 28"/>
            <p:cNvCxnSpPr>
              <a:cxnSpLocks noChangeShapeType="1"/>
              <a:stCxn id="162865" idx="4"/>
              <a:endCxn id="162850" idx="0"/>
            </p:cNvCxnSpPr>
            <p:nvPr/>
          </p:nvCxnSpPr>
          <p:spPr bwMode="auto">
            <a:xfrm>
              <a:off x="4189" y="2560"/>
              <a:ext cx="3" cy="202"/>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2854" name="Text Box 29"/>
            <p:cNvSpPr txBox="1">
              <a:spLocks noChangeArrowheads="1"/>
            </p:cNvSpPr>
            <p:nvPr/>
          </p:nvSpPr>
          <p:spPr bwMode="auto">
            <a:xfrm>
              <a:off x="2657" y="2719"/>
              <a:ext cx="113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pPr>
              <a:r>
                <a:rPr lang="en-US" altLang="en-US" sz="3200">
                  <a:sym typeface="Symbol" panose="05050102010706020507" pitchFamily="18" charset="2"/>
                </a:rPr>
                <a:t>        </a:t>
              </a:r>
            </a:p>
          </p:txBody>
        </p:sp>
      </p:grpSp>
      <p:grpSp>
        <p:nvGrpSpPr>
          <p:cNvPr id="903198" name="Group 30"/>
          <p:cNvGrpSpPr>
            <a:grpSpLocks/>
          </p:cNvGrpSpPr>
          <p:nvPr/>
        </p:nvGrpSpPr>
        <p:grpSpPr bwMode="auto">
          <a:xfrm>
            <a:off x="1754188" y="4857750"/>
            <a:ext cx="5554662" cy="839788"/>
            <a:chOff x="1105" y="3060"/>
            <a:chExt cx="3499" cy="529"/>
          </a:xfrm>
        </p:grpSpPr>
        <p:grpSp>
          <p:nvGrpSpPr>
            <p:cNvPr id="162835" name="Group 31"/>
            <p:cNvGrpSpPr>
              <a:grpSpLocks/>
            </p:cNvGrpSpPr>
            <p:nvPr/>
          </p:nvGrpSpPr>
          <p:grpSpPr bwMode="auto">
            <a:xfrm>
              <a:off x="1105" y="3260"/>
              <a:ext cx="660" cy="329"/>
              <a:chOff x="1105" y="3383"/>
              <a:chExt cx="660" cy="329"/>
            </a:xfrm>
          </p:grpSpPr>
          <p:sp>
            <p:nvSpPr>
              <p:cNvPr id="162846" name="Text Box 32"/>
              <p:cNvSpPr txBox="1">
                <a:spLocks noChangeArrowheads="1"/>
              </p:cNvSpPr>
              <p:nvPr/>
            </p:nvSpPr>
            <p:spPr bwMode="auto">
              <a:xfrm>
                <a:off x="1144" y="3403"/>
                <a:ext cx="61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pPr>
                <a:r>
                  <a:rPr lang="en-US" altLang="en-US"/>
                  <a:t>Model1</a:t>
                </a:r>
              </a:p>
            </p:txBody>
          </p:sp>
          <p:sp>
            <p:nvSpPr>
              <p:cNvPr id="162847" name="Oval 33"/>
              <p:cNvSpPr>
                <a:spLocks noChangeArrowheads="1"/>
              </p:cNvSpPr>
              <p:nvPr/>
            </p:nvSpPr>
            <p:spPr bwMode="auto">
              <a:xfrm>
                <a:off x="1105" y="3383"/>
                <a:ext cx="660" cy="329"/>
              </a:xfrm>
              <a:prstGeom prst="ellipse">
                <a:avLst/>
              </a:prstGeom>
              <a:noFill/>
              <a:ln w="3810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pPr>
                <a:endParaRPr lang="en-US" altLang="en-US" sz="2400"/>
              </a:p>
            </p:txBody>
          </p:sp>
        </p:grpSp>
        <p:grpSp>
          <p:nvGrpSpPr>
            <p:cNvPr id="162836" name="Group 34"/>
            <p:cNvGrpSpPr>
              <a:grpSpLocks/>
            </p:cNvGrpSpPr>
            <p:nvPr/>
          </p:nvGrpSpPr>
          <p:grpSpPr bwMode="auto">
            <a:xfrm>
              <a:off x="1977" y="3260"/>
              <a:ext cx="660" cy="329"/>
              <a:chOff x="1977" y="3383"/>
              <a:chExt cx="660" cy="329"/>
            </a:xfrm>
          </p:grpSpPr>
          <p:sp>
            <p:nvSpPr>
              <p:cNvPr id="162844" name="Text Box 35"/>
              <p:cNvSpPr txBox="1">
                <a:spLocks noChangeArrowheads="1"/>
              </p:cNvSpPr>
              <p:nvPr/>
            </p:nvSpPr>
            <p:spPr bwMode="auto">
              <a:xfrm>
                <a:off x="2016" y="3403"/>
                <a:ext cx="61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pPr>
                <a:r>
                  <a:rPr lang="en-US" altLang="en-US"/>
                  <a:t>Model2</a:t>
                </a:r>
              </a:p>
            </p:txBody>
          </p:sp>
          <p:sp>
            <p:nvSpPr>
              <p:cNvPr id="162845" name="Oval 36"/>
              <p:cNvSpPr>
                <a:spLocks noChangeArrowheads="1"/>
              </p:cNvSpPr>
              <p:nvPr/>
            </p:nvSpPr>
            <p:spPr bwMode="auto">
              <a:xfrm>
                <a:off x="1977" y="3383"/>
                <a:ext cx="660" cy="329"/>
              </a:xfrm>
              <a:prstGeom prst="ellipse">
                <a:avLst/>
              </a:prstGeom>
              <a:noFill/>
              <a:ln w="3810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pPr>
                <a:endParaRPr lang="en-US" altLang="en-US" sz="2400"/>
              </a:p>
            </p:txBody>
          </p:sp>
        </p:grpSp>
        <p:grpSp>
          <p:nvGrpSpPr>
            <p:cNvPr id="162837" name="Group 37"/>
            <p:cNvGrpSpPr>
              <a:grpSpLocks/>
            </p:cNvGrpSpPr>
            <p:nvPr/>
          </p:nvGrpSpPr>
          <p:grpSpPr bwMode="auto">
            <a:xfrm>
              <a:off x="3855" y="3260"/>
              <a:ext cx="749" cy="329"/>
              <a:chOff x="3855" y="3383"/>
              <a:chExt cx="660" cy="329"/>
            </a:xfrm>
          </p:grpSpPr>
          <p:sp>
            <p:nvSpPr>
              <p:cNvPr id="162842" name="Text Box 38"/>
              <p:cNvSpPr txBox="1">
                <a:spLocks noChangeArrowheads="1"/>
              </p:cNvSpPr>
              <p:nvPr/>
            </p:nvSpPr>
            <p:spPr bwMode="auto">
              <a:xfrm>
                <a:off x="3894" y="3403"/>
                <a:ext cx="6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pPr>
                <a:r>
                  <a:rPr lang="en-US" altLang="en-US"/>
                  <a:t>Model m</a:t>
                </a:r>
              </a:p>
            </p:txBody>
          </p:sp>
          <p:sp>
            <p:nvSpPr>
              <p:cNvPr id="162843" name="Oval 39"/>
              <p:cNvSpPr>
                <a:spLocks noChangeArrowheads="1"/>
              </p:cNvSpPr>
              <p:nvPr/>
            </p:nvSpPr>
            <p:spPr bwMode="auto">
              <a:xfrm>
                <a:off x="3855" y="3383"/>
                <a:ext cx="660" cy="329"/>
              </a:xfrm>
              <a:prstGeom prst="ellipse">
                <a:avLst/>
              </a:prstGeom>
              <a:noFill/>
              <a:ln w="3810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pPr>
                <a:endParaRPr lang="en-US" altLang="en-US" sz="2400"/>
              </a:p>
            </p:txBody>
          </p:sp>
        </p:grpSp>
        <p:cxnSp>
          <p:nvCxnSpPr>
            <p:cNvPr id="162838" name="AutoShape 40"/>
            <p:cNvCxnSpPr>
              <a:cxnSpLocks noChangeShapeType="1"/>
              <a:stCxn id="162848" idx="2"/>
              <a:endCxn id="162847" idx="0"/>
            </p:cNvCxnSpPr>
            <p:nvPr/>
          </p:nvCxnSpPr>
          <p:spPr bwMode="auto">
            <a:xfrm>
              <a:off x="1430" y="3091"/>
              <a:ext cx="5" cy="157"/>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839" name="AutoShape 41"/>
            <p:cNvCxnSpPr>
              <a:cxnSpLocks noChangeShapeType="1"/>
              <a:stCxn id="162849" idx="2"/>
              <a:endCxn id="162845" idx="0"/>
            </p:cNvCxnSpPr>
            <p:nvPr/>
          </p:nvCxnSpPr>
          <p:spPr bwMode="auto">
            <a:xfrm flipH="1">
              <a:off x="2307" y="3079"/>
              <a:ext cx="3" cy="169"/>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840" name="AutoShape 42"/>
            <p:cNvCxnSpPr>
              <a:cxnSpLocks noChangeShapeType="1"/>
              <a:stCxn id="162850" idx="2"/>
              <a:endCxn id="162843" idx="0"/>
            </p:cNvCxnSpPr>
            <p:nvPr/>
          </p:nvCxnSpPr>
          <p:spPr bwMode="auto">
            <a:xfrm>
              <a:off x="4192" y="3060"/>
              <a:ext cx="38" cy="188"/>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2841" name="Text Box 43"/>
            <p:cNvSpPr txBox="1">
              <a:spLocks noChangeArrowheads="1"/>
            </p:cNvSpPr>
            <p:nvPr/>
          </p:nvSpPr>
          <p:spPr bwMode="auto">
            <a:xfrm>
              <a:off x="2660" y="3169"/>
              <a:ext cx="113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pPr>
              <a:r>
                <a:rPr lang="en-US" altLang="en-US" sz="3200">
                  <a:sym typeface="Symbol" panose="05050102010706020507" pitchFamily="18" charset="2"/>
                </a:rPr>
                <a:t>        </a:t>
              </a:r>
            </a:p>
          </p:txBody>
        </p:sp>
      </p:grpSp>
      <p:grpSp>
        <p:nvGrpSpPr>
          <p:cNvPr id="903212" name="Group 44"/>
          <p:cNvGrpSpPr>
            <a:grpSpLocks/>
          </p:cNvGrpSpPr>
          <p:nvPr/>
        </p:nvGrpSpPr>
        <p:grpSpPr bwMode="auto">
          <a:xfrm>
            <a:off x="2278063" y="5716588"/>
            <a:ext cx="4437062" cy="731837"/>
            <a:chOff x="1435" y="3601"/>
            <a:chExt cx="2795" cy="461"/>
          </a:xfrm>
        </p:grpSpPr>
        <p:sp>
          <p:nvSpPr>
            <p:cNvPr id="162831" name="Text Box 45"/>
            <p:cNvSpPr txBox="1">
              <a:spLocks noChangeArrowheads="1"/>
            </p:cNvSpPr>
            <p:nvPr/>
          </p:nvSpPr>
          <p:spPr bwMode="auto">
            <a:xfrm>
              <a:off x="2016" y="3788"/>
              <a:ext cx="1234" cy="274"/>
            </a:xfrm>
            <a:prstGeom prst="rect">
              <a:avLst/>
            </a:prstGeom>
            <a:noFill/>
            <a:ln w="38100">
              <a:solidFill>
                <a:srgbClr val="CC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pPr>
              <a:r>
                <a:rPr lang="en-US" altLang="en-US"/>
                <a:t>Model Combiner</a:t>
              </a:r>
            </a:p>
          </p:txBody>
        </p:sp>
        <p:cxnSp>
          <p:nvCxnSpPr>
            <p:cNvPr id="162832" name="AutoShape 46"/>
            <p:cNvCxnSpPr>
              <a:cxnSpLocks noChangeShapeType="1"/>
              <a:stCxn id="162847" idx="4"/>
              <a:endCxn id="162831" idx="0"/>
            </p:cNvCxnSpPr>
            <p:nvPr/>
          </p:nvCxnSpPr>
          <p:spPr bwMode="auto">
            <a:xfrm>
              <a:off x="1435" y="3601"/>
              <a:ext cx="1198" cy="175"/>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833" name="AutoShape 47"/>
            <p:cNvCxnSpPr>
              <a:cxnSpLocks noChangeShapeType="1"/>
              <a:stCxn id="162845" idx="4"/>
              <a:endCxn id="162831" idx="0"/>
            </p:cNvCxnSpPr>
            <p:nvPr/>
          </p:nvCxnSpPr>
          <p:spPr bwMode="auto">
            <a:xfrm>
              <a:off x="2307" y="3601"/>
              <a:ext cx="326" cy="175"/>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834" name="AutoShape 48"/>
            <p:cNvCxnSpPr>
              <a:cxnSpLocks noChangeShapeType="1"/>
              <a:stCxn id="162843" idx="4"/>
              <a:endCxn id="162831" idx="0"/>
            </p:cNvCxnSpPr>
            <p:nvPr/>
          </p:nvCxnSpPr>
          <p:spPr bwMode="auto">
            <a:xfrm flipH="1">
              <a:off x="2633" y="3601"/>
              <a:ext cx="1597" cy="175"/>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903217" name="Group 49"/>
          <p:cNvGrpSpPr>
            <a:grpSpLocks/>
          </p:cNvGrpSpPr>
          <p:nvPr/>
        </p:nvGrpSpPr>
        <p:grpSpPr bwMode="auto">
          <a:xfrm>
            <a:off x="5178425" y="5962650"/>
            <a:ext cx="2814638" cy="522288"/>
            <a:chOff x="3262" y="3756"/>
            <a:chExt cx="1773" cy="329"/>
          </a:xfrm>
        </p:grpSpPr>
        <p:grpSp>
          <p:nvGrpSpPr>
            <p:cNvPr id="162827" name="Group 50"/>
            <p:cNvGrpSpPr>
              <a:grpSpLocks/>
            </p:cNvGrpSpPr>
            <p:nvPr/>
          </p:nvGrpSpPr>
          <p:grpSpPr bwMode="auto">
            <a:xfrm>
              <a:off x="3830" y="3756"/>
              <a:ext cx="1205" cy="329"/>
              <a:chOff x="3855" y="3383"/>
              <a:chExt cx="660" cy="329"/>
            </a:xfrm>
          </p:grpSpPr>
          <p:sp>
            <p:nvSpPr>
              <p:cNvPr id="162829" name="Text Box 51"/>
              <p:cNvSpPr txBox="1">
                <a:spLocks noChangeArrowheads="1"/>
              </p:cNvSpPr>
              <p:nvPr/>
            </p:nvSpPr>
            <p:spPr bwMode="auto">
              <a:xfrm>
                <a:off x="3894" y="3403"/>
                <a:ext cx="5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pPr>
                <a:r>
                  <a:rPr lang="en-US" altLang="en-US"/>
                  <a:t> Final Model</a:t>
                </a:r>
              </a:p>
            </p:txBody>
          </p:sp>
          <p:sp>
            <p:nvSpPr>
              <p:cNvPr id="162830" name="Oval 52"/>
              <p:cNvSpPr>
                <a:spLocks noChangeArrowheads="1"/>
              </p:cNvSpPr>
              <p:nvPr/>
            </p:nvSpPr>
            <p:spPr bwMode="auto">
              <a:xfrm>
                <a:off x="3855" y="3383"/>
                <a:ext cx="660" cy="329"/>
              </a:xfrm>
              <a:prstGeom prst="ellipse">
                <a:avLst/>
              </a:prstGeom>
              <a:noFill/>
              <a:ln w="3810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pPr>
                <a:endParaRPr lang="en-US" altLang="en-US" sz="2400"/>
              </a:p>
            </p:txBody>
          </p:sp>
        </p:grpSp>
        <p:cxnSp>
          <p:nvCxnSpPr>
            <p:cNvPr id="162828" name="AutoShape 53"/>
            <p:cNvCxnSpPr>
              <a:cxnSpLocks noChangeShapeType="1"/>
              <a:stCxn id="162831" idx="3"/>
              <a:endCxn id="162830" idx="2"/>
            </p:cNvCxnSpPr>
            <p:nvPr/>
          </p:nvCxnSpPr>
          <p:spPr bwMode="auto">
            <a:xfrm flipV="1">
              <a:off x="3262" y="3921"/>
              <a:ext cx="556" cy="4"/>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0317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0317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0319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0319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0321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032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ctrTitle"/>
          </p:nvPr>
        </p:nvSpPr>
        <p:spPr/>
        <p:txBody>
          <a:bodyPr/>
          <a:lstStyle/>
          <a:p>
            <a:pPr eaLnBrk="1" hangingPunct="1"/>
            <a:r>
              <a:rPr lang="en-US" altLang="en-US"/>
              <a:t> </a:t>
            </a:r>
            <a:r>
              <a:rPr lang="en-US" altLang="en-US" sz="3600">
                <a:solidFill>
                  <a:srgbClr val="00B050"/>
                </a:solidFill>
              </a:rPr>
              <a:t>Binomial Distribution </a:t>
            </a:r>
          </a:p>
        </p:txBody>
      </p:sp>
      <p:sp>
        <p:nvSpPr>
          <p:cNvPr id="143363" name="Rectangle 3"/>
          <p:cNvSpPr>
            <a:spLocks noGrp="1" noChangeArrowheads="1"/>
          </p:cNvSpPr>
          <p:nvPr>
            <p:ph type="subTitle" idx="1"/>
          </p:nvPr>
        </p:nvSpPr>
        <p:spPr/>
        <p:txBody>
          <a:bodyPr/>
          <a:lstStyle/>
          <a:p>
            <a:pPr eaLnBrk="1" hangingPunct="1"/>
            <a:endParaRPr lang="en-US" alt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eaLnBrk="1" hangingPunct="1"/>
            <a:r>
              <a:rPr lang="en-US" altLang="en-US"/>
              <a:t>Value of Ensembles</a:t>
            </a:r>
          </a:p>
        </p:txBody>
      </p:sp>
      <p:sp>
        <p:nvSpPr>
          <p:cNvPr id="904195" name="Rectangle 3"/>
          <p:cNvSpPr>
            <a:spLocks noGrp="1" noChangeArrowheads="1"/>
          </p:cNvSpPr>
          <p:nvPr>
            <p:ph type="body" idx="1"/>
          </p:nvPr>
        </p:nvSpPr>
        <p:spPr/>
        <p:txBody>
          <a:bodyPr/>
          <a:lstStyle/>
          <a:p>
            <a:pPr eaLnBrk="1" hangingPunct="1">
              <a:lnSpc>
                <a:spcPct val="90000"/>
              </a:lnSpc>
              <a:buFontTx/>
              <a:buChar char="•"/>
            </a:pPr>
            <a:r>
              <a:rPr lang="en-US" altLang="en-US"/>
              <a:t>“No Free Lunch” Theorem</a:t>
            </a:r>
          </a:p>
          <a:p>
            <a:pPr lvl="1" eaLnBrk="1" hangingPunct="1">
              <a:lnSpc>
                <a:spcPct val="90000"/>
              </a:lnSpc>
            </a:pPr>
            <a:r>
              <a:rPr lang="en-US" altLang="en-US" sz="2400"/>
              <a:t>No single algorithm wins all the time!</a:t>
            </a:r>
          </a:p>
          <a:p>
            <a:pPr lvl="1" eaLnBrk="1" hangingPunct="1">
              <a:lnSpc>
                <a:spcPct val="90000"/>
              </a:lnSpc>
            </a:pPr>
            <a:endParaRPr lang="en-US" altLang="en-US"/>
          </a:p>
          <a:p>
            <a:pPr eaLnBrk="1" hangingPunct="1">
              <a:lnSpc>
                <a:spcPct val="90000"/>
              </a:lnSpc>
              <a:buFontTx/>
              <a:buChar char="•"/>
            </a:pPr>
            <a:r>
              <a:rPr lang="en-US" altLang="en-US" sz="2400"/>
              <a:t>When combing multiple </a:t>
            </a:r>
            <a:r>
              <a:rPr lang="en-US" altLang="en-US" sz="2400">
                <a:solidFill>
                  <a:srgbClr val="FF0000"/>
                </a:solidFill>
              </a:rPr>
              <a:t>independent</a:t>
            </a:r>
            <a:r>
              <a:rPr lang="en-US" altLang="en-US" sz="2400"/>
              <a:t> and </a:t>
            </a:r>
            <a:r>
              <a:rPr lang="en-US" altLang="en-US" sz="2400">
                <a:solidFill>
                  <a:srgbClr val="FF0000"/>
                </a:solidFill>
              </a:rPr>
              <a:t>diverse decisions</a:t>
            </a:r>
            <a:r>
              <a:rPr lang="en-US" altLang="en-US" sz="2400"/>
              <a:t> each of which is </a:t>
            </a:r>
            <a:r>
              <a:rPr lang="en-US" altLang="en-US" sz="2400">
                <a:solidFill>
                  <a:srgbClr val="FF0000"/>
                </a:solidFill>
              </a:rPr>
              <a:t>at least more accurate than random guessing</a:t>
            </a:r>
            <a:r>
              <a:rPr lang="en-US" altLang="en-US" sz="2400"/>
              <a:t>, random errors cancel each other out, </a:t>
            </a:r>
            <a:r>
              <a:rPr lang="en-US" altLang="en-US" sz="2400">
                <a:solidFill>
                  <a:srgbClr val="FF0000"/>
                </a:solidFill>
              </a:rPr>
              <a:t>correct decisions are reinforced</a:t>
            </a:r>
            <a:r>
              <a:rPr lang="en-US" altLang="en-US" sz="2400"/>
              <a:t>.</a:t>
            </a:r>
          </a:p>
          <a:p>
            <a:pPr eaLnBrk="1" hangingPunct="1">
              <a:lnSpc>
                <a:spcPct val="90000"/>
              </a:lnSpc>
              <a:buFontTx/>
              <a:buChar char="•"/>
            </a:pPr>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90419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041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pPr eaLnBrk="1" hangingPunct="1"/>
            <a:r>
              <a:rPr lang="en-US" altLang="zh-CN" sz="2800">
                <a:ea typeface="SimSun" panose="02010600030101010101" pitchFamily="2" charset="-122"/>
              </a:rPr>
              <a:t>Example: Weather Forecast</a:t>
            </a:r>
          </a:p>
        </p:txBody>
      </p:sp>
      <p:graphicFrame>
        <p:nvGraphicFramePr>
          <p:cNvPr id="907267" name="Group 3"/>
          <p:cNvGraphicFramePr>
            <a:graphicFrameLocks noGrp="1"/>
          </p:cNvGraphicFramePr>
          <p:nvPr/>
        </p:nvGraphicFramePr>
        <p:xfrm>
          <a:off x="381000" y="1752600"/>
          <a:ext cx="8458200" cy="4572002"/>
        </p:xfrm>
        <a:graphic>
          <a:graphicData uri="http://schemas.openxmlformats.org/drawingml/2006/table">
            <a:tbl>
              <a:tblPr/>
              <a:tblGrid>
                <a:gridCol w="1598613">
                  <a:extLst>
                    <a:ext uri="{9D8B030D-6E8A-4147-A177-3AD203B41FA5}">
                      <a16:colId xmlns:a16="http://schemas.microsoft.com/office/drawing/2014/main" val="20000"/>
                    </a:ext>
                  </a:extLst>
                </a:gridCol>
                <a:gridCol w="979487">
                  <a:extLst>
                    <a:ext uri="{9D8B030D-6E8A-4147-A177-3AD203B41FA5}">
                      <a16:colId xmlns:a16="http://schemas.microsoft.com/office/drawing/2014/main" val="20001"/>
                    </a:ext>
                  </a:extLst>
                </a:gridCol>
                <a:gridCol w="979488">
                  <a:extLst>
                    <a:ext uri="{9D8B030D-6E8A-4147-A177-3AD203B41FA5}">
                      <a16:colId xmlns:a16="http://schemas.microsoft.com/office/drawing/2014/main" val="20002"/>
                    </a:ext>
                  </a:extLst>
                </a:gridCol>
                <a:gridCol w="981075">
                  <a:extLst>
                    <a:ext uri="{9D8B030D-6E8A-4147-A177-3AD203B41FA5}">
                      <a16:colId xmlns:a16="http://schemas.microsoft.com/office/drawing/2014/main" val="20003"/>
                    </a:ext>
                  </a:extLst>
                </a:gridCol>
                <a:gridCol w="979487">
                  <a:extLst>
                    <a:ext uri="{9D8B030D-6E8A-4147-A177-3AD203B41FA5}">
                      <a16:colId xmlns:a16="http://schemas.microsoft.com/office/drawing/2014/main" val="20004"/>
                    </a:ext>
                  </a:extLst>
                </a:gridCol>
                <a:gridCol w="979488">
                  <a:extLst>
                    <a:ext uri="{9D8B030D-6E8A-4147-A177-3AD203B41FA5}">
                      <a16:colId xmlns:a16="http://schemas.microsoft.com/office/drawing/2014/main" val="20005"/>
                    </a:ext>
                  </a:extLst>
                </a:gridCol>
                <a:gridCol w="981075">
                  <a:extLst>
                    <a:ext uri="{9D8B030D-6E8A-4147-A177-3AD203B41FA5}">
                      <a16:colId xmlns:a16="http://schemas.microsoft.com/office/drawing/2014/main" val="20006"/>
                    </a:ext>
                  </a:extLst>
                </a:gridCol>
                <a:gridCol w="979487">
                  <a:extLst>
                    <a:ext uri="{9D8B030D-6E8A-4147-A177-3AD203B41FA5}">
                      <a16:colId xmlns:a16="http://schemas.microsoft.com/office/drawing/2014/main" val="20007"/>
                    </a:ext>
                  </a:extLst>
                </a:gridCol>
              </a:tblGrid>
              <a:tr h="673100">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SimSun" pitchFamily="2" charset="-122"/>
                        </a:rPr>
                        <a:t>Reality</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9288">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SimSun" pitchFamily="2" charset="-122"/>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9288">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SimSun" pitchFamily="2" charset="-122"/>
                        </a:rPr>
                        <a:t>2</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50875">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SimSun" pitchFamily="2" charset="-122"/>
                        </a:rPr>
                        <a:t>3</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9288">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SimSun" pitchFamily="2" charset="-122"/>
                        </a:rPr>
                        <a:t>4</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50875">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SimSun" pitchFamily="2" charset="-122"/>
                        </a:rPr>
                        <a:t>5</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49288">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SimSun" pitchFamily="2" charset="-122"/>
                        </a:rPr>
                        <a:t>Combine</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a:solidFill>
                            <a:schemeClr val="tx1"/>
                          </a:solidFill>
                          <a:latin typeface="Times New Roman" pitchFamily="18" charset="0"/>
                        </a:defRPr>
                      </a:lvl1pPr>
                      <a:lvl2pPr>
                        <a:spcBef>
                          <a:spcPct val="20000"/>
                        </a:spcBef>
                        <a:defRPr>
                          <a:solidFill>
                            <a:schemeClr val="tx1"/>
                          </a:solidFill>
                          <a:latin typeface="Times New Roman" pitchFamily="18" charset="0"/>
                        </a:defRPr>
                      </a:lvl2pPr>
                      <a:lvl3pPr>
                        <a:spcBef>
                          <a:spcPct val="20000"/>
                        </a:spcBef>
                        <a:defRPr sz="1600">
                          <a:solidFill>
                            <a:schemeClr val="tx1"/>
                          </a:solidFill>
                          <a:latin typeface="Times New Roman" pitchFamily="18" charset="0"/>
                        </a:defRPr>
                      </a:lvl3pPr>
                      <a:lvl4pPr>
                        <a:spcBef>
                          <a:spcPct val="20000"/>
                        </a:spcBef>
                        <a:defRPr sz="1400">
                          <a:solidFill>
                            <a:schemeClr val="tx1"/>
                          </a:solidFill>
                          <a:latin typeface="Times New Roman" pitchFamily="18" charset="0"/>
                        </a:defRPr>
                      </a:lvl4pPr>
                      <a:lvl5pPr>
                        <a:spcBef>
                          <a:spcPct val="20000"/>
                        </a:spcBef>
                        <a:defRPr sz="1400">
                          <a:solidFill>
                            <a:schemeClr val="tx1"/>
                          </a:solidFill>
                          <a:latin typeface="Times New Roman" pitchFamily="18" charset="0"/>
                        </a:defRPr>
                      </a:lvl5pPr>
                      <a:lvl6pPr fontAlgn="base">
                        <a:spcBef>
                          <a:spcPct val="20000"/>
                        </a:spcBef>
                        <a:spcAft>
                          <a:spcPct val="0"/>
                        </a:spcAft>
                        <a:defRPr sz="1400">
                          <a:solidFill>
                            <a:schemeClr val="tx1"/>
                          </a:solidFill>
                          <a:latin typeface="Times New Roman" pitchFamily="18" charset="0"/>
                        </a:defRPr>
                      </a:lvl6pPr>
                      <a:lvl7pPr fontAlgn="base">
                        <a:spcBef>
                          <a:spcPct val="20000"/>
                        </a:spcBef>
                        <a:spcAft>
                          <a:spcPct val="0"/>
                        </a:spcAft>
                        <a:defRPr sz="1400">
                          <a:solidFill>
                            <a:schemeClr val="tx1"/>
                          </a:solidFill>
                          <a:latin typeface="Times New Roman" pitchFamily="18" charset="0"/>
                        </a:defRPr>
                      </a:lvl7pPr>
                      <a:lvl8pPr fontAlgn="base">
                        <a:spcBef>
                          <a:spcPct val="20000"/>
                        </a:spcBef>
                        <a:spcAft>
                          <a:spcPct val="0"/>
                        </a:spcAft>
                        <a:defRPr sz="1400">
                          <a:solidFill>
                            <a:schemeClr val="tx1"/>
                          </a:solidFill>
                          <a:latin typeface="Times New Roman" pitchFamily="18" charset="0"/>
                        </a:defRPr>
                      </a:lvl8pPr>
                      <a:lvl9pPr fontAlgn="base">
                        <a:spcBef>
                          <a:spcPct val="20000"/>
                        </a:spcBef>
                        <a:spcAft>
                          <a:spcPct val="0"/>
                        </a:spcAft>
                        <a:defRPr sz="1400">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itchFamily="18" charset="0"/>
                        <a:ea typeface="SimSun"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166989" name="Object 77"/>
          <p:cNvGraphicFramePr>
            <a:graphicFrameLocks noChangeAspect="1"/>
          </p:cNvGraphicFramePr>
          <p:nvPr/>
        </p:nvGraphicFramePr>
        <p:xfrm>
          <a:off x="2022475" y="1776413"/>
          <a:ext cx="838200" cy="698500"/>
        </p:xfrm>
        <a:graphic>
          <a:graphicData uri="http://schemas.openxmlformats.org/presentationml/2006/ole">
            <mc:AlternateContent xmlns:mc="http://schemas.openxmlformats.org/markup-compatibility/2006">
              <mc:Choice xmlns:v="urn:schemas-microsoft-com:vml" Requires="v">
                <p:oleObj spid="_x0000_s167453" name="Photo Editor Photo" r:id="rId4" imgW="1486107" imgH="1238423" progId="MSPhotoEd.3">
                  <p:embed/>
                </p:oleObj>
              </mc:Choice>
              <mc:Fallback>
                <p:oleObj name="Photo Editor Photo" r:id="rId4" imgW="1486107" imgH="1238423" progId="MSPhotoEd.3">
                  <p:embed/>
                  <p:pic>
                    <p:nvPicPr>
                      <p:cNvPr id="0" name="Object 7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2475" y="1776413"/>
                        <a:ext cx="8382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6990" name="Object 78"/>
          <p:cNvGraphicFramePr>
            <a:graphicFrameLocks noChangeAspect="1"/>
          </p:cNvGraphicFramePr>
          <p:nvPr/>
        </p:nvGraphicFramePr>
        <p:xfrm>
          <a:off x="4964113" y="1787525"/>
          <a:ext cx="838200" cy="698500"/>
        </p:xfrm>
        <a:graphic>
          <a:graphicData uri="http://schemas.openxmlformats.org/presentationml/2006/ole">
            <mc:AlternateContent xmlns:mc="http://schemas.openxmlformats.org/markup-compatibility/2006">
              <mc:Choice xmlns:v="urn:schemas-microsoft-com:vml" Requires="v">
                <p:oleObj spid="_x0000_s167454" name="Photo Editor Photo" r:id="rId6" imgW="1486107" imgH="1238423" progId="MSPhotoEd.3">
                  <p:embed/>
                </p:oleObj>
              </mc:Choice>
              <mc:Fallback>
                <p:oleObj name="Photo Editor Photo" r:id="rId6" imgW="1486107" imgH="1238423" progId="MSPhotoEd.3">
                  <p:embed/>
                  <p:pic>
                    <p:nvPicPr>
                      <p:cNvPr id="0" name="Object 7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64113" y="1787525"/>
                        <a:ext cx="8382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6991" name="Object 79"/>
          <p:cNvGraphicFramePr>
            <a:graphicFrameLocks noChangeAspect="1"/>
          </p:cNvGraphicFramePr>
          <p:nvPr/>
        </p:nvGraphicFramePr>
        <p:xfrm>
          <a:off x="5919788" y="1793875"/>
          <a:ext cx="838200" cy="698500"/>
        </p:xfrm>
        <a:graphic>
          <a:graphicData uri="http://schemas.openxmlformats.org/presentationml/2006/ole">
            <mc:AlternateContent xmlns:mc="http://schemas.openxmlformats.org/markup-compatibility/2006">
              <mc:Choice xmlns:v="urn:schemas-microsoft-com:vml" Requires="v">
                <p:oleObj spid="_x0000_s167455" name="Photo Editor Photo" r:id="rId7" imgW="1486107" imgH="1238423" progId="MSPhotoEd.3">
                  <p:embed/>
                </p:oleObj>
              </mc:Choice>
              <mc:Fallback>
                <p:oleObj name="Photo Editor Photo" r:id="rId7" imgW="1486107" imgH="1238423" progId="MSPhotoEd.3">
                  <p:embed/>
                  <p:pic>
                    <p:nvPicPr>
                      <p:cNvPr id="0" name="Object 7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19788" y="1793875"/>
                        <a:ext cx="8382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6992" name="Object 80"/>
          <p:cNvGraphicFramePr>
            <a:graphicFrameLocks noChangeAspect="1"/>
          </p:cNvGraphicFramePr>
          <p:nvPr/>
        </p:nvGraphicFramePr>
        <p:xfrm>
          <a:off x="4167188" y="1835150"/>
          <a:ext cx="533400" cy="533400"/>
        </p:xfrm>
        <a:graphic>
          <a:graphicData uri="http://schemas.openxmlformats.org/presentationml/2006/ole">
            <mc:AlternateContent xmlns:mc="http://schemas.openxmlformats.org/markup-compatibility/2006">
              <mc:Choice xmlns:v="urn:schemas-microsoft-com:vml" Requires="v">
                <p:oleObj spid="_x0000_s167456" name="Photo Editor Photo" r:id="rId8" imgW="980952" imgH="980952" progId="MSPhotoEd.3">
                  <p:embed/>
                </p:oleObj>
              </mc:Choice>
              <mc:Fallback>
                <p:oleObj name="Photo Editor Photo" r:id="rId8" imgW="980952" imgH="980952" progId="MSPhotoEd.3">
                  <p:embed/>
                  <p:pic>
                    <p:nvPicPr>
                      <p:cNvPr id="0" name="Object 8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67188" y="1835150"/>
                        <a:ext cx="533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6993" name="Object 81"/>
          <p:cNvGraphicFramePr>
            <a:graphicFrameLocks noChangeAspect="1"/>
          </p:cNvGraphicFramePr>
          <p:nvPr/>
        </p:nvGraphicFramePr>
        <p:xfrm>
          <a:off x="3206750" y="1839913"/>
          <a:ext cx="533400" cy="533400"/>
        </p:xfrm>
        <a:graphic>
          <a:graphicData uri="http://schemas.openxmlformats.org/presentationml/2006/ole">
            <mc:AlternateContent xmlns:mc="http://schemas.openxmlformats.org/markup-compatibility/2006">
              <mc:Choice xmlns:v="urn:schemas-microsoft-com:vml" Requires="v">
                <p:oleObj spid="_x0000_s167457" name="Photo Editor Photo" r:id="rId10" imgW="980952" imgH="980952" progId="MSPhotoEd.3">
                  <p:embed/>
                </p:oleObj>
              </mc:Choice>
              <mc:Fallback>
                <p:oleObj name="Photo Editor Photo" r:id="rId10" imgW="980952" imgH="980952" progId="MSPhotoEd.3">
                  <p:embed/>
                  <p:pic>
                    <p:nvPicPr>
                      <p:cNvPr id="0" name="Object 8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06750" y="1839913"/>
                        <a:ext cx="533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6994" name="Object 82"/>
          <p:cNvGraphicFramePr>
            <a:graphicFrameLocks noChangeAspect="1"/>
          </p:cNvGraphicFramePr>
          <p:nvPr/>
        </p:nvGraphicFramePr>
        <p:xfrm>
          <a:off x="7073900" y="1804988"/>
          <a:ext cx="533400" cy="533400"/>
        </p:xfrm>
        <a:graphic>
          <a:graphicData uri="http://schemas.openxmlformats.org/presentationml/2006/ole">
            <mc:AlternateContent xmlns:mc="http://schemas.openxmlformats.org/markup-compatibility/2006">
              <mc:Choice xmlns:v="urn:schemas-microsoft-com:vml" Requires="v">
                <p:oleObj spid="_x0000_s167458" name="Photo Editor Photo" r:id="rId11" imgW="980952" imgH="980952" progId="MSPhotoEd.3">
                  <p:embed/>
                </p:oleObj>
              </mc:Choice>
              <mc:Fallback>
                <p:oleObj name="Photo Editor Photo" r:id="rId11" imgW="980952" imgH="980952" progId="MSPhotoEd.3">
                  <p:embed/>
                  <p:pic>
                    <p:nvPicPr>
                      <p:cNvPr id="0" name="Object 8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73900" y="1804988"/>
                        <a:ext cx="533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6995" name="Object 83"/>
          <p:cNvGraphicFramePr>
            <a:graphicFrameLocks noChangeAspect="1"/>
          </p:cNvGraphicFramePr>
          <p:nvPr/>
        </p:nvGraphicFramePr>
        <p:xfrm>
          <a:off x="8062913" y="1822450"/>
          <a:ext cx="533400" cy="533400"/>
        </p:xfrm>
        <a:graphic>
          <a:graphicData uri="http://schemas.openxmlformats.org/presentationml/2006/ole">
            <mc:AlternateContent xmlns:mc="http://schemas.openxmlformats.org/markup-compatibility/2006">
              <mc:Choice xmlns:v="urn:schemas-microsoft-com:vml" Requires="v">
                <p:oleObj spid="_x0000_s167459" name="Photo Editor Photo" r:id="rId12" imgW="980952" imgH="980952" progId="MSPhotoEd.3">
                  <p:embed/>
                </p:oleObj>
              </mc:Choice>
              <mc:Fallback>
                <p:oleObj name="Photo Editor Photo" r:id="rId12" imgW="980952" imgH="980952" progId="MSPhotoEd.3">
                  <p:embed/>
                  <p:pic>
                    <p:nvPicPr>
                      <p:cNvPr id="0" name="Object 8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62913" y="1822450"/>
                        <a:ext cx="533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7348" name="Object 84"/>
          <p:cNvGraphicFramePr>
            <a:graphicFrameLocks noChangeAspect="1"/>
          </p:cNvGraphicFramePr>
          <p:nvPr/>
        </p:nvGraphicFramePr>
        <p:xfrm>
          <a:off x="2057400" y="5702300"/>
          <a:ext cx="838200" cy="698500"/>
        </p:xfrm>
        <a:graphic>
          <a:graphicData uri="http://schemas.openxmlformats.org/presentationml/2006/ole">
            <mc:AlternateContent xmlns:mc="http://schemas.openxmlformats.org/markup-compatibility/2006">
              <mc:Choice xmlns:v="urn:schemas-microsoft-com:vml" Requires="v">
                <p:oleObj spid="_x0000_s167460" name="Photo Editor Photo" r:id="rId13" imgW="1486107" imgH="1238423" progId="MSPhotoEd.3">
                  <p:embed/>
                </p:oleObj>
              </mc:Choice>
              <mc:Fallback>
                <p:oleObj name="Photo Editor Photo" r:id="rId13" imgW="1486107" imgH="1238423" progId="MSPhotoEd.3">
                  <p:embed/>
                  <p:pic>
                    <p:nvPicPr>
                      <p:cNvPr id="0" name="Object 8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5702300"/>
                        <a:ext cx="8382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7349" name="Object 85"/>
          <p:cNvGraphicFramePr>
            <a:graphicFrameLocks noChangeAspect="1"/>
          </p:cNvGraphicFramePr>
          <p:nvPr/>
        </p:nvGraphicFramePr>
        <p:xfrm>
          <a:off x="3200400" y="5715000"/>
          <a:ext cx="533400" cy="533400"/>
        </p:xfrm>
        <a:graphic>
          <a:graphicData uri="http://schemas.openxmlformats.org/presentationml/2006/ole">
            <mc:AlternateContent xmlns:mc="http://schemas.openxmlformats.org/markup-compatibility/2006">
              <mc:Choice xmlns:v="urn:schemas-microsoft-com:vml" Requires="v">
                <p:oleObj spid="_x0000_s167461" name="Photo Editor Photo" r:id="rId14" imgW="980952" imgH="980952" progId="MSPhotoEd.3">
                  <p:embed/>
                </p:oleObj>
              </mc:Choice>
              <mc:Fallback>
                <p:oleObj name="Photo Editor Photo" r:id="rId14" imgW="980952" imgH="980952" progId="MSPhotoEd.3">
                  <p:embed/>
                  <p:pic>
                    <p:nvPicPr>
                      <p:cNvPr id="0" name="Object 8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00400" y="5715000"/>
                        <a:ext cx="533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7350" name="Object 86"/>
          <p:cNvGraphicFramePr>
            <a:graphicFrameLocks noChangeAspect="1"/>
          </p:cNvGraphicFramePr>
          <p:nvPr/>
        </p:nvGraphicFramePr>
        <p:xfrm>
          <a:off x="4191000" y="5715000"/>
          <a:ext cx="533400" cy="533400"/>
        </p:xfrm>
        <a:graphic>
          <a:graphicData uri="http://schemas.openxmlformats.org/presentationml/2006/ole">
            <mc:AlternateContent xmlns:mc="http://schemas.openxmlformats.org/markup-compatibility/2006">
              <mc:Choice xmlns:v="urn:schemas-microsoft-com:vml" Requires="v">
                <p:oleObj spid="_x0000_s167462" name="Photo Editor Photo" r:id="rId15" imgW="980952" imgH="980952" progId="MSPhotoEd.3">
                  <p:embed/>
                </p:oleObj>
              </mc:Choice>
              <mc:Fallback>
                <p:oleObj name="Photo Editor Photo" r:id="rId15" imgW="980952" imgH="980952" progId="MSPhotoEd.3">
                  <p:embed/>
                  <p:pic>
                    <p:nvPicPr>
                      <p:cNvPr id="0" name="Object 8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91000" y="5715000"/>
                        <a:ext cx="533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7351" name="Object 87"/>
          <p:cNvGraphicFramePr>
            <a:graphicFrameLocks noChangeAspect="1"/>
          </p:cNvGraphicFramePr>
          <p:nvPr/>
        </p:nvGraphicFramePr>
        <p:xfrm>
          <a:off x="5029200" y="5715000"/>
          <a:ext cx="838200" cy="698500"/>
        </p:xfrm>
        <a:graphic>
          <a:graphicData uri="http://schemas.openxmlformats.org/presentationml/2006/ole">
            <mc:AlternateContent xmlns:mc="http://schemas.openxmlformats.org/markup-compatibility/2006">
              <mc:Choice xmlns:v="urn:schemas-microsoft-com:vml" Requires="v">
                <p:oleObj spid="_x0000_s167463" name="Photo Editor Photo" r:id="rId16" imgW="1486107" imgH="1238423" progId="MSPhotoEd.3">
                  <p:embed/>
                </p:oleObj>
              </mc:Choice>
              <mc:Fallback>
                <p:oleObj name="Photo Editor Photo" r:id="rId16" imgW="1486107" imgH="1238423" progId="MSPhotoEd.3">
                  <p:embed/>
                  <p:pic>
                    <p:nvPicPr>
                      <p:cNvPr id="0" name="Object 8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5715000"/>
                        <a:ext cx="8382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7352" name="Object 88"/>
          <p:cNvGraphicFramePr>
            <a:graphicFrameLocks noChangeAspect="1"/>
          </p:cNvGraphicFramePr>
          <p:nvPr/>
        </p:nvGraphicFramePr>
        <p:xfrm>
          <a:off x="6019800" y="5715000"/>
          <a:ext cx="838200" cy="698500"/>
        </p:xfrm>
        <a:graphic>
          <a:graphicData uri="http://schemas.openxmlformats.org/presentationml/2006/ole">
            <mc:AlternateContent xmlns:mc="http://schemas.openxmlformats.org/markup-compatibility/2006">
              <mc:Choice xmlns:v="urn:schemas-microsoft-com:vml" Requires="v">
                <p:oleObj spid="_x0000_s167464" name="Photo Editor Photo" r:id="rId17" imgW="1486107" imgH="1238423" progId="MSPhotoEd.3">
                  <p:embed/>
                </p:oleObj>
              </mc:Choice>
              <mc:Fallback>
                <p:oleObj name="Photo Editor Photo" r:id="rId17" imgW="1486107" imgH="1238423" progId="MSPhotoEd.3">
                  <p:embed/>
                  <p:pic>
                    <p:nvPicPr>
                      <p:cNvPr id="0" name="Object 8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800" y="5715000"/>
                        <a:ext cx="8382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7353" name="Object 89"/>
          <p:cNvGraphicFramePr>
            <a:graphicFrameLocks noChangeAspect="1"/>
          </p:cNvGraphicFramePr>
          <p:nvPr/>
        </p:nvGraphicFramePr>
        <p:xfrm>
          <a:off x="7092950" y="5715000"/>
          <a:ext cx="533400" cy="533400"/>
        </p:xfrm>
        <a:graphic>
          <a:graphicData uri="http://schemas.openxmlformats.org/presentationml/2006/ole">
            <mc:AlternateContent xmlns:mc="http://schemas.openxmlformats.org/markup-compatibility/2006">
              <mc:Choice xmlns:v="urn:schemas-microsoft-com:vml" Requires="v">
                <p:oleObj spid="_x0000_s167465" name="Photo Editor Photo" r:id="rId18" imgW="980952" imgH="980952" progId="MSPhotoEd.3">
                  <p:embed/>
                </p:oleObj>
              </mc:Choice>
              <mc:Fallback>
                <p:oleObj name="Photo Editor Photo" r:id="rId18" imgW="980952" imgH="980952" progId="MSPhotoEd.3">
                  <p:embed/>
                  <p:pic>
                    <p:nvPicPr>
                      <p:cNvPr id="0" name="Object 8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92950" y="5715000"/>
                        <a:ext cx="533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7354" name="Object 90"/>
          <p:cNvGraphicFramePr>
            <a:graphicFrameLocks noChangeAspect="1"/>
          </p:cNvGraphicFramePr>
          <p:nvPr/>
        </p:nvGraphicFramePr>
        <p:xfrm>
          <a:off x="8105775" y="5715000"/>
          <a:ext cx="533400" cy="533400"/>
        </p:xfrm>
        <a:graphic>
          <a:graphicData uri="http://schemas.openxmlformats.org/presentationml/2006/ole">
            <mc:AlternateContent xmlns:mc="http://schemas.openxmlformats.org/markup-compatibility/2006">
              <mc:Choice xmlns:v="urn:schemas-microsoft-com:vml" Requires="v">
                <p:oleObj spid="_x0000_s167466" name="Photo Editor Photo" r:id="rId19" imgW="980952" imgH="980952" progId="MSPhotoEd.3">
                  <p:embed/>
                </p:oleObj>
              </mc:Choice>
              <mc:Fallback>
                <p:oleObj name="Photo Editor Photo" r:id="rId19" imgW="980952" imgH="980952" progId="MSPhotoEd.3">
                  <p:embed/>
                  <p:pic>
                    <p:nvPicPr>
                      <p:cNvPr id="0" name="Object 9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05775" y="5715000"/>
                        <a:ext cx="533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07355" name="Group 91"/>
          <p:cNvGrpSpPr>
            <a:grpSpLocks/>
          </p:cNvGrpSpPr>
          <p:nvPr/>
        </p:nvGrpSpPr>
        <p:grpSpPr bwMode="auto">
          <a:xfrm>
            <a:off x="2057400" y="3709988"/>
            <a:ext cx="6553200" cy="763587"/>
            <a:chOff x="1296" y="2337"/>
            <a:chExt cx="4128" cy="481"/>
          </a:xfrm>
        </p:grpSpPr>
        <p:graphicFrame>
          <p:nvGraphicFramePr>
            <p:cNvPr id="167054" name="Object 92"/>
            <p:cNvGraphicFramePr>
              <a:graphicFrameLocks noChangeAspect="1"/>
            </p:cNvGraphicFramePr>
            <p:nvPr/>
          </p:nvGraphicFramePr>
          <p:xfrm>
            <a:off x="1296" y="2352"/>
            <a:ext cx="528" cy="440"/>
          </p:xfrm>
          <a:graphic>
            <a:graphicData uri="http://schemas.openxmlformats.org/presentationml/2006/ole">
              <mc:AlternateContent xmlns:mc="http://schemas.openxmlformats.org/markup-compatibility/2006">
                <mc:Choice xmlns:v="urn:schemas-microsoft-com:vml" Requires="v">
                  <p:oleObj spid="_x0000_s167467" name="Photo Editor Photo" r:id="rId20" imgW="1486107" imgH="1238423" progId="MSPhotoEd.3">
                    <p:embed/>
                  </p:oleObj>
                </mc:Choice>
                <mc:Fallback>
                  <p:oleObj name="Photo Editor Photo" r:id="rId20" imgW="1486107" imgH="1238423" progId="MSPhotoEd.3">
                    <p:embed/>
                    <p:pic>
                      <p:nvPicPr>
                        <p:cNvPr id="0" name="Object 9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6" y="2352"/>
                          <a:ext cx="528"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055" name="Object 93"/>
            <p:cNvGraphicFramePr>
              <a:graphicFrameLocks noChangeAspect="1"/>
            </p:cNvGraphicFramePr>
            <p:nvPr/>
          </p:nvGraphicFramePr>
          <p:xfrm>
            <a:off x="2027" y="2378"/>
            <a:ext cx="336" cy="336"/>
          </p:xfrm>
          <a:graphic>
            <a:graphicData uri="http://schemas.openxmlformats.org/presentationml/2006/ole">
              <mc:AlternateContent xmlns:mc="http://schemas.openxmlformats.org/markup-compatibility/2006">
                <mc:Choice xmlns:v="urn:schemas-microsoft-com:vml" Requires="v">
                  <p:oleObj spid="_x0000_s167468" name="Photo Editor Photo" r:id="rId21" imgW="980952" imgH="980952" progId="MSPhotoEd.3">
                    <p:embed/>
                  </p:oleObj>
                </mc:Choice>
                <mc:Fallback>
                  <p:oleObj name="Photo Editor Photo" r:id="rId21" imgW="980952" imgH="980952" progId="MSPhotoEd.3">
                    <p:embed/>
                    <p:pic>
                      <p:nvPicPr>
                        <p:cNvPr id="0" name="Object 9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27" y="2378"/>
                          <a:ext cx="33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056" name="Object 94"/>
            <p:cNvGraphicFramePr>
              <a:graphicFrameLocks noChangeAspect="1"/>
            </p:cNvGraphicFramePr>
            <p:nvPr/>
          </p:nvGraphicFramePr>
          <p:xfrm>
            <a:off x="2544" y="2378"/>
            <a:ext cx="528" cy="440"/>
          </p:xfrm>
          <a:graphic>
            <a:graphicData uri="http://schemas.openxmlformats.org/presentationml/2006/ole">
              <mc:AlternateContent xmlns:mc="http://schemas.openxmlformats.org/markup-compatibility/2006">
                <mc:Choice xmlns:v="urn:schemas-microsoft-com:vml" Requires="v">
                  <p:oleObj spid="_x0000_s167469" name="Photo Editor Photo" r:id="rId22" imgW="1486107" imgH="1238423" progId="MSPhotoEd.3">
                    <p:embed/>
                  </p:oleObj>
                </mc:Choice>
                <mc:Fallback>
                  <p:oleObj name="Photo Editor Photo" r:id="rId22" imgW="1486107" imgH="1238423" progId="MSPhotoEd.3">
                    <p:embed/>
                    <p:pic>
                      <p:nvPicPr>
                        <p:cNvPr id="0" name="Object 9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4" y="2378"/>
                          <a:ext cx="528"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057" name="Object 95"/>
            <p:cNvGraphicFramePr>
              <a:graphicFrameLocks noChangeAspect="1"/>
            </p:cNvGraphicFramePr>
            <p:nvPr/>
          </p:nvGraphicFramePr>
          <p:xfrm>
            <a:off x="3168" y="2352"/>
            <a:ext cx="528" cy="440"/>
          </p:xfrm>
          <a:graphic>
            <a:graphicData uri="http://schemas.openxmlformats.org/presentationml/2006/ole">
              <mc:AlternateContent xmlns:mc="http://schemas.openxmlformats.org/markup-compatibility/2006">
                <mc:Choice xmlns:v="urn:schemas-microsoft-com:vml" Requires="v">
                  <p:oleObj spid="_x0000_s167470" name="Photo Editor Photo" r:id="rId23" imgW="1486107" imgH="1238423" progId="MSPhotoEd.3">
                    <p:embed/>
                  </p:oleObj>
                </mc:Choice>
                <mc:Fallback>
                  <p:oleObj name="Photo Editor Photo" r:id="rId23" imgW="1486107" imgH="1238423" progId="MSPhotoEd.3">
                    <p:embed/>
                    <p:pic>
                      <p:nvPicPr>
                        <p:cNvPr id="0" name="Object 9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8" y="2352"/>
                          <a:ext cx="528"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058" name="Object 96"/>
            <p:cNvGraphicFramePr>
              <a:graphicFrameLocks noChangeAspect="1"/>
            </p:cNvGraphicFramePr>
            <p:nvPr/>
          </p:nvGraphicFramePr>
          <p:xfrm>
            <a:off x="3840" y="2400"/>
            <a:ext cx="336" cy="336"/>
          </p:xfrm>
          <a:graphic>
            <a:graphicData uri="http://schemas.openxmlformats.org/presentationml/2006/ole">
              <mc:AlternateContent xmlns:mc="http://schemas.openxmlformats.org/markup-compatibility/2006">
                <mc:Choice xmlns:v="urn:schemas-microsoft-com:vml" Requires="v">
                  <p:oleObj spid="_x0000_s167471" name="Photo Editor Photo" r:id="rId24" imgW="980952" imgH="980952" progId="MSPhotoEd.3">
                    <p:embed/>
                  </p:oleObj>
                </mc:Choice>
                <mc:Fallback>
                  <p:oleObj name="Photo Editor Photo" r:id="rId24" imgW="980952" imgH="980952" progId="MSPhotoEd.3">
                    <p:embed/>
                    <p:pic>
                      <p:nvPicPr>
                        <p:cNvPr id="0" name="Object 9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40" y="2400"/>
                          <a:ext cx="33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059" name="Object 97"/>
            <p:cNvGraphicFramePr>
              <a:graphicFrameLocks noChangeAspect="1"/>
            </p:cNvGraphicFramePr>
            <p:nvPr/>
          </p:nvGraphicFramePr>
          <p:xfrm>
            <a:off x="4405" y="2337"/>
            <a:ext cx="528" cy="440"/>
          </p:xfrm>
          <a:graphic>
            <a:graphicData uri="http://schemas.openxmlformats.org/presentationml/2006/ole">
              <mc:AlternateContent xmlns:mc="http://schemas.openxmlformats.org/markup-compatibility/2006">
                <mc:Choice xmlns:v="urn:schemas-microsoft-com:vml" Requires="v">
                  <p:oleObj spid="_x0000_s167472" name="Photo Editor Photo" r:id="rId25" imgW="1486107" imgH="1238423" progId="MSPhotoEd.3">
                    <p:embed/>
                  </p:oleObj>
                </mc:Choice>
                <mc:Fallback>
                  <p:oleObj name="Photo Editor Photo" r:id="rId25" imgW="1486107" imgH="1238423" progId="MSPhotoEd.3">
                    <p:embed/>
                    <p:pic>
                      <p:nvPicPr>
                        <p:cNvPr id="0" name="Object 9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5" y="2337"/>
                          <a:ext cx="528"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060" name="Object 98"/>
            <p:cNvGraphicFramePr>
              <a:graphicFrameLocks noChangeAspect="1"/>
            </p:cNvGraphicFramePr>
            <p:nvPr/>
          </p:nvGraphicFramePr>
          <p:xfrm>
            <a:off x="5088" y="2400"/>
            <a:ext cx="336" cy="336"/>
          </p:xfrm>
          <a:graphic>
            <a:graphicData uri="http://schemas.openxmlformats.org/presentationml/2006/ole">
              <mc:AlternateContent xmlns:mc="http://schemas.openxmlformats.org/markup-compatibility/2006">
                <mc:Choice xmlns:v="urn:schemas-microsoft-com:vml" Requires="v">
                  <p:oleObj spid="_x0000_s167473" name="Photo Editor Photo" r:id="rId26" imgW="980952" imgH="980952" progId="MSPhotoEd.3">
                    <p:embed/>
                  </p:oleObj>
                </mc:Choice>
                <mc:Fallback>
                  <p:oleObj name="Photo Editor Photo" r:id="rId26" imgW="980952" imgH="980952" progId="MSPhotoEd.3">
                    <p:embed/>
                    <p:pic>
                      <p:nvPicPr>
                        <p:cNvPr id="0" name="Object 9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88" y="2400"/>
                          <a:ext cx="33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07363" name="Group 99"/>
          <p:cNvGrpSpPr>
            <a:grpSpLocks/>
          </p:cNvGrpSpPr>
          <p:nvPr/>
        </p:nvGrpSpPr>
        <p:grpSpPr bwMode="auto">
          <a:xfrm>
            <a:off x="2081213" y="4378325"/>
            <a:ext cx="6529387" cy="727075"/>
            <a:chOff x="1311" y="2758"/>
            <a:chExt cx="4113" cy="458"/>
          </a:xfrm>
        </p:grpSpPr>
        <p:graphicFrame>
          <p:nvGraphicFramePr>
            <p:cNvPr id="167047" name="Object 100"/>
            <p:cNvGraphicFramePr>
              <a:graphicFrameLocks noChangeAspect="1"/>
            </p:cNvGraphicFramePr>
            <p:nvPr/>
          </p:nvGraphicFramePr>
          <p:xfrm>
            <a:off x="1311" y="2776"/>
            <a:ext cx="528" cy="440"/>
          </p:xfrm>
          <a:graphic>
            <a:graphicData uri="http://schemas.openxmlformats.org/presentationml/2006/ole">
              <mc:AlternateContent xmlns:mc="http://schemas.openxmlformats.org/markup-compatibility/2006">
                <mc:Choice xmlns:v="urn:schemas-microsoft-com:vml" Requires="v">
                  <p:oleObj spid="_x0000_s167474" name="Photo Editor Photo" r:id="rId27" imgW="1486107" imgH="1238423" progId="MSPhotoEd.3">
                    <p:embed/>
                  </p:oleObj>
                </mc:Choice>
                <mc:Fallback>
                  <p:oleObj name="Photo Editor Photo" r:id="rId27" imgW="1486107" imgH="1238423" progId="MSPhotoEd.3">
                    <p:embed/>
                    <p:pic>
                      <p:nvPicPr>
                        <p:cNvPr id="0" name="Object 1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1" y="2776"/>
                          <a:ext cx="528"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048" name="Object 101"/>
            <p:cNvGraphicFramePr>
              <a:graphicFrameLocks noChangeAspect="1"/>
            </p:cNvGraphicFramePr>
            <p:nvPr/>
          </p:nvGraphicFramePr>
          <p:xfrm>
            <a:off x="2042" y="2773"/>
            <a:ext cx="336" cy="336"/>
          </p:xfrm>
          <a:graphic>
            <a:graphicData uri="http://schemas.openxmlformats.org/presentationml/2006/ole">
              <mc:AlternateContent xmlns:mc="http://schemas.openxmlformats.org/markup-compatibility/2006">
                <mc:Choice xmlns:v="urn:schemas-microsoft-com:vml" Requires="v">
                  <p:oleObj spid="_x0000_s167475" name="Photo Editor Photo" r:id="rId28" imgW="980952" imgH="980952" progId="MSPhotoEd.3">
                    <p:embed/>
                  </p:oleObj>
                </mc:Choice>
                <mc:Fallback>
                  <p:oleObj name="Photo Editor Photo" r:id="rId28" imgW="980952" imgH="980952" progId="MSPhotoEd.3">
                    <p:embed/>
                    <p:pic>
                      <p:nvPicPr>
                        <p:cNvPr id="0" name="Object 10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42" y="2773"/>
                          <a:ext cx="33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049" name="Object 102"/>
            <p:cNvGraphicFramePr>
              <a:graphicFrameLocks noChangeAspect="1"/>
            </p:cNvGraphicFramePr>
            <p:nvPr/>
          </p:nvGraphicFramePr>
          <p:xfrm>
            <a:off x="2544" y="2758"/>
            <a:ext cx="528" cy="440"/>
          </p:xfrm>
          <a:graphic>
            <a:graphicData uri="http://schemas.openxmlformats.org/presentationml/2006/ole">
              <mc:AlternateContent xmlns:mc="http://schemas.openxmlformats.org/markup-compatibility/2006">
                <mc:Choice xmlns:v="urn:schemas-microsoft-com:vml" Requires="v">
                  <p:oleObj spid="_x0000_s167476" name="Photo Editor Photo" r:id="rId29" imgW="1486107" imgH="1238423" progId="MSPhotoEd.3">
                    <p:embed/>
                  </p:oleObj>
                </mc:Choice>
                <mc:Fallback>
                  <p:oleObj name="Photo Editor Photo" r:id="rId29" imgW="1486107" imgH="1238423" progId="MSPhotoEd.3">
                    <p:embed/>
                    <p:pic>
                      <p:nvPicPr>
                        <p:cNvPr id="0" name="Object 10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4" y="2758"/>
                          <a:ext cx="528"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050" name="Object 103"/>
            <p:cNvGraphicFramePr>
              <a:graphicFrameLocks noChangeAspect="1"/>
            </p:cNvGraphicFramePr>
            <p:nvPr/>
          </p:nvGraphicFramePr>
          <p:xfrm>
            <a:off x="3168" y="2758"/>
            <a:ext cx="528" cy="440"/>
          </p:xfrm>
          <a:graphic>
            <a:graphicData uri="http://schemas.openxmlformats.org/presentationml/2006/ole">
              <mc:AlternateContent xmlns:mc="http://schemas.openxmlformats.org/markup-compatibility/2006">
                <mc:Choice xmlns:v="urn:schemas-microsoft-com:vml" Requires="v">
                  <p:oleObj spid="_x0000_s167477" name="Photo Editor Photo" r:id="rId30" imgW="1486107" imgH="1238423" progId="MSPhotoEd.3">
                    <p:embed/>
                  </p:oleObj>
                </mc:Choice>
                <mc:Fallback>
                  <p:oleObj name="Photo Editor Photo" r:id="rId30" imgW="1486107" imgH="1238423" progId="MSPhotoEd.3">
                    <p:embed/>
                    <p:pic>
                      <p:nvPicPr>
                        <p:cNvPr id="0" name="Object 10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8" y="2758"/>
                          <a:ext cx="528"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051" name="Object 104"/>
            <p:cNvGraphicFramePr>
              <a:graphicFrameLocks noChangeAspect="1"/>
            </p:cNvGraphicFramePr>
            <p:nvPr/>
          </p:nvGraphicFramePr>
          <p:xfrm>
            <a:off x="3840" y="2784"/>
            <a:ext cx="336" cy="336"/>
          </p:xfrm>
          <a:graphic>
            <a:graphicData uri="http://schemas.openxmlformats.org/presentationml/2006/ole">
              <mc:AlternateContent xmlns:mc="http://schemas.openxmlformats.org/markup-compatibility/2006">
                <mc:Choice xmlns:v="urn:schemas-microsoft-com:vml" Requires="v">
                  <p:oleObj spid="_x0000_s167478" name="Photo Editor Photo" r:id="rId31" imgW="980952" imgH="980952" progId="MSPhotoEd.3">
                    <p:embed/>
                  </p:oleObj>
                </mc:Choice>
                <mc:Fallback>
                  <p:oleObj name="Photo Editor Photo" r:id="rId31" imgW="980952" imgH="980952" progId="MSPhotoEd.3">
                    <p:embed/>
                    <p:pic>
                      <p:nvPicPr>
                        <p:cNvPr id="0" name="Object 10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40" y="2784"/>
                          <a:ext cx="33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052" name="Object 105"/>
            <p:cNvGraphicFramePr>
              <a:graphicFrameLocks noChangeAspect="1"/>
            </p:cNvGraphicFramePr>
            <p:nvPr/>
          </p:nvGraphicFramePr>
          <p:xfrm>
            <a:off x="4464" y="2784"/>
            <a:ext cx="336" cy="336"/>
          </p:xfrm>
          <a:graphic>
            <a:graphicData uri="http://schemas.openxmlformats.org/presentationml/2006/ole">
              <mc:AlternateContent xmlns:mc="http://schemas.openxmlformats.org/markup-compatibility/2006">
                <mc:Choice xmlns:v="urn:schemas-microsoft-com:vml" Requires="v">
                  <p:oleObj spid="_x0000_s167479" name="Photo Editor Photo" r:id="rId32" imgW="980952" imgH="980952" progId="MSPhotoEd.3">
                    <p:embed/>
                  </p:oleObj>
                </mc:Choice>
                <mc:Fallback>
                  <p:oleObj name="Photo Editor Photo" r:id="rId32" imgW="980952" imgH="980952" progId="MSPhotoEd.3">
                    <p:embed/>
                    <p:pic>
                      <p:nvPicPr>
                        <p:cNvPr id="0" name="Object 10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64" y="2784"/>
                          <a:ext cx="33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053" name="Object 106"/>
            <p:cNvGraphicFramePr>
              <a:graphicFrameLocks noChangeAspect="1"/>
            </p:cNvGraphicFramePr>
            <p:nvPr/>
          </p:nvGraphicFramePr>
          <p:xfrm>
            <a:off x="5088" y="2784"/>
            <a:ext cx="336" cy="336"/>
          </p:xfrm>
          <a:graphic>
            <a:graphicData uri="http://schemas.openxmlformats.org/presentationml/2006/ole">
              <mc:AlternateContent xmlns:mc="http://schemas.openxmlformats.org/markup-compatibility/2006">
                <mc:Choice xmlns:v="urn:schemas-microsoft-com:vml" Requires="v">
                  <p:oleObj spid="_x0000_s167480" name="Photo Editor Photo" r:id="rId33" imgW="980952" imgH="980952" progId="MSPhotoEd.3">
                    <p:embed/>
                  </p:oleObj>
                </mc:Choice>
                <mc:Fallback>
                  <p:oleObj name="Photo Editor Photo" r:id="rId33" imgW="980952" imgH="980952" progId="MSPhotoEd.3">
                    <p:embed/>
                    <p:pic>
                      <p:nvPicPr>
                        <p:cNvPr id="0" name="Object 10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88" y="2784"/>
                          <a:ext cx="33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07371" name="Group 107"/>
          <p:cNvGrpSpPr>
            <a:grpSpLocks/>
          </p:cNvGrpSpPr>
          <p:nvPr/>
        </p:nvGrpSpPr>
        <p:grpSpPr bwMode="auto">
          <a:xfrm>
            <a:off x="2087563" y="5022850"/>
            <a:ext cx="6546850" cy="727075"/>
            <a:chOff x="1315" y="3164"/>
            <a:chExt cx="4124" cy="458"/>
          </a:xfrm>
        </p:grpSpPr>
        <p:graphicFrame>
          <p:nvGraphicFramePr>
            <p:cNvPr id="167040" name="Object 108"/>
            <p:cNvGraphicFramePr>
              <a:graphicFrameLocks noChangeAspect="1"/>
            </p:cNvGraphicFramePr>
            <p:nvPr/>
          </p:nvGraphicFramePr>
          <p:xfrm>
            <a:off x="1315" y="3182"/>
            <a:ext cx="528" cy="440"/>
          </p:xfrm>
          <a:graphic>
            <a:graphicData uri="http://schemas.openxmlformats.org/presentationml/2006/ole">
              <mc:AlternateContent xmlns:mc="http://schemas.openxmlformats.org/markup-compatibility/2006">
                <mc:Choice xmlns:v="urn:schemas-microsoft-com:vml" Requires="v">
                  <p:oleObj spid="_x0000_s167481" name="Photo Editor Photo" r:id="rId34" imgW="1486107" imgH="1238423" progId="MSPhotoEd.3">
                    <p:embed/>
                  </p:oleObj>
                </mc:Choice>
                <mc:Fallback>
                  <p:oleObj name="Photo Editor Photo" r:id="rId34" imgW="1486107" imgH="1238423" progId="MSPhotoEd.3">
                    <p:embed/>
                    <p:pic>
                      <p:nvPicPr>
                        <p:cNvPr id="0" name="Object 1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5" y="3182"/>
                          <a:ext cx="528"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041" name="Object 109"/>
            <p:cNvGraphicFramePr>
              <a:graphicFrameLocks noChangeAspect="1"/>
            </p:cNvGraphicFramePr>
            <p:nvPr/>
          </p:nvGraphicFramePr>
          <p:xfrm>
            <a:off x="1920" y="3168"/>
            <a:ext cx="528" cy="440"/>
          </p:xfrm>
          <a:graphic>
            <a:graphicData uri="http://schemas.openxmlformats.org/presentationml/2006/ole">
              <mc:AlternateContent xmlns:mc="http://schemas.openxmlformats.org/markup-compatibility/2006">
                <mc:Choice xmlns:v="urn:schemas-microsoft-com:vml" Requires="v">
                  <p:oleObj spid="_x0000_s167482" name="Photo Editor Photo" r:id="rId35" imgW="1486107" imgH="1238423" progId="MSPhotoEd.3">
                    <p:embed/>
                  </p:oleObj>
                </mc:Choice>
                <mc:Fallback>
                  <p:oleObj name="Photo Editor Photo" r:id="rId35" imgW="1486107" imgH="1238423" progId="MSPhotoEd.3">
                    <p:embed/>
                    <p:pic>
                      <p:nvPicPr>
                        <p:cNvPr id="0" name="Object 10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0" y="3168"/>
                          <a:ext cx="528"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042" name="Object 110"/>
            <p:cNvGraphicFramePr>
              <a:graphicFrameLocks noChangeAspect="1"/>
            </p:cNvGraphicFramePr>
            <p:nvPr/>
          </p:nvGraphicFramePr>
          <p:xfrm>
            <a:off x="2629" y="3205"/>
            <a:ext cx="336" cy="336"/>
          </p:xfrm>
          <a:graphic>
            <a:graphicData uri="http://schemas.openxmlformats.org/presentationml/2006/ole">
              <mc:AlternateContent xmlns:mc="http://schemas.openxmlformats.org/markup-compatibility/2006">
                <mc:Choice xmlns:v="urn:schemas-microsoft-com:vml" Requires="v">
                  <p:oleObj spid="_x0000_s167483" name="Photo Editor Photo" r:id="rId36" imgW="980952" imgH="980952" progId="MSPhotoEd.3">
                    <p:embed/>
                  </p:oleObj>
                </mc:Choice>
                <mc:Fallback>
                  <p:oleObj name="Photo Editor Photo" r:id="rId36" imgW="980952" imgH="980952" progId="MSPhotoEd.3">
                    <p:embed/>
                    <p:pic>
                      <p:nvPicPr>
                        <p:cNvPr id="0" name="Object 1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29" y="3205"/>
                          <a:ext cx="33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043" name="Object 111"/>
            <p:cNvGraphicFramePr>
              <a:graphicFrameLocks noChangeAspect="1"/>
            </p:cNvGraphicFramePr>
            <p:nvPr/>
          </p:nvGraphicFramePr>
          <p:xfrm>
            <a:off x="3168" y="3164"/>
            <a:ext cx="528" cy="440"/>
          </p:xfrm>
          <a:graphic>
            <a:graphicData uri="http://schemas.openxmlformats.org/presentationml/2006/ole">
              <mc:AlternateContent xmlns:mc="http://schemas.openxmlformats.org/markup-compatibility/2006">
                <mc:Choice xmlns:v="urn:schemas-microsoft-com:vml" Requires="v">
                  <p:oleObj spid="_x0000_s167484" name="Photo Editor Photo" r:id="rId37" imgW="1486107" imgH="1238423" progId="MSPhotoEd.3">
                    <p:embed/>
                  </p:oleObj>
                </mc:Choice>
                <mc:Fallback>
                  <p:oleObj name="Photo Editor Photo" r:id="rId37" imgW="1486107" imgH="1238423" progId="MSPhotoEd.3">
                    <p:embed/>
                    <p:pic>
                      <p:nvPicPr>
                        <p:cNvPr id="0" name="Object 1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8" y="3164"/>
                          <a:ext cx="528"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044" name="Object 112"/>
            <p:cNvGraphicFramePr>
              <a:graphicFrameLocks noChangeAspect="1"/>
            </p:cNvGraphicFramePr>
            <p:nvPr/>
          </p:nvGraphicFramePr>
          <p:xfrm>
            <a:off x="3755" y="3168"/>
            <a:ext cx="528" cy="440"/>
          </p:xfrm>
          <a:graphic>
            <a:graphicData uri="http://schemas.openxmlformats.org/presentationml/2006/ole">
              <mc:AlternateContent xmlns:mc="http://schemas.openxmlformats.org/markup-compatibility/2006">
                <mc:Choice xmlns:v="urn:schemas-microsoft-com:vml" Requires="v">
                  <p:oleObj spid="_x0000_s167485" name="Photo Editor Photo" r:id="rId38" imgW="1486107" imgH="1238423" progId="MSPhotoEd.3">
                    <p:embed/>
                  </p:oleObj>
                </mc:Choice>
                <mc:Fallback>
                  <p:oleObj name="Photo Editor Photo" r:id="rId38" imgW="1486107" imgH="1238423" progId="MSPhotoEd.3">
                    <p:embed/>
                    <p:pic>
                      <p:nvPicPr>
                        <p:cNvPr id="0" name="Object 1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55" y="3168"/>
                          <a:ext cx="528"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045" name="Object 113"/>
            <p:cNvGraphicFramePr>
              <a:graphicFrameLocks noChangeAspect="1"/>
            </p:cNvGraphicFramePr>
            <p:nvPr/>
          </p:nvGraphicFramePr>
          <p:xfrm>
            <a:off x="4368" y="3175"/>
            <a:ext cx="528" cy="440"/>
          </p:xfrm>
          <a:graphic>
            <a:graphicData uri="http://schemas.openxmlformats.org/presentationml/2006/ole">
              <mc:AlternateContent xmlns:mc="http://schemas.openxmlformats.org/markup-compatibility/2006">
                <mc:Choice xmlns:v="urn:schemas-microsoft-com:vml" Requires="v">
                  <p:oleObj spid="_x0000_s167486" name="Photo Editor Photo" r:id="rId39" imgW="1486107" imgH="1238423" progId="MSPhotoEd.3">
                    <p:embed/>
                  </p:oleObj>
                </mc:Choice>
                <mc:Fallback>
                  <p:oleObj name="Photo Editor Photo" r:id="rId39" imgW="1486107" imgH="1238423" progId="MSPhotoEd.3">
                    <p:embed/>
                    <p:pic>
                      <p:nvPicPr>
                        <p:cNvPr id="0" name="Object 1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68" y="3175"/>
                          <a:ext cx="528"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046" name="Object 114"/>
            <p:cNvGraphicFramePr>
              <a:graphicFrameLocks noChangeAspect="1"/>
            </p:cNvGraphicFramePr>
            <p:nvPr/>
          </p:nvGraphicFramePr>
          <p:xfrm>
            <a:off x="5103" y="3205"/>
            <a:ext cx="336" cy="336"/>
          </p:xfrm>
          <a:graphic>
            <a:graphicData uri="http://schemas.openxmlformats.org/presentationml/2006/ole">
              <mc:AlternateContent xmlns:mc="http://schemas.openxmlformats.org/markup-compatibility/2006">
                <mc:Choice xmlns:v="urn:schemas-microsoft-com:vml" Requires="v">
                  <p:oleObj spid="_x0000_s167487" name="Photo Editor Photo" r:id="rId40" imgW="980952" imgH="980952" progId="MSPhotoEd.3">
                    <p:embed/>
                  </p:oleObj>
                </mc:Choice>
                <mc:Fallback>
                  <p:oleObj name="Photo Editor Photo" r:id="rId40" imgW="980952" imgH="980952" progId="MSPhotoEd.3">
                    <p:embed/>
                    <p:pic>
                      <p:nvPicPr>
                        <p:cNvPr id="0" name="Object 1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03" y="3205"/>
                          <a:ext cx="33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07379" name="Group 115"/>
          <p:cNvGrpSpPr>
            <a:grpSpLocks/>
          </p:cNvGrpSpPr>
          <p:nvPr/>
        </p:nvGrpSpPr>
        <p:grpSpPr bwMode="auto">
          <a:xfrm>
            <a:off x="2209800" y="3117850"/>
            <a:ext cx="6553200" cy="715963"/>
            <a:chOff x="1392" y="1964"/>
            <a:chExt cx="4128" cy="451"/>
          </a:xfrm>
        </p:grpSpPr>
        <p:graphicFrame>
          <p:nvGraphicFramePr>
            <p:cNvPr id="167033" name="Object 116"/>
            <p:cNvGraphicFramePr>
              <a:graphicFrameLocks noChangeAspect="1"/>
            </p:cNvGraphicFramePr>
            <p:nvPr/>
          </p:nvGraphicFramePr>
          <p:xfrm>
            <a:off x="1392" y="1968"/>
            <a:ext cx="336" cy="336"/>
          </p:xfrm>
          <a:graphic>
            <a:graphicData uri="http://schemas.openxmlformats.org/presentationml/2006/ole">
              <mc:AlternateContent xmlns:mc="http://schemas.openxmlformats.org/markup-compatibility/2006">
                <mc:Choice xmlns:v="urn:schemas-microsoft-com:vml" Requires="v">
                  <p:oleObj spid="_x0000_s167488" name="Photo Editor Photo" r:id="rId41" imgW="980952" imgH="980952" progId="MSPhotoEd.3">
                    <p:embed/>
                  </p:oleObj>
                </mc:Choice>
                <mc:Fallback>
                  <p:oleObj name="Photo Editor Photo" r:id="rId41" imgW="980952" imgH="980952" progId="MSPhotoEd.3">
                    <p:embed/>
                    <p:pic>
                      <p:nvPicPr>
                        <p:cNvPr id="0" name="Object 1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92" y="1968"/>
                          <a:ext cx="33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034" name="Object 117"/>
            <p:cNvGraphicFramePr>
              <a:graphicFrameLocks noChangeAspect="1"/>
            </p:cNvGraphicFramePr>
            <p:nvPr/>
          </p:nvGraphicFramePr>
          <p:xfrm>
            <a:off x="2016" y="1968"/>
            <a:ext cx="336" cy="336"/>
          </p:xfrm>
          <a:graphic>
            <a:graphicData uri="http://schemas.openxmlformats.org/presentationml/2006/ole">
              <mc:AlternateContent xmlns:mc="http://schemas.openxmlformats.org/markup-compatibility/2006">
                <mc:Choice xmlns:v="urn:schemas-microsoft-com:vml" Requires="v">
                  <p:oleObj spid="_x0000_s167489" name="Photo Editor Photo" r:id="rId42" imgW="980952" imgH="980952" progId="MSPhotoEd.3">
                    <p:embed/>
                  </p:oleObj>
                </mc:Choice>
                <mc:Fallback>
                  <p:oleObj name="Photo Editor Photo" r:id="rId42" imgW="980952" imgH="980952" progId="MSPhotoEd.3">
                    <p:embed/>
                    <p:pic>
                      <p:nvPicPr>
                        <p:cNvPr id="0" name="Object 1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16" y="1968"/>
                          <a:ext cx="33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035" name="Object 118"/>
            <p:cNvGraphicFramePr>
              <a:graphicFrameLocks noChangeAspect="1"/>
            </p:cNvGraphicFramePr>
            <p:nvPr/>
          </p:nvGraphicFramePr>
          <p:xfrm>
            <a:off x="2640" y="1968"/>
            <a:ext cx="336" cy="336"/>
          </p:xfrm>
          <a:graphic>
            <a:graphicData uri="http://schemas.openxmlformats.org/presentationml/2006/ole">
              <mc:AlternateContent xmlns:mc="http://schemas.openxmlformats.org/markup-compatibility/2006">
                <mc:Choice xmlns:v="urn:schemas-microsoft-com:vml" Requires="v">
                  <p:oleObj spid="_x0000_s167490" name="Photo Editor Photo" r:id="rId43" imgW="980952" imgH="980952" progId="MSPhotoEd.3">
                    <p:embed/>
                  </p:oleObj>
                </mc:Choice>
                <mc:Fallback>
                  <p:oleObj name="Photo Editor Photo" r:id="rId43" imgW="980952" imgH="980952" progId="MSPhotoEd.3">
                    <p:embed/>
                    <p:pic>
                      <p:nvPicPr>
                        <p:cNvPr id="0" name="Object 1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40" y="1968"/>
                          <a:ext cx="33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036" name="Object 119"/>
            <p:cNvGraphicFramePr>
              <a:graphicFrameLocks noChangeAspect="1"/>
            </p:cNvGraphicFramePr>
            <p:nvPr/>
          </p:nvGraphicFramePr>
          <p:xfrm>
            <a:off x="3264" y="1968"/>
            <a:ext cx="336" cy="336"/>
          </p:xfrm>
          <a:graphic>
            <a:graphicData uri="http://schemas.openxmlformats.org/presentationml/2006/ole">
              <mc:AlternateContent xmlns:mc="http://schemas.openxmlformats.org/markup-compatibility/2006">
                <mc:Choice xmlns:v="urn:schemas-microsoft-com:vml" Requires="v">
                  <p:oleObj spid="_x0000_s167491" name="Photo Editor Photo" r:id="rId44" imgW="980952" imgH="980952" progId="MSPhotoEd.3">
                    <p:embed/>
                  </p:oleObj>
                </mc:Choice>
                <mc:Fallback>
                  <p:oleObj name="Photo Editor Photo" r:id="rId44" imgW="980952" imgH="980952" progId="MSPhotoEd.3">
                    <p:embed/>
                    <p:pic>
                      <p:nvPicPr>
                        <p:cNvPr id="0" name="Object 1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64" y="1968"/>
                          <a:ext cx="33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037" name="Object 120"/>
            <p:cNvGraphicFramePr>
              <a:graphicFrameLocks noChangeAspect="1"/>
            </p:cNvGraphicFramePr>
            <p:nvPr/>
          </p:nvGraphicFramePr>
          <p:xfrm>
            <a:off x="3770" y="1975"/>
            <a:ext cx="528" cy="440"/>
          </p:xfrm>
          <a:graphic>
            <a:graphicData uri="http://schemas.openxmlformats.org/presentationml/2006/ole">
              <mc:AlternateContent xmlns:mc="http://schemas.openxmlformats.org/markup-compatibility/2006">
                <mc:Choice xmlns:v="urn:schemas-microsoft-com:vml" Requires="v">
                  <p:oleObj spid="_x0000_s167492" name="Photo Editor Photo" r:id="rId45" imgW="1486107" imgH="1238423" progId="MSPhotoEd.3">
                    <p:embed/>
                  </p:oleObj>
                </mc:Choice>
                <mc:Fallback>
                  <p:oleObj name="Photo Editor Photo" r:id="rId45" imgW="1486107" imgH="1238423" progId="MSPhotoEd.3">
                    <p:embed/>
                    <p:pic>
                      <p:nvPicPr>
                        <p:cNvPr id="0" name="Object 1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0" y="1975"/>
                          <a:ext cx="528"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038" name="Object 121"/>
            <p:cNvGraphicFramePr>
              <a:graphicFrameLocks noChangeAspect="1"/>
            </p:cNvGraphicFramePr>
            <p:nvPr/>
          </p:nvGraphicFramePr>
          <p:xfrm>
            <a:off x="4464" y="1968"/>
            <a:ext cx="336" cy="336"/>
          </p:xfrm>
          <a:graphic>
            <a:graphicData uri="http://schemas.openxmlformats.org/presentationml/2006/ole">
              <mc:AlternateContent xmlns:mc="http://schemas.openxmlformats.org/markup-compatibility/2006">
                <mc:Choice xmlns:v="urn:schemas-microsoft-com:vml" Requires="v">
                  <p:oleObj spid="_x0000_s167493" name="Photo Editor Photo" r:id="rId46" imgW="980952" imgH="980952" progId="MSPhotoEd.3">
                    <p:embed/>
                  </p:oleObj>
                </mc:Choice>
                <mc:Fallback>
                  <p:oleObj name="Photo Editor Photo" r:id="rId46" imgW="980952" imgH="980952" progId="MSPhotoEd.3">
                    <p:embed/>
                    <p:pic>
                      <p:nvPicPr>
                        <p:cNvPr id="0" name="Object 1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64" y="1968"/>
                          <a:ext cx="33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039" name="Object 122"/>
            <p:cNvGraphicFramePr>
              <a:graphicFrameLocks noChangeAspect="1"/>
            </p:cNvGraphicFramePr>
            <p:nvPr/>
          </p:nvGraphicFramePr>
          <p:xfrm>
            <a:off x="4992" y="1964"/>
            <a:ext cx="528" cy="440"/>
          </p:xfrm>
          <a:graphic>
            <a:graphicData uri="http://schemas.openxmlformats.org/presentationml/2006/ole">
              <mc:AlternateContent xmlns:mc="http://schemas.openxmlformats.org/markup-compatibility/2006">
                <mc:Choice xmlns:v="urn:schemas-microsoft-com:vml" Requires="v">
                  <p:oleObj spid="_x0000_s167494" name="Photo Editor Photo" r:id="rId47" imgW="1486107" imgH="1238423" progId="MSPhotoEd.3">
                    <p:embed/>
                  </p:oleObj>
                </mc:Choice>
                <mc:Fallback>
                  <p:oleObj name="Photo Editor Photo" r:id="rId47" imgW="1486107" imgH="1238423" progId="MSPhotoEd.3">
                    <p:embed/>
                    <p:pic>
                      <p:nvPicPr>
                        <p:cNvPr id="0" name="Object 1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2" y="1964"/>
                          <a:ext cx="528"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07387" name="Group 123"/>
          <p:cNvGrpSpPr>
            <a:grpSpLocks/>
          </p:cNvGrpSpPr>
          <p:nvPr/>
        </p:nvGrpSpPr>
        <p:grpSpPr bwMode="auto">
          <a:xfrm>
            <a:off x="2046288" y="2432050"/>
            <a:ext cx="6716712" cy="722313"/>
            <a:chOff x="1289" y="1532"/>
            <a:chExt cx="4231" cy="455"/>
          </a:xfrm>
        </p:grpSpPr>
        <p:graphicFrame>
          <p:nvGraphicFramePr>
            <p:cNvPr id="167026" name="Object 124"/>
            <p:cNvGraphicFramePr>
              <a:graphicFrameLocks noChangeAspect="1"/>
            </p:cNvGraphicFramePr>
            <p:nvPr/>
          </p:nvGraphicFramePr>
          <p:xfrm>
            <a:off x="1289" y="1547"/>
            <a:ext cx="528" cy="440"/>
          </p:xfrm>
          <a:graphic>
            <a:graphicData uri="http://schemas.openxmlformats.org/presentationml/2006/ole">
              <mc:AlternateContent xmlns:mc="http://schemas.openxmlformats.org/markup-compatibility/2006">
                <mc:Choice xmlns:v="urn:schemas-microsoft-com:vml" Requires="v">
                  <p:oleObj spid="_x0000_s167495" name="Photo Editor Photo" r:id="rId48" imgW="1486107" imgH="1238423" progId="MSPhotoEd.3">
                    <p:embed/>
                  </p:oleObj>
                </mc:Choice>
                <mc:Fallback>
                  <p:oleObj name="Photo Editor Photo" r:id="rId48" imgW="1486107" imgH="1238423" progId="MSPhotoEd.3">
                    <p:embed/>
                    <p:pic>
                      <p:nvPicPr>
                        <p:cNvPr id="0" name="Object 1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9" y="1547"/>
                          <a:ext cx="528"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027" name="Object 125"/>
            <p:cNvGraphicFramePr>
              <a:graphicFrameLocks noChangeAspect="1"/>
            </p:cNvGraphicFramePr>
            <p:nvPr/>
          </p:nvGraphicFramePr>
          <p:xfrm>
            <a:off x="2625" y="1562"/>
            <a:ext cx="336" cy="336"/>
          </p:xfrm>
          <a:graphic>
            <a:graphicData uri="http://schemas.openxmlformats.org/presentationml/2006/ole">
              <mc:AlternateContent xmlns:mc="http://schemas.openxmlformats.org/markup-compatibility/2006">
                <mc:Choice xmlns:v="urn:schemas-microsoft-com:vml" Requires="v">
                  <p:oleObj spid="_x0000_s167496" name="Photo Editor Photo" r:id="rId49" imgW="980952" imgH="980952" progId="MSPhotoEd.3">
                    <p:embed/>
                  </p:oleObj>
                </mc:Choice>
                <mc:Fallback>
                  <p:oleObj name="Photo Editor Photo" r:id="rId49" imgW="980952" imgH="980952" progId="MSPhotoEd.3">
                    <p:embed/>
                    <p:pic>
                      <p:nvPicPr>
                        <p:cNvPr id="0" name="Object 12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25" y="1562"/>
                          <a:ext cx="33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028" name="Object 126"/>
            <p:cNvGraphicFramePr>
              <a:graphicFrameLocks noChangeAspect="1"/>
            </p:cNvGraphicFramePr>
            <p:nvPr/>
          </p:nvGraphicFramePr>
          <p:xfrm>
            <a:off x="1920" y="1536"/>
            <a:ext cx="528" cy="440"/>
          </p:xfrm>
          <a:graphic>
            <a:graphicData uri="http://schemas.openxmlformats.org/presentationml/2006/ole">
              <mc:AlternateContent xmlns:mc="http://schemas.openxmlformats.org/markup-compatibility/2006">
                <mc:Choice xmlns:v="urn:schemas-microsoft-com:vml" Requires="v">
                  <p:oleObj spid="_x0000_s167497" name="Photo Editor Photo" r:id="rId50" imgW="1486107" imgH="1238423" progId="MSPhotoEd.3">
                    <p:embed/>
                  </p:oleObj>
                </mc:Choice>
                <mc:Fallback>
                  <p:oleObj name="Photo Editor Photo" r:id="rId50" imgW="1486107" imgH="1238423" progId="MSPhotoEd.3">
                    <p:embed/>
                    <p:pic>
                      <p:nvPicPr>
                        <p:cNvPr id="0" name="Object 1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0" y="1536"/>
                          <a:ext cx="528"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029" name="Object 127"/>
            <p:cNvGraphicFramePr>
              <a:graphicFrameLocks noChangeAspect="1"/>
            </p:cNvGraphicFramePr>
            <p:nvPr/>
          </p:nvGraphicFramePr>
          <p:xfrm>
            <a:off x="3264" y="1547"/>
            <a:ext cx="336" cy="336"/>
          </p:xfrm>
          <a:graphic>
            <a:graphicData uri="http://schemas.openxmlformats.org/presentationml/2006/ole">
              <mc:AlternateContent xmlns:mc="http://schemas.openxmlformats.org/markup-compatibility/2006">
                <mc:Choice xmlns:v="urn:schemas-microsoft-com:vml" Requires="v">
                  <p:oleObj spid="_x0000_s167498" name="Photo Editor Photo" r:id="rId51" imgW="980952" imgH="980952" progId="MSPhotoEd.3">
                    <p:embed/>
                  </p:oleObj>
                </mc:Choice>
                <mc:Fallback>
                  <p:oleObj name="Photo Editor Photo" r:id="rId51" imgW="980952" imgH="980952" progId="MSPhotoEd.3">
                    <p:embed/>
                    <p:pic>
                      <p:nvPicPr>
                        <p:cNvPr id="0" name="Object 1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64" y="1547"/>
                          <a:ext cx="33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030" name="Object 128"/>
            <p:cNvGraphicFramePr>
              <a:graphicFrameLocks noChangeAspect="1"/>
            </p:cNvGraphicFramePr>
            <p:nvPr/>
          </p:nvGraphicFramePr>
          <p:xfrm>
            <a:off x="3770" y="1547"/>
            <a:ext cx="528" cy="440"/>
          </p:xfrm>
          <a:graphic>
            <a:graphicData uri="http://schemas.openxmlformats.org/presentationml/2006/ole">
              <mc:AlternateContent xmlns:mc="http://schemas.openxmlformats.org/markup-compatibility/2006">
                <mc:Choice xmlns:v="urn:schemas-microsoft-com:vml" Requires="v">
                  <p:oleObj spid="_x0000_s167499" name="Photo Editor Photo" r:id="rId52" imgW="1486107" imgH="1238423" progId="MSPhotoEd.3">
                    <p:embed/>
                  </p:oleObj>
                </mc:Choice>
                <mc:Fallback>
                  <p:oleObj name="Photo Editor Photo" r:id="rId52" imgW="1486107" imgH="1238423" progId="MSPhotoEd.3">
                    <p:embed/>
                    <p:pic>
                      <p:nvPicPr>
                        <p:cNvPr id="0" name="Object 1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0" y="1547"/>
                          <a:ext cx="528"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031" name="Object 129"/>
            <p:cNvGraphicFramePr>
              <a:graphicFrameLocks noChangeAspect="1"/>
            </p:cNvGraphicFramePr>
            <p:nvPr/>
          </p:nvGraphicFramePr>
          <p:xfrm>
            <a:off x="4479" y="1573"/>
            <a:ext cx="336" cy="336"/>
          </p:xfrm>
          <a:graphic>
            <a:graphicData uri="http://schemas.openxmlformats.org/presentationml/2006/ole">
              <mc:AlternateContent xmlns:mc="http://schemas.openxmlformats.org/markup-compatibility/2006">
                <mc:Choice xmlns:v="urn:schemas-microsoft-com:vml" Requires="v">
                  <p:oleObj spid="_x0000_s167500" name="Photo Editor Photo" r:id="rId53" imgW="980952" imgH="980952" progId="MSPhotoEd.3">
                    <p:embed/>
                  </p:oleObj>
                </mc:Choice>
                <mc:Fallback>
                  <p:oleObj name="Photo Editor Photo" r:id="rId53" imgW="980952" imgH="980952" progId="MSPhotoEd.3">
                    <p:embed/>
                    <p:pic>
                      <p:nvPicPr>
                        <p:cNvPr id="0" name="Object 12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79" y="1573"/>
                          <a:ext cx="33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032" name="Object 130"/>
            <p:cNvGraphicFramePr>
              <a:graphicFrameLocks noChangeAspect="1"/>
            </p:cNvGraphicFramePr>
            <p:nvPr/>
          </p:nvGraphicFramePr>
          <p:xfrm>
            <a:off x="4992" y="1532"/>
            <a:ext cx="528" cy="440"/>
          </p:xfrm>
          <a:graphic>
            <a:graphicData uri="http://schemas.openxmlformats.org/presentationml/2006/ole">
              <mc:AlternateContent xmlns:mc="http://schemas.openxmlformats.org/markup-compatibility/2006">
                <mc:Choice xmlns:v="urn:schemas-microsoft-com:vml" Requires="v">
                  <p:oleObj spid="_x0000_s167501" name="Photo Editor Photo" r:id="rId54" imgW="1486107" imgH="1238423" progId="MSPhotoEd.3">
                    <p:embed/>
                  </p:oleObj>
                </mc:Choice>
                <mc:Fallback>
                  <p:oleObj name="Photo Editor Photo" r:id="rId54" imgW="1486107" imgH="1238423" progId="MSPhotoEd.3">
                    <p:embed/>
                    <p:pic>
                      <p:nvPicPr>
                        <p:cNvPr id="0" name="Object 1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2" y="1532"/>
                          <a:ext cx="528"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07395" name="Group 131"/>
          <p:cNvGrpSpPr>
            <a:grpSpLocks/>
          </p:cNvGrpSpPr>
          <p:nvPr/>
        </p:nvGrpSpPr>
        <p:grpSpPr bwMode="auto">
          <a:xfrm>
            <a:off x="3089275" y="3210122"/>
            <a:ext cx="0" cy="619296561"/>
            <a:chOff x="2186" y="1525"/>
            <a:chExt cx="1428152" cy="3247252"/>
          </a:xfrm>
        </p:grpSpPr>
        <p:sp>
          <p:nvSpPr>
            <p:cNvPr id="167023" name="Text Box 132"/>
            <p:cNvSpPr txBox="1">
              <a:spLocks noChangeArrowheads="1"/>
            </p:cNvSpPr>
            <p:nvPr/>
          </p:nvSpPr>
          <p:spPr bwMode="auto">
            <a:xfrm>
              <a:off x="2186" y="1703"/>
              <a:ext cx="288"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lnSpc>
                  <a:spcPct val="90000"/>
                </a:lnSpc>
                <a:spcBef>
                  <a:spcPct val="0"/>
                </a:spcBef>
              </a:pPr>
              <a:r>
                <a:rPr lang="en-US" altLang="zh-CN" sz="3200">
                  <a:solidFill>
                    <a:srgbClr val="FF0000"/>
                  </a:solidFill>
                  <a:latin typeface="Trebuchet MS" panose="020B0603020202020204" pitchFamily="34" charset="0"/>
                  <a:ea typeface="SimSun" panose="02010600030101010101" pitchFamily="2" charset="-122"/>
                </a:rPr>
                <a:t>X</a:t>
              </a:r>
            </a:p>
          </p:txBody>
        </p:sp>
        <p:sp>
          <p:nvSpPr>
            <p:cNvPr id="167024" name="Text Box 133"/>
            <p:cNvSpPr txBox="1">
              <a:spLocks noChangeArrowheads="1"/>
            </p:cNvSpPr>
            <p:nvPr/>
          </p:nvSpPr>
          <p:spPr bwMode="auto">
            <a:xfrm>
              <a:off x="3264" y="1525"/>
              <a:ext cx="288" cy="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lnSpc>
                  <a:spcPct val="90000"/>
                </a:lnSpc>
                <a:spcBef>
                  <a:spcPct val="0"/>
                </a:spcBef>
              </a:pPr>
              <a:r>
                <a:rPr lang="en-US" altLang="zh-CN" sz="4400" b="1">
                  <a:solidFill>
                    <a:srgbClr val="FF0000"/>
                  </a:solidFill>
                  <a:latin typeface="Trebuchet MS" panose="020B0603020202020204" pitchFamily="34" charset="0"/>
                  <a:ea typeface="SimSun" panose="02010600030101010101" pitchFamily="2" charset="-122"/>
                </a:rPr>
                <a:t>X</a:t>
              </a:r>
            </a:p>
          </p:txBody>
        </p:sp>
        <p:sp>
          <p:nvSpPr>
            <p:cNvPr id="167025" name="Text Box 134"/>
            <p:cNvSpPr txBox="1">
              <a:spLocks noChangeArrowheads="1"/>
            </p:cNvSpPr>
            <p:nvPr/>
          </p:nvSpPr>
          <p:spPr bwMode="auto">
            <a:xfrm flipH="1">
              <a:off x="1430338" y="3248322"/>
              <a:ext cx="0" cy="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lnSpc>
                  <a:spcPct val="90000"/>
                </a:lnSpc>
                <a:spcBef>
                  <a:spcPct val="0"/>
                </a:spcBef>
              </a:pPr>
              <a:r>
                <a:rPr lang="en-US" altLang="zh-CN" sz="4400" b="1" dirty="0">
                  <a:solidFill>
                    <a:srgbClr val="FF0000"/>
                  </a:solidFill>
                  <a:latin typeface="Trebuchet MS" panose="020B0603020202020204" pitchFamily="34" charset="0"/>
                  <a:ea typeface="SimSun" panose="02010600030101010101" pitchFamily="2" charset="-122"/>
                </a:rPr>
                <a:t>X</a:t>
              </a:r>
            </a:p>
          </p:txBody>
        </p:sp>
      </p:grpSp>
      <p:grpSp>
        <p:nvGrpSpPr>
          <p:cNvPr id="907399" name="Group 135"/>
          <p:cNvGrpSpPr>
            <a:grpSpLocks/>
          </p:cNvGrpSpPr>
          <p:nvPr/>
        </p:nvGrpSpPr>
        <p:grpSpPr bwMode="auto">
          <a:xfrm>
            <a:off x="2209800" y="3048000"/>
            <a:ext cx="6342063" cy="685800"/>
            <a:chOff x="1392" y="1920"/>
            <a:chExt cx="3995" cy="432"/>
          </a:xfrm>
        </p:grpSpPr>
        <p:sp>
          <p:nvSpPr>
            <p:cNvPr id="167020" name="Text Box 136"/>
            <p:cNvSpPr txBox="1">
              <a:spLocks noChangeArrowheads="1"/>
            </p:cNvSpPr>
            <p:nvPr/>
          </p:nvSpPr>
          <p:spPr bwMode="auto">
            <a:xfrm>
              <a:off x="1392" y="1923"/>
              <a:ext cx="288" cy="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lnSpc>
                  <a:spcPct val="90000"/>
                </a:lnSpc>
                <a:spcBef>
                  <a:spcPct val="0"/>
                </a:spcBef>
              </a:pPr>
              <a:r>
                <a:rPr lang="en-US" altLang="zh-CN" sz="4400" b="1" dirty="0">
                  <a:solidFill>
                    <a:srgbClr val="FF0000"/>
                  </a:solidFill>
                  <a:latin typeface="Trebuchet MS" panose="020B0603020202020204" pitchFamily="34" charset="0"/>
                  <a:ea typeface="SimSun" panose="02010600030101010101" pitchFamily="2" charset="-122"/>
                </a:rPr>
                <a:t>X</a:t>
              </a:r>
            </a:p>
          </p:txBody>
        </p:sp>
        <p:sp>
          <p:nvSpPr>
            <p:cNvPr id="167021" name="Text Box 137"/>
            <p:cNvSpPr txBox="1">
              <a:spLocks noChangeArrowheads="1"/>
            </p:cNvSpPr>
            <p:nvPr/>
          </p:nvSpPr>
          <p:spPr bwMode="auto">
            <a:xfrm>
              <a:off x="3286" y="1920"/>
              <a:ext cx="288" cy="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lnSpc>
                  <a:spcPct val="90000"/>
                </a:lnSpc>
                <a:spcBef>
                  <a:spcPct val="0"/>
                </a:spcBef>
              </a:pPr>
              <a:r>
                <a:rPr lang="en-US" altLang="zh-CN" sz="4400" b="1">
                  <a:solidFill>
                    <a:srgbClr val="FF0000"/>
                  </a:solidFill>
                  <a:latin typeface="Trebuchet MS" panose="020B0603020202020204" pitchFamily="34" charset="0"/>
                  <a:ea typeface="SimSun" panose="02010600030101010101" pitchFamily="2" charset="-122"/>
                </a:rPr>
                <a:t>X</a:t>
              </a:r>
            </a:p>
          </p:txBody>
        </p:sp>
        <p:sp>
          <p:nvSpPr>
            <p:cNvPr id="167022" name="Text Box 138"/>
            <p:cNvSpPr txBox="1">
              <a:spLocks noChangeArrowheads="1"/>
            </p:cNvSpPr>
            <p:nvPr/>
          </p:nvSpPr>
          <p:spPr bwMode="auto">
            <a:xfrm>
              <a:off x="5099" y="1920"/>
              <a:ext cx="288" cy="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lnSpc>
                  <a:spcPct val="90000"/>
                </a:lnSpc>
                <a:spcBef>
                  <a:spcPct val="0"/>
                </a:spcBef>
              </a:pPr>
              <a:r>
                <a:rPr lang="en-US" altLang="zh-CN" sz="4400" b="1">
                  <a:solidFill>
                    <a:srgbClr val="FF0000"/>
                  </a:solidFill>
                  <a:latin typeface="Trebuchet MS" panose="020B0603020202020204" pitchFamily="34" charset="0"/>
                  <a:ea typeface="SimSun" panose="02010600030101010101" pitchFamily="2" charset="-122"/>
                </a:rPr>
                <a:t>X</a:t>
              </a:r>
            </a:p>
          </p:txBody>
        </p:sp>
      </p:grpSp>
      <p:grpSp>
        <p:nvGrpSpPr>
          <p:cNvPr id="907403" name="Group 139"/>
          <p:cNvGrpSpPr>
            <a:grpSpLocks/>
          </p:cNvGrpSpPr>
          <p:nvPr/>
        </p:nvGrpSpPr>
        <p:grpSpPr bwMode="auto">
          <a:xfrm>
            <a:off x="4249738" y="3703638"/>
            <a:ext cx="3328987" cy="687387"/>
            <a:chOff x="2677" y="2333"/>
            <a:chExt cx="2097" cy="433"/>
          </a:xfrm>
        </p:grpSpPr>
        <p:sp>
          <p:nvSpPr>
            <p:cNvPr id="167017" name="Text Box 140"/>
            <p:cNvSpPr txBox="1">
              <a:spLocks noChangeArrowheads="1"/>
            </p:cNvSpPr>
            <p:nvPr/>
          </p:nvSpPr>
          <p:spPr bwMode="auto">
            <a:xfrm>
              <a:off x="2677" y="2337"/>
              <a:ext cx="288" cy="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lnSpc>
                  <a:spcPct val="90000"/>
                </a:lnSpc>
                <a:spcBef>
                  <a:spcPct val="0"/>
                </a:spcBef>
              </a:pPr>
              <a:r>
                <a:rPr lang="en-US" altLang="zh-CN" sz="4400" b="1">
                  <a:solidFill>
                    <a:srgbClr val="FF0000"/>
                  </a:solidFill>
                  <a:latin typeface="Trebuchet MS" panose="020B0603020202020204" pitchFamily="34" charset="0"/>
                  <a:ea typeface="SimSun" panose="02010600030101010101" pitchFamily="2" charset="-122"/>
                </a:rPr>
                <a:t>X</a:t>
              </a:r>
            </a:p>
          </p:txBody>
        </p:sp>
        <p:sp>
          <p:nvSpPr>
            <p:cNvPr id="167018" name="Text Box 141"/>
            <p:cNvSpPr txBox="1">
              <a:spLocks noChangeArrowheads="1"/>
            </p:cNvSpPr>
            <p:nvPr/>
          </p:nvSpPr>
          <p:spPr bwMode="auto">
            <a:xfrm>
              <a:off x="3866" y="2333"/>
              <a:ext cx="288" cy="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lnSpc>
                  <a:spcPct val="90000"/>
                </a:lnSpc>
                <a:spcBef>
                  <a:spcPct val="0"/>
                </a:spcBef>
              </a:pPr>
              <a:r>
                <a:rPr lang="en-US" altLang="zh-CN" sz="4400" b="1">
                  <a:solidFill>
                    <a:srgbClr val="FF0000"/>
                  </a:solidFill>
                  <a:latin typeface="Trebuchet MS" panose="020B0603020202020204" pitchFamily="34" charset="0"/>
                  <a:ea typeface="SimSun" panose="02010600030101010101" pitchFamily="2" charset="-122"/>
                </a:rPr>
                <a:t>X</a:t>
              </a:r>
            </a:p>
          </p:txBody>
        </p:sp>
        <p:sp>
          <p:nvSpPr>
            <p:cNvPr id="167019" name="Text Box 142"/>
            <p:cNvSpPr txBox="1">
              <a:spLocks noChangeArrowheads="1"/>
            </p:cNvSpPr>
            <p:nvPr/>
          </p:nvSpPr>
          <p:spPr bwMode="auto">
            <a:xfrm>
              <a:off x="4486" y="2333"/>
              <a:ext cx="288" cy="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lnSpc>
                  <a:spcPct val="90000"/>
                </a:lnSpc>
                <a:spcBef>
                  <a:spcPct val="0"/>
                </a:spcBef>
              </a:pPr>
              <a:r>
                <a:rPr lang="en-US" altLang="zh-CN" sz="4400" b="1">
                  <a:solidFill>
                    <a:srgbClr val="FF0000"/>
                  </a:solidFill>
                  <a:latin typeface="Trebuchet MS" panose="020B0603020202020204" pitchFamily="34" charset="0"/>
                  <a:ea typeface="SimSun" panose="02010600030101010101" pitchFamily="2" charset="-122"/>
                </a:rPr>
                <a:t>X</a:t>
              </a:r>
            </a:p>
          </p:txBody>
        </p:sp>
      </p:grpSp>
      <p:grpSp>
        <p:nvGrpSpPr>
          <p:cNvPr id="907407" name="Group 143"/>
          <p:cNvGrpSpPr>
            <a:grpSpLocks/>
          </p:cNvGrpSpPr>
          <p:nvPr/>
        </p:nvGrpSpPr>
        <p:grpSpPr bwMode="auto">
          <a:xfrm>
            <a:off x="4219575" y="4319588"/>
            <a:ext cx="2392363" cy="696912"/>
            <a:chOff x="2658" y="2721"/>
            <a:chExt cx="1507" cy="439"/>
          </a:xfrm>
        </p:grpSpPr>
        <p:sp>
          <p:nvSpPr>
            <p:cNvPr id="167015" name="Text Box 144"/>
            <p:cNvSpPr txBox="1">
              <a:spLocks noChangeArrowheads="1"/>
            </p:cNvSpPr>
            <p:nvPr/>
          </p:nvSpPr>
          <p:spPr bwMode="auto">
            <a:xfrm>
              <a:off x="2658" y="2731"/>
              <a:ext cx="288" cy="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lnSpc>
                  <a:spcPct val="90000"/>
                </a:lnSpc>
                <a:spcBef>
                  <a:spcPct val="0"/>
                </a:spcBef>
              </a:pPr>
              <a:r>
                <a:rPr lang="en-US" altLang="zh-CN" sz="4400" b="1">
                  <a:solidFill>
                    <a:srgbClr val="FF0000"/>
                  </a:solidFill>
                  <a:latin typeface="Trebuchet MS" panose="020B0603020202020204" pitchFamily="34" charset="0"/>
                  <a:ea typeface="SimSun" panose="02010600030101010101" pitchFamily="2" charset="-122"/>
                </a:rPr>
                <a:t>X</a:t>
              </a:r>
            </a:p>
          </p:txBody>
        </p:sp>
        <p:sp>
          <p:nvSpPr>
            <p:cNvPr id="167016" name="Text Box 145"/>
            <p:cNvSpPr txBox="1">
              <a:spLocks noChangeArrowheads="1"/>
            </p:cNvSpPr>
            <p:nvPr/>
          </p:nvSpPr>
          <p:spPr bwMode="auto">
            <a:xfrm>
              <a:off x="3877" y="2721"/>
              <a:ext cx="288" cy="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lnSpc>
                  <a:spcPct val="90000"/>
                </a:lnSpc>
                <a:spcBef>
                  <a:spcPct val="0"/>
                </a:spcBef>
              </a:pPr>
              <a:r>
                <a:rPr lang="en-US" altLang="zh-CN" sz="4400" b="1">
                  <a:solidFill>
                    <a:srgbClr val="FF0000"/>
                  </a:solidFill>
                  <a:latin typeface="Trebuchet MS" panose="020B0603020202020204" pitchFamily="34" charset="0"/>
                  <a:ea typeface="SimSun" panose="02010600030101010101" pitchFamily="2" charset="-122"/>
                </a:rPr>
                <a:t>X</a:t>
              </a:r>
            </a:p>
          </p:txBody>
        </p:sp>
      </p:grpSp>
      <p:grpSp>
        <p:nvGrpSpPr>
          <p:cNvPr id="907410" name="Group 146"/>
          <p:cNvGrpSpPr>
            <a:grpSpLocks/>
          </p:cNvGrpSpPr>
          <p:nvPr/>
        </p:nvGrpSpPr>
        <p:grpSpPr bwMode="auto">
          <a:xfrm>
            <a:off x="3235325" y="5010150"/>
            <a:ext cx="4330700" cy="687388"/>
            <a:chOff x="2038" y="3156"/>
            <a:chExt cx="2728" cy="433"/>
          </a:xfrm>
        </p:grpSpPr>
        <p:sp>
          <p:nvSpPr>
            <p:cNvPr id="167013" name="Text Box 147"/>
            <p:cNvSpPr txBox="1">
              <a:spLocks noChangeArrowheads="1"/>
            </p:cNvSpPr>
            <p:nvPr/>
          </p:nvSpPr>
          <p:spPr bwMode="auto">
            <a:xfrm>
              <a:off x="2038" y="3160"/>
              <a:ext cx="288" cy="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lnSpc>
                  <a:spcPct val="90000"/>
                </a:lnSpc>
                <a:spcBef>
                  <a:spcPct val="0"/>
                </a:spcBef>
              </a:pPr>
              <a:r>
                <a:rPr lang="en-US" altLang="zh-CN" sz="4400" b="1">
                  <a:solidFill>
                    <a:srgbClr val="FF0000"/>
                  </a:solidFill>
                  <a:latin typeface="Trebuchet MS" panose="020B0603020202020204" pitchFamily="34" charset="0"/>
                  <a:ea typeface="SimSun" panose="02010600030101010101" pitchFamily="2" charset="-122"/>
                </a:rPr>
                <a:t>X</a:t>
              </a:r>
            </a:p>
          </p:txBody>
        </p:sp>
        <p:sp>
          <p:nvSpPr>
            <p:cNvPr id="167014" name="Text Box 148"/>
            <p:cNvSpPr txBox="1">
              <a:spLocks noChangeArrowheads="1"/>
            </p:cNvSpPr>
            <p:nvPr/>
          </p:nvSpPr>
          <p:spPr bwMode="auto">
            <a:xfrm>
              <a:off x="4478" y="3156"/>
              <a:ext cx="288" cy="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lnSpc>
                  <a:spcPct val="90000"/>
                </a:lnSpc>
                <a:spcBef>
                  <a:spcPct val="0"/>
                </a:spcBef>
              </a:pPr>
              <a:r>
                <a:rPr lang="en-US" altLang="zh-CN" sz="4400" b="1">
                  <a:solidFill>
                    <a:srgbClr val="FF0000"/>
                  </a:solidFill>
                  <a:latin typeface="Trebuchet MS" panose="020B0603020202020204" pitchFamily="34" charset="0"/>
                  <a:ea typeface="SimSun" panose="02010600030101010101" pitchFamily="2" charset="-122"/>
                </a:rPr>
                <a:t>X</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07387"/>
                                        </p:tgtEl>
                                        <p:attrNameLst>
                                          <p:attrName>style.visibility</p:attrName>
                                        </p:attrNameLst>
                                      </p:cBhvr>
                                      <p:to>
                                        <p:strVal val="visible"/>
                                      </p:to>
                                    </p:set>
                                    <p:animEffect transition="in" filter="dissolve">
                                      <p:cBhvr>
                                        <p:cTn id="7" dur="500"/>
                                        <p:tgtEl>
                                          <p:spTgt spid="9073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907395"/>
                                        </p:tgtEl>
                                        <p:attrNameLst>
                                          <p:attrName>style.visibility</p:attrName>
                                        </p:attrNameLst>
                                      </p:cBhvr>
                                      <p:to>
                                        <p:strVal val="visible"/>
                                      </p:to>
                                    </p:set>
                                    <p:animEffect transition="in" filter="dissolve">
                                      <p:cBhvr>
                                        <p:cTn id="12" dur="500"/>
                                        <p:tgtEl>
                                          <p:spTgt spid="9073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907379"/>
                                        </p:tgtEl>
                                        <p:attrNameLst>
                                          <p:attrName>style.visibility</p:attrName>
                                        </p:attrNameLst>
                                      </p:cBhvr>
                                      <p:to>
                                        <p:strVal val="visible"/>
                                      </p:to>
                                    </p:set>
                                    <p:animEffect transition="in" filter="dissolve">
                                      <p:cBhvr>
                                        <p:cTn id="17" dur="500"/>
                                        <p:tgtEl>
                                          <p:spTgt spid="90737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907399"/>
                                        </p:tgtEl>
                                        <p:attrNameLst>
                                          <p:attrName>style.visibility</p:attrName>
                                        </p:attrNameLst>
                                      </p:cBhvr>
                                      <p:to>
                                        <p:strVal val="visible"/>
                                      </p:to>
                                    </p:set>
                                    <p:animEffect transition="in" filter="dissolve">
                                      <p:cBhvr>
                                        <p:cTn id="22" dur="500"/>
                                        <p:tgtEl>
                                          <p:spTgt spid="90739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907355"/>
                                        </p:tgtEl>
                                        <p:attrNameLst>
                                          <p:attrName>style.visibility</p:attrName>
                                        </p:attrNameLst>
                                      </p:cBhvr>
                                      <p:to>
                                        <p:strVal val="visible"/>
                                      </p:to>
                                    </p:set>
                                    <p:animEffect transition="in" filter="dissolve">
                                      <p:cBhvr>
                                        <p:cTn id="27" dur="500"/>
                                        <p:tgtEl>
                                          <p:spTgt spid="90735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907403"/>
                                        </p:tgtEl>
                                        <p:attrNameLst>
                                          <p:attrName>style.visibility</p:attrName>
                                        </p:attrNameLst>
                                      </p:cBhvr>
                                      <p:to>
                                        <p:strVal val="visible"/>
                                      </p:to>
                                    </p:set>
                                    <p:animEffect transition="in" filter="dissolve">
                                      <p:cBhvr>
                                        <p:cTn id="32" dur="500"/>
                                        <p:tgtEl>
                                          <p:spTgt spid="90740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907363"/>
                                        </p:tgtEl>
                                        <p:attrNameLst>
                                          <p:attrName>style.visibility</p:attrName>
                                        </p:attrNameLst>
                                      </p:cBhvr>
                                      <p:to>
                                        <p:strVal val="visible"/>
                                      </p:to>
                                    </p:set>
                                    <p:animEffect transition="in" filter="dissolve">
                                      <p:cBhvr>
                                        <p:cTn id="37" dur="500"/>
                                        <p:tgtEl>
                                          <p:spTgt spid="90736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907407"/>
                                        </p:tgtEl>
                                        <p:attrNameLst>
                                          <p:attrName>style.visibility</p:attrName>
                                        </p:attrNameLst>
                                      </p:cBhvr>
                                      <p:to>
                                        <p:strVal val="visible"/>
                                      </p:to>
                                    </p:set>
                                    <p:animEffect transition="in" filter="dissolve">
                                      <p:cBhvr>
                                        <p:cTn id="42" dur="500"/>
                                        <p:tgtEl>
                                          <p:spTgt spid="90740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907371"/>
                                        </p:tgtEl>
                                        <p:attrNameLst>
                                          <p:attrName>style.visibility</p:attrName>
                                        </p:attrNameLst>
                                      </p:cBhvr>
                                      <p:to>
                                        <p:strVal val="visible"/>
                                      </p:to>
                                    </p:set>
                                    <p:animEffect transition="in" filter="dissolve">
                                      <p:cBhvr>
                                        <p:cTn id="47" dur="500"/>
                                        <p:tgtEl>
                                          <p:spTgt spid="90737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907410"/>
                                        </p:tgtEl>
                                        <p:attrNameLst>
                                          <p:attrName>style.visibility</p:attrName>
                                        </p:attrNameLst>
                                      </p:cBhvr>
                                      <p:to>
                                        <p:strVal val="visible"/>
                                      </p:to>
                                    </p:set>
                                    <p:animEffect transition="in" filter="dissolve">
                                      <p:cBhvr>
                                        <p:cTn id="52" dur="500"/>
                                        <p:tgtEl>
                                          <p:spTgt spid="90741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nodeType="clickEffect">
                                  <p:stCondLst>
                                    <p:cond delay="0"/>
                                  </p:stCondLst>
                                  <p:childTnLst>
                                    <p:set>
                                      <p:cBhvr>
                                        <p:cTn id="56" dur="1" fill="hold">
                                          <p:stCondLst>
                                            <p:cond delay="0"/>
                                          </p:stCondLst>
                                        </p:cTn>
                                        <p:tgtEl>
                                          <p:spTgt spid="907348"/>
                                        </p:tgtEl>
                                        <p:attrNameLst>
                                          <p:attrName>style.visibility</p:attrName>
                                        </p:attrNameLst>
                                      </p:cBhvr>
                                      <p:to>
                                        <p:strVal val="visible"/>
                                      </p:to>
                                    </p:set>
                                    <p:animEffect transition="in" filter="dissolve">
                                      <p:cBhvr>
                                        <p:cTn id="57" dur="500"/>
                                        <p:tgtEl>
                                          <p:spTgt spid="90734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nodeType="clickEffect">
                                  <p:stCondLst>
                                    <p:cond delay="0"/>
                                  </p:stCondLst>
                                  <p:childTnLst>
                                    <p:set>
                                      <p:cBhvr>
                                        <p:cTn id="61" dur="1" fill="hold">
                                          <p:stCondLst>
                                            <p:cond delay="0"/>
                                          </p:stCondLst>
                                        </p:cTn>
                                        <p:tgtEl>
                                          <p:spTgt spid="907349"/>
                                        </p:tgtEl>
                                        <p:attrNameLst>
                                          <p:attrName>style.visibility</p:attrName>
                                        </p:attrNameLst>
                                      </p:cBhvr>
                                      <p:to>
                                        <p:strVal val="visible"/>
                                      </p:to>
                                    </p:set>
                                    <p:animEffect transition="in" filter="dissolve">
                                      <p:cBhvr>
                                        <p:cTn id="62" dur="500"/>
                                        <p:tgtEl>
                                          <p:spTgt spid="90734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nodeType="clickEffect">
                                  <p:stCondLst>
                                    <p:cond delay="0"/>
                                  </p:stCondLst>
                                  <p:childTnLst>
                                    <p:set>
                                      <p:cBhvr>
                                        <p:cTn id="66" dur="1" fill="hold">
                                          <p:stCondLst>
                                            <p:cond delay="0"/>
                                          </p:stCondLst>
                                        </p:cTn>
                                        <p:tgtEl>
                                          <p:spTgt spid="907350"/>
                                        </p:tgtEl>
                                        <p:attrNameLst>
                                          <p:attrName>style.visibility</p:attrName>
                                        </p:attrNameLst>
                                      </p:cBhvr>
                                      <p:to>
                                        <p:strVal val="visible"/>
                                      </p:to>
                                    </p:set>
                                    <p:animEffect transition="in" filter="dissolve">
                                      <p:cBhvr>
                                        <p:cTn id="67" dur="500"/>
                                        <p:tgtEl>
                                          <p:spTgt spid="90735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nodeType="clickEffect">
                                  <p:stCondLst>
                                    <p:cond delay="0"/>
                                  </p:stCondLst>
                                  <p:childTnLst>
                                    <p:set>
                                      <p:cBhvr>
                                        <p:cTn id="71" dur="1" fill="hold">
                                          <p:stCondLst>
                                            <p:cond delay="0"/>
                                          </p:stCondLst>
                                        </p:cTn>
                                        <p:tgtEl>
                                          <p:spTgt spid="907351"/>
                                        </p:tgtEl>
                                        <p:attrNameLst>
                                          <p:attrName>style.visibility</p:attrName>
                                        </p:attrNameLst>
                                      </p:cBhvr>
                                      <p:to>
                                        <p:strVal val="visible"/>
                                      </p:to>
                                    </p:set>
                                    <p:animEffect transition="in" filter="dissolve">
                                      <p:cBhvr>
                                        <p:cTn id="72" dur="500"/>
                                        <p:tgtEl>
                                          <p:spTgt spid="907351"/>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9" presetClass="entr" presetSubtype="0" fill="hold" nodeType="clickEffect">
                                  <p:stCondLst>
                                    <p:cond delay="0"/>
                                  </p:stCondLst>
                                  <p:childTnLst>
                                    <p:set>
                                      <p:cBhvr>
                                        <p:cTn id="76" dur="1" fill="hold">
                                          <p:stCondLst>
                                            <p:cond delay="0"/>
                                          </p:stCondLst>
                                        </p:cTn>
                                        <p:tgtEl>
                                          <p:spTgt spid="907352"/>
                                        </p:tgtEl>
                                        <p:attrNameLst>
                                          <p:attrName>style.visibility</p:attrName>
                                        </p:attrNameLst>
                                      </p:cBhvr>
                                      <p:to>
                                        <p:strVal val="visible"/>
                                      </p:to>
                                    </p:set>
                                    <p:animEffect transition="in" filter="dissolve">
                                      <p:cBhvr>
                                        <p:cTn id="77" dur="500"/>
                                        <p:tgtEl>
                                          <p:spTgt spid="907352"/>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9" presetClass="entr" presetSubtype="0" fill="hold" nodeType="clickEffect">
                                  <p:stCondLst>
                                    <p:cond delay="0"/>
                                  </p:stCondLst>
                                  <p:childTnLst>
                                    <p:set>
                                      <p:cBhvr>
                                        <p:cTn id="81" dur="1" fill="hold">
                                          <p:stCondLst>
                                            <p:cond delay="0"/>
                                          </p:stCondLst>
                                        </p:cTn>
                                        <p:tgtEl>
                                          <p:spTgt spid="907353"/>
                                        </p:tgtEl>
                                        <p:attrNameLst>
                                          <p:attrName>style.visibility</p:attrName>
                                        </p:attrNameLst>
                                      </p:cBhvr>
                                      <p:to>
                                        <p:strVal val="visible"/>
                                      </p:to>
                                    </p:set>
                                    <p:animEffect transition="in" filter="dissolve">
                                      <p:cBhvr>
                                        <p:cTn id="82" dur="500"/>
                                        <p:tgtEl>
                                          <p:spTgt spid="907353"/>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9" presetClass="entr" presetSubtype="0" fill="hold" nodeType="clickEffect">
                                  <p:stCondLst>
                                    <p:cond delay="0"/>
                                  </p:stCondLst>
                                  <p:childTnLst>
                                    <p:set>
                                      <p:cBhvr>
                                        <p:cTn id="86" dur="1" fill="hold">
                                          <p:stCondLst>
                                            <p:cond delay="0"/>
                                          </p:stCondLst>
                                        </p:cTn>
                                        <p:tgtEl>
                                          <p:spTgt spid="907354"/>
                                        </p:tgtEl>
                                        <p:attrNameLst>
                                          <p:attrName>style.visibility</p:attrName>
                                        </p:attrNameLst>
                                      </p:cBhvr>
                                      <p:to>
                                        <p:strVal val="visible"/>
                                      </p:to>
                                    </p:set>
                                    <p:animEffect transition="in" filter="dissolve">
                                      <p:cBhvr>
                                        <p:cTn id="87" dur="500"/>
                                        <p:tgtEl>
                                          <p:spTgt spid="907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Content Placeholder 2"/>
          <p:cNvSpPr>
            <a:spLocks noGrp="1"/>
          </p:cNvSpPr>
          <p:nvPr>
            <p:ph idx="4294967295"/>
          </p:nvPr>
        </p:nvSpPr>
        <p:spPr>
          <a:xfrm>
            <a:off x="561975" y="1463675"/>
            <a:ext cx="8229600" cy="4525963"/>
          </a:xfrm>
        </p:spPr>
        <p:txBody>
          <a:bodyPr/>
          <a:lstStyle/>
          <a:p>
            <a:pPr eaLnBrk="1" hangingPunct="1"/>
            <a:r>
              <a:rPr lang="en-US" altLang="en-US" sz="2800" u="sng"/>
              <a:t>Majority vote</a:t>
            </a:r>
          </a:p>
          <a:p>
            <a:pPr eaLnBrk="1" hangingPunct="1"/>
            <a:r>
              <a:rPr lang="en-US" altLang="en-US" sz="2800"/>
              <a:t>Suppose we have 5 completely independent classifiers…</a:t>
            </a:r>
          </a:p>
          <a:p>
            <a:pPr lvl="1" eaLnBrk="1" hangingPunct="1"/>
            <a:r>
              <a:rPr lang="en-US" altLang="en-US" sz="2800"/>
              <a:t>If accuracy is 70% for each</a:t>
            </a:r>
          </a:p>
          <a:p>
            <a:pPr lvl="2" eaLnBrk="1" hangingPunct="1"/>
            <a:r>
              <a:rPr lang="en-US" altLang="en-US" sz="2400"/>
              <a:t>(.7</a:t>
            </a:r>
            <a:r>
              <a:rPr lang="en-US" altLang="en-US" sz="2400" baseline="30000"/>
              <a:t>5</a:t>
            </a:r>
            <a:r>
              <a:rPr lang="en-US" altLang="en-US" sz="2400"/>
              <a:t>)+5(.7</a:t>
            </a:r>
            <a:r>
              <a:rPr lang="en-US" altLang="en-US" sz="2400" baseline="30000"/>
              <a:t>4</a:t>
            </a:r>
            <a:r>
              <a:rPr lang="en-US" altLang="en-US" sz="2400"/>
              <a:t>)(.3)+ 10 (.7</a:t>
            </a:r>
            <a:r>
              <a:rPr lang="en-US" altLang="en-US" sz="2400" baseline="30000"/>
              <a:t>3</a:t>
            </a:r>
            <a:r>
              <a:rPr lang="en-US" altLang="en-US" sz="2400"/>
              <a:t>)(.3</a:t>
            </a:r>
            <a:r>
              <a:rPr lang="en-US" altLang="en-US" sz="2400" baseline="30000"/>
              <a:t>2</a:t>
            </a:r>
            <a:r>
              <a:rPr lang="en-US" altLang="en-US" sz="2400"/>
              <a:t>) </a:t>
            </a:r>
          </a:p>
          <a:p>
            <a:pPr lvl="2" eaLnBrk="1" hangingPunct="1"/>
            <a:r>
              <a:rPr lang="en-US" altLang="en-US" sz="2400" b="1"/>
              <a:t>83.7% majority vote accuracy</a:t>
            </a:r>
          </a:p>
          <a:p>
            <a:pPr lvl="1" eaLnBrk="1" hangingPunct="1"/>
            <a:r>
              <a:rPr lang="en-US" altLang="en-US" sz="2800"/>
              <a:t>101 such classifiers</a:t>
            </a:r>
          </a:p>
          <a:p>
            <a:pPr lvl="2" eaLnBrk="1" hangingPunct="1"/>
            <a:r>
              <a:rPr lang="en-US" altLang="en-US" sz="2400" b="1"/>
              <a:t>99.9% majority vote accuracy</a:t>
            </a:r>
          </a:p>
          <a:p>
            <a:pPr lvl="1" eaLnBrk="1" hangingPunct="1"/>
            <a:endParaRPr lang="en-US" altLang="en-US" b="1"/>
          </a:p>
          <a:p>
            <a:pPr eaLnBrk="1" hangingPunct="1"/>
            <a:endParaRPr lang="en-US" altLang="en-US"/>
          </a:p>
        </p:txBody>
      </p:sp>
      <p:sp>
        <p:nvSpPr>
          <p:cNvPr id="4" name="Title 1"/>
          <p:cNvSpPr txBox="1">
            <a:spLocks/>
          </p:cNvSpPr>
          <p:nvPr/>
        </p:nvSpPr>
        <p:spPr>
          <a:xfrm>
            <a:off x="609600" y="427038"/>
            <a:ext cx="8229600" cy="1143000"/>
          </a:xfrm>
          <a:prstGeom prst="rect">
            <a:avLst/>
          </a:prstGeom>
        </p:spPr>
        <p:txBody>
          <a:bodyPr anchor="ctr">
            <a:normAutofit/>
          </a:bodyPr>
          <a:lstStyle/>
          <a:p>
            <a:pPr algn="ctr" eaLnBrk="1" fontAlgn="auto" hangingPunct="1">
              <a:spcAft>
                <a:spcPts val="0"/>
              </a:spcAft>
              <a:defRPr/>
            </a:pPr>
            <a:r>
              <a:rPr lang="en-US" sz="4400">
                <a:latin typeface="+mj-lt"/>
                <a:ea typeface="+mj-ea"/>
                <a:cs typeface="+mj-cs"/>
              </a:rPr>
              <a:t>Intuitions</a:t>
            </a:r>
            <a:endParaRPr lang="en-US" sz="4400" dirty="0">
              <a:latin typeface="+mj-lt"/>
              <a:ea typeface="+mj-ea"/>
              <a:cs typeface="+mj-cs"/>
            </a:endParaRPr>
          </a:p>
        </p:txBody>
      </p:sp>
      <p:sp>
        <p:nvSpPr>
          <p:cNvPr id="168964" name="Rectangle 4"/>
          <p:cNvSpPr>
            <a:spLocks noChangeArrowheads="1"/>
          </p:cNvSpPr>
          <p:nvPr/>
        </p:nvSpPr>
        <p:spPr bwMode="auto">
          <a:xfrm>
            <a:off x="26988" y="5334000"/>
            <a:ext cx="9117012" cy="63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r>
              <a:rPr lang="en-US" altLang="en-US" sz="1600" b="1"/>
              <a:t>Note: Binomial Distribution:</a:t>
            </a:r>
            <a:r>
              <a:rPr lang="en-US" altLang="en-US" sz="1600"/>
              <a:t> The probability of observing </a:t>
            </a:r>
            <a:r>
              <a:rPr lang="en-US" altLang="en-US" sz="1600" i="1"/>
              <a:t>x</a:t>
            </a:r>
            <a:r>
              <a:rPr lang="en-US" altLang="en-US" sz="1600"/>
              <a:t> heads in a sample of </a:t>
            </a:r>
            <a:r>
              <a:rPr lang="en-US" altLang="en-US" sz="1600" i="1"/>
              <a:t>n</a:t>
            </a:r>
            <a:r>
              <a:rPr lang="en-US" altLang="en-US" sz="1600"/>
              <a:t> independent coin tosses,</a:t>
            </a:r>
          </a:p>
          <a:p>
            <a:pPr eaLnBrk="1" hangingPunct="1"/>
            <a:r>
              <a:rPr lang="en-US" altLang="en-US" sz="1600"/>
              <a:t>where in each toss the probability of heads is </a:t>
            </a:r>
            <a:r>
              <a:rPr lang="en-US" altLang="en-US" sz="1600" i="1"/>
              <a:t>p</a:t>
            </a:r>
            <a:r>
              <a:rPr lang="en-US" altLang="en-US" sz="1600"/>
              <a:t>, is</a:t>
            </a:r>
          </a:p>
        </p:txBody>
      </p:sp>
      <p:pic>
        <p:nvPicPr>
          <p:cNvPr id="168965" name="Picture 5" descr="txp_fig"/>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1752600" y="6096000"/>
            <a:ext cx="4968875"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715000" y="2590800"/>
            <a:ext cx="2971800" cy="954107"/>
          </a:xfrm>
          <a:prstGeom prst="rect">
            <a:avLst/>
          </a:prstGeom>
          <a:noFill/>
        </p:spPr>
        <p:txBody>
          <a:bodyPr wrap="square" rtlCol="0">
            <a:spAutoFit/>
          </a:bodyPr>
          <a:lstStyle/>
          <a:p>
            <a:r>
              <a:rPr lang="en-US" dirty="0"/>
              <a:t>See the </a:t>
            </a:r>
            <a:r>
              <a:rPr lang="en-US" sz="2800" b="1" dirty="0"/>
              <a:t>ensembles motivation.xlsx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eaLnBrk="1" hangingPunct="1"/>
            <a:r>
              <a:rPr lang="en-US" altLang="en-US"/>
              <a:t>Different types of ensemble learning</a:t>
            </a:r>
          </a:p>
        </p:txBody>
      </p:sp>
      <p:sp>
        <p:nvSpPr>
          <p:cNvPr id="1013763" name="Rectangle 3"/>
          <p:cNvSpPr>
            <a:spLocks noGrp="1" noChangeArrowheads="1"/>
          </p:cNvSpPr>
          <p:nvPr>
            <p:ph type="body" idx="1"/>
          </p:nvPr>
        </p:nvSpPr>
        <p:spPr>
          <a:xfrm>
            <a:off x="990600" y="2438400"/>
            <a:ext cx="7772400" cy="4114800"/>
          </a:xfrm>
        </p:spPr>
        <p:txBody>
          <a:bodyPr/>
          <a:lstStyle/>
          <a:p>
            <a:pPr eaLnBrk="1" hangingPunct="1"/>
            <a:r>
              <a:rPr lang="en-US" altLang="en-US" sz="2800"/>
              <a:t>Different learning </a:t>
            </a:r>
            <a:r>
              <a:rPr lang="en-US" altLang="en-US" sz="2800">
                <a:solidFill>
                  <a:srgbClr val="FF0000"/>
                </a:solidFill>
              </a:rPr>
              <a:t>algorithms</a:t>
            </a:r>
            <a:endParaRPr lang="en-US" altLang="en-US" sz="2800"/>
          </a:p>
          <a:p>
            <a:pPr eaLnBrk="1" hangingPunct="1"/>
            <a:r>
              <a:rPr lang="en-US" altLang="en-US" sz="2800"/>
              <a:t>Algorithms with different choice for </a:t>
            </a:r>
            <a:r>
              <a:rPr lang="en-US" altLang="en-US" sz="2800">
                <a:solidFill>
                  <a:srgbClr val="FF0000"/>
                </a:solidFill>
              </a:rPr>
              <a:t>parameters</a:t>
            </a:r>
          </a:p>
          <a:p>
            <a:pPr eaLnBrk="1" hangingPunct="1"/>
            <a:r>
              <a:rPr lang="en-US" altLang="en-US" sz="2800"/>
              <a:t>Data set with different </a:t>
            </a:r>
            <a:r>
              <a:rPr lang="en-US" altLang="en-US" sz="2800">
                <a:solidFill>
                  <a:srgbClr val="FF0000"/>
                </a:solidFill>
              </a:rPr>
              <a:t>features </a:t>
            </a:r>
            <a:r>
              <a:rPr lang="en-US" altLang="en-US" sz="2800"/>
              <a:t>(e.g. random subspace)</a:t>
            </a:r>
          </a:p>
          <a:p>
            <a:pPr eaLnBrk="1" hangingPunct="1"/>
            <a:r>
              <a:rPr lang="en-US" altLang="en-US" sz="2800"/>
              <a:t>Data set = different </a:t>
            </a:r>
            <a:r>
              <a:rPr lang="en-US" altLang="en-US" sz="2800">
                <a:solidFill>
                  <a:srgbClr val="FF0000"/>
                </a:solidFill>
              </a:rPr>
              <a:t>subsets </a:t>
            </a:r>
            <a:r>
              <a:rPr lang="en-US" altLang="en-US" sz="2800"/>
              <a:t>(e.g. bagging, boosting)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1376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1376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137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pPr eaLnBrk="1" hangingPunct="1"/>
            <a:r>
              <a:rPr lang="en-US" altLang="en-US" b="1">
                <a:solidFill>
                  <a:srgbClr val="3366FF"/>
                </a:solidFill>
              </a:rPr>
              <a:t>General Idea</a:t>
            </a:r>
          </a:p>
        </p:txBody>
      </p:sp>
      <p:graphicFrame>
        <p:nvGraphicFramePr>
          <p:cNvPr id="173059" name="Object 3"/>
          <p:cNvGraphicFramePr>
            <a:graphicFrameLocks noGrp="1" noChangeAspect="1"/>
          </p:cNvGraphicFramePr>
          <p:nvPr>
            <p:ph idx="1"/>
          </p:nvPr>
        </p:nvGraphicFramePr>
        <p:xfrm>
          <a:off x="1122363" y="1143000"/>
          <a:ext cx="6896100" cy="5181600"/>
        </p:xfrm>
        <a:graphic>
          <a:graphicData uri="http://schemas.openxmlformats.org/presentationml/2006/ole">
            <mc:AlternateContent xmlns:mc="http://schemas.openxmlformats.org/markup-compatibility/2006">
              <mc:Choice xmlns:v="urn:schemas-microsoft-com:vml" Requires="v">
                <p:oleObj spid="_x0000_s173068" name="Visio" r:id="rId4" imgW="9740951" imgH="7320219" progId="Visio.Drawing.6">
                  <p:embed/>
                </p:oleObj>
              </mc:Choice>
              <mc:Fallback>
                <p:oleObj name="Visio" r:id="rId4" imgW="9740951" imgH="7320219" progId="Visio.Drawing.6">
                  <p:embed/>
                  <p:pic>
                    <p:nvPicPr>
                      <p:cNvPr id="0" name="Object 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2363" y="1143000"/>
                        <a:ext cx="68961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pPr eaLnBrk="1" hangingPunct="1"/>
            <a:r>
              <a:rPr lang="en-US" altLang="en-US" sz="2800"/>
              <a:t>Different types of ensemble learning (1)</a:t>
            </a:r>
          </a:p>
        </p:txBody>
      </p:sp>
      <p:sp>
        <p:nvSpPr>
          <p:cNvPr id="174083" name="Rectangle 3"/>
          <p:cNvSpPr>
            <a:spLocks noGrp="1" noChangeArrowheads="1"/>
          </p:cNvSpPr>
          <p:nvPr>
            <p:ph type="body" idx="1"/>
          </p:nvPr>
        </p:nvSpPr>
        <p:spPr>
          <a:xfrm>
            <a:off x="609600" y="1981200"/>
            <a:ext cx="7772400" cy="1038225"/>
          </a:xfrm>
        </p:spPr>
        <p:txBody>
          <a:bodyPr/>
          <a:lstStyle/>
          <a:p>
            <a:pPr eaLnBrk="1" hangingPunct="1"/>
            <a:r>
              <a:rPr lang="en-US" altLang="en-US"/>
              <a:t>Different algorithms, same set of training data</a:t>
            </a:r>
          </a:p>
        </p:txBody>
      </p:sp>
      <p:sp>
        <p:nvSpPr>
          <p:cNvPr id="174084" name="Rectangle 4"/>
          <p:cNvSpPr>
            <a:spLocks noChangeArrowheads="1"/>
          </p:cNvSpPr>
          <p:nvPr/>
        </p:nvSpPr>
        <p:spPr bwMode="auto">
          <a:xfrm>
            <a:off x="1676400" y="3429000"/>
            <a:ext cx="990600" cy="1143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eaLnBrk="1" hangingPunct="1">
              <a:spcBef>
                <a:spcPct val="0"/>
              </a:spcBef>
            </a:pPr>
            <a:r>
              <a:rPr lang="en-US" altLang="en-US" sz="1800">
                <a:latin typeface="Arial" panose="020B0604020202020204" pitchFamily="34" charset="0"/>
              </a:rPr>
              <a:t>Training </a:t>
            </a:r>
          </a:p>
          <a:p>
            <a:pPr algn="ctr" eaLnBrk="1" hangingPunct="1">
              <a:spcBef>
                <a:spcPct val="0"/>
              </a:spcBef>
            </a:pPr>
            <a:r>
              <a:rPr lang="en-US" altLang="en-US" sz="1800">
                <a:latin typeface="Arial" panose="020B0604020202020204" pitchFamily="34" charset="0"/>
              </a:rPr>
              <a:t>Set L</a:t>
            </a:r>
          </a:p>
        </p:txBody>
      </p:sp>
      <p:sp>
        <p:nvSpPr>
          <p:cNvPr id="174085" name="Line 5"/>
          <p:cNvSpPr>
            <a:spLocks noChangeShapeType="1"/>
          </p:cNvSpPr>
          <p:nvPr/>
        </p:nvSpPr>
        <p:spPr bwMode="auto">
          <a:xfrm flipV="1">
            <a:off x="2667000" y="3276600"/>
            <a:ext cx="10668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086" name="Oval 6"/>
          <p:cNvSpPr>
            <a:spLocks noChangeArrowheads="1"/>
          </p:cNvSpPr>
          <p:nvPr/>
        </p:nvSpPr>
        <p:spPr bwMode="auto">
          <a:xfrm>
            <a:off x="3733800" y="3048000"/>
            <a:ext cx="838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eaLnBrk="1" hangingPunct="1">
              <a:spcBef>
                <a:spcPct val="0"/>
              </a:spcBef>
            </a:pPr>
            <a:r>
              <a:rPr lang="en-US" altLang="en-US" sz="1800">
                <a:latin typeface="Arial" panose="020B0604020202020204" pitchFamily="34" charset="0"/>
              </a:rPr>
              <a:t>A1</a:t>
            </a:r>
          </a:p>
        </p:txBody>
      </p:sp>
      <p:sp>
        <p:nvSpPr>
          <p:cNvPr id="174087" name="Oval 7"/>
          <p:cNvSpPr>
            <a:spLocks noChangeArrowheads="1"/>
          </p:cNvSpPr>
          <p:nvPr/>
        </p:nvSpPr>
        <p:spPr bwMode="auto">
          <a:xfrm>
            <a:off x="3733800" y="3733800"/>
            <a:ext cx="838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eaLnBrk="1" hangingPunct="1">
              <a:spcBef>
                <a:spcPct val="0"/>
              </a:spcBef>
            </a:pPr>
            <a:r>
              <a:rPr lang="en-US" altLang="en-US" sz="1800">
                <a:latin typeface="Arial" panose="020B0604020202020204" pitchFamily="34" charset="0"/>
              </a:rPr>
              <a:t>A2</a:t>
            </a:r>
          </a:p>
        </p:txBody>
      </p:sp>
      <p:sp>
        <p:nvSpPr>
          <p:cNvPr id="174088" name="Oval 8"/>
          <p:cNvSpPr>
            <a:spLocks noChangeArrowheads="1"/>
          </p:cNvSpPr>
          <p:nvPr/>
        </p:nvSpPr>
        <p:spPr bwMode="auto">
          <a:xfrm>
            <a:off x="3733800" y="4724400"/>
            <a:ext cx="838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eaLnBrk="1" hangingPunct="1">
              <a:spcBef>
                <a:spcPct val="0"/>
              </a:spcBef>
            </a:pPr>
            <a:r>
              <a:rPr lang="en-US" altLang="en-US" sz="1800">
                <a:latin typeface="Arial" panose="020B0604020202020204" pitchFamily="34" charset="0"/>
              </a:rPr>
              <a:t>An</a:t>
            </a:r>
          </a:p>
        </p:txBody>
      </p:sp>
      <p:sp>
        <p:nvSpPr>
          <p:cNvPr id="174089" name="Text Box 9"/>
          <p:cNvSpPr txBox="1">
            <a:spLocks noChangeArrowheads="1"/>
          </p:cNvSpPr>
          <p:nvPr/>
        </p:nvSpPr>
        <p:spPr bwMode="auto">
          <a:xfrm>
            <a:off x="3962400" y="4267200"/>
            <a:ext cx="4587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50000"/>
              </a:spcBef>
            </a:pPr>
            <a:r>
              <a:rPr lang="en-US" altLang="en-US" sz="1800" b="1">
                <a:latin typeface="Arial" panose="020B0604020202020204" pitchFamily="34" charset="0"/>
              </a:rPr>
              <a:t>…</a:t>
            </a:r>
          </a:p>
        </p:txBody>
      </p:sp>
      <p:sp>
        <p:nvSpPr>
          <p:cNvPr id="174090" name="Line 10"/>
          <p:cNvSpPr>
            <a:spLocks noChangeShapeType="1"/>
          </p:cNvSpPr>
          <p:nvPr/>
        </p:nvSpPr>
        <p:spPr bwMode="auto">
          <a:xfrm>
            <a:off x="4572000" y="3276600"/>
            <a:ext cx="114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091" name="Line 11"/>
          <p:cNvSpPr>
            <a:spLocks noChangeShapeType="1"/>
          </p:cNvSpPr>
          <p:nvPr/>
        </p:nvSpPr>
        <p:spPr bwMode="auto">
          <a:xfrm>
            <a:off x="4572000" y="3962400"/>
            <a:ext cx="114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092" name="Line 12"/>
          <p:cNvSpPr>
            <a:spLocks noChangeShapeType="1"/>
          </p:cNvSpPr>
          <p:nvPr/>
        </p:nvSpPr>
        <p:spPr bwMode="auto">
          <a:xfrm>
            <a:off x="4572000" y="4953000"/>
            <a:ext cx="114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093" name="AutoShape 13"/>
          <p:cNvSpPr>
            <a:spLocks noChangeArrowheads="1"/>
          </p:cNvSpPr>
          <p:nvPr/>
        </p:nvSpPr>
        <p:spPr bwMode="auto">
          <a:xfrm>
            <a:off x="5715000" y="3048000"/>
            <a:ext cx="762000" cy="3810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eaLnBrk="1" hangingPunct="1">
              <a:spcBef>
                <a:spcPct val="0"/>
              </a:spcBef>
            </a:pPr>
            <a:r>
              <a:rPr lang="en-US" altLang="en-US" sz="1800">
                <a:latin typeface="Arial" panose="020B0604020202020204" pitchFamily="34" charset="0"/>
              </a:rPr>
              <a:t>C1</a:t>
            </a:r>
          </a:p>
        </p:txBody>
      </p:sp>
      <p:sp>
        <p:nvSpPr>
          <p:cNvPr id="174094" name="AutoShape 14"/>
          <p:cNvSpPr>
            <a:spLocks noChangeArrowheads="1"/>
          </p:cNvSpPr>
          <p:nvPr/>
        </p:nvSpPr>
        <p:spPr bwMode="auto">
          <a:xfrm>
            <a:off x="5715000" y="3733800"/>
            <a:ext cx="762000" cy="3810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eaLnBrk="1" hangingPunct="1">
              <a:spcBef>
                <a:spcPct val="0"/>
              </a:spcBef>
            </a:pPr>
            <a:r>
              <a:rPr lang="en-US" altLang="en-US" sz="1800">
                <a:latin typeface="Arial" panose="020B0604020202020204" pitchFamily="34" charset="0"/>
              </a:rPr>
              <a:t>C2</a:t>
            </a:r>
          </a:p>
        </p:txBody>
      </p:sp>
      <p:sp>
        <p:nvSpPr>
          <p:cNvPr id="174095" name="AutoShape 15"/>
          <p:cNvSpPr>
            <a:spLocks noChangeArrowheads="1"/>
          </p:cNvSpPr>
          <p:nvPr/>
        </p:nvSpPr>
        <p:spPr bwMode="auto">
          <a:xfrm>
            <a:off x="5715000" y="4724400"/>
            <a:ext cx="762000" cy="3810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eaLnBrk="1" hangingPunct="1">
              <a:spcBef>
                <a:spcPct val="0"/>
              </a:spcBef>
            </a:pPr>
            <a:r>
              <a:rPr lang="en-US" altLang="en-US" sz="1800">
                <a:latin typeface="Arial" panose="020B0604020202020204" pitchFamily="34" charset="0"/>
              </a:rPr>
              <a:t>Cn</a:t>
            </a:r>
          </a:p>
        </p:txBody>
      </p:sp>
      <p:sp>
        <p:nvSpPr>
          <p:cNvPr id="174096" name="Text Box 16"/>
          <p:cNvSpPr txBox="1">
            <a:spLocks noChangeArrowheads="1"/>
          </p:cNvSpPr>
          <p:nvPr/>
        </p:nvSpPr>
        <p:spPr bwMode="auto">
          <a:xfrm>
            <a:off x="5943600" y="4267200"/>
            <a:ext cx="4587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50000"/>
              </a:spcBef>
            </a:pPr>
            <a:r>
              <a:rPr lang="en-US" altLang="en-US" sz="1800" b="1">
                <a:latin typeface="Arial" panose="020B0604020202020204" pitchFamily="34" charset="0"/>
              </a:rPr>
              <a:t>…</a:t>
            </a:r>
          </a:p>
        </p:txBody>
      </p:sp>
      <p:sp>
        <p:nvSpPr>
          <p:cNvPr id="174097" name="Rectangle 17"/>
          <p:cNvSpPr>
            <a:spLocks noChangeArrowheads="1"/>
          </p:cNvSpPr>
          <p:nvPr/>
        </p:nvSpPr>
        <p:spPr bwMode="auto">
          <a:xfrm>
            <a:off x="685800" y="5334000"/>
            <a:ext cx="8229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r>
              <a:rPr lang="en-US" altLang="en-US" sz="1700"/>
              <a:t>A: algorithm I; C: classifier</a:t>
            </a:r>
          </a:p>
        </p:txBody>
      </p:sp>
      <p:sp>
        <p:nvSpPr>
          <p:cNvPr id="174098" name="Line 18"/>
          <p:cNvSpPr>
            <a:spLocks noChangeShapeType="1"/>
          </p:cNvSpPr>
          <p:nvPr/>
        </p:nvSpPr>
        <p:spPr bwMode="auto">
          <a:xfrm>
            <a:off x="2667000" y="3962400"/>
            <a:ext cx="106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099" name="Line 19"/>
          <p:cNvSpPr>
            <a:spLocks noChangeShapeType="1"/>
          </p:cNvSpPr>
          <p:nvPr/>
        </p:nvSpPr>
        <p:spPr bwMode="auto">
          <a:xfrm>
            <a:off x="2667000" y="4114800"/>
            <a:ext cx="10668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ext Box 2"/>
          <p:cNvSpPr txBox="1">
            <a:spLocks noChangeArrowheads="1"/>
          </p:cNvSpPr>
          <p:nvPr/>
        </p:nvSpPr>
        <p:spPr bwMode="auto">
          <a:xfrm>
            <a:off x="4953000" y="3276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50000"/>
              </a:spcBef>
            </a:pPr>
            <a:r>
              <a:rPr lang="en-US" altLang="en-US" sz="1800">
                <a:latin typeface="Arial" panose="020B0604020202020204" pitchFamily="34" charset="0"/>
              </a:rPr>
              <a:t>P1</a:t>
            </a:r>
          </a:p>
        </p:txBody>
      </p:sp>
      <p:sp>
        <p:nvSpPr>
          <p:cNvPr id="176131" name="Rectangle 3"/>
          <p:cNvSpPr>
            <a:spLocks noGrp="1" noChangeArrowheads="1"/>
          </p:cNvSpPr>
          <p:nvPr>
            <p:ph type="title"/>
          </p:nvPr>
        </p:nvSpPr>
        <p:spPr/>
        <p:txBody>
          <a:bodyPr/>
          <a:lstStyle/>
          <a:p>
            <a:pPr eaLnBrk="1" hangingPunct="1"/>
            <a:r>
              <a:rPr lang="en-US" altLang="en-US" sz="2800"/>
              <a:t>Different types of ensemble learning (2)</a:t>
            </a:r>
          </a:p>
        </p:txBody>
      </p:sp>
      <p:sp>
        <p:nvSpPr>
          <p:cNvPr id="176132" name="Rectangle 4"/>
          <p:cNvSpPr>
            <a:spLocks noGrp="1" noChangeArrowheads="1"/>
          </p:cNvSpPr>
          <p:nvPr>
            <p:ph type="body" idx="1"/>
          </p:nvPr>
        </p:nvSpPr>
        <p:spPr>
          <a:xfrm>
            <a:off x="457200" y="1447800"/>
            <a:ext cx="8229600" cy="1676400"/>
          </a:xfrm>
          <a:noFill/>
        </p:spPr>
        <p:txBody>
          <a:bodyPr/>
          <a:lstStyle/>
          <a:p>
            <a:pPr eaLnBrk="1" hangingPunct="1"/>
            <a:r>
              <a:rPr lang="en-US" altLang="en-US"/>
              <a:t>Same algorithm, different parameter settings</a:t>
            </a:r>
          </a:p>
          <a:p>
            <a:pPr lvl="1" eaLnBrk="1" hangingPunct="1"/>
            <a:endParaRPr lang="en-US" altLang="en-US"/>
          </a:p>
        </p:txBody>
      </p:sp>
      <p:sp>
        <p:nvSpPr>
          <p:cNvPr id="176133" name="Rectangle 5"/>
          <p:cNvSpPr>
            <a:spLocks noChangeArrowheads="1"/>
          </p:cNvSpPr>
          <p:nvPr/>
        </p:nvSpPr>
        <p:spPr bwMode="auto">
          <a:xfrm>
            <a:off x="1828800" y="3505200"/>
            <a:ext cx="990600" cy="1143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eaLnBrk="1" hangingPunct="1">
              <a:spcBef>
                <a:spcPct val="0"/>
              </a:spcBef>
            </a:pPr>
            <a:r>
              <a:rPr lang="en-US" altLang="en-US" sz="1800">
                <a:latin typeface="Arial" panose="020B0604020202020204" pitchFamily="34" charset="0"/>
              </a:rPr>
              <a:t>Training </a:t>
            </a:r>
          </a:p>
          <a:p>
            <a:pPr algn="ctr" eaLnBrk="1" hangingPunct="1">
              <a:spcBef>
                <a:spcPct val="0"/>
              </a:spcBef>
            </a:pPr>
            <a:r>
              <a:rPr lang="en-US" altLang="en-US" sz="1800">
                <a:latin typeface="Arial" panose="020B0604020202020204" pitchFamily="34" charset="0"/>
              </a:rPr>
              <a:t>Set L</a:t>
            </a:r>
          </a:p>
        </p:txBody>
      </p:sp>
      <p:sp>
        <p:nvSpPr>
          <p:cNvPr id="176134" name="Oval 6"/>
          <p:cNvSpPr>
            <a:spLocks noChangeArrowheads="1"/>
          </p:cNvSpPr>
          <p:nvPr/>
        </p:nvSpPr>
        <p:spPr bwMode="auto">
          <a:xfrm>
            <a:off x="3657600" y="3810000"/>
            <a:ext cx="838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eaLnBrk="1" hangingPunct="1">
              <a:spcBef>
                <a:spcPct val="0"/>
              </a:spcBef>
            </a:pPr>
            <a:r>
              <a:rPr lang="en-US" altLang="en-US" sz="1800">
                <a:latin typeface="Arial" panose="020B0604020202020204" pitchFamily="34" charset="0"/>
              </a:rPr>
              <a:t>A</a:t>
            </a:r>
          </a:p>
        </p:txBody>
      </p:sp>
      <p:sp>
        <p:nvSpPr>
          <p:cNvPr id="176135" name="Line 7"/>
          <p:cNvSpPr>
            <a:spLocks noChangeShapeType="1"/>
          </p:cNvSpPr>
          <p:nvPr/>
        </p:nvSpPr>
        <p:spPr bwMode="auto">
          <a:xfrm>
            <a:off x="4495800" y="4038600"/>
            <a:ext cx="1371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36" name="Line 8"/>
          <p:cNvSpPr>
            <a:spLocks noChangeShapeType="1"/>
          </p:cNvSpPr>
          <p:nvPr/>
        </p:nvSpPr>
        <p:spPr bwMode="auto">
          <a:xfrm>
            <a:off x="4419600" y="4191000"/>
            <a:ext cx="14478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37" name="AutoShape 9"/>
          <p:cNvSpPr>
            <a:spLocks noChangeArrowheads="1"/>
          </p:cNvSpPr>
          <p:nvPr/>
        </p:nvSpPr>
        <p:spPr bwMode="auto">
          <a:xfrm>
            <a:off x="5867400" y="3124200"/>
            <a:ext cx="762000" cy="3810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eaLnBrk="1" hangingPunct="1">
              <a:spcBef>
                <a:spcPct val="0"/>
              </a:spcBef>
            </a:pPr>
            <a:r>
              <a:rPr lang="en-US" altLang="en-US" sz="1800">
                <a:latin typeface="Arial" panose="020B0604020202020204" pitchFamily="34" charset="0"/>
              </a:rPr>
              <a:t>C1</a:t>
            </a:r>
          </a:p>
        </p:txBody>
      </p:sp>
      <p:sp>
        <p:nvSpPr>
          <p:cNvPr id="176138" name="AutoShape 10"/>
          <p:cNvSpPr>
            <a:spLocks noChangeArrowheads="1"/>
          </p:cNvSpPr>
          <p:nvPr/>
        </p:nvSpPr>
        <p:spPr bwMode="auto">
          <a:xfrm>
            <a:off x="5867400" y="3810000"/>
            <a:ext cx="762000" cy="3810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eaLnBrk="1" hangingPunct="1">
              <a:spcBef>
                <a:spcPct val="0"/>
              </a:spcBef>
            </a:pPr>
            <a:r>
              <a:rPr lang="en-US" altLang="en-US" sz="1800">
                <a:latin typeface="Arial" panose="020B0604020202020204" pitchFamily="34" charset="0"/>
              </a:rPr>
              <a:t>C2</a:t>
            </a:r>
          </a:p>
        </p:txBody>
      </p:sp>
      <p:sp>
        <p:nvSpPr>
          <p:cNvPr id="176139" name="AutoShape 11"/>
          <p:cNvSpPr>
            <a:spLocks noChangeArrowheads="1"/>
          </p:cNvSpPr>
          <p:nvPr/>
        </p:nvSpPr>
        <p:spPr bwMode="auto">
          <a:xfrm>
            <a:off x="5867400" y="4800600"/>
            <a:ext cx="762000" cy="3810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eaLnBrk="1" hangingPunct="1">
              <a:spcBef>
                <a:spcPct val="0"/>
              </a:spcBef>
            </a:pPr>
            <a:r>
              <a:rPr lang="en-US" altLang="en-US" sz="1800">
                <a:latin typeface="Arial" panose="020B0604020202020204" pitchFamily="34" charset="0"/>
              </a:rPr>
              <a:t>Cn</a:t>
            </a:r>
          </a:p>
        </p:txBody>
      </p:sp>
      <p:sp>
        <p:nvSpPr>
          <p:cNvPr id="176140" name="Text Box 12"/>
          <p:cNvSpPr txBox="1">
            <a:spLocks noChangeArrowheads="1"/>
          </p:cNvSpPr>
          <p:nvPr/>
        </p:nvSpPr>
        <p:spPr bwMode="auto">
          <a:xfrm>
            <a:off x="4953000" y="37338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50000"/>
              </a:spcBef>
            </a:pPr>
            <a:r>
              <a:rPr lang="en-US" altLang="en-US" sz="1800">
                <a:latin typeface="Arial" panose="020B0604020202020204" pitchFamily="34" charset="0"/>
              </a:rPr>
              <a:t>P2</a:t>
            </a:r>
          </a:p>
        </p:txBody>
      </p:sp>
      <p:sp>
        <p:nvSpPr>
          <p:cNvPr id="176141" name="Text Box 13"/>
          <p:cNvSpPr txBox="1">
            <a:spLocks noChangeArrowheads="1"/>
          </p:cNvSpPr>
          <p:nvPr/>
        </p:nvSpPr>
        <p:spPr bwMode="auto">
          <a:xfrm>
            <a:off x="4953000" y="42672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50000"/>
              </a:spcBef>
            </a:pPr>
            <a:r>
              <a:rPr lang="en-US" altLang="en-US" sz="1800">
                <a:latin typeface="Arial" panose="020B0604020202020204" pitchFamily="34" charset="0"/>
              </a:rPr>
              <a:t>Pn</a:t>
            </a:r>
          </a:p>
        </p:txBody>
      </p:sp>
      <p:sp>
        <p:nvSpPr>
          <p:cNvPr id="176142" name="Text Box 14"/>
          <p:cNvSpPr txBox="1">
            <a:spLocks noChangeArrowheads="1"/>
          </p:cNvSpPr>
          <p:nvPr/>
        </p:nvSpPr>
        <p:spPr bwMode="auto">
          <a:xfrm>
            <a:off x="6096000" y="4343400"/>
            <a:ext cx="4587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50000"/>
              </a:spcBef>
            </a:pPr>
            <a:r>
              <a:rPr lang="en-US" altLang="en-US" sz="1800" b="1">
                <a:latin typeface="Arial" panose="020B0604020202020204" pitchFamily="34" charset="0"/>
              </a:rPr>
              <a:t>…</a:t>
            </a:r>
          </a:p>
        </p:txBody>
      </p:sp>
      <p:sp>
        <p:nvSpPr>
          <p:cNvPr id="176143" name="Rectangle 15"/>
          <p:cNvSpPr>
            <a:spLocks noChangeArrowheads="1"/>
          </p:cNvSpPr>
          <p:nvPr/>
        </p:nvSpPr>
        <p:spPr bwMode="auto">
          <a:xfrm>
            <a:off x="838200" y="5410200"/>
            <a:ext cx="7315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r>
              <a:rPr lang="en-US" altLang="en-US" sz="1700"/>
              <a:t>P: parameters for the learning algorithm</a:t>
            </a:r>
          </a:p>
        </p:txBody>
      </p:sp>
      <p:sp>
        <p:nvSpPr>
          <p:cNvPr id="176144" name="Line 16"/>
          <p:cNvSpPr>
            <a:spLocks noChangeShapeType="1"/>
          </p:cNvSpPr>
          <p:nvPr/>
        </p:nvSpPr>
        <p:spPr bwMode="auto">
          <a:xfrm>
            <a:off x="2819400" y="40386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45" name="Line 17"/>
          <p:cNvSpPr>
            <a:spLocks noChangeShapeType="1"/>
          </p:cNvSpPr>
          <p:nvPr/>
        </p:nvSpPr>
        <p:spPr bwMode="auto">
          <a:xfrm flipV="1">
            <a:off x="4419600" y="3352800"/>
            <a:ext cx="1447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pPr eaLnBrk="1" hangingPunct="1"/>
            <a:r>
              <a:rPr lang="en-US" altLang="en-US" sz="2800"/>
              <a:t>Different types of ensemble learning (3)</a:t>
            </a:r>
          </a:p>
        </p:txBody>
      </p:sp>
      <p:sp>
        <p:nvSpPr>
          <p:cNvPr id="178179" name="Rectangle 3"/>
          <p:cNvSpPr>
            <a:spLocks noGrp="1" noChangeArrowheads="1"/>
          </p:cNvSpPr>
          <p:nvPr>
            <p:ph type="body" idx="1"/>
          </p:nvPr>
        </p:nvSpPr>
        <p:spPr>
          <a:xfrm>
            <a:off x="647700" y="1219200"/>
            <a:ext cx="7772400" cy="1495425"/>
          </a:xfrm>
          <a:noFill/>
        </p:spPr>
        <p:txBody>
          <a:bodyPr/>
          <a:lstStyle/>
          <a:p>
            <a:pPr eaLnBrk="1" hangingPunct="1">
              <a:lnSpc>
                <a:spcPct val="80000"/>
              </a:lnSpc>
            </a:pPr>
            <a:r>
              <a:rPr lang="en-US" altLang="en-US" sz="2400"/>
              <a:t>Same algorithm, different versions of data set, e.g.</a:t>
            </a:r>
          </a:p>
          <a:p>
            <a:pPr lvl="1" eaLnBrk="1" hangingPunct="1">
              <a:lnSpc>
                <a:spcPct val="80000"/>
              </a:lnSpc>
            </a:pPr>
            <a:r>
              <a:rPr lang="en-US" altLang="en-US" sz="2400"/>
              <a:t>Bagging: resample training data</a:t>
            </a:r>
          </a:p>
          <a:p>
            <a:pPr lvl="1" eaLnBrk="1" hangingPunct="1">
              <a:lnSpc>
                <a:spcPct val="80000"/>
              </a:lnSpc>
            </a:pPr>
            <a:r>
              <a:rPr lang="en-US" altLang="en-US" sz="2400"/>
              <a:t>Boosting: Reweight training data</a:t>
            </a:r>
          </a:p>
          <a:p>
            <a:pPr lvl="1" eaLnBrk="1" hangingPunct="1">
              <a:lnSpc>
                <a:spcPct val="80000"/>
              </a:lnSpc>
            </a:pPr>
            <a:r>
              <a:rPr lang="en-US" altLang="en-US" sz="2400"/>
              <a:t>Decorate: Add additional artificial training data</a:t>
            </a:r>
          </a:p>
          <a:p>
            <a:pPr lvl="1" eaLnBrk="1" hangingPunct="1">
              <a:lnSpc>
                <a:spcPct val="80000"/>
              </a:lnSpc>
            </a:pPr>
            <a:r>
              <a:rPr lang="en-US" altLang="en-US" sz="2400"/>
              <a:t>RandomSubSpace (random forest): random subsets of features</a:t>
            </a:r>
          </a:p>
        </p:txBody>
      </p:sp>
      <p:sp>
        <p:nvSpPr>
          <p:cNvPr id="178180" name="Rectangle 4"/>
          <p:cNvSpPr>
            <a:spLocks noChangeArrowheads="1"/>
          </p:cNvSpPr>
          <p:nvPr/>
        </p:nvSpPr>
        <p:spPr bwMode="auto">
          <a:xfrm>
            <a:off x="1371600" y="3886200"/>
            <a:ext cx="990600" cy="1143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eaLnBrk="1" hangingPunct="1">
              <a:spcBef>
                <a:spcPct val="0"/>
              </a:spcBef>
            </a:pPr>
            <a:r>
              <a:rPr lang="en-US" altLang="en-US" sz="1800">
                <a:latin typeface="Arial" panose="020B0604020202020204" pitchFamily="34" charset="0"/>
              </a:rPr>
              <a:t>Training </a:t>
            </a:r>
          </a:p>
          <a:p>
            <a:pPr algn="ctr" eaLnBrk="1" hangingPunct="1">
              <a:spcBef>
                <a:spcPct val="0"/>
              </a:spcBef>
            </a:pPr>
            <a:r>
              <a:rPr lang="en-US" altLang="en-US" sz="1800">
                <a:latin typeface="Arial" panose="020B0604020202020204" pitchFamily="34" charset="0"/>
              </a:rPr>
              <a:t>Set L</a:t>
            </a:r>
          </a:p>
        </p:txBody>
      </p:sp>
      <p:sp>
        <p:nvSpPr>
          <p:cNvPr id="178181" name="Line 5"/>
          <p:cNvSpPr>
            <a:spLocks noChangeShapeType="1"/>
          </p:cNvSpPr>
          <p:nvPr/>
        </p:nvSpPr>
        <p:spPr bwMode="auto">
          <a:xfrm flipV="1">
            <a:off x="2514600" y="3733800"/>
            <a:ext cx="9144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8182" name="Line 6"/>
          <p:cNvSpPr>
            <a:spLocks noChangeShapeType="1"/>
          </p:cNvSpPr>
          <p:nvPr/>
        </p:nvSpPr>
        <p:spPr bwMode="auto">
          <a:xfrm>
            <a:off x="2514600" y="4419600"/>
            <a:ext cx="91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8183" name="Line 7"/>
          <p:cNvSpPr>
            <a:spLocks noChangeShapeType="1"/>
          </p:cNvSpPr>
          <p:nvPr/>
        </p:nvSpPr>
        <p:spPr bwMode="auto">
          <a:xfrm>
            <a:off x="2438400" y="4648200"/>
            <a:ext cx="9906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8184" name="Oval 8"/>
          <p:cNvSpPr>
            <a:spLocks noChangeArrowheads="1"/>
          </p:cNvSpPr>
          <p:nvPr/>
        </p:nvSpPr>
        <p:spPr bwMode="auto">
          <a:xfrm>
            <a:off x="4953000" y="4191000"/>
            <a:ext cx="838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eaLnBrk="1" hangingPunct="1">
              <a:spcBef>
                <a:spcPct val="0"/>
              </a:spcBef>
            </a:pPr>
            <a:r>
              <a:rPr lang="en-US" altLang="en-US" sz="1800">
                <a:latin typeface="Arial" panose="020B0604020202020204" pitchFamily="34" charset="0"/>
              </a:rPr>
              <a:t>A</a:t>
            </a:r>
          </a:p>
        </p:txBody>
      </p:sp>
      <p:sp>
        <p:nvSpPr>
          <p:cNvPr id="178185" name="Text Box 9"/>
          <p:cNvSpPr txBox="1">
            <a:spLocks noChangeArrowheads="1"/>
          </p:cNvSpPr>
          <p:nvPr/>
        </p:nvSpPr>
        <p:spPr bwMode="auto">
          <a:xfrm>
            <a:off x="3581400" y="4724400"/>
            <a:ext cx="4587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50000"/>
              </a:spcBef>
            </a:pPr>
            <a:r>
              <a:rPr lang="en-US" altLang="en-US" sz="1800" b="1">
                <a:latin typeface="Arial" panose="020B0604020202020204" pitchFamily="34" charset="0"/>
              </a:rPr>
              <a:t>…</a:t>
            </a:r>
          </a:p>
        </p:txBody>
      </p:sp>
      <p:sp>
        <p:nvSpPr>
          <p:cNvPr id="178186" name="Line 10"/>
          <p:cNvSpPr>
            <a:spLocks noChangeShapeType="1"/>
          </p:cNvSpPr>
          <p:nvPr/>
        </p:nvSpPr>
        <p:spPr bwMode="auto">
          <a:xfrm flipV="1">
            <a:off x="5486400" y="3581400"/>
            <a:ext cx="12192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8187" name="Line 11"/>
          <p:cNvSpPr>
            <a:spLocks noChangeShapeType="1"/>
          </p:cNvSpPr>
          <p:nvPr/>
        </p:nvSpPr>
        <p:spPr bwMode="auto">
          <a:xfrm>
            <a:off x="5791200" y="4419600"/>
            <a:ext cx="91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8188" name="Line 12"/>
          <p:cNvSpPr>
            <a:spLocks noChangeShapeType="1"/>
          </p:cNvSpPr>
          <p:nvPr/>
        </p:nvSpPr>
        <p:spPr bwMode="auto">
          <a:xfrm>
            <a:off x="5486400" y="4648200"/>
            <a:ext cx="12192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8189" name="AutoShape 13"/>
          <p:cNvSpPr>
            <a:spLocks noChangeArrowheads="1"/>
          </p:cNvSpPr>
          <p:nvPr/>
        </p:nvSpPr>
        <p:spPr bwMode="auto">
          <a:xfrm>
            <a:off x="6705600" y="3429000"/>
            <a:ext cx="762000" cy="3810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eaLnBrk="1" hangingPunct="1">
              <a:spcBef>
                <a:spcPct val="0"/>
              </a:spcBef>
            </a:pPr>
            <a:r>
              <a:rPr lang="en-US" altLang="en-US" sz="1800">
                <a:latin typeface="Arial" panose="020B0604020202020204" pitchFamily="34" charset="0"/>
              </a:rPr>
              <a:t>C1</a:t>
            </a:r>
          </a:p>
        </p:txBody>
      </p:sp>
      <p:sp>
        <p:nvSpPr>
          <p:cNvPr id="178190" name="AutoShape 14"/>
          <p:cNvSpPr>
            <a:spLocks noChangeArrowheads="1"/>
          </p:cNvSpPr>
          <p:nvPr/>
        </p:nvSpPr>
        <p:spPr bwMode="auto">
          <a:xfrm>
            <a:off x="6705600" y="4191000"/>
            <a:ext cx="762000" cy="3810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eaLnBrk="1" hangingPunct="1">
              <a:spcBef>
                <a:spcPct val="0"/>
              </a:spcBef>
            </a:pPr>
            <a:r>
              <a:rPr lang="en-US" altLang="en-US" sz="1800">
                <a:latin typeface="Arial" panose="020B0604020202020204" pitchFamily="34" charset="0"/>
              </a:rPr>
              <a:t>C2</a:t>
            </a:r>
          </a:p>
        </p:txBody>
      </p:sp>
      <p:sp>
        <p:nvSpPr>
          <p:cNvPr id="178191" name="AutoShape 15"/>
          <p:cNvSpPr>
            <a:spLocks noChangeArrowheads="1"/>
          </p:cNvSpPr>
          <p:nvPr/>
        </p:nvSpPr>
        <p:spPr bwMode="auto">
          <a:xfrm>
            <a:off x="6705600" y="5257800"/>
            <a:ext cx="762000" cy="3810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eaLnBrk="1" hangingPunct="1">
              <a:spcBef>
                <a:spcPct val="0"/>
              </a:spcBef>
            </a:pPr>
            <a:r>
              <a:rPr lang="en-US" altLang="en-US" sz="1800">
                <a:latin typeface="Arial" panose="020B0604020202020204" pitchFamily="34" charset="0"/>
              </a:rPr>
              <a:t>Cn</a:t>
            </a:r>
          </a:p>
        </p:txBody>
      </p:sp>
      <p:sp>
        <p:nvSpPr>
          <p:cNvPr id="178192" name="Text Box 16"/>
          <p:cNvSpPr txBox="1">
            <a:spLocks noChangeArrowheads="1"/>
          </p:cNvSpPr>
          <p:nvPr/>
        </p:nvSpPr>
        <p:spPr bwMode="auto">
          <a:xfrm>
            <a:off x="6934200" y="4724400"/>
            <a:ext cx="4587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50000"/>
              </a:spcBef>
            </a:pPr>
            <a:r>
              <a:rPr lang="en-US" altLang="en-US" sz="1800" b="1">
                <a:latin typeface="Arial" panose="020B0604020202020204" pitchFamily="34" charset="0"/>
              </a:rPr>
              <a:t>…</a:t>
            </a:r>
          </a:p>
        </p:txBody>
      </p:sp>
      <p:sp>
        <p:nvSpPr>
          <p:cNvPr id="178193" name="Rectangle 17"/>
          <p:cNvSpPr>
            <a:spLocks noChangeArrowheads="1"/>
          </p:cNvSpPr>
          <p:nvPr/>
        </p:nvSpPr>
        <p:spPr bwMode="auto">
          <a:xfrm>
            <a:off x="3505200" y="3429000"/>
            <a:ext cx="6096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eaLnBrk="1" hangingPunct="1">
              <a:spcBef>
                <a:spcPct val="0"/>
              </a:spcBef>
            </a:pPr>
            <a:r>
              <a:rPr lang="en-US" altLang="en-US" sz="1800">
                <a:latin typeface="Arial" panose="020B0604020202020204" pitchFamily="34" charset="0"/>
              </a:rPr>
              <a:t>L1</a:t>
            </a:r>
          </a:p>
        </p:txBody>
      </p:sp>
      <p:sp>
        <p:nvSpPr>
          <p:cNvPr id="178194" name="Rectangle 18"/>
          <p:cNvSpPr>
            <a:spLocks noChangeArrowheads="1"/>
          </p:cNvSpPr>
          <p:nvPr/>
        </p:nvSpPr>
        <p:spPr bwMode="auto">
          <a:xfrm>
            <a:off x="3505200" y="4191000"/>
            <a:ext cx="6096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eaLnBrk="1" hangingPunct="1">
              <a:spcBef>
                <a:spcPct val="0"/>
              </a:spcBef>
            </a:pPr>
            <a:r>
              <a:rPr lang="en-US" altLang="en-US" sz="1800">
                <a:latin typeface="Arial" panose="020B0604020202020204" pitchFamily="34" charset="0"/>
              </a:rPr>
              <a:t>L2</a:t>
            </a:r>
          </a:p>
        </p:txBody>
      </p:sp>
      <p:sp>
        <p:nvSpPr>
          <p:cNvPr id="178195" name="Rectangle 19"/>
          <p:cNvSpPr>
            <a:spLocks noChangeArrowheads="1"/>
          </p:cNvSpPr>
          <p:nvPr/>
        </p:nvSpPr>
        <p:spPr bwMode="auto">
          <a:xfrm>
            <a:off x="3505200" y="5105400"/>
            <a:ext cx="6096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0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a:solidFill>
                  <a:schemeClr val="tx1"/>
                </a:solidFill>
                <a:latin typeface="Times New Roman" panose="02020603050405020304" pitchFamily="18" charset="0"/>
              </a:defRPr>
            </a:lvl3pPr>
            <a:lvl4pPr marL="1600200" indent="-228600">
              <a:spcBef>
                <a:spcPct val="20000"/>
              </a:spcBef>
              <a:buChar char="–"/>
              <a:defRPr sz="16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eaLnBrk="1" hangingPunct="1">
              <a:spcBef>
                <a:spcPct val="0"/>
              </a:spcBef>
            </a:pPr>
            <a:r>
              <a:rPr lang="en-US" altLang="en-US" sz="1800">
                <a:latin typeface="Arial" panose="020B0604020202020204" pitchFamily="34" charset="0"/>
              </a:rPr>
              <a:t>Ln</a:t>
            </a:r>
          </a:p>
        </p:txBody>
      </p:sp>
      <p:sp>
        <p:nvSpPr>
          <p:cNvPr id="178196" name="Line 20"/>
          <p:cNvSpPr>
            <a:spLocks noChangeShapeType="1"/>
          </p:cNvSpPr>
          <p:nvPr/>
        </p:nvSpPr>
        <p:spPr bwMode="auto">
          <a:xfrm>
            <a:off x="4114800" y="3657600"/>
            <a:ext cx="1143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8197" name="Line 21"/>
          <p:cNvSpPr>
            <a:spLocks noChangeShapeType="1"/>
          </p:cNvSpPr>
          <p:nvPr/>
        </p:nvSpPr>
        <p:spPr bwMode="auto">
          <a:xfrm>
            <a:off x="4114800" y="44196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8198" name="Line 22"/>
          <p:cNvSpPr>
            <a:spLocks noChangeShapeType="1"/>
          </p:cNvSpPr>
          <p:nvPr/>
        </p:nvSpPr>
        <p:spPr bwMode="auto">
          <a:xfrm flipV="1">
            <a:off x="4114800" y="4648200"/>
            <a:ext cx="1143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pPr eaLnBrk="1" hangingPunct="1"/>
            <a:r>
              <a:rPr lang="en-US" altLang="en-US"/>
              <a:t>Combining an ensemble of  classifiers (1)</a:t>
            </a:r>
          </a:p>
        </p:txBody>
      </p:sp>
      <p:sp>
        <p:nvSpPr>
          <p:cNvPr id="180227" name="Rectangle 3"/>
          <p:cNvSpPr>
            <a:spLocks noGrp="1" noChangeArrowheads="1"/>
          </p:cNvSpPr>
          <p:nvPr>
            <p:ph type="body" idx="1"/>
          </p:nvPr>
        </p:nvSpPr>
        <p:spPr>
          <a:noFill/>
        </p:spPr>
        <p:txBody>
          <a:bodyPr/>
          <a:lstStyle/>
          <a:p>
            <a:pPr eaLnBrk="1" hangingPunct="1"/>
            <a:r>
              <a:rPr lang="en-US" altLang="en-US" sz="2400" b="1">
                <a:solidFill>
                  <a:srgbClr val="00B050"/>
                </a:solidFill>
              </a:rPr>
              <a:t>Voting:  Different voting schemes can be used</a:t>
            </a:r>
          </a:p>
          <a:p>
            <a:pPr lvl="1" eaLnBrk="1" hangingPunct="1"/>
            <a:r>
              <a:rPr lang="en-US" altLang="en-US" sz="2400"/>
              <a:t>Simple Majority Voting</a:t>
            </a:r>
          </a:p>
          <a:p>
            <a:pPr lvl="1" eaLnBrk="1" hangingPunct="1"/>
            <a:r>
              <a:rPr lang="en-US" altLang="en-US" sz="2400"/>
              <a:t>Each base-level classifier gives a (weighted) vote for its prediction</a:t>
            </a:r>
          </a:p>
          <a:p>
            <a:pPr lvl="1" eaLnBrk="1" hangingPunct="1"/>
            <a:r>
              <a:rPr lang="en-US" altLang="en-US" sz="2400"/>
              <a:t>Class distribution vote: each predict a probability distribution</a:t>
            </a:r>
          </a:p>
          <a:p>
            <a:pPr lvl="2" eaLnBrk="1" hangingPunct="1"/>
            <a:r>
              <a:rPr lang="en-US" altLang="en-US" sz="2000"/>
              <a:t>p</a:t>
            </a:r>
            <a:r>
              <a:rPr lang="en-US" altLang="en-US" sz="2000" baseline="-25000"/>
              <a:t>C</a:t>
            </a:r>
            <a:r>
              <a:rPr lang="en-US" altLang="en-US" sz="2000"/>
              <a:t>(x) = </a:t>
            </a:r>
            <a:r>
              <a:rPr lang="el-GR" altLang="en-US" sz="2000">
                <a:cs typeface="Arial" panose="020B0604020202020204" pitchFamily="34" charset="0"/>
              </a:rPr>
              <a:t>Σ</a:t>
            </a:r>
            <a:r>
              <a:rPr lang="en-US" altLang="en-US" sz="2000" baseline="-25000">
                <a:cs typeface="Arial" panose="020B0604020202020204" pitchFamily="34" charset="0"/>
              </a:rPr>
              <a:t>C</a:t>
            </a:r>
            <a:r>
              <a:rPr lang="el-GR" altLang="en-US" sz="2000" baseline="-25000">
                <a:sym typeface="Symbol" panose="05050102010706020507" pitchFamily="18" charset="2"/>
              </a:rPr>
              <a:t></a:t>
            </a:r>
            <a:r>
              <a:rPr lang="en-US" altLang="en-US" sz="2000" baseline="-25000">
                <a:latin typeface="Comic Sans MS" panose="030F0702030302020204" pitchFamily="66" charset="0"/>
                <a:cs typeface="Arial" panose="020B0604020202020204" pitchFamily="34" charset="0"/>
              </a:rPr>
              <a:t>C</a:t>
            </a:r>
            <a:r>
              <a:rPr lang="en-US" altLang="en-US" sz="2000" baseline="-25000">
                <a:latin typeface="Monotype Corsiva" panose="03010101010201010101" pitchFamily="66" charset="0"/>
                <a:cs typeface="Arial" panose="020B0604020202020204" pitchFamily="34" charset="0"/>
              </a:rPr>
              <a:t> </a:t>
            </a:r>
            <a:r>
              <a:rPr lang="en-US" altLang="en-US" sz="2000"/>
              <a:t>p</a:t>
            </a:r>
            <a:r>
              <a:rPr lang="en-US" altLang="en-US" sz="2000" baseline="-25000"/>
              <a:t>C</a:t>
            </a:r>
            <a:r>
              <a:rPr lang="en-US" altLang="en-US" sz="2000"/>
              <a:t>(x) / | </a:t>
            </a:r>
            <a:r>
              <a:rPr lang="en-US" altLang="en-US" sz="2000">
                <a:latin typeface="Monotype Corsiva" panose="03010101010201010101" pitchFamily="66" charset="0"/>
              </a:rPr>
              <a:t>C </a:t>
            </a:r>
            <a:r>
              <a:rPr lang="en-US" altLang="en-US" sz="2000"/>
              <a:t>|</a:t>
            </a:r>
          </a:p>
          <a:p>
            <a:pPr lvl="1" eaLnBrk="1" hangingPunct="1"/>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Well Known Ensemble Techniques	</a:t>
            </a:r>
          </a:p>
        </p:txBody>
      </p:sp>
      <p:sp>
        <p:nvSpPr>
          <p:cNvPr id="3" name="Content Placeholder 2"/>
          <p:cNvSpPr>
            <a:spLocks noGrp="1"/>
          </p:cNvSpPr>
          <p:nvPr>
            <p:ph idx="1"/>
          </p:nvPr>
        </p:nvSpPr>
        <p:spPr/>
        <p:txBody>
          <a:bodyPr>
            <a:normAutofit/>
          </a:bodyPr>
          <a:lstStyle/>
          <a:p>
            <a:pPr marL="0" indent="0">
              <a:spcAft>
                <a:spcPts val="1200"/>
              </a:spcAft>
              <a:buNone/>
            </a:pPr>
            <a:r>
              <a:rPr lang="en-US" sz="3200" dirty="0"/>
              <a:t>Bagging</a:t>
            </a:r>
          </a:p>
          <a:p>
            <a:pPr marL="0" indent="0">
              <a:spcAft>
                <a:spcPts val="1200"/>
              </a:spcAft>
              <a:buNone/>
            </a:pPr>
            <a:r>
              <a:rPr lang="en-US" sz="3200" dirty="0"/>
              <a:t>Random Forests</a:t>
            </a:r>
          </a:p>
          <a:p>
            <a:pPr marL="0" indent="0">
              <a:spcAft>
                <a:spcPts val="1200"/>
              </a:spcAft>
              <a:buNone/>
            </a:pPr>
            <a:r>
              <a:rPr lang="en-US" sz="3200" dirty="0"/>
              <a:t>Boosting</a:t>
            </a:r>
          </a:p>
        </p:txBody>
      </p:sp>
    </p:spTree>
    <p:extLst>
      <p:ext uri="{BB962C8B-B14F-4D97-AF65-F5344CB8AC3E}">
        <p14:creationId xmlns:p14="http://schemas.microsoft.com/office/powerpoint/2010/main" val="11490187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eaLnBrk="1" hangingPunct="1"/>
            <a:r>
              <a:rPr lang="en-US" altLang="en-US" sz="3600" b="1">
                <a:solidFill>
                  <a:srgbClr val="002060"/>
                </a:solidFill>
              </a:rPr>
              <a:t>Binomial Experiments</a:t>
            </a:r>
          </a:p>
        </p:txBody>
      </p:sp>
      <p:sp>
        <p:nvSpPr>
          <p:cNvPr id="144387" name="Rectangle 3"/>
          <p:cNvSpPr>
            <a:spLocks noGrp="1" noChangeArrowheads="1"/>
          </p:cNvSpPr>
          <p:nvPr>
            <p:ph type="body" idx="1"/>
          </p:nvPr>
        </p:nvSpPr>
        <p:spPr/>
        <p:txBody>
          <a:bodyPr/>
          <a:lstStyle/>
          <a:p>
            <a:pPr eaLnBrk="1" hangingPunct="1"/>
            <a:r>
              <a:rPr lang="en-US" altLang="en-US"/>
              <a:t>There are many probability experiments for which the results of each trial can be reduced to two outcomes:  success and failure.  For instance, when a basketball player attempts a free throw, he or she either makes the basket or does not.  Probability experiments such as these are called binomial experiments.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a:t>
            </a:r>
          </a:p>
        </p:txBody>
      </p:sp>
      <p:sp>
        <p:nvSpPr>
          <p:cNvPr id="3" name="Content Placeholder 2"/>
          <p:cNvSpPr>
            <a:spLocks noGrp="1"/>
          </p:cNvSpPr>
          <p:nvPr>
            <p:ph idx="1"/>
          </p:nvPr>
        </p:nvSpPr>
        <p:spPr/>
        <p:txBody>
          <a:bodyPr>
            <a:normAutofit/>
          </a:bodyPr>
          <a:lstStyle/>
          <a:p>
            <a:pPr marL="0" indent="0">
              <a:spcAft>
                <a:spcPts val="1200"/>
              </a:spcAft>
              <a:buNone/>
            </a:pPr>
            <a:r>
              <a:rPr lang="en-US" sz="3200" dirty="0"/>
              <a:t>Bagging</a:t>
            </a:r>
          </a:p>
          <a:p>
            <a:pPr marL="0" indent="0">
              <a:spcAft>
                <a:spcPts val="1200"/>
              </a:spcAft>
              <a:buNone/>
            </a:pPr>
            <a:r>
              <a:rPr lang="en-US" sz="3200" dirty="0">
                <a:solidFill>
                  <a:schemeClr val="bg1">
                    <a:lumMod val="85000"/>
                  </a:schemeClr>
                </a:solidFill>
              </a:rPr>
              <a:t>Random Forests</a:t>
            </a:r>
          </a:p>
          <a:p>
            <a:pPr marL="0" indent="0">
              <a:spcAft>
                <a:spcPts val="1200"/>
              </a:spcAft>
              <a:buNone/>
            </a:pPr>
            <a:r>
              <a:rPr lang="en-US" sz="3200" dirty="0">
                <a:solidFill>
                  <a:schemeClr val="bg1">
                    <a:lumMod val="85000"/>
                  </a:schemeClr>
                </a:solidFill>
              </a:rPr>
              <a:t>Boosting</a:t>
            </a:r>
          </a:p>
        </p:txBody>
      </p:sp>
    </p:spTree>
    <p:extLst>
      <p:ext uri="{BB962C8B-B14F-4D97-AF65-F5344CB8AC3E}">
        <p14:creationId xmlns:p14="http://schemas.microsoft.com/office/powerpoint/2010/main" val="266034446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6"/>
            <a:ext cx="8229600" cy="1143000"/>
          </a:xfrm>
        </p:spPr>
        <p:txBody>
          <a:bodyPr/>
          <a:lstStyle/>
          <a:p>
            <a:r>
              <a:rPr lang="en-US" dirty="0"/>
              <a:t>Power of the crowds</a:t>
            </a:r>
          </a:p>
        </p:txBody>
      </p:sp>
      <p:sp>
        <p:nvSpPr>
          <p:cNvPr id="3" name="Content Placeholder 2"/>
          <p:cNvSpPr>
            <a:spLocks noGrp="1"/>
          </p:cNvSpPr>
          <p:nvPr>
            <p:ph idx="1"/>
          </p:nvPr>
        </p:nvSpPr>
        <p:spPr/>
        <p:txBody>
          <a:bodyPr/>
          <a:lstStyle/>
          <a:p>
            <a:r>
              <a:rPr lang="en-US" dirty="0"/>
              <a:t>Wisdom of the crowds</a:t>
            </a:r>
          </a:p>
          <a:p>
            <a:endParaRPr lang="en-US" dirty="0"/>
          </a:p>
          <a:p>
            <a:endParaRPr lang="en-US" dirty="0"/>
          </a:p>
        </p:txBody>
      </p:sp>
      <p:pic>
        <p:nvPicPr>
          <p:cNvPr id="4" name="Picture 3" descr="Powerofmany.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181781"/>
            <a:ext cx="8255000" cy="5296421"/>
          </a:xfrm>
          <a:prstGeom prst="rect">
            <a:avLst/>
          </a:prstGeom>
        </p:spPr>
      </p:pic>
      <p:sp>
        <p:nvSpPr>
          <p:cNvPr id="5" name="TextBox 4"/>
          <p:cNvSpPr txBox="1"/>
          <p:nvPr/>
        </p:nvSpPr>
        <p:spPr>
          <a:xfrm>
            <a:off x="0" y="6524954"/>
            <a:ext cx="8815234" cy="369332"/>
          </a:xfrm>
          <a:prstGeom prst="rect">
            <a:avLst/>
          </a:prstGeom>
          <a:noFill/>
        </p:spPr>
        <p:txBody>
          <a:bodyPr wrap="none" rtlCol="0">
            <a:spAutoFit/>
          </a:bodyPr>
          <a:lstStyle/>
          <a:p>
            <a:r>
              <a:rPr lang="en-US" dirty="0"/>
              <a:t>http://www.scaasymposium.org/portfolio/part-v-the-power-of-innovation-and-the-market/</a:t>
            </a:r>
          </a:p>
        </p:txBody>
      </p:sp>
    </p:spTree>
    <p:extLst>
      <p:ext uri="{BB962C8B-B14F-4D97-AF65-F5344CB8AC3E}">
        <p14:creationId xmlns:p14="http://schemas.microsoft.com/office/powerpoint/2010/main" val="396354634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p:txBody>
          <a:bodyPr/>
          <a:lstStyle/>
          <a:p>
            <a:pPr>
              <a:spcAft>
                <a:spcPts val="1800"/>
              </a:spcAft>
            </a:pPr>
            <a:r>
              <a:rPr lang="en-US" sz="3200" dirty="0"/>
              <a:t>A single decision tree does not perform well</a:t>
            </a:r>
          </a:p>
          <a:p>
            <a:pPr>
              <a:spcAft>
                <a:spcPts val="1800"/>
              </a:spcAft>
            </a:pPr>
            <a:r>
              <a:rPr lang="en-US" sz="3200" dirty="0"/>
              <a:t>But, it is super fast</a:t>
            </a:r>
          </a:p>
          <a:p>
            <a:pPr>
              <a:spcAft>
                <a:spcPts val="1800"/>
              </a:spcAft>
            </a:pPr>
            <a:r>
              <a:rPr lang="en-US" sz="3200" dirty="0"/>
              <a:t>What if we learn multiple trees?</a:t>
            </a:r>
          </a:p>
        </p:txBody>
      </p:sp>
      <p:sp>
        <p:nvSpPr>
          <p:cNvPr id="4" name="TextBox 3"/>
          <p:cNvSpPr txBox="1"/>
          <p:nvPr/>
        </p:nvSpPr>
        <p:spPr>
          <a:xfrm>
            <a:off x="239485" y="4717143"/>
            <a:ext cx="8686799" cy="523220"/>
          </a:xfrm>
          <a:prstGeom prst="rect">
            <a:avLst/>
          </a:prstGeom>
          <a:noFill/>
          <a:ln w="28575" cmpd="sng">
            <a:solidFill>
              <a:schemeClr val="accent2"/>
            </a:solidFill>
          </a:ln>
          <a:effectLst/>
        </p:spPr>
        <p:txBody>
          <a:bodyPr wrap="square" rtlCol="0">
            <a:spAutoFit/>
          </a:bodyPr>
          <a:lstStyle/>
          <a:p>
            <a:pPr algn="ctr"/>
            <a:r>
              <a:rPr lang="en-US" sz="2800" dirty="0"/>
              <a:t>We need to make sure they do not all just learn the same</a:t>
            </a:r>
          </a:p>
        </p:txBody>
      </p:sp>
    </p:spTree>
    <p:extLst>
      <p:ext uri="{BB962C8B-B14F-4D97-AF65-F5344CB8AC3E}">
        <p14:creationId xmlns:p14="http://schemas.microsoft.com/office/powerpoint/2010/main" val="1189593887"/>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Bagging	</a:t>
            </a:r>
          </a:p>
        </p:txBody>
      </p:sp>
      <p:sp>
        <p:nvSpPr>
          <p:cNvPr id="3" name="Content Placeholder 2"/>
          <p:cNvSpPr>
            <a:spLocks noGrp="1"/>
          </p:cNvSpPr>
          <p:nvPr>
            <p:ph idx="1"/>
          </p:nvPr>
        </p:nvSpPr>
        <p:spPr/>
        <p:txBody>
          <a:bodyPr>
            <a:normAutofit fontScale="92500" lnSpcReduction="20000"/>
          </a:bodyPr>
          <a:lstStyle/>
          <a:p>
            <a:pPr marL="0" indent="0">
              <a:buNone/>
            </a:pPr>
            <a:r>
              <a:rPr lang="en-US" sz="2800" dirty="0"/>
              <a:t>If we split the data in random different ways, decision trees give different results, </a:t>
            </a:r>
            <a:r>
              <a:rPr lang="en-US" sz="2800" b="1" dirty="0"/>
              <a:t>high variance.</a:t>
            </a:r>
          </a:p>
          <a:p>
            <a:pPr marL="0" indent="0">
              <a:buNone/>
            </a:pPr>
            <a:endParaRPr lang="en-US" sz="2800" b="1" dirty="0"/>
          </a:p>
          <a:p>
            <a:pPr marL="0" indent="0">
              <a:buNone/>
            </a:pPr>
            <a:r>
              <a:rPr lang="en-US" sz="2800" b="1" dirty="0"/>
              <a:t>Bagging: B</a:t>
            </a:r>
            <a:r>
              <a:rPr lang="en-US" sz="2800" dirty="0"/>
              <a:t>ootstrap </a:t>
            </a:r>
            <a:r>
              <a:rPr lang="en-US" sz="2800" b="1" dirty="0"/>
              <a:t>agg</a:t>
            </a:r>
            <a:r>
              <a:rPr lang="en-US" sz="2800" dirty="0"/>
              <a:t>regat</a:t>
            </a:r>
            <a:r>
              <a:rPr lang="en-US" sz="2800" b="1" dirty="0"/>
              <a:t>ing</a:t>
            </a:r>
            <a:r>
              <a:rPr lang="en-US" sz="2800" dirty="0"/>
              <a:t> is a method that result in low variance. </a:t>
            </a:r>
          </a:p>
          <a:p>
            <a:pPr marL="0" indent="0">
              <a:buNone/>
            </a:pPr>
            <a:endParaRPr lang="en-US" sz="2800" dirty="0"/>
          </a:p>
          <a:p>
            <a:pPr marL="0" indent="0">
              <a:buNone/>
            </a:pPr>
            <a:r>
              <a:rPr lang="en-US" sz="2800" dirty="0"/>
              <a:t>If we had multiple realizations of the data (or multiple samples) we could calculate the predictions multiple times and take the average of the fact that averaging  multiple onerous estimations produce less uncertain results</a:t>
            </a:r>
          </a:p>
        </p:txBody>
      </p:sp>
    </p:spTree>
    <p:extLst>
      <p:ext uri="{BB962C8B-B14F-4D97-AF65-F5344CB8AC3E}">
        <p14:creationId xmlns:p14="http://schemas.microsoft.com/office/powerpoint/2010/main" val="2347492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Bagging	</a:t>
            </a:r>
          </a:p>
        </p:txBody>
      </p:sp>
      <p:sp>
        <p:nvSpPr>
          <p:cNvPr id="3" name="Content Placeholder 2"/>
          <p:cNvSpPr>
            <a:spLocks noGrp="1"/>
          </p:cNvSpPr>
          <p:nvPr>
            <p:ph idx="1"/>
          </p:nvPr>
        </p:nvSpPr>
        <p:spPr>
          <a:xfrm>
            <a:off x="457200" y="1255486"/>
            <a:ext cx="8229600" cy="4967514"/>
          </a:xfrm>
        </p:spPr>
        <p:txBody>
          <a:bodyPr>
            <a:normAutofit lnSpcReduction="10000"/>
          </a:bodyPr>
          <a:lstStyle/>
          <a:p>
            <a:pPr marL="0" indent="0">
              <a:buNone/>
            </a:pPr>
            <a:r>
              <a:rPr lang="en-US" sz="2800" dirty="0"/>
              <a:t>Say for each sample </a:t>
            </a:r>
            <a:r>
              <a:rPr lang="en-US" sz="2800" i="1" dirty="0"/>
              <a:t>b</a:t>
            </a:r>
            <a:r>
              <a:rPr lang="en-US" sz="2800" dirty="0"/>
              <a:t>, we calculate </a:t>
            </a:r>
            <a:r>
              <a:rPr lang="en-US" sz="2800" i="1" dirty="0"/>
              <a:t>f</a:t>
            </a:r>
            <a:r>
              <a:rPr lang="en-US" sz="2800" i="1" baseline="30000" dirty="0"/>
              <a:t>b</a:t>
            </a:r>
            <a:r>
              <a:rPr lang="en-US" sz="2800" i="1" dirty="0"/>
              <a:t>(x)</a:t>
            </a:r>
            <a:r>
              <a:rPr lang="en-US" sz="2800" dirty="0"/>
              <a:t>, then:</a:t>
            </a:r>
          </a:p>
          <a:p>
            <a:pPr marL="0" indent="0">
              <a:buNone/>
            </a:pPr>
            <a:endParaRPr lang="en-US" sz="2800" i="1" dirty="0"/>
          </a:p>
          <a:p>
            <a:pPr marL="0" indent="0">
              <a:buNone/>
            </a:pPr>
            <a:endParaRPr lang="en-US" sz="2800" i="1" dirty="0"/>
          </a:p>
          <a:p>
            <a:pPr marL="0" indent="0">
              <a:buNone/>
            </a:pPr>
            <a:r>
              <a:rPr lang="en-US" sz="2800" dirty="0"/>
              <a:t>How? </a:t>
            </a:r>
          </a:p>
          <a:p>
            <a:pPr marL="0" indent="0">
              <a:buNone/>
            </a:pPr>
            <a:endParaRPr lang="en-US" sz="2800" dirty="0"/>
          </a:p>
          <a:p>
            <a:pPr marL="0" indent="0">
              <a:buNone/>
            </a:pPr>
            <a:r>
              <a:rPr lang="en-US" sz="2800" b="1" dirty="0"/>
              <a:t>Bootstrap </a:t>
            </a:r>
            <a:endParaRPr lang="en-US" sz="2800" dirty="0"/>
          </a:p>
          <a:p>
            <a:pPr marL="0" indent="0">
              <a:buNone/>
            </a:pPr>
            <a:r>
              <a:rPr lang="en-US" sz="2800" dirty="0"/>
              <a:t>Construct B (hundreds) of trees (no pruning) </a:t>
            </a:r>
          </a:p>
          <a:p>
            <a:pPr marL="0" indent="0">
              <a:buNone/>
            </a:pPr>
            <a:r>
              <a:rPr lang="en-US" sz="2800" dirty="0"/>
              <a:t>Learn a classifier for each bootstrap sample and average them</a:t>
            </a:r>
          </a:p>
          <a:p>
            <a:pPr marL="0" indent="0">
              <a:buNone/>
            </a:pPr>
            <a:r>
              <a:rPr lang="en-US" sz="2800" dirty="0">
                <a:effectLst>
                  <a:outerShdw blurRad="38100" dist="38100" dir="2700000" algn="tl">
                    <a:srgbClr val="000000">
                      <a:alpha val="43137"/>
                    </a:srgbClr>
                  </a:outerShdw>
                </a:effectLst>
              </a:rPr>
              <a:t>Very effective</a:t>
            </a:r>
          </a:p>
          <a:p>
            <a:pPr marL="0" indent="0">
              <a:buNone/>
            </a:pPr>
            <a:endParaRPr lang="en-US" sz="2800" dirty="0"/>
          </a:p>
        </p:txBody>
      </p:sp>
      <p:pic>
        <p:nvPicPr>
          <p:cNvPr id="4" name="Picture 3" descr="latex-image-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999" y="1715964"/>
            <a:ext cx="3537857" cy="1096529"/>
          </a:xfrm>
          <a:prstGeom prst="rect">
            <a:avLst/>
          </a:prstGeom>
        </p:spPr>
      </p:pic>
      <p:cxnSp>
        <p:nvCxnSpPr>
          <p:cNvPr id="5" name="Straight Connector 4"/>
          <p:cNvCxnSpPr/>
          <p:nvPr/>
        </p:nvCxnSpPr>
        <p:spPr>
          <a:xfrm flipV="1">
            <a:off x="547915" y="3491744"/>
            <a:ext cx="7667625" cy="15875"/>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71649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p:cNvCxnSpPr/>
          <p:nvPr/>
        </p:nvCxnSpPr>
        <p:spPr>
          <a:xfrm flipV="1">
            <a:off x="997857" y="5914574"/>
            <a:ext cx="6948714" cy="3628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V="1">
            <a:off x="1161143" y="1360717"/>
            <a:ext cx="0" cy="47897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7564097" y="6129051"/>
            <a:ext cx="382474" cy="369332"/>
          </a:xfrm>
          <a:prstGeom prst="rect">
            <a:avLst/>
          </a:prstGeom>
          <a:noFill/>
        </p:spPr>
        <p:txBody>
          <a:bodyPr wrap="none" rtlCol="0">
            <a:spAutoFit/>
          </a:bodyPr>
          <a:lstStyle/>
          <a:p>
            <a:r>
              <a:rPr lang="en-US" dirty="0"/>
              <a:t>X</a:t>
            </a:r>
            <a:r>
              <a:rPr lang="en-US" baseline="-25000" dirty="0"/>
              <a:t>1</a:t>
            </a:r>
            <a:endParaRPr lang="en-US" dirty="0"/>
          </a:p>
        </p:txBody>
      </p:sp>
      <p:sp>
        <p:nvSpPr>
          <p:cNvPr id="9" name="TextBox 8"/>
          <p:cNvSpPr txBox="1"/>
          <p:nvPr/>
        </p:nvSpPr>
        <p:spPr>
          <a:xfrm>
            <a:off x="615383" y="1382879"/>
            <a:ext cx="382474" cy="369332"/>
          </a:xfrm>
          <a:prstGeom prst="rect">
            <a:avLst/>
          </a:prstGeom>
          <a:noFill/>
        </p:spPr>
        <p:txBody>
          <a:bodyPr wrap="none" rtlCol="0">
            <a:spAutoFit/>
          </a:bodyPr>
          <a:lstStyle/>
          <a:p>
            <a:r>
              <a:rPr lang="en-US" dirty="0"/>
              <a:t>X</a:t>
            </a:r>
            <a:r>
              <a:rPr lang="en-US" baseline="-25000" dirty="0"/>
              <a:t>2</a:t>
            </a:r>
            <a:endParaRPr lang="en-US" dirty="0"/>
          </a:p>
        </p:txBody>
      </p:sp>
      <p:sp>
        <p:nvSpPr>
          <p:cNvPr id="114" name="Oval 113"/>
          <p:cNvSpPr/>
          <p:nvPr/>
        </p:nvSpPr>
        <p:spPr>
          <a:xfrm>
            <a:off x="1832429" y="2050146"/>
            <a:ext cx="344714" cy="3474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5" name="Oval 114"/>
          <p:cNvSpPr/>
          <p:nvPr/>
        </p:nvSpPr>
        <p:spPr>
          <a:xfrm>
            <a:off x="2982686" y="1791255"/>
            <a:ext cx="344714" cy="3474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6" name="Oval 115"/>
          <p:cNvSpPr/>
          <p:nvPr/>
        </p:nvSpPr>
        <p:spPr>
          <a:xfrm>
            <a:off x="3327400" y="3000832"/>
            <a:ext cx="344714" cy="3474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20" name="Group 119"/>
          <p:cNvGrpSpPr/>
          <p:nvPr/>
        </p:nvGrpSpPr>
        <p:grpSpPr>
          <a:xfrm rot="19067347">
            <a:off x="2004787" y="3673845"/>
            <a:ext cx="1839685" cy="1557049"/>
            <a:chOff x="2004786" y="2967301"/>
            <a:chExt cx="1839685" cy="1557049"/>
          </a:xfrm>
        </p:grpSpPr>
        <p:sp>
          <p:nvSpPr>
            <p:cNvPr id="117" name="Oval 116"/>
            <p:cNvSpPr/>
            <p:nvPr/>
          </p:nvSpPr>
          <p:spPr>
            <a:xfrm>
              <a:off x="2004786" y="3226192"/>
              <a:ext cx="344714" cy="3474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8" name="Oval 117"/>
            <p:cNvSpPr/>
            <p:nvPr/>
          </p:nvSpPr>
          <p:spPr>
            <a:xfrm>
              <a:off x="3155043" y="2967301"/>
              <a:ext cx="344714" cy="3474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9" name="Oval 118"/>
            <p:cNvSpPr/>
            <p:nvPr/>
          </p:nvSpPr>
          <p:spPr>
            <a:xfrm>
              <a:off x="3499757" y="4176878"/>
              <a:ext cx="344714" cy="3474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21" name="Group 120"/>
          <p:cNvGrpSpPr/>
          <p:nvPr/>
        </p:nvGrpSpPr>
        <p:grpSpPr>
          <a:xfrm rot="20886646">
            <a:off x="3443502" y="3416948"/>
            <a:ext cx="1839685" cy="1557049"/>
            <a:chOff x="2004786" y="2967301"/>
            <a:chExt cx="1839685" cy="1557049"/>
          </a:xfrm>
        </p:grpSpPr>
        <p:sp>
          <p:nvSpPr>
            <p:cNvPr id="122" name="Oval 121"/>
            <p:cNvSpPr/>
            <p:nvPr/>
          </p:nvSpPr>
          <p:spPr>
            <a:xfrm>
              <a:off x="2004786" y="3226192"/>
              <a:ext cx="344714" cy="3474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3" name="Oval 122"/>
            <p:cNvSpPr/>
            <p:nvPr/>
          </p:nvSpPr>
          <p:spPr>
            <a:xfrm>
              <a:off x="3155043" y="2967301"/>
              <a:ext cx="344714" cy="3474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4" name="Oval 123"/>
            <p:cNvSpPr/>
            <p:nvPr/>
          </p:nvSpPr>
          <p:spPr>
            <a:xfrm>
              <a:off x="3499757" y="4176878"/>
              <a:ext cx="344714" cy="3474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25" name="Group 124"/>
          <p:cNvGrpSpPr/>
          <p:nvPr/>
        </p:nvGrpSpPr>
        <p:grpSpPr>
          <a:xfrm rot="19067347">
            <a:off x="4712948" y="1516161"/>
            <a:ext cx="1839685" cy="1557049"/>
            <a:chOff x="2004786" y="2967301"/>
            <a:chExt cx="1839685" cy="1557049"/>
          </a:xfrm>
          <a:solidFill>
            <a:srgbClr val="77933C"/>
          </a:solidFill>
        </p:grpSpPr>
        <p:sp>
          <p:nvSpPr>
            <p:cNvPr id="126" name="Oval 125"/>
            <p:cNvSpPr/>
            <p:nvPr/>
          </p:nvSpPr>
          <p:spPr>
            <a:xfrm>
              <a:off x="2004786" y="3226192"/>
              <a:ext cx="344714" cy="347472"/>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7" name="Oval 126"/>
            <p:cNvSpPr/>
            <p:nvPr/>
          </p:nvSpPr>
          <p:spPr>
            <a:xfrm>
              <a:off x="3155043" y="2967301"/>
              <a:ext cx="344714" cy="347472"/>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8" name="Oval 127"/>
            <p:cNvSpPr/>
            <p:nvPr/>
          </p:nvSpPr>
          <p:spPr>
            <a:xfrm>
              <a:off x="3499757" y="4176878"/>
              <a:ext cx="344714" cy="347472"/>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29" name="Group 128"/>
          <p:cNvGrpSpPr/>
          <p:nvPr/>
        </p:nvGrpSpPr>
        <p:grpSpPr>
          <a:xfrm rot="18136368">
            <a:off x="5194164" y="2570785"/>
            <a:ext cx="1839685" cy="1557049"/>
            <a:chOff x="2004786" y="2967301"/>
            <a:chExt cx="1839685" cy="1557049"/>
          </a:xfrm>
          <a:solidFill>
            <a:srgbClr val="77933C"/>
          </a:solidFill>
        </p:grpSpPr>
        <p:sp>
          <p:nvSpPr>
            <p:cNvPr id="130" name="Oval 129"/>
            <p:cNvSpPr/>
            <p:nvPr/>
          </p:nvSpPr>
          <p:spPr>
            <a:xfrm>
              <a:off x="2004786" y="3226192"/>
              <a:ext cx="344714" cy="347472"/>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1" name="Oval 130"/>
            <p:cNvSpPr/>
            <p:nvPr/>
          </p:nvSpPr>
          <p:spPr>
            <a:xfrm>
              <a:off x="3155043" y="2967301"/>
              <a:ext cx="344714" cy="347472"/>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2" name="Oval 131"/>
            <p:cNvSpPr/>
            <p:nvPr/>
          </p:nvSpPr>
          <p:spPr>
            <a:xfrm>
              <a:off x="3499757" y="4176878"/>
              <a:ext cx="344714" cy="347472"/>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33" name="Group 132"/>
          <p:cNvGrpSpPr/>
          <p:nvPr/>
        </p:nvGrpSpPr>
        <p:grpSpPr>
          <a:xfrm rot="1536778">
            <a:off x="4375156" y="4036388"/>
            <a:ext cx="1839685" cy="1557049"/>
            <a:chOff x="2004786" y="2967301"/>
            <a:chExt cx="1839685" cy="1557049"/>
          </a:xfrm>
          <a:solidFill>
            <a:srgbClr val="77933C"/>
          </a:solidFill>
        </p:grpSpPr>
        <p:sp>
          <p:nvSpPr>
            <p:cNvPr id="134" name="Oval 133"/>
            <p:cNvSpPr/>
            <p:nvPr/>
          </p:nvSpPr>
          <p:spPr>
            <a:xfrm>
              <a:off x="2004786" y="3226192"/>
              <a:ext cx="344714" cy="347472"/>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5" name="Oval 134"/>
            <p:cNvSpPr/>
            <p:nvPr/>
          </p:nvSpPr>
          <p:spPr>
            <a:xfrm>
              <a:off x="3155043" y="2967301"/>
              <a:ext cx="344714" cy="347472"/>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6" name="Oval 135"/>
            <p:cNvSpPr/>
            <p:nvPr/>
          </p:nvSpPr>
          <p:spPr>
            <a:xfrm>
              <a:off x="3499757" y="4176878"/>
              <a:ext cx="344714" cy="347472"/>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137" name="Oval 136"/>
          <p:cNvSpPr/>
          <p:nvPr/>
        </p:nvSpPr>
        <p:spPr>
          <a:xfrm>
            <a:off x="4717395" y="1578475"/>
            <a:ext cx="344714" cy="3474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8" name="Freeform 137"/>
          <p:cNvSpPr/>
          <p:nvPr/>
        </p:nvSpPr>
        <p:spPr>
          <a:xfrm>
            <a:off x="4481286" y="780146"/>
            <a:ext cx="1124857" cy="4898571"/>
          </a:xfrm>
          <a:custGeom>
            <a:avLst/>
            <a:gdLst>
              <a:gd name="connsiteX0" fmla="*/ 1124857 w 1124857"/>
              <a:gd name="connsiteY0" fmla="*/ 0 h 4898571"/>
              <a:gd name="connsiteX1" fmla="*/ 1124857 w 1124857"/>
              <a:gd name="connsiteY1" fmla="*/ 0 h 4898571"/>
              <a:gd name="connsiteX2" fmla="*/ 1052285 w 1124857"/>
              <a:gd name="connsiteY2" fmla="*/ 181428 h 4898571"/>
              <a:gd name="connsiteX3" fmla="*/ 1034143 w 1124857"/>
              <a:gd name="connsiteY3" fmla="*/ 235857 h 4898571"/>
              <a:gd name="connsiteX4" fmla="*/ 997857 w 1124857"/>
              <a:gd name="connsiteY4" fmla="*/ 290286 h 4898571"/>
              <a:gd name="connsiteX5" fmla="*/ 943428 w 1124857"/>
              <a:gd name="connsiteY5" fmla="*/ 399143 h 4898571"/>
              <a:gd name="connsiteX6" fmla="*/ 925285 w 1124857"/>
              <a:gd name="connsiteY6" fmla="*/ 471714 h 4898571"/>
              <a:gd name="connsiteX7" fmla="*/ 852714 w 1124857"/>
              <a:gd name="connsiteY7" fmla="*/ 616857 h 4898571"/>
              <a:gd name="connsiteX8" fmla="*/ 780143 w 1124857"/>
              <a:gd name="connsiteY8" fmla="*/ 743857 h 4898571"/>
              <a:gd name="connsiteX9" fmla="*/ 743857 w 1124857"/>
              <a:gd name="connsiteY9" fmla="*/ 889000 h 4898571"/>
              <a:gd name="connsiteX10" fmla="*/ 725714 w 1124857"/>
              <a:gd name="connsiteY10" fmla="*/ 1179286 h 4898571"/>
              <a:gd name="connsiteX11" fmla="*/ 671285 w 1124857"/>
              <a:gd name="connsiteY11" fmla="*/ 1233714 h 4898571"/>
              <a:gd name="connsiteX12" fmla="*/ 544285 w 1124857"/>
              <a:gd name="connsiteY12" fmla="*/ 1288143 h 4898571"/>
              <a:gd name="connsiteX13" fmla="*/ 435428 w 1124857"/>
              <a:gd name="connsiteY13" fmla="*/ 1397000 h 4898571"/>
              <a:gd name="connsiteX14" fmla="*/ 272143 w 1124857"/>
              <a:gd name="connsiteY14" fmla="*/ 1487714 h 4898571"/>
              <a:gd name="connsiteX15" fmla="*/ 235857 w 1124857"/>
              <a:gd name="connsiteY15" fmla="*/ 1542143 h 4898571"/>
              <a:gd name="connsiteX16" fmla="*/ 72571 w 1124857"/>
              <a:gd name="connsiteY16" fmla="*/ 1687286 h 4898571"/>
              <a:gd name="connsiteX17" fmla="*/ 0 w 1124857"/>
              <a:gd name="connsiteY17" fmla="*/ 1796143 h 4898571"/>
              <a:gd name="connsiteX18" fmla="*/ 18143 w 1124857"/>
              <a:gd name="connsiteY18" fmla="*/ 1977571 h 4898571"/>
              <a:gd name="connsiteX19" fmla="*/ 90714 w 1124857"/>
              <a:gd name="connsiteY19" fmla="*/ 2013857 h 4898571"/>
              <a:gd name="connsiteX20" fmla="*/ 199571 w 1124857"/>
              <a:gd name="connsiteY20" fmla="*/ 2086428 h 4898571"/>
              <a:gd name="connsiteX21" fmla="*/ 254000 w 1124857"/>
              <a:gd name="connsiteY21" fmla="*/ 2140857 h 4898571"/>
              <a:gd name="connsiteX22" fmla="*/ 326571 w 1124857"/>
              <a:gd name="connsiteY22" fmla="*/ 2177143 h 4898571"/>
              <a:gd name="connsiteX23" fmla="*/ 435428 w 1124857"/>
              <a:gd name="connsiteY23" fmla="*/ 2249714 h 4898571"/>
              <a:gd name="connsiteX24" fmla="*/ 508000 w 1124857"/>
              <a:gd name="connsiteY24" fmla="*/ 2431143 h 4898571"/>
              <a:gd name="connsiteX25" fmla="*/ 544285 w 1124857"/>
              <a:gd name="connsiteY25" fmla="*/ 2485571 h 4898571"/>
              <a:gd name="connsiteX26" fmla="*/ 580571 w 1124857"/>
              <a:gd name="connsiteY26" fmla="*/ 2576286 h 4898571"/>
              <a:gd name="connsiteX27" fmla="*/ 526143 w 1124857"/>
              <a:gd name="connsiteY27" fmla="*/ 2775857 h 4898571"/>
              <a:gd name="connsiteX28" fmla="*/ 489857 w 1124857"/>
              <a:gd name="connsiteY28" fmla="*/ 2848428 h 4898571"/>
              <a:gd name="connsiteX29" fmla="*/ 381000 w 1124857"/>
              <a:gd name="connsiteY29" fmla="*/ 2939143 h 4898571"/>
              <a:gd name="connsiteX30" fmla="*/ 272143 w 1124857"/>
              <a:gd name="connsiteY30" fmla="*/ 3048000 h 4898571"/>
              <a:gd name="connsiteX31" fmla="*/ 181428 w 1124857"/>
              <a:gd name="connsiteY31" fmla="*/ 3156857 h 4898571"/>
              <a:gd name="connsiteX32" fmla="*/ 163285 w 1124857"/>
              <a:gd name="connsiteY32" fmla="*/ 3211286 h 4898571"/>
              <a:gd name="connsiteX33" fmla="*/ 54428 w 1124857"/>
              <a:gd name="connsiteY33" fmla="*/ 3374571 h 4898571"/>
              <a:gd name="connsiteX34" fmla="*/ 54428 w 1124857"/>
              <a:gd name="connsiteY34" fmla="*/ 3646714 h 4898571"/>
              <a:gd name="connsiteX35" fmla="*/ 127000 w 1124857"/>
              <a:gd name="connsiteY35" fmla="*/ 3755571 h 4898571"/>
              <a:gd name="connsiteX36" fmla="*/ 163285 w 1124857"/>
              <a:gd name="connsiteY36" fmla="*/ 3828143 h 4898571"/>
              <a:gd name="connsiteX37" fmla="*/ 235857 w 1124857"/>
              <a:gd name="connsiteY37" fmla="*/ 4064000 h 4898571"/>
              <a:gd name="connsiteX38" fmla="*/ 272143 w 1124857"/>
              <a:gd name="connsiteY38" fmla="*/ 4136571 h 4898571"/>
              <a:gd name="connsiteX39" fmla="*/ 326571 w 1124857"/>
              <a:gd name="connsiteY39" fmla="*/ 4372428 h 4898571"/>
              <a:gd name="connsiteX40" fmla="*/ 344714 w 1124857"/>
              <a:gd name="connsiteY40" fmla="*/ 4572000 h 4898571"/>
              <a:gd name="connsiteX41" fmla="*/ 362857 w 1124857"/>
              <a:gd name="connsiteY41" fmla="*/ 4644571 h 4898571"/>
              <a:gd name="connsiteX42" fmla="*/ 417285 w 1124857"/>
              <a:gd name="connsiteY42" fmla="*/ 4662714 h 4898571"/>
              <a:gd name="connsiteX43" fmla="*/ 489857 w 1124857"/>
              <a:gd name="connsiteY43" fmla="*/ 4898571 h 4898571"/>
              <a:gd name="connsiteX44" fmla="*/ 489857 w 1124857"/>
              <a:gd name="connsiteY44" fmla="*/ 4898571 h 4898571"/>
              <a:gd name="connsiteX45" fmla="*/ 489857 w 1124857"/>
              <a:gd name="connsiteY45" fmla="*/ 4898571 h 4898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24857" h="4898571">
                <a:moveTo>
                  <a:pt x="1124857" y="0"/>
                </a:moveTo>
                <a:lnTo>
                  <a:pt x="1124857" y="0"/>
                </a:lnTo>
                <a:cubicBezTo>
                  <a:pt x="1100666" y="60476"/>
                  <a:pt x="1075667" y="120635"/>
                  <a:pt x="1052285" y="181428"/>
                </a:cubicBezTo>
                <a:cubicBezTo>
                  <a:pt x="1045420" y="199278"/>
                  <a:pt x="1042696" y="218752"/>
                  <a:pt x="1034143" y="235857"/>
                </a:cubicBezTo>
                <a:cubicBezTo>
                  <a:pt x="1024392" y="255360"/>
                  <a:pt x="1007609" y="270783"/>
                  <a:pt x="997857" y="290286"/>
                </a:cubicBezTo>
                <a:cubicBezTo>
                  <a:pt x="922741" y="440516"/>
                  <a:pt x="1047420" y="243155"/>
                  <a:pt x="943428" y="399143"/>
                </a:cubicBezTo>
                <a:cubicBezTo>
                  <a:pt x="937380" y="423333"/>
                  <a:pt x="934875" y="448697"/>
                  <a:pt x="925285" y="471714"/>
                </a:cubicBezTo>
                <a:cubicBezTo>
                  <a:pt x="904481" y="521645"/>
                  <a:pt x="869819" y="565541"/>
                  <a:pt x="852714" y="616857"/>
                </a:cubicBezTo>
                <a:cubicBezTo>
                  <a:pt x="825009" y="699972"/>
                  <a:pt x="846046" y="655986"/>
                  <a:pt x="780143" y="743857"/>
                </a:cubicBezTo>
                <a:cubicBezTo>
                  <a:pt x="768048" y="792238"/>
                  <a:pt x="746968" y="839227"/>
                  <a:pt x="743857" y="889000"/>
                </a:cubicBezTo>
                <a:cubicBezTo>
                  <a:pt x="737809" y="985762"/>
                  <a:pt x="745687" y="1084415"/>
                  <a:pt x="725714" y="1179286"/>
                </a:cubicBezTo>
                <a:cubicBezTo>
                  <a:pt x="720428" y="1204393"/>
                  <a:pt x="692634" y="1219482"/>
                  <a:pt x="671285" y="1233714"/>
                </a:cubicBezTo>
                <a:cubicBezTo>
                  <a:pt x="533663" y="1325462"/>
                  <a:pt x="715332" y="1151306"/>
                  <a:pt x="544285" y="1288143"/>
                </a:cubicBezTo>
                <a:cubicBezTo>
                  <a:pt x="504214" y="1320200"/>
                  <a:pt x="478125" y="1368535"/>
                  <a:pt x="435428" y="1397000"/>
                </a:cubicBezTo>
                <a:cubicBezTo>
                  <a:pt x="310659" y="1480179"/>
                  <a:pt x="367943" y="1455780"/>
                  <a:pt x="272143" y="1487714"/>
                </a:cubicBezTo>
                <a:cubicBezTo>
                  <a:pt x="260048" y="1505857"/>
                  <a:pt x="251276" y="1526724"/>
                  <a:pt x="235857" y="1542143"/>
                </a:cubicBezTo>
                <a:cubicBezTo>
                  <a:pt x="126784" y="1651214"/>
                  <a:pt x="224960" y="1458702"/>
                  <a:pt x="72571" y="1687286"/>
                </a:cubicBezTo>
                <a:lnTo>
                  <a:pt x="0" y="1796143"/>
                </a:lnTo>
                <a:cubicBezTo>
                  <a:pt x="6048" y="1856619"/>
                  <a:pt x="-5233" y="1921469"/>
                  <a:pt x="18143" y="1977571"/>
                </a:cubicBezTo>
                <a:cubicBezTo>
                  <a:pt x="28545" y="2002536"/>
                  <a:pt x="67523" y="1999942"/>
                  <a:pt x="90714" y="2013857"/>
                </a:cubicBezTo>
                <a:cubicBezTo>
                  <a:pt x="128109" y="2036294"/>
                  <a:pt x="163285" y="2062238"/>
                  <a:pt x="199571" y="2086428"/>
                </a:cubicBezTo>
                <a:cubicBezTo>
                  <a:pt x="220920" y="2100660"/>
                  <a:pt x="233121" y="2125943"/>
                  <a:pt x="254000" y="2140857"/>
                </a:cubicBezTo>
                <a:cubicBezTo>
                  <a:pt x="276008" y="2156577"/>
                  <a:pt x="303380" y="2163228"/>
                  <a:pt x="326571" y="2177143"/>
                </a:cubicBezTo>
                <a:cubicBezTo>
                  <a:pt x="363966" y="2199580"/>
                  <a:pt x="435428" y="2249714"/>
                  <a:pt x="435428" y="2249714"/>
                </a:cubicBezTo>
                <a:cubicBezTo>
                  <a:pt x="572581" y="2478301"/>
                  <a:pt x="424475" y="2208406"/>
                  <a:pt x="508000" y="2431143"/>
                </a:cubicBezTo>
                <a:cubicBezTo>
                  <a:pt x="515656" y="2451559"/>
                  <a:pt x="534534" y="2466068"/>
                  <a:pt x="544285" y="2485571"/>
                </a:cubicBezTo>
                <a:cubicBezTo>
                  <a:pt x="558850" y="2514700"/>
                  <a:pt x="568476" y="2546048"/>
                  <a:pt x="580571" y="2576286"/>
                </a:cubicBezTo>
                <a:cubicBezTo>
                  <a:pt x="575028" y="2598459"/>
                  <a:pt x="546486" y="2728389"/>
                  <a:pt x="526143" y="2775857"/>
                </a:cubicBezTo>
                <a:cubicBezTo>
                  <a:pt x="515489" y="2800716"/>
                  <a:pt x="505577" y="2826420"/>
                  <a:pt x="489857" y="2848428"/>
                </a:cubicBezTo>
                <a:cubicBezTo>
                  <a:pt x="435905" y="2923961"/>
                  <a:pt x="443269" y="2883793"/>
                  <a:pt x="381000" y="2939143"/>
                </a:cubicBezTo>
                <a:cubicBezTo>
                  <a:pt x="342646" y="2973235"/>
                  <a:pt x="300608" y="3005303"/>
                  <a:pt x="272143" y="3048000"/>
                </a:cubicBezTo>
                <a:cubicBezTo>
                  <a:pt x="221624" y="3123777"/>
                  <a:pt x="251275" y="3087010"/>
                  <a:pt x="181428" y="3156857"/>
                </a:cubicBezTo>
                <a:cubicBezTo>
                  <a:pt x="175380" y="3175000"/>
                  <a:pt x="172921" y="3194767"/>
                  <a:pt x="163285" y="3211286"/>
                </a:cubicBezTo>
                <a:cubicBezTo>
                  <a:pt x="130324" y="3267790"/>
                  <a:pt x="54428" y="3374571"/>
                  <a:pt x="54428" y="3374571"/>
                </a:cubicBezTo>
                <a:cubicBezTo>
                  <a:pt x="19851" y="3478301"/>
                  <a:pt x="9584" y="3485279"/>
                  <a:pt x="54428" y="3646714"/>
                </a:cubicBezTo>
                <a:cubicBezTo>
                  <a:pt x="66100" y="3688733"/>
                  <a:pt x="107497" y="3716565"/>
                  <a:pt x="127000" y="3755571"/>
                </a:cubicBezTo>
                <a:cubicBezTo>
                  <a:pt x="139095" y="3779762"/>
                  <a:pt x="153789" y="3802819"/>
                  <a:pt x="163285" y="3828143"/>
                </a:cubicBezTo>
                <a:cubicBezTo>
                  <a:pt x="218829" y="3976263"/>
                  <a:pt x="119503" y="3831296"/>
                  <a:pt x="235857" y="4064000"/>
                </a:cubicBezTo>
                <a:cubicBezTo>
                  <a:pt x="247952" y="4088190"/>
                  <a:pt x="262900" y="4111154"/>
                  <a:pt x="272143" y="4136571"/>
                </a:cubicBezTo>
                <a:cubicBezTo>
                  <a:pt x="299275" y="4211183"/>
                  <a:pt x="317282" y="4293468"/>
                  <a:pt x="326571" y="4372428"/>
                </a:cubicBezTo>
                <a:cubicBezTo>
                  <a:pt x="334376" y="4438769"/>
                  <a:pt x="335886" y="4505788"/>
                  <a:pt x="344714" y="4572000"/>
                </a:cubicBezTo>
                <a:cubicBezTo>
                  <a:pt x="348010" y="4596716"/>
                  <a:pt x="347280" y="4625100"/>
                  <a:pt x="362857" y="4644571"/>
                </a:cubicBezTo>
                <a:cubicBezTo>
                  <a:pt x="374804" y="4659504"/>
                  <a:pt x="398897" y="4657460"/>
                  <a:pt x="417285" y="4662714"/>
                </a:cubicBezTo>
                <a:cubicBezTo>
                  <a:pt x="560262" y="4703565"/>
                  <a:pt x="489857" y="4641060"/>
                  <a:pt x="489857" y="4898571"/>
                </a:cubicBezTo>
                <a:lnTo>
                  <a:pt x="489857" y="4898571"/>
                </a:lnTo>
                <a:lnTo>
                  <a:pt x="489857" y="4898571"/>
                </a:lnTo>
              </a:path>
            </a:pathLst>
          </a:custGeom>
          <a:noFill/>
          <a:ln>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39" name="Freeform 138"/>
          <p:cNvSpPr/>
          <p:nvPr/>
        </p:nvSpPr>
        <p:spPr>
          <a:xfrm flipH="1">
            <a:off x="4128997" y="780146"/>
            <a:ext cx="504689" cy="5050971"/>
          </a:xfrm>
          <a:custGeom>
            <a:avLst/>
            <a:gdLst>
              <a:gd name="connsiteX0" fmla="*/ 1124857 w 1124857"/>
              <a:gd name="connsiteY0" fmla="*/ 0 h 4898571"/>
              <a:gd name="connsiteX1" fmla="*/ 1124857 w 1124857"/>
              <a:gd name="connsiteY1" fmla="*/ 0 h 4898571"/>
              <a:gd name="connsiteX2" fmla="*/ 1052285 w 1124857"/>
              <a:gd name="connsiteY2" fmla="*/ 181428 h 4898571"/>
              <a:gd name="connsiteX3" fmla="*/ 1034143 w 1124857"/>
              <a:gd name="connsiteY3" fmla="*/ 235857 h 4898571"/>
              <a:gd name="connsiteX4" fmla="*/ 997857 w 1124857"/>
              <a:gd name="connsiteY4" fmla="*/ 290286 h 4898571"/>
              <a:gd name="connsiteX5" fmla="*/ 943428 w 1124857"/>
              <a:gd name="connsiteY5" fmla="*/ 399143 h 4898571"/>
              <a:gd name="connsiteX6" fmla="*/ 925285 w 1124857"/>
              <a:gd name="connsiteY6" fmla="*/ 471714 h 4898571"/>
              <a:gd name="connsiteX7" fmla="*/ 852714 w 1124857"/>
              <a:gd name="connsiteY7" fmla="*/ 616857 h 4898571"/>
              <a:gd name="connsiteX8" fmla="*/ 780143 w 1124857"/>
              <a:gd name="connsiteY8" fmla="*/ 743857 h 4898571"/>
              <a:gd name="connsiteX9" fmla="*/ 743857 w 1124857"/>
              <a:gd name="connsiteY9" fmla="*/ 889000 h 4898571"/>
              <a:gd name="connsiteX10" fmla="*/ 725714 w 1124857"/>
              <a:gd name="connsiteY10" fmla="*/ 1179286 h 4898571"/>
              <a:gd name="connsiteX11" fmla="*/ 671285 w 1124857"/>
              <a:gd name="connsiteY11" fmla="*/ 1233714 h 4898571"/>
              <a:gd name="connsiteX12" fmla="*/ 544285 w 1124857"/>
              <a:gd name="connsiteY12" fmla="*/ 1288143 h 4898571"/>
              <a:gd name="connsiteX13" fmla="*/ 435428 w 1124857"/>
              <a:gd name="connsiteY13" fmla="*/ 1397000 h 4898571"/>
              <a:gd name="connsiteX14" fmla="*/ 272143 w 1124857"/>
              <a:gd name="connsiteY14" fmla="*/ 1487714 h 4898571"/>
              <a:gd name="connsiteX15" fmla="*/ 235857 w 1124857"/>
              <a:gd name="connsiteY15" fmla="*/ 1542143 h 4898571"/>
              <a:gd name="connsiteX16" fmla="*/ 72571 w 1124857"/>
              <a:gd name="connsiteY16" fmla="*/ 1687286 h 4898571"/>
              <a:gd name="connsiteX17" fmla="*/ 0 w 1124857"/>
              <a:gd name="connsiteY17" fmla="*/ 1796143 h 4898571"/>
              <a:gd name="connsiteX18" fmla="*/ 18143 w 1124857"/>
              <a:gd name="connsiteY18" fmla="*/ 1977571 h 4898571"/>
              <a:gd name="connsiteX19" fmla="*/ 90714 w 1124857"/>
              <a:gd name="connsiteY19" fmla="*/ 2013857 h 4898571"/>
              <a:gd name="connsiteX20" fmla="*/ 199571 w 1124857"/>
              <a:gd name="connsiteY20" fmla="*/ 2086428 h 4898571"/>
              <a:gd name="connsiteX21" fmla="*/ 254000 w 1124857"/>
              <a:gd name="connsiteY21" fmla="*/ 2140857 h 4898571"/>
              <a:gd name="connsiteX22" fmla="*/ 326571 w 1124857"/>
              <a:gd name="connsiteY22" fmla="*/ 2177143 h 4898571"/>
              <a:gd name="connsiteX23" fmla="*/ 435428 w 1124857"/>
              <a:gd name="connsiteY23" fmla="*/ 2249714 h 4898571"/>
              <a:gd name="connsiteX24" fmla="*/ 508000 w 1124857"/>
              <a:gd name="connsiteY24" fmla="*/ 2431143 h 4898571"/>
              <a:gd name="connsiteX25" fmla="*/ 544285 w 1124857"/>
              <a:gd name="connsiteY25" fmla="*/ 2485571 h 4898571"/>
              <a:gd name="connsiteX26" fmla="*/ 580571 w 1124857"/>
              <a:gd name="connsiteY26" fmla="*/ 2576286 h 4898571"/>
              <a:gd name="connsiteX27" fmla="*/ 526143 w 1124857"/>
              <a:gd name="connsiteY27" fmla="*/ 2775857 h 4898571"/>
              <a:gd name="connsiteX28" fmla="*/ 489857 w 1124857"/>
              <a:gd name="connsiteY28" fmla="*/ 2848428 h 4898571"/>
              <a:gd name="connsiteX29" fmla="*/ 381000 w 1124857"/>
              <a:gd name="connsiteY29" fmla="*/ 2939143 h 4898571"/>
              <a:gd name="connsiteX30" fmla="*/ 272143 w 1124857"/>
              <a:gd name="connsiteY30" fmla="*/ 3048000 h 4898571"/>
              <a:gd name="connsiteX31" fmla="*/ 181428 w 1124857"/>
              <a:gd name="connsiteY31" fmla="*/ 3156857 h 4898571"/>
              <a:gd name="connsiteX32" fmla="*/ 163285 w 1124857"/>
              <a:gd name="connsiteY32" fmla="*/ 3211286 h 4898571"/>
              <a:gd name="connsiteX33" fmla="*/ 54428 w 1124857"/>
              <a:gd name="connsiteY33" fmla="*/ 3374571 h 4898571"/>
              <a:gd name="connsiteX34" fmla="*/ 54428 w 1124857"/>
              <a:gd name="connsiteY34" fmla="*/ 3646714 h 4898571"/>
              <a:gd name="connsiteX35" fmla="*/ 127000 w 1124857"/>
              <a:gd name="connsiteY35" fmla="*/ 3755571 h 4898571"/>
              <a:gd name="connsiteX36" fmla="*/ 163285 w 1124857"/>
              <a:gd name="connsiteY36" fmla="*/ 3828143 h 4898571"/>
              <a:gd name="connsiteX37" fmla="*/ 235857 w 1124857"/>
              <a:gd name="connsiteY37" fmla="*/ 4064000 h 4898571"/>
              <a:gd name="connsiteX38" fmla="*/ 272143 w 1124857"/>
              <a:gd name="connsiteY38" fmla="*/ 4136571 h 4898571"/>
              <a:gd name="connsiteX39" fmla="*/ 326571 w 1124857"/>
              <a:gd name="connsiteY39" fmla="*/ 4372428 h 4898571"/>
              <a:gd name="connsiteX40" fmla="*/ 344714 w 1124857"/>
              <a:gd name="connsiteY40" fmla="*/ 4572000 h 4898571"/>
              <a:gd name="connsiteX41" fmla="*/ 362857 w 1124857"/>
              <a:gd name="connsiteY41" fmla="*/ 4644571 h 4898571"/>
              <a:gd name="connsiteX42" fmla="*/ 417285 w 1124857"/>
              <a:gd name="connsiteY42" fmla="*/ 4662714 h 4898571"/>
              <a:gd name="connsiteX43" fmla="*/ 489857 w 1124857"/>
              <a:gd name="connsiteY43" fmla="*/ 4898571 h 4898571"/>
              <a:gd name="connsiteX44" fmla="*/ 489857 w 1124857"/>
              <a:gd name="connsiteY44" fmla="*/ 4898571 h 4898571"/>
              <a:gd name="connsiteX45" fmla="*/ 489857 w 1124857"/>
              <a:gd name="connsiteY45" fmla="*/ 4898571 h 4898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24857" h="4898571">
                <a:moveTo>
                  <a:pt x="1124857" y="0"/>
                </a:moveTo>
                <a:lnTo>
                  <a:pt x="1124857" y="0"/>
                </a:lnTo>
                <a:cubicBezTo>
                  <a:pt x="1100666" y="60476"/>
                  <a:pt x="1075667" y="120635"/>
                  <a:pt x="1052285" y="181428"/>
                </a:cubicBezTo>
                <a:cubicBezTo>
                  <a:pt x="1045420" y="199278"/>
                  <a:pt x="1042696" y="218752"/>
                  <a:pt x="1034143" y="235857"/>
                </a:cubicBezTo>
                <a:cubicBezTo>
                  <a:pt x="1024392" y="255360"/>
                  <a:pt x="1007609" y="270783"/>
                  <a:pt x="997857" y="290286"/>
                </a:cubicBezTo>
                <a:cubicBezTo>
                  <a:pt x="922741" y="440516"/>
                  <a:pt x="1047420" y="243155"/>
                  <a:pt x="943428" y="399143"/>
                </a:cubicBezTo>
                <a:cubicBezTo>
                  <a:pt x="937380" y="423333"/>
                  <a:pt x="934875" y="448697"/>
                  <a:pt x="925285" y="471714"/>
                </a:cubicBezTo>
                <a:cubicBezTo>
                  <a:pt x="904481" y="521645"/>
                  <a:pt x="869819" y="565541"/>
                  <a:pt x="852714" y="616857"/>
                </a:cubicBezTo>
                <a:cubicBezTo>
                  <a:pt x="825009" y="699972"/>
                  <a:pt x="846046" y="655986"/>
                  <a:pt x="780143" y="743857"/>
                </a:cubicBezTo>
                <a:cubicBezTo>
                  <a:pt x="768048" y="792238"/>
                  <a:pt x="746968" y="839227"/>
                  <a:pt x="743857" y="889000"/>
                </a:cubicBezTo>
                <a:cubicBezTo>
                  <a:pt x="737809" y="985762"/>
                  <a:pt x="745687" y="1084415"/>
                  <a:pt x="725714" y="1179286"/>
                </a:cubicBezTo>
                <a:cubicBezTo>
                  <a:pt x="720428" y="1204393"/>
                  <a:pt x="692634" y="1219482"/>
                  <a:pt x="671285" y="1233714"/>
                </a:cubicBezTo>
                <a:cubicBezTo>
                  <a:pt x="533663" y="1325462"/>
                  <a:pt x="715332" y="1151306"/>
                  <a:pt x="544285" y="1288143"/>
                </a:cubicBezTo>
                <a:cubicBezTo>
                  <a:pt x="504214" y="1320200"/>
                  <a:pt x="478125" y="1368535"/>
                  <a:pt x="435428" y="1397000"/>
                </a:cubicBezTo>
                <a:cubicBezTo>
                  <a:pt x="310659" y="1480179"/>
                  <a:pt x="367943" y="1455780"/>
                  <a:pt x="272143" y="1487714"/>
                </a:cubicBezTo>
                <a:cubicBezTo>
                  <a:pt x="260048" y="1505857"/>
                  <a:pt x="251276" y="1526724"/>
                  <a:pt x="235857" y="1542143"/>
                </a:cubicBezTo>
                <a:cubicBezTo>
                  <a:pt x="126784" y="1651214"/>
                  <a:pt x="224960" y="1458702"/>
                  <a:pt x="72571" y="1687286"/>
                </a:cubicBezTo>
                <a:lnTo>
                  <a:pt x="0" y="1796143"/>
                </a:lnTo>
                <a:cubicBezTo>
                  <a:pt x="6048" y="1856619"/>
                  <a:pt x="-5233" y="1921469"/>
                  <a:pt x="18143" y="1977571"/>
                </a:cubicBezTo>
                <a:cubicBezTo>
                  <a:pt x="28545" y="2002536"/>
                  <a:pt x="67523" y="1999942"/>
                  <a:pt x="90714" y="2013857"/>
                </a:cubicBezTo>
                <a:cubicBezTo>
                  <a:pt x="128109" y="2036294"/>
                  <a:pt x="163285" y="2062238"/>
                  <a:pt x="199571" y="2086428"/>
                </a:cubicBezTo>
                <a:cubicBezTo>
                  <a:pt x="220920" y="2100660"/>
                  <a:pt x="233121" y="2125943"/>
                  <a:pt x="254000" y="2140857"/>
                </a:cubicBezTo>
                <a:cubicBezTo>
                  <a:pt x="276008" y="2156577"/>
                  <a:pt x="303380" y="2163228"/>
                  <a:pt x="326571" y="2177143"/>
                </a:cubicBezTo>
                <a:cubicBezTo>
                  <a:pt x="363966" y="2199580"/>
                  <a:pt x="435428" y="2249714"/>
                  <a:pt x="435428" y="2249714"/>
                </a:cubicBezTo>
                <a:cubicBezTo>
                  <a:pt x="572581" y="2478301"/>
                  <a:pt x="424475" y="2208406"/>
                  <a:pt x="508000" y="2431143"/>
                </a:cubicBezTo>
                <a:cubicBezTo>
                  <a:pt x="515656" y="2451559"/>
                  <a:pt x="534534" y="2466068"/>
                  <a:pt x="544285" y="2485571"/>
                </a:cubicBezTo>
                <a:cubicBezTo>
                  <a:pt x="558850" y="2514700"/>
                  <a:pt x="568476" y="2546048"/>
                  <a:pt x="580571" y="2576286"/>
                </a:cubicBezTo>
                <a:cubicBezTo>
                  <a:pt x="575028" y="2598459"/>
                  <a:pt x="546486" y="2728389"/>
                  <a:pt x="526143" y="2775857"/>
                </a:cubicBezTo>
                <a:cubicBezTo>
                  <a:pt x="515489" y="2800716"/>
                  <a:pt x="505577" y="2826420"/>
                  <a:pt x="489857" y="2848428"/>
                </a:cubicBezTo>
                <a:cubicBezTo>
                  <a:pt x="435905" y="2923961"/>
                  <a:pt x="443269" y="2883793"/>
                  <a:pt x="381000" y="2939143"/>
                </a:cubicBezTo>
                <a:cubicBezTo>
                  <a:pt x="342646" y="2973235"/>
                  <a:pt x="300608" y="3005303"/>
                  <a:pt x="272143" y="3048000"/>
                </a:cubicBezTo>
                <a:cubicBezTo>
                  <a:pt x="221624" y="3123777"/>
                  <a:pt x="251275" y="3087010"/>
                  <a:pt x="181428" y="3156857"/>
                </a:cubicBezTo>
                <a:cubicBezTo>
                  <a:pt x="175380" y="3175000"/>
                  <a:pt x="172921" y="3194767"/>
                  <a:pt x="163285" y="3211286"/>
                </a:cubicBezTo>
                <a:cubicBezTo>
                  <a:pt x="130324" y="3267790"/>
                  <a:pt x="54428" y="3374571"/>
                  <a:pt x="54428" y="3374571"/>
                </a:cubicBezTo>
                <a:cubicBezTo>
                  <a:pt x="19851" y="3478301"/>
                  <a:pt x="9584" y="3485279"/>
                  <a:pt x="54428" y="3646714"/>
                </a:cubicBezTo>
                <a:cubicBezTo>
                  <a:pt x="66100" y="3688733"/>
                  <a:pt x="107497" y="3716565"/>
                  <a:pt x="127000" y="3755571"/>
                </a:cubicBezTo>
                <a:cubicBezTo>
                  <a:pt x="139095" y="3779762"/>
                  <a:pt x="153789" y="3802819"/>
                  <a:pt x="163285" y="3828143"/>
                </a:cubicBezTo>
                <a:cubicBezTo>
                  <a:pt x="218829" y="3976263"/>
                  <a:pt x="119503" y="3831296"/>
                  <a:pt x="235857" y="4064000"/>
                </a:cubicBezTo>
                <a:cubicBezTo>
                  <a:pt x="247952" y="4088190"/>
                  <a:pt x="262900" y="4111154"/>
                  <a:pt x="272143" y="4136571"/>
                </a:cubicBezTo>
                <a:cubicBezTo>
                  <a:pt x="299275" y="4211183"/>
                  <a:pt x="317282" y="4293468"/>
                  <a:pt x="326571" y="4372428"/>
                </a:cubicBezTo>
                <a:cubicBezTo>
                  <a:pt x="334376" y="4438769"/>
                  <a:pt x="335886" y="4505788"/>
                  <a:pt x="344714" y="4572000"/>
                </a:cubicBezTo>
                <a:cubicBezTo>
                  <a:pt x="348010" y="4596716"/>
                  <a:pt x="347280" y="4625100"/>
                  <a:pt x="362857" y="4644571"/>
                </a:cubicBezTo>
                <a:cubicBezTo>
                  <a:pt x="374804" y="4659504"/>
                  <a:pt x="398897" y="4657460"/>
                  <a:pt x="417285" y="4662714"/>
                </a:cubicBezTo>
                <a:cubicBezTo>
                  <a:pt x="560262" y="4703565"/>
                  <a:pt x="489857" y="4641060"/>
                  <a:pt x="489857" y="4898571"/>
                </a:cubicBezTo>
                <a:lnTo>
                  <a:pt x="489857" y="4898571"/>
                </a:lnTo>
                <a:lnTo>
                  <a:pt x="489857" y="4898571"/>
                </a:lnTo>
              </a:path>
            </a:pathLst>
          </a:custGeom>
          <a:noFill/>
          <a:ln>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40" name="Freeform 139"/>
          <p:cNvSpPr/>
          <p:nvPr/>
        </p:nvSpPr>
        <p:spPr>
          <a:xfrm rot="20113335">
            <a:off x="4801875" y="818850"/>
            <a:ext cx="620785" cy="5050971"/>
          </a:xfrm>
          <a:custGeom>
            <a:avLst/>
            <a:gdLst>
              <a:gd name="connsiteX0" fmla="*/ 1124857 w 1124857"/>
              <a:gd name="connsiteY0" fmla="*/ 0 h 4898571"/>
              <a:gd name="connsiteX1" fmla="*/ 1124857 w 1124857"/>
              <a:gd name="connsiteY1" fmla="*/ 0 h 4898571"/>
              <a:gd name="connsiteX2" fmla="*/ 1052285 w 1124857"/>
              <a:gd name="connsiteY2" fmla="*/ 181428 h 4898571"/>
              <a:gd name="connsiteX3" fmla="*/ 1034143 w 1124857"/>
              <a:gd name="connsiteY3" fmla="*/ 235857 h 4898571"/>
              <a:gd name="connsiteX4" fmla="*/ 997857 w 1124857"/>
              <a:gd name="connsiteY4" fmla="*/ 290286 h 4898571"/>
              <a:gd name="connsiteX5" fmla="*/ 943428 w 1124857"/>
              <a:gd name="connsiteY5" fmla="*/ 399143 h 4898571"/>
              <a:gd name="connsiteX6" fmla="*/ 925285 w 1124857"/>
              <a:gd name="connsiteY6" fmla="*/ 471714 h 4898571"/>
              <a:gd name="connsiteX7" fmla="*/ 852714 w 1124857"/>
              <a:gd name="connsiteY7" fmla="*/ 616857 h 4898571"/>
              <a:gd name="connsiteX8" fmla="*/ 780143 w 1124857"/>
              <a:gd name="connsiteY8" fmla="*/ 743857 h 4898571"/>
              <a:gd name="connsiteX9" fmla="*/ 743857 w 1124857"/>
              <a:gd name="connsiteY9" fmla="*/ 889000 h 4898571"/>
              <a:gd name="connsiteX10" fmla="*/ 725714 w 1124857"/>
              <a:gd name="connsiteY10" fmla="*/ 1179286 h 4898571"/>
              <a:gd name="connsiteX11" fmla="*/ 671285 w 1124857"/>
              <a:gd name="connsiteY11" fmla="*/ 1233714 h 4898571"/>
              <a:gd name="connsiteX12" fmla="*/ 544285 w 1124857"/>
              <a:gd name="connsiteY12" fmla="*/ 1288143 h 4898571"/>
              <a:gd name="connsiteX13" fmla="*/ 435428 w 1124857"/>
              <a:gd name="connsiteY13" fmla="*/ 1397000 h 4898571"/>
              <a:gd name="connsiteX14" fmla="*/ 272143 w 1124857"/>
              <a:gd name="connsiteY14" fmla="*/ 1487714 h 4898571"/>
              <a:gd name="connsiteX15" fmla="*/ 235857 w 1124857"/>
              <a:gd name="connsiteY15" fmla="*/ 1542143 h 4898571"/>
              <a:gd name="connsiteX16" fmla="*/ 72571 w 1124857"/>
              <a:gd name="connsiteY16" fmla="*/ 1687286 h 4898571"/>
              <a:gd name="connsiteX17" fmla="*/ 0 w 1124857"/>
              <a:gd name="connsiteY17" fmla="*/ 1796143 h 4898571"/>
              <a:gd name="connsiteX18" fmla="*/ 18143 w 1124857"/>
              <a:gd name="connsiteY18" fmla="*/ 1977571 h 4898571"/>
              <a:gd name="connsiteX19" fmla="*/ 90714 w 1124857"/>
              <a:gd name="connsiteY19" fmla="*/ 2013857 h 4898571"/>
              <a:gd name="connsiteX20" fmla="*/ 199571 w 1124857"/>
              <a:gd name="connsiteY20" fmla="*/ 2086428 h 4898571"/>
              <a:gd name="connsiteX21" fmla="*/ 254000 w 1124857"/>
              <a:gd name="connsiteY21" fmla="*/ 2140857 h 4898571"/>
              <a:gd name="connsiteX22" fmla="*/ 326571 w 1124857"/>
              <a:gd name="connsiteY22" fmla="*/ 2177143 h 4898571"/>
              <a:gd name="connsiteX23" fmla="*/ 435428 w 1124857"/>
              <a:gd name="connsiteY23" fmla="*/ 2249714 h 4898571"/>
              <a:gd name="connsiteX24" fmla="*/ 508000 w 1124857"/>
              <a:gd name="connsiteY24" fmla="*/ 2431143 h 4898571"/>
              <a:gd name="connsiteX25" fmla="*/ 544285 w 1124857"/>
              <a:gd name="connsiteY25" fmla="*/ 2485571 h 4898571"/>
              <a:gd name="connsiteX26" fmla="*/ 580571 w 1124857"/>
              <a:gd name="connsiteY26" fmla="*/ 2576286 h 4898571"/>
              <a:gd name="connsiteX27" fmla="*/ 526143 w 1124857"/>
              <a:gd name="connsiteY27" fmla="*/ 2775857 h 4898571"/>
              <a:gd name="connsiteX28" fmla="*/ 489857 w 1124857"/>
              <a:gd name="connsiteY28" fmla="*/ 2848428 h 4898571"/>
              <a:gd name="connsiteX29" fmla="*/ 381000 w 1124857"/>
              <a:gd name="connsiteY29" fmla="*/ 2939143 h 4898571"/>
              <a:gd name="connsiteX30" fmla="*/ 272143 w 1124857"/>
              <a:gd name="connsiteY30" fmla="*/ 3048000 h 4898571"/>
              <a:gd name="connsiteX31" fmla="*/ 181428 w 1124857"/>
              <a:gd name="connsiteY31" fmla="*/ 3156857 h 4898571"/>
              <a:gd name="connsiteX32" fmla="*/ 163285 w 1124857"/>
              <a:gd name="connsiteY32" fmla="*/ 3211286 h 4898571"/>
              <a:gd name="connsiteX33" fmla="*/ 54428 w 1124857"/>
              <a:gd name="connsiteY33" fmla="*/ 3374571 h 4898571"/>
              <a:gd name="connsiteX34" fmla="*/ 54428 w 1124857"/>
              <a:gd name="connsiteY34" fmla="*/ 3646714 h 4898571"/>
              <a:gd name="connsiteX35" fmla="*/ 127000 w 1124857"/>
              <a:gd name="connsiteY35" fmla="*/ 3755571 h 4898571"/>
              <a:gd name="connsiteX36" fmla="*/ 163285 w 1124857"/>
              <a:gd name="connsiteY36" fmla="*/ 3828143 h 4898571"/>
              <a:gd name="connsiteX37" fmla="*/ 235857 w 1124857"/>
              <a:gd name="connsiteY37" fmla="*/ 4064000 h 4898571"/>
              <a:gd name="connsiteX38" fmla="*/ 272143 w 1124857"/>
              <a:gd name="connsiteY38" fmla="*/ 4136571 h 4898571"/>
              <a:gd name="connsiteX39" fmla="*/ 326571 w 1124857"/>
              <a:gd name="connsiteY39" fmla="*/ 4372428 h 4898571"/>
              <a:gd name="connsiteX40" fmla="*/ 344714 w 1124857"/>
              <a:gd name="connsiteY40" fmla="*/ 4572000 h 4898571"/>
              <a:gd name="connsiteX41" fmla="*/ 362857 w 1124857"/>
              <a:gd name="connsiteY41" fmla="*/ 4644571 h 4898571"/>
              <a:gd name="connsiteX42" fmla="*/ 417285 w 1124857"/>
              <a:gd name="connsiteY42" fmla="*/ 4662714 h 4898571"/>
              <a:gd name="connsiteX43" fmla="*/ 489857 w 1124857"/>
              <a:gd name="connsiteY43" fmla="*/ 4898571 h 4898571"/>
              <a:gd name="connsiteX44" fmla="*/ 489857 w 1124857"/>
              <a:gd name="connsiteY44" fmla="*/ 4898571 h 4898571"/>
              <a:gd name="connsiteX45" fmla="*/ 489857 w 1124857"/>
              <a:gd name="connsiteY45" fmla="*/ 4898571 h 4898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24857" h="4898571">
                <a:moveTo>
                  <a:pt x="1124857" y="0"/>
                </a:moveTo>
                <a:lnTo>
                  <a:pt x="1124857" y="0"/>
                </a:lnTo>
                <a:cubicBezTo>
                  <a:pt x="1100666" y="60476"/>
                  <a:pt x="1075667" y="120635"/>
                  <a:pt x="1052285" y="181428"/>
                </a:cubicBezTo>
                <a:cubicBezTo>
                  <a:pt x="1045420" y="199278"/>
                  <a:pt x="1042696" y="218752"/>
                  <a:pt x="1034143" y="235857"/>
                </a:cubicBezTo>
                <a:cubicBezTo>
                  <a:pt x="1024392" y="255360"/>
                  <a:pt x="1007609" y="270783"/>
                  <a:pt x="997857" y="290286"/>
                </a:cubicBezTo>
                <a:cubicBezTo>
                  <a:pt x="922741" y="440516"/>
                  <a:pt x="1047420" y="243155"/>
                  <a:pt x="943428" y="399143"/>
                </a:cubicBezTo>
                <a:cubicBezTo>
                  <a:pt x="937380" y="423333"/>
                  <a:pt x="934875" y="448697"/>
                  <a:pt x="925285" y="471714"/>
                </a:cubicBezTo>
                <a:cubicBezTo>
                  <a:pt x="904481" y="521645"/>
                  <a:pt x="869819" y="565541"/>
                  <a:pt x="852714" y="616857"/>
                </a:cubicBezTo>
                <a:cubicBezTo>
                  <a:pt x="825009" y="699972"/>
                  <a:pt x="846046" y="655986"/>
                  <a:pt x="780143" y="743857"/>
                </a:cubicBezTo>
                <a:cubicBezTo>
                  <a:pt x="768048" y="792238"/>
                  <a:pt x="746968" y="839227"/>
                  <a:pt x="743857" y="889000"/>
                </a:cubicBezTo>
                <a:cubicBezTo>
                  <a:pt x="737809" y="985762"/>
                  <a:pt x="745687" y="1084415"/>
                  <a:pt x="725714" y="1179286"/>
                </a:cubicBezTo>
                <a:cubicBezTo>
                  <a:pt x="720428" y="1204393"/>
                  <a:pt x="692634" y="1219482"/>
                  <a:pt x="671285" y="1233714"/>
                </a:cubicBezTo>
                <a:cubicBezTo>
                  <a:pt x="533663" y="1325462"/>
                  <a:pt x="715332" y="1151306"/>
                  <a:pt x="544285" y="1288143"/>
                </a:cubicBezTo>
                <a:cubicBezTo>
                  <a:pt x="504214" y="1320200"/>
                  <a:pt x="478125" y="1368535"/>
                  <a:pt x="435428" y="1397000"/>
                </a:cubicBezTo>
                <a:cubicBezTo>
                  <a:pt x="310659" y="1480179"/>
                  <a:pt x="367943" y="1455780"/>
                  <a:pt x="272143" y="1487714"/>
                </a:cubicBezTo>
                <a:cubicBezTo>
                  <a:pt x="260048" y="1505857"/>
                  <a:pt x="251276" y="1526724"/>
                  <a:pt x="235857" y="1542143"/>
                </a:cubicBezTo>
                <a:cubicBezTo>
                  <a:pt x="126784" y="1651214"/>
                  <a:pt x="224960" y="1458702"/>
                  <a:pt x="72571" y="1687286"/>
                </a:cubicBezTo>
                <a:lnTo>
                  <a:pt x="0" y="1796143"/>
                </a:lnTo>
                <a:cubicBezTo>
                  <a:pt x="6048" y="1856619"/>
                  <a:pt x="-5233" y="1921469"/>
                  <a:pt x="18143" y="1977571"/>
                </a:cubicBezTo>
                <a:cubicBezTo>
                  <a:pt x="28545" y="2002536"/>
                  <a:pt x="67523" y="1999942"/>
                  <a:pt x="90714" y="2013857"/>
                </a:cubicBezTo>
                <a:cubicBezTo>
                  <a:pt x="128109" y="2036294"/>
                  <a:pt x="163285" y="2062238"/>
                  <a:pt x="199571" y="2086428"/>
                </a:cubicBezTo>
                <a:cubicBezTo>
                  <a:pt x="220920" y="2100660"/>
                  <a:pt x="233121" y="2125943"/>
                  <a:pt x="254000" y="2140857"/>
                </a:cubicBezTo>
                <a:cubicBezTo>
                  <a:pt x="276008" y="2156577"/>
                  <a:pt x="303380" y="2163228"/>
                  <a:pt x="326571" y="2177143"/>
                </a:cubicBezTo>
                <a:cubicBezTo>
                  <a:pt x="363966" y="2199580"/>
                  <a:pt x="435428" y="2249714"/>
                  <a:pt x="435428" y="2249714"/>
                </a:cubicBezTo>
                <a:cubicBezTo>
                  <a:pt x="572581" y="2478301"/>
                  <a:pt x="424475" y="2208406"/>
                  <a:pt x="508000" y="2431143"/>
                </a:cubicBezTo>
                <a:cubicBezTo>
                  <a:pt x="515656" y="2451559"/>
                  <a:pt x="534534" y="2466068"/>
                  <a:pt x="544285" y="2485571"/>
                </a:cubicBezTo>
                <a:cubicBezTo>
                  <a:pt x="558850" y="2514700"/>
                  <a:pt x="568476" y="2546048"/>
                  <a:pt x="580571" y="2576286"/>
                </a:cubicBezTo>
                <a:cubicBezTo>
                  <a:pt x="575028" y="2598459"/>
                  <a:pt x="546486" y="2728389"/>
                  <a:pt x="526143" y="2775857"/>
                </a:cubicBezTo>
                <a:cubicBezTo>
                  <a:pt x="515489" y="2800716"/>
                  <a:pt x="505577" y="2826420"/>
                  <a:pt x="489857" y="2848428"/>
                </a:cubicBezTo>
                <a:cubicBezTo>
                  <a:pt x="435905" y="2923961"/>
                  <a:pt x="443269" y="2883793"/>
                  <a:pt x="381000" y="2939143"/>
                </a:cubicBezTo>
                <a:cubicBezTo>
                  <a:pt x="342646" y="2973235"/>
                  <a:pt x="300608" y="3005303"/>
                  <a:pt x="272143" y="3048000"/>
                </a:cubicBezTo>
                <a:cubicBezTo>
                  <a:pt x="221624" y="3123777"/>
                  <a:pt x="251275" y="3087010"/>
                  <a:pt x="181428" y="3156857"/>
                </a:cubicBezTo>
                <a:cubicBezTo>
                  <a:pt x="175380" y="3175000"/>
                  <a:pt x="172921" y="3194767"/>
                  <a:pt x="163285" y="3211286"/>
                </a:cubicBezTo>
                <a:cubicBezTo>
                  <a:pt x="130324" y="3267790"/>
                  <a:pt x="54428" y="3374571"/>
                  <a:pt x="54428" y="3374571"/>
                </a:cubicBezTo>
                <a:cubicBezTo>
                  <a:pt x="19851" y="3478301"/>
                  <a:pt x="9584" y="3485279"/>
                  <a:pt x="54428" y="3646714"/>
                </a:cubicBezTo>
                <a:cubicBezTo>
                  <a:pt x="66100" y="3688733"/>
                  <a:pt x="107497" y="3716565"/>
                  <a:pt x="127000" y="3755571"/>
                </a:cubicBezTo>
                <a:cubicBezTo>
                  <a:pt x="139095" y="3779762"/>
                  <a:pt x="153789" y="3802819"/>
                  <a:pt x="163285" y="3828143"/>
                </a:cubicBezTo>
                <a:cubicBezTo>
                  <a:pt x="218829" y="3976263"/>
                  <a:pt x="119503" y="3831296"/>
                  <a:pt x="235857" y="4064000"/>
                </a:cubicBezTo>
                <a:cubicBezTo>
                  <a:pt x="247952" y="4088190"/>
                  <a:pt x="262900" y="4111154"/>
                  <a:pt x="272143" y="4136571"/>
                </a:cubicBezTo>
                <a:cubicBezTo>
                  <a:pt x="299275" y="4211183"/>
                  <a:pt x="317282" y="4293468"/>
                  <a:pt x="326571" y="4372428"/>
                </a:cubicBezTo>
                <a:cubicBezTo>
                  <a:pt x="334376" y="4438769"/>
                  <a:pt x="335886" y="4505788"/>
                  <a:pt x="344714" y="4572000"/>
                </a:cubicBezTo>
                <a:cubicBezTo>
                  <a:pt x="348010" y="4596716"/>
                  <a:pt x="347280" y="4625100"/>
                  <a:pt x="362857" y="4644571"/>
                </a:cubicBezTo>
                <a:cubicBezTo>
                  <a:pt x="374804" y="4659504"/>
                  <a:pt x="398897" y="4657460"/>
                  <a:pt x="417285" y="4662714"/>
                </a:cubicBezTo>
                <a:cubicBezTo>
                  <a:pt x="560262" y="4703565"/>
                  <a:pt x="489857" y="4641060"/>
                  <a:pt x="489857" y="4898571"/>
                </a:cubicBezTo>
                <a:lnTo>
                  <a:pt x="489857" y="4898571"/>
                </a:lnTo>
                <a:lnTo>
                  <a:pt x="489857" y="4898571"/>
                </a:lnTo>
              </a:path>
            </a:pathLst>
          </a:custGeom>
          <a:noFill/>
          <a:ln>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41" name="Freeform 140"/>
          <p:cNvSpPr/>
          <p:nvPr/>
        </p:nvSpPr>
        <p:spPr>
          <a:xfrm rot="21163266">
            <a:off x="4954275" y="971250"/>
            <a:ext cx="620785" cy="5050971"/>
          </a:xfrm>
          <a:custGeom>
            <a:avLst/>
            <a:gdLst>
              <a:gd name="connsiteX0" fmla="*/ 1124857 w 1124857"/>
              <a:gd name="connsiteY0" fmla="*/ 0 h 4898571"/>
              <a:gd name="connsiteX1" fmla="*/ 1124857 w 1124857"/>
              <a:gd name="connsiteY1" fmla="*/ 0 h 4898571"/>
              <a:gd name="connsiteX2" fmla="*/ 1052285 w 1124857"/>
              <a:gd name="connsiteY2" fmla="*/ 181428 h 4898571"/>
              <a:gd name="connsiteX3" fmla="*/ 1034143 w 1124857"/>
              <a:gd name="connsiteY3" fmla="*/ 235857 h 4898571"/>
              <a:gd name="connsiteX4" fmla="*/ 997857 w 1124857"/>
              <a:gd name="connsiteY4" fmla="*/ 290286 h 4898571"/>
              <a:gd name="connsiteX5" fmla="*/ 943428 w 1124857"/>
              <a:gd name="connsiteY5" fmla="*/ 399143 h 4898571"/>
              <a:gd name="connsiteX6" fmla="*/ 925285 w 1124857"/>
              <a:gd name="connsiteY6" fmla="*/ 471714 h 4898571"/>
              <a:gd name="connsiteX7" fmla="*/ 852714 w 1124857"/>
              <a:gd name="connsiteY7" fmla="*/ 616857 h 4898571"/>
              <a:gd name="connsiteX8" fmla="*/ 780143 w 1124857"/>
              <a:gd name="connsiteY8" fmla="*/ 743857 h 4898571"/>
              <a:gd name="connsiteX9" fmla="*/ 743857 w 1124857"/>
              <a:gd name="connsiteY9" fmla="*/ 889000 h 4898571"/>
              <a:gd name="connsiteX10" fmla="*/ 725714 w 1124857"/>
              <a:gd name="connsiteY10" fmla="*/ 1179286 h 4898571"/>
              <a:gd name="connsiteX11" fmla="*/ 671285 w 1124857"/>
              <a:gd name="connsiteY11" fmla="*/ 1233714 h 4898571"/>
              <a:gd name="connsiteX12" fmla="*/ 544285 w 1124857"/>
              <a:gd name="connsiteY12" fmla="*/ 1288143 h 4898571"/>
              <a:gd name="connsiteX13" fmla="*/ 435428 w 1124857"/>
              <a:gd name="connsiteY13" fmla="*/ 1397000 h 4898571"/>
              <a:gd name="connsiteX14" fmla="*/ 272143 w 1124857"/>
              <a:gd name="connsiteY14" fmla="*/ 1487714 h 4898571"/>
              <a:gd name="connsiteX15" fmla="*/ 235857 w 1124857"/>
              <a:gd name="connsiteY15" fmla="*/ 1542143 h 4898571"/>
              <a:gd name="connsiteX16" fmla="*/ 72571 w 1124857"/>
              <a:gd name="connsiteY16" fmla="*/ 1687286 h 4898571"/>
              <a:gd name="connsiteX17" fmla="*/ 0 w 1124857"/>
              <a:gd name="connsiteY17" fmla="*/ 1796143 h 4898571"/>
              <a:gd name="connsiteX18" fmla="*/ 18143 w 1124857"/>
              <a:gd name="connsiteY18" fmla="*/ 1977571 h 4898571"/>
              <a:gd name="connsiteX19" fmla="*/ 90714 w 1124857"/>
              <a:gd name="connsiteY19" fmla="*/ 2013857 h 4898571"/>
              <a:gd name="connsiteX20" fmla="*/ 199571 w 1124857"/>
              <a:gd name="connsiteY20" fmla="*/ 2086428 h 4898571"/>
              <a:gd name="connsiteX21" fmla="*/ 254000 w 1124857"/>
              <a:gd name="connsiteY21" fmla="*/ 2140857 h 4898571"/>
              <a:gd name="connsiteX22" fmla="*/ 326571 w 1124857"/>
              <a:gd name="connsiteY22" fmla="*/ 2177143 h 4898571"/>
              <a:gd name="connsiteX23" fmla="*/ 435428 w 1124857"/>
              <a:gd name="connsiteY23" fmla="*/ 2249714 h 4898571"/>
              <a:gd name="connsiteX24" fmla="*/ 508000 w 1124857"/>
              <a:gd name="connsiteY24" fmla="*/ 2431143 h 4898571"/>
              <a:gd name="connsiteX25" fmla="*/ 544285 w 1124857"/>
              <a:gd name="connsiteY25" fmla="*/ 2485571 h 4898571"/>
              <a:gd name="connsiteX26" fmla="*/ 580571 w 1124857"/>
              <a:gd name="connsiteY26" fmla="*/ 2576286 h 4898571"/>
              <a:gd name="connsiteX27" fmla="*/ 526143 w 1124857"/>
              <a:gd name="connsiteY27" fmla="*/ 2775857 h 4898571"/>
              <a:gd name="connsiteX28" fmla="*/ 489857 w 1124857"/>
              <a:gd name="connsiteY28" fmla="*/ 2848428 h 4898571"/>
              <a:gd name="connsiteX29" fmla="*/ 381000 w 1124857"/>
              <a:gd name="connsiteY29" fmla="*/ 2939143 h 4898571"/>
              <a:gd name="connsiteX30" fmla="*/ 272143 w 1124857"/>
              <a:gd name="connsiteY30" fmla="*/ 3048000 h 4898571"/>
              <a:gd name="connsiteX31" fmla="*/ 181428 w 1124857"/>
              <a:gd name="connsiteY31" fmla="*/ 3156857 h 4898571"/>
              <a:gd name="connsiteX32" fmla="*/ 163285 w 1124857"/>
              <a:gd name="connsiteY32" fmla="*/ 3211286 h 4898571"/>
              <a:gd name="connsiteX33" fmla="*/ 54428 w 1124857"/>
              <a:gd name="connsiteY33" fmla="*/ 3374571 h 4898571"/>
              <a:gd name="connsiteX34" fmla="*/ 54428 w 1124857"/>
              <a:gd name="connsiteY34" fmla="*/ 3646714 h 4898571"/>
              <a:gd name="connsiteX35" fmla="*/ 127000 w 1124857"/>
              <a:gd name="connsiteY35" fmla="*/ 3755571 h 4898571"/>
              <a:gd name="connsiteX36" fmla="*/ 163285 w 1124857"/>
              <a:gd name="connsiteY36" fmla="*/ 3828143 h 4898571"/>
              <a:gd name="connsiteX37" fmla="*/ 235857 w 1124857"/>
              <a:gd name="connsiteY37" fmla="*/ 4064000 h 4898571"/>
              <a:gd name="connsiteX38" fmla="*/ 272143 w 1124857"/>
              <a:gd name="connsiteY38" fmla="*/ 4136571 h 4898571"/>
              <a:gd name="connsiteX39" fmla="*/ 326571 w 1124857"/>
              <a:gd name="connsiteY39" fmla="*/ 4372428 h 4898571"/>
              <a:gd name="connsiteX40" fmla="*/ 344714 w 1124857"/>
              <a:gd name="connsiteY40" fmla="*/ 4572000 h 4898571"/>
              <a:gd name="connsiteX41" fmla="*/ 362857 w 1124857"/>
              <a:gd name="connsiteY41" fmla="*/ 4644571 h 4898571"/>
              <a:gd name="connsiteX42" fmla="*/ 417285 w 1124857"/>
              <a:gd name="connsiteY42" fmla="*/ 4662714 h 4898571"/>
              <a:gd name="connsiteX43" fmla="*/ 489857 w 1124857"/>
              <a:gd name="connsiteY43" fmla="*/ 4898571 h 4898571"/>
              <a:gd name="connsiteX44" fmla="*/ 489857 w 1124857"/>
              <a:gd name="connsiteY44" fmla="*/ 4898571 h 4898571"/>
              <a:gd name="connsiteX45" fmla="*/ 489857 w 1124857"/>
              <a:gd name="connsiteY45" fmla="*/ 4898571 h 4898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24857" h="4898571">
                <a:moveTo>
                  <a:pt x="1124857" y="0"/>
                </a:moveTo>
                <a:lnTo>
                  <a:pt x="1124857" y="0"/>
                </a:lnTo>
                <a:cubicBezTo>
                  <a:pt x="1100666" y="60476"/>
                  <a:pt x="1075667" y="120635"/>
                  <a:pt x="1052285" y="181428"/>
                </a:cubicBezTo>
                <a:cubicBezTo>
                  <a:pt x="1045420" y="199278"/>
                  <a:pt x="1042696" y="218752"/>
                  <a:pt x="1034143" y="235857"/>
                </a:cubicBezTo>
                <a:cubicBezTo>
                  <a:pt x="1024392" y="255360"/>
                  <a:pt x="1007609" y="270783"/>
                  <a:pt x="997857" y="290286"/>
                </a:cubicBezTo>
                <a:cubicBezTo>
                  <a:pt x="922741" y="440516"/>
                  <a:pt x="1047420" y="243155"/>
                  <a:pt x="943428" y="399143"/>
                </a:cubicBezTo>
                <a:cubicBezTo>
                  <a:pt x="937380" y="423333"/>
                  <a:pt x="934875" y="448697"/>
                  <a:pt x="925285" y="471714"/>
                </a:cubicBezTo>
                <a:cubicBezTo>
                  <a:pt x="904481" y="521645"/>
                  <a:pt x="869819" y="565541"/>
                  <a:pt x="852714" y="616857"/>
                </a:cubicBezTo>
                <a:cubicBezTo>
                  <a:pt x="825009" y="699972"/>
                  <a:pt x="846046" y="655986"/>
                  <a:pt x="780143" y="743857"/>
                </a:cubicBezTo>
                <a:cubicBezTo>
                  <a:pt x="768048" y="792238"/>
                  <a:pt x="746968" y="839227"/>
                  <a:pt x="743857" y="889000"/>
                </a:cubicBezTo>
                <a:cubicBezTo>
                  <a:pt x="737809" y="985762"/>
                  <a:pt x="745687" y="1084415"/>
                  <a:pt x="725714" y="1179286"/>
                </a:cubicBezTo>
                <a:cubicBezTo>
                  <a:pt x="720428" y="1204393"/>
                  <a:pt x="692634" y="1219482"/>
                  <a:pt x="671285" y="1233714"/>
                </a:cubicBezTo>
                <a:cubicBezTo>
                  <a:pt x="533663" y="1325462"/>
                  <a:pt x="715332" y="1151306"/>
                  <a:pt x="544285" y="1288143"/>
                </a:cubicBezTo>
                <a:cubicBezTo>
                  <a:pt x="504214" y="1320200"/>
                  <a:pt x="478125" y="1368535"/>
                  <a:pt x="435428" y="1397000"/>
                </a:cubicBezTo>
                <a:cubicBezTo>
                  <a:pt x="310659" y="1480179"/>
                  <a:pt x="367943" y="1455780"/>
                  <a:pt x="272143" y="1487714"/>
                </a:cubicBezTo>
                <a:cubicBezTo>
                  <a:pt x="260048" y="1505857"/>
                  <a:pt x="251276" y="1526724"/>
                  <a:pt x="235857" y="1542143"/>
                </a:cubicBezTo>
                <a:cubicBezTo>
                  <a:pt x="126784" y="1651214"/>
                  <a:pt x="224960" y="1458702"/>
                  <a:pt x="72571" y="1687286"/>
                </a:cubicBezTo>
                <a:lnTo>
                  <a:pt x="0" y="1796143"/>
                </a:lnTo>
                <a:cubicBezTo>
                  <a:pt x="6048" y="1856619"/>
                  <a:pt x="-5233" y="1921469"/>
                  <a:pt x="18143" y="1977571"/>
                </a:cubicBezTo>
                <a:cubicBezTo>
                  <a:pt x="28545" y="2002536"/>
                  <a:pt x="67523" y="1999942"/>
                  <a:pt x="90714" y="2013857"/>
                </a:cubicBezTo>
                <a:cubicBezTo>
                  <a:pt x="128109" y="2036294"/>
                  <a:pt x="163285" y="2062238"/>
                  <a:pt x="199571" y="2086428"/>
                </a:cubicBezTo>
                <a:cubicBezTo>
                  <a:pt x="220920" y="2100660"/>
                  <a:pt x="233121" y="2125943"/>
                  <a:pt x="254000" y="2140857"/>
                </a:cubicBezTo>
                <a:cubicBezTo>
                  <a:pt x="276008" y="2156577"/>
                  <a:pt x="303380" y="2163228"/>
                  <a:pt x="326571" y="2177143"/>
                </a:cubicBezTo>
                <a:cubicBezTo>
                  <a:pt x="363966" y="2199580"/>
                  <a:pt x="435428" y="2249714"/>
                  <a:pt x="435428" y="2249714"/>
                </a:cubicBezTo>
                <a:cubicBezTo>
                  <a:pt x="572581" y="2478301"/>
                  <a:pt x="424475" y="2208406"/>
                  <a:pt x="508000" y="2431143"/>
                </a:cubicBezTo>
                <a:cubicBezTo>
                  <a:pt x="515656" y="2451559"/>
                  <a:pt x="534534" y="2466068"/>
                  <a:pt x="544285" y="2485571"/>
                </a:cubicBezTo>
                <a:cubicBezTo>
                  <a:pt x="558850" y="2514700"/>
                  <a:pt x="568476" y="2546048"/>
                  <a:pt x="580571" y="2576286"/>
                </a:cubicBezTo>
                <a:cubicBezTo>
                  <a:pt x="575028" y="2598459"/>
                  <a:pt x="546486" y="2728389"/>
                  <a:pt x="526143" y="2775857"/>
                </a:cubicBezTo>
                <a:cubicBezTo>
                  <a:pt x="515489" y="2800716"/>
                  <a:pt x="505577" y="2826420"/>
                  <a:pt x="489857" y="2848428"/>
                </a:cubicBezTo>
                <a:cubicBezTo>
                  <a:pt x="435905" y="2923961"/>
                  <a:pt x="443269" y="2883793"/>
                  <a:pt x="381000" y="2939143"/>
                </a:cubicBezTo>
                <a:cubicBezTo>
                  <a:pt x="342646" y="2973235"/>
                  <a:pt x="300608" y="3005303"/>
                  <a:pt x="272143" y="3048000"/>
                </a:cubicBezTo>
                <a:cubicBezTo>
                  <a:pt x="221624" y="3123777"/>
                  <a:pt x="251275" y="3087010"/>
                  <a:pt x="181428" y="3156857"/>
                </a:cubicBezTo>
                <a:cubicBezTo>
                  <a:pt x="175380" y="3175000"/>
                  <a:pt x="172921" y="3194767"/>
                  <a:pt x="163285" y="3211286"/>
                </a:cubicBezTo>
                <a:cubicBezTo>
                  <a:pt x="130324" y="3267790"/>
                  <a:pt x="54428" y="3374571"/>
                  <a:pt x="54428" y="3374571"/>
                </a:cubicBezTo>
                <a:cubicBezTo>
                  <a:pt x="19851" y="3478301"/>
                  <a:pt x="9584" y="3485279"/>
                  <a:pt x="54428" y="3646714"/>
                </a:cubicBezTo>
                <a:cubicBezTo>
                  <a:pt x="66100" y="3688733"/>
                  <a:pt x="107497" y="3716565"/>
                  <a:pt x="127000" y="3755571"/>
                </a:cubicBezTo>
                <a:cubicBezTo>
                  <a:pt x="139095" y="3779762"/>
                  <a:pt x="153789" y="3802819"/>
                  <a:pt x="163285" y="3828143"/>
                </a:cubicBezTo>
                <a:cubicBezTo>
                  <a:pt x="218829" y="3976263"/>
                  <a:pt x="119503" y="3831296"/>
                  <a:pt x="235857" y="4064000"/>
                </a:cubicBezTo>
                <a:cubicBezTo>
                  <a:pt x="247952" y="4088190"/>
                  <a:pt x="262900" y="4111154"/>
                  <a:pt x="272143" y="4136571"/>
                </a:cubicBezTo>
                <a:cubicBezTo>
                  <a:pt x="299275" y="4211183"/>
                  <a:pt x="317282" y="4293468"/>
                  <a:pt x="326571" y="4372428"/>
                </a:cubicBezTo>
                <a:cubicBezTo>
                  <a:pt x="334376" y="4438769"/>
                  <a:pt x="335886" y="4505788"/>
                  <a:pt x="344714" y="4572000"/>
                </a:cubicBezTo>
                <a:cubicBezTo>
                  <a:pt x="348010" y="4596716"/>
                  <a:pt x="347280" y="4625100"/>
                  <a:pt x="362857" y="4644571"/>
                </a:cubicBezTo>
                <a:cubicBezTo>
                  <a:pt x="374804" y="4659504"/>
                  <a:pt x="398897" y="4657460"/>
                  <a:pt x="417285" y="4662714"/>
                </a:cubicBezTo>
                <a:cubicBezTo>
                  <a:pt x="560262" y="4703565"/>
                  <a:pt x="489857" y="4641060"/>
                  <a:pt x="489857" y="4898571"/>
                </a:cubicBezTo>
                <a:lnTo>
                  <a:pt x="489857" y="4898571"/>
                </a:lnTo>
                <a:lnTo>
                  <a:pt x="489857" y="4898571"/>
                </a:lnTo>
              </a:path>
            </a:pathLst>
          </a:custGeom>
          <a:noFill/>
          <a:ln>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42" name="Freeform 141"/>
          <p:cNvSpPr/>
          <p:nvPr/>
        </p:nvSpPr>
        <p:spPr>
          <a:xfrm rot="20113335">
            <a:off x="5106675" y="724504"/>
            <a:ext cx="620785" cy="5050971"/>
          </a:xfrm>
          <a:custGeom>
            <a:avLst/>
            <a:gdLst>
              <a:gd name="connsiteX0" fmla="*/ 1124857 w 1124857"/>
              <a:gd name="connsiteY0" fmla="*/ 0 h 4898571"/>
              <a:gd name="connsiteX1" fmla="*/ 1124857 w 1124857"/>
              <a:gd name="connsiteY1" fmla="*/ 0 h 4898571"/>
              <a:gd name="connsiteX2" fmla="*/ 1052285 w 1124857"/>
              <a:gd name="connsiteY2" fmla="*/ 181428 h 4898571"/>
              <a:gd name="connsiteX3" fmla="*/ 1034143 w 1124857"/>
              <a:gd name="connsiteY3" fmla="*/ 235857 h 4898571"/>
              <a:gd name="connsiteX4" fmla="*/ 997857 w 1124857"/>
              <a:gd name="connsiteY4" fmla="*/ 290286 h 4898571"/>
              <a:gd name="connsiteX5" fmla="*/ 943428 w 1124857"/>
              <a:gd name="connsiteY5" fmla="*/ 399143 h 4898571"/>
              <a:gd name="connsiteX6" fmla="*/ 925285 w 1124857"/>
              <a:gd name="connsiteY6" fmla="*/ 471714 h 4898571"/>
              <a:gd name="connsiteX7" fmla="*/ 852714 w 1124857"/>
              <a:gd name="connsiteY7" fmla="*/ 616857 h 4898571"/>
              <a:gd name="connsiteX8" fmla="*/ 780143 w 1124857"/>
              <a:gd name="connsiteY8" fmla="*/ 743857 h 4898571"/>
              <a:gd name="connsiteX9" fmla="*/ 743857 w 1124857"/>
              <a:gd name="connsiteY9" fmla="*/ 889000 h 4898571"/>
              <a:gd name="connsiteX10" fmla="*/ 725714 w 1124857"/>
              <a:gd name="connsiteY10" fmla="*/ 1179286 h 4898571"/>
              <a:gd name="connsiteX11" fmla="*/ 671285 w 1124857"/>
              <a:gd name="connsiteY11" fmla="*/ 1233714 h 4898571"/>
              <a:gd name="connsiteX12" fmla="*/ 544285 w 1124857"/>
              <a:gd name="connsiteY12" fmla="*/ 1288143 h 4898571"/>
              <a:gd name="connsiteX13" fmla="*/ 435428 w 1124857"/>
              <a:gd name="connsiteY13" fmla="*/ 1397000 h 4898571"/>
              <a:gd name="connsiteX14" fmla="*/ 272143 w 1124857"/>
              <a:gd name="connsiteY14" fmla="*/ 1487714 h 4898571"/>
              <a:gd name="connsiteX15" fmla="*/ 235857 w 1124857"/>
              <a:gd name="connsiteY15" fmla="*/ 1542143 h 4898571"/>
              <a:gd name="connsiteX16" fmla="*/ 72571 w 1124857"/>
              <a:gd name="connsiteY16" fmla="*/ 1687286 h 4898571"/>
              <a:gd name="connsiteX17" fmla="*/ 0 w 1124857"/>
              <a:gd name="connsiteY17" fmla="*/ 1796143 h 4898571"/>
              <a:gd name="connsiteX18" fmla="*/ 18143 w 1124857"/>
              <a:gd name="connsiteY18" fmla="*/ 1977571 h 4898571"/>
              <a:gd name="connsiteX19" fmla="*/ 90714 w 1124857"/>
              <a:gd name="connsiteY19" fmla="*/ 2013857 h 4898571"/>
              <a:gd name="connsiteX20" fmla="*/ 199571 w 1124857"/>
              <a:gd name="connsiteY20" fmla="*/ 2086428 h 4898571"/>
              <a:gd name="connsiteX21" fmla="*/ 254000 w 1124857"/>
              <a:gd name="connsiteY21" fmla="*/ 2140857 h 4898571"/>
              <a:gd name="connsiteX22" fmla="*/ 326571 w 1124857"/>
              <a:gd name="connsiteY22" fmla="*/ 2177143 h 4898571"/>
              <a:gd name="connsiteX23" fmla="*/ 435428 w 1124857"/>
              <a:gd name="connsiteY23" fmla="*/ 2249714 h 4898571"/>
              <a:gd name="connsiteX24" fmla="*/ 508000 w 1124857"/>
              <a:gd name="connsiteY24" fmla="*/ 2431143 h 4898571"/>
              <a:gd name="connsiteX25" fmla="*/ 544285 w 1124857"/>
              <a:gd name="connsiteY25" fmla="*/ 2485571 h 4898571"/>
              <a:gd name="connsiteX26" fmla="*/ 580571 w 1124857"/>
              <a:gd name="connsiteY26" fmla="*/ 2576286 h 4898571"/>
              <a:gd name="connsiteX27" fmla="*/ 526143 w 1124857"/>
              <a:gd name="connsiteY27" fmla="*/ 2775857 h 4898571"/>
              <a:gd name="connsiteX28" fmla="*/ 489857 w 1124857"/>
              <a:gd name="connsiteY28" fmla="*/ 2848428 h 4898571"/>
              <a:gd name="connsiteX29" fmla="*/ 381000 w 1124857"/>
              <a:gd name="connsiteY29" fmla="*/ 2939143 h 4898571"/>
              <a:gd name="connsiteX30" fmla="*/ 272143 w 1124857"/>
              <a:gd name="connsiteY30" fmla="*/ 3048000 h 4898571"/>
              <a:gd name="connsiteX31" fmla="*/ 181428 w 1124857"/>
              <a:gd name="connsiteY31" fmla="*/ 3156857 h 4898571"/>
              <a:gd name="connsiteX32" fmla="*/ 163285 w 1124857"/>
              <a:gd name="connsiteY32" fmla="*/ 3211286 h 4898571"/>
              <a:gd name="connsiteX33" fmla="*/ 54428 w 1124857"/>
              <a:gd name="connsiteY33" fmla="*/ 3374571 h 4898571"/>
              <a:gd name="connsiteX34" fmla="*/ 54428 w 1124857"/>
              <a:gd name="connsiteY34" fmla="*/ 3646714 h 4898571"/>
              <a:gd name="connsiteX35" fmla="*/ 127000 w 1124857"/>
              <a:gd name="connsiteY35" fmla="*/ 3755571 h 4898571"/>
              <a:gd name="connsiteX36" fmla="*/ 163285 w 1124857"/>
              <a:gd name="connsiteY36" fmla="*/ 3828143 h 4898571"/>
              <a:gd name="connsiteX37" fmla="*/ 235857 w 1124857"/>
              <a:gd name="connsiteY37" fmla="*/ 4064000 h 4898571"/>
              <a:gd name="connsiteX38" fmla="*/ 272143 w 1124857"/>
              <a:gd name="connsiteY38" fmla="*/ 4136571 h 4898571"/>
              <a:gd name="connsiteX39" fmla="*/ 326571 w 1124857"/>
              <a:gd name="connsiteY39" fmla="*/ 4372428 h 4898571"/>
              <a:gd name="connsiteX40" fmla="*/ 344714 w 1124857"/>
              <a:gd name="connsiteY40" fmla="*/ 4572000 h 4898571"/>
              <a:gd name="connsiteX41" fmla="*/ 362857 w 1124857"/>
              <a:gd name="connsiteY41" fmla="*/ 4644571 h 4898571"/>
              <a:gd name="connsiteX42" fmla="*/ 417285 w 1124857"/>
              <a:gd name="connsiteY42" fmla="*/ 4662714 h 4898571"/>
              <a:gd name="connsiteX43" fmla="*/ 489857 w 1124857"/>
              <a:gd name="connsiteY43" fmla="*/ 4898571 h 4898571"/>
              <a:gd name="connsiteX44" fmla="*/ 489857 w 1124857"/>
              <a:gd name="connsiteY44" fmla="*/ 4898571 h 4898571"/>
              <a:gd name="connsiteX45" fmla="*/ 489857 w 1124857"/>
              <a:gd name="connsiteY45" fmla="*/ 4898571 h 4898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24857" h="4898571">
                <a:moveTo>
                  <a:pt x="1124857" y="0"/>
                </a:moveTo>
                <a:lnTo>
                  <a:pt x="1124857" y="0"/>
                </a:lnTo>
                <a:cubicBezTo>
                  <a:pt x="1100666" y="60476"/>
                  <a:pt x="1075667" y="120635"/>
                  <a:pt x="1052285" y="181428"/>
                </a:cubicBezTo>
                <a:cubicBezTo>
                  <a:pt x="1045420" y="199278"/>
                  <a:pt x="1042696" y="218752"/>
                  <a:pt x="1034143" y="235857"/>
                </a:cubicBezTo>
                <a:cubicBezTo>
                  <a:pt x="1024392" y="255360"/>
                  <a:pt x="1007609" y="270783"/>
                  <a:pt x="997857" y="290286"/>
                </a:cubicBezTo>
                <a:cubicBezTo>
                  <a:pt x="922741" y="440516"/>
                  <a:pt x="1047420" y="243155"/>
                  <a:pt x="943428" y="399143"/>
                </a:cubicBezTo>
                <a:cubicBezTo>
                  <a:pt x="937380" y="423333"/>
                  <a:pt x="934875" y="448697"/>
                  <a:pt x="925285" y="471714"/>
                </a:cubicBezTo>
                <a:cubicBezTo>
                  <a:pt x="904481" y="521645"/>
                  <a:pt x="869819" y="565541"/>
                  <a:pt x="852714" y="616857"/>
                </a:cubicBezTo>
                <a:cubicBezTo>
                  <a:pt x="825009" y="699972"/>
                  <a:pt x="846046" y="655986"/>
                  <a:pt x="780143" y="743857"/>
                </a:cubicBezTo>
                <a:cubicBezTo>
                  <a:pt x="768048" y="792238"/>
                  <a:pt x="746968" y="839227"/>
                  <a:pt x="743857" y="889000"/>
                </a:cubicBezTo>
                <a:cubicBezTo>
                  <a:pt x="737809" y="985762"/>
                  <a:pt x="745687" y="1084415"/>
                  <a:pt x="725714" y="1179286"/>
                </a:cubicBezTo>
                <a:cubicBezTo>
                  <a:pt x="720428" y="1204393"/>
                  <a:pt x="692634" y="1219482"/>
                  <a:pt x="671285" y="1233714"/>
                </a:cubicBezTo>
                <a:cubicBezTo>
                  <a:pt x="533663" y="1325462"/>
                  <a:pt x="715332" y="1151306"/>
                  <a:pt x="544285" y="1288143"/>
                </a:cubicBezTo>
                <a:cubicBezTo>
                  <a:pt x="504214" y="1320200"/>
                  <a:pt x="478125" y="1368535"/>
                  <a:pt x="435428" y="1397000"/>
                </a:cubicBezTo>
                <a:cubicBezTo>
                  <a:pt x="310659" y="1480179"/>
                  <a:pt x="367943" y="1455780"/>
                  <a:pt x="272143" y="1487714"/>
                </a:cubicBezTo>
                <a:cubicBezTo>
                  <a:pt x="260048" y="1505857"/>
                  <a:pt x="251276" y="1526724"/>
                  <a:pt x="235857" y="1542143"/>
                </a:cubicBezTo>
                <a:cubicBezTo>
                  <a:pt x="126784" y="1651214"/>
                  <a:pt x="224960" y="1458702"/>
                  <a:pt x="72571" y="1687286"/>
                </a:cubicBezTo>
                <a:lnTo>
                  <a:pt x="0" y="1796143"/>
                </a:lnTo>
                <a:cubicBezTo>
                  <a:pt x="6048" y="1856619"/>
                  <a:pt x="-5233" y="1921469"/>
                  <a:pt x="18143" y="1977571"/>
                </a:cubicBezTo>
                <a:cubicBezTo>
                  <a:pt x="28545" y="2002536"/>
                  <a:pt x="67523" y="1999942"/>
                  <a:pt x="90714" y="2013857"/>
                </a:cubicBezTo>
                <a:cubicBezTo>
                  <a:pt x="128109" y="2036294"/>
                  <a:pt x="163285" y="2062238"/>
                  <a:pt x="199571" y="2086428"/>
                </a:cubicBezTo>
                <a:cubicBezTo>
                  <a:pt x="220920" y="2100660"/>
                  <a:pt x="233121" y="2125943"/>
                  <a:pt x="254000" y="2140857"/>
                </a:cubicBezTo>
                <a:cubicBezTo>
                  <a:pt x="276008" y="2156577"/>
                  <a:pt x="303380" y="2163228"/>
                  <a:pt x="326571" y="2177143"/>
                </a:cubicBezTo>
                <a:cubicBezTo>
                  <a:pt x="363966" y="2199580"/>
                  <a:pt x="435428" y="2249714"/>
                  <a:pt x="435428" y="2249714"/>
                </a:cubicBezTo>
                <a:cubicBezTo>
                  <a:pt x="572581" y="2478301"/>
                  <a:pt x="424475" y="2208406"/>
                  <a:pt x="508000" y="2431143"/>
                </a:cubicBezTo>
                <a:cubicBezTo>
                  <a:pt x="515656" y="2451559"/>
                  <a:pt x="534534" y="2466068"/>
                  <a:pt x="544285" y="2485571"/>
                </a:cubicBezTo>
                <a:cubicBezTo>
                  <a:pt x="558850" y="2514700"/>
                  <a:pt x="568476" y="2546048"/>
                  <a:pt x="580571" y="2576286"/>
                </a:cubicBezTo>
                <a:cubicBezTo>
                  <a:pt x="575028" y="2598459"/>
                  <a:pt x="546486" y="2728389"/>
                  <a:pt x="526143" y="2775857"/>
                </a:cubicBezTo>
                <a:cubicBezTo>
                  <a:pt x="515489" y="2800716"/>
                  <a:pt x="505577" y="2826420"/>
                  <a:pt x="489857" y="2848428"/>
                </a:cubicBezTo>
                <a:cubicBezTo>
                  <a:pt x="435905" y="2923961"/>
                  <a:pt x="443269" y="2883793"/>
                  <a:pt x="381000" y="2939143"/>
                </a:cubicBezTo>
                <a:cubicBezTo>
                  <a:pt x="342646" y="2973235"/>
                  <a:pt x="300608" y="3005303"/>
                  <a:pt x="272143" y="3048000"/>
                </a:cubicBezTo>
                <a:cubicBezTo>
                  <a:pt x="221624" y="3123777"/>
                  <a:pt x="251275" y="3087010"/>
                  <a:pt x="181428" y="3156857"/>
                </a:cubicBezTo>
                <a:cubicBezTo>
                  <a:pt x="175380" y="3175000"/>
                  <a:pt x="172921" y="3194767"/>
                  <a:pt x="163285" y="3211286"/>
                </a:cubicBezTo>
                <a:cubicBezTo>
                  <a:pt x="130324" y="3267790"/>
                  <a:pt x="54428" y="3374571"/>
                  <a:pt x="54428" y="3374571"/>
                </a:cubicBezTo>
                <a:cubicBezTo>
                  <a:pt x="19851" y="3478301"/>
                  <a:pt x="9584" y="3485279"/>
                  <a:pt x="54428" y="3646714"/>
                </a:cubicBezTo>
                <a:cubicBezTo>
                  <a:pt x="66100" y="3688733"/>
                  <a:pt x="107497" y="3716565"/>
                  <a:pt x="127000" y="3755571"/>
                </a:cubicBezTo>
                <a:cubicBezTo>
                  <a:pt x="139095" y="3779762"/>
                  <a:pt x="153789" y="3802819"/>
                  <a:pt x="163285" y="3828143"/>
                </a:cubicBezTo>
                <a:cubicBezTo>
                  <a:pt x="218829" y="3976263"/>
                  <a:pt x="119503" y="3831296"/>
                  <a:pt x="235857" y="4064000"/>
                </a:cubicBezTo>
                <a:cubicBezTo>
                  <a:pt x="247952" y="4088190"/>
                  <a:pt x="262900" y="4111154"/>
                  <a:pt x="272143" y="4136571"/>
                </a:cubicBezTo>
                <a:cubicBezTo>
                  <a:pt x="299275" y="4211183"/>
                  <a:pt x="317282" y="4293468"/>
                  <a:pt x="326571" y="4372428"/>
                </a:cubicBezTo>
                <a:cubicBezTo>
                  <a:pt x="334376" y="4438769"/>
                  <a:pt x="335886" y="4505788"/>
                  <a:pt x="344714" y="4572000"/>
                </a:cubicBezTo>
                <a:cubicBezTo>
                  <a:pt x="348010" y="4596716"/>
                  <a:pt x="347280" y="4625100"/>
                  <a:pt x="362857" y="4644571"/>
                </a:cubicBezTo>
                <a:cubicBezTo>
                  <a:pt x="374804" y="4659504"/>
                  <a:pt x="398897" y="4657460"/>
                  <a:pt x="417285" y="4662714"/>
                </a:cubicBezTo>
                <a:cubicBezTo>
                  <a:pt x="560262" y="4703565"/>
                  <a:pt x="489857" y="4641060"/>
                  <a:pt x="489857" y="4898571"/>
                </a:cubicBezTo>
                <a:lnTo>
                  <a:pt x="489857" y="4898571"/>
                </a:lnTo>
                <a:lnTo>
                  <a:pt x="489857" y="4898571"/>
                </a:lnTo>
              </a:path>
            </a:pathLst>
          </a:custGeom>
          <a:noFill/>
          <a:ln>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43" name="Freeform 142"/>
          <p:cNvSpPr/>
          <p:nvPr/>
        </p:nvSpPr>
        <p:spPr>
          <a:xfrm>
            <a:off x="4535714" y="562432"/>
            <a:ext cx="471715" cy="5188857"/>
          </a:xfrm>
          <a:custGeom>
            <a:avLst/>
            <a:gdLst>
              <a:gd name="connsiteX0" fmla="*/ 471715 w 471715"/>
              <a:gd name="connsiteY0" fmla="*/ 5188857 h 5188857"/>
              <a:gd name="connsiteX1" fmla="*/ 471715 w 471715"/>
              <a:gd name="connsiteY1" fmla="*/ 5188857 h 5188857"/>
              <a:gd name="connsiteX2" fmla="*/ 453572 w 471715"/>
              <a:gd name="connsiteY2" fmla="*/ 4118428 h 5188857"/>
              <a:gd name="connsiteX3" fmla="*/ 435429 w 471715"/>
              <a:gd name="connsiteY3" fmla="*/ 3955142 h 5188857"/>
              <a:gd name="connsiteX4" fmla="*/ 417286 w 471715"/>
              <a:gd name="connsiteY4" fmla="*/ 3900714 h 5188857"/>
              <a:gd name="connsiteX5" fmla="*/ 399143 w 471715"/>
              <a:gd name="connsiteY5" fmla="*/ 3646714 h 5188857"/>
              <a:gd name="connsiteX6" fmla="*/ 381000 w 471715"/>
              <a:gd name="connsiteY6" fmla="*/ 3320142 h 5188857"/>
              <a:gd name="connsiteX7" fmla="*/ 344715 w 471715"/>
              <a:gd name="connsiteY7" fmla="*/ 3175000 h 5188857"/>
              <a:gd name="connsiteX8" fmla="*/ 326572 w 471715"/>
              <a:gd name="connsiteY8" fmla="*/ 3084285 h 5188857"/>
              <a:gd name="connsiteX9" fmla="*/ 272143 w 471715"/>
              <a:gd name="connsiteY9" fmla="*/ 3011714 h 5188857"/>
              <a:gd name="connsiteX10" fmla="*/ 254000 w 471715"/>
              <a:gd name="connsiteY10" fmla="*/ 2249714 h 5188857"/>
              <a:gd name="connsiteX11" fmla="*/ 235857 w 471715"/>
              <a:gd name="connsiteY11" fmla="*/ 2159000 h 5188857"/>
              <a:gd name="connsiteX12" fmla="*/ 199572 w 471715"/>
              <a:gd name="connsiteY12" fmla="*/ 1487714 h 5188857"/>
              <a:gd name="connsiteX13" fmla="*/ 163286 w 471715"/>
              <a:gd name="connsiteY13" fmla="*/ 1288142 h 5188857"/>
              <a:gd name="connsiteX14" fmla="*/ 145143 w 471715"/>
              <a:gd name="connsiteY14" fmla="*/ 1143000 h 5188857"/>
              <a:gd name="connsiteX15" fmla="*/ 108857 w 471715"/>
              <a:gd name="connsiteY15" fmla="*/ 925285 h 5188857"/>
              <a:gd name="connsiteX16" fmla="*/ 90715 w 471715"/>
              <a:gd name="connsiteY16" fmla="*/ 762000 h 5188857"/>
              <a:gd name="connsiteX17" fmla="*/ 72572 w 471715"/>
              <a:gd name="connsiteY17" fmla="*/ 689428 h 5188857"/>
              <a:gd name="connsiteX18" fmla="*/ 36286 w 471715"/>
              <a:gd name="connsiteY18" fmla="*/ 508000 h 5188857"/>
              <a:gd name="connsiteX19" fmla="*/ 0 w 471715"/>
              <a:gd name="connsiteY19" fmla="*/ 326571 h 5188857"/>
              <a:gd name="connsiteX20" fmla="*/ 18143 w 471715"/>
              <a:gd name="connsiteY20" fmla="*/ 0 h 5188857"/>
              <a:gd name="connsiteX21" fmla="*/ 18143 w 471715"/>
              <a:gd name="connsiteY21" fmla="*/ 0 h 5188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71715" h="5188857">
                <a:moveTo>
                  <a:pt x="471715" y="5188857"/>
                </a:moveTo>
                <a:lnTo>
                  <a:pt x="471715" y="5188857"/>
                </a:lnTo>
                <a:cubicBezTo>
                  <a:pt x="465667" y="4832047"/>
                  <a:pt x="464063" y="4475135"/>
                  <a:pt x="453572" y="4118428"/>
                </a:cubicBezTo>
                <a:cubicBezTo>
                  <a:pt x="451962" y="4063688"/>
                  <a:pt x="444432" y="4009160"/>
                  <a:pt x="435429" y="3955142"/>
                </a:cubicBezTo>
                <a:cubicBezTo>
                  <a:pt x="432285" y="3936278"/>
                  <a:pt x="423334" y="3918857"/>
                  <a:pt x="417286" y="3900714"/>
                </a:cubicBezTo>
                <a:cubicBezTo>
                  <a:pt x="411238" y="3816047"/>
                  <a:pt x="404438" y="3731431"/>
                  <a:pt x="399143" y="3646714"/>
                </a:cubicBezTo>
                <a:cubicBezTo>
                  <a:pt x="392342" y="3537901"/>
                  <a:pt x="390445" y="3428757"/>
                  <a:pt x="381000" y="3320142"/>
                </a:cubicBezTo>
                <a:cubicBezTo>
                  <a:pt x="372084" y="3217612"/>
                  <a:pt x="364560" y="3254380"/>
                  <a:pt x="344715" y="3175000"/>
                </a:cubicBezTo>
                <a:cubicBezTo>
                  <a:pt x="337236" y="3145084"/>
                  <a:pt x="339096" y="3112464"/>
                  <a:pt x="326572" y="3084285"/>
                </a:cubicBezTo>
                <a:cubicBezTo>
                  <a:pt x="314291" y="3056653"/>
                  <a:pt x="290286" y="3035904"/>
                  <a:pt x="272143" y="3011714"/>
                </a:cubicBezTo>
                <a:cubicBezTo>
                  <a:pt x="266095" y="2757714"/>
                  <a:pt x="264802" y="2503556"/>
                  <a:pt x="254000" y="2249714"/>
                </a:cubicBezTo>
                <a:cubicBezTo>
                  <a:pt x="252689" y="2218905"/>
                  <a:pt x="237781" y="2189777"/>
                  <a:pt x="235857" y="2159000"/>
                </a:cubicBezTo>
                <a:cubicBezTo>
                  <a:pt x="196632" y="1531394"/>
                  <a:pt x="240979" y="1860374"/>
                  <a:pt x="199572" y="1487714"/>
                </a:cubicBezTo>
                <a:cubicBezTo>
                  <a:pt x="182476" y="1333852"/>
                  <a:pt x="195506" y="1384803"/>
                  <a:pt x="163286" y="1288142"/>
                </a:cubicBezTo>
                <a:cubicBezTo>
                  <a:pt x="157238" y="1239761"/>
                  <a:pt x="152376" y="1191218"/>
                  <a:pt x="145143" y="1143000"/>
                </a:cubicBezTo>
                <a:cubicBezTo>
                  <a:pt x="134229" y="1070241"/>
                  <a:pt x="116981" y="998408"/>
                  <a:pt x="108857" y="925285"/>
                </a:cubicBezTo>
                <a:cubicBezTo>
                  <a:pt x="102810" y="870857"/>
                  <a:pt x="99042" y="816126"/>
                  <a:pt x="90715" y="762000"/>
                </a:cubicBezTo>
                <a:cubicBezTo>
                  <a:pt x="86923" y="737355"/>
                  <a:pt x="77797" y="713810"/>
                  <a:pt x="72572" y="689428"/>
                </a:cubicBezTo>
                <a:cubicBezTo>
                  <a:pt x="59649" y="629123"/>
                  <a:pt x="45008" y="569054"/>
                  <a:pt x="36286" y="508000"/>
                </a:cubicBezTo>
                <a:cubicBezTo>
                  <a:pt x="15438" y="362068"/>
                  <a:pt x="31666" y="421569"/>
                  <a:pt x="0" y="326571"/>
                </a:cubicBezTo>
                <a:cubicBezTo>
                  <a:pt x="21156" y="72697"/>
                  <a:pt x="18143" y="181680"/>
                  <a:pt x="18143" y="0"/>
                </a:cubicBezTo>
                <a:lnTo>
                  <a:pt x="18143" y="0"/>
                </a:lnTo>
              </a:path>
            </a:pathLst>
          </a:custGeom>
          <a:ln w="76200" cmpd="sng">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145832840"/>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74802" y="-429848"/>
            <a:ext cx="10016492" cy="7623663"/>
          </a:xfrm>
          <a:prstGeom prst="rect">
            <a:avLst/>
          </a:prstGeom>
        </p:spPr>
      </p:pic>
      <p:sp>
        <p:nvSpPr>
          <p:cNvPr id="5" name="Title 1"/>
          <p:cNvSpPr>
            <a:spLocks noGrp="1"/>
          </p:cNvSpPr>
          <p:nvPr>
            <p:ph type="title"/>
          </p:nvPr>
        </p:nvSpPr>
        <p:spPr>
          <a:xfrm>
            <a:off x="1367691" y="3165230"/>
            <a:ext cx="6791569" cy="887657"/>
          </a:xfrm>
        </p:spPr>
        <p:txBody>
          <a:bodyPr>
            <a:normAutofit/>
          </a:bodyPr>
          <a:lstStyle/>
          <a:p>
            <a:r>
              <a:rPr lang="en-US" sz="1800" dirty="0">
                <a:solidFill>
                  <a:srgbClr val="FFFF00"/>
                </a:solidFill>
              </a:rPr>
              <a:t>Random Forests </a:t>
            </a:r>
          </a:p>
        </p:txBody>
      </p:sp>
    </p:spTree>
    <p:extLst>
      <p:ext uri="{BB962C8B-B14F-4D97-AF65-F5344CB8AC3E}">
        <p14:creationId xmlns:p14="http://schemas.microsoft.com/office/powerpoint/2010/main" val="36942522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2000" fill="hold"/>
                                        <p:tgtEl>
                                          <p:spTgt spid="5"/>
                                        </p:tgtEl>
                                      </p:cBhvr>
                                      <p:by x="400000" y="4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a:t>
            </a:r>
          </a:p>
        </p:txBody>
      </p:sp>
      <p:sp>
        <p:nvSpPr>
          <p:cNvPr id="3" name="Content Placeholder 2"/>
          <p:cNvSpPr>
            <a:spLocks noGrp="1"/>
          </p:cNvSpPr>
          <p:nvPr>
            <p:ph idx="1"/>
          </p:nvPr>
        </p:nvSpPr>
        <p:spPr/>
        <p:txBody>
          <a:bodyPr>
            <a:normAutofit/>
          </a:bodyPr>
          <a:lstStyle/>
          <a:p>
            <a:pPr marL="0" indent="0">
              <a:spcAft>
                <a:spcPts val="1200"/>
              </a:spcAft>
              <a:buNone/>
            </a:pPr>
            <a:r>
              <a:rPr lang="en-US" sz="3200" dirty="0">
                <a:solidFill>
                  <a:schemeClr val="bg1">
                    <a:lumMod val="85000"/>
                  </a:schemeClr>
                </a:solidFill>
              </a:rPr>
              <a:t>Bagging</a:t>
            </a:r>
          </a:p>
          <a:p>
            <a:pPr marL="0" indent="0">
              <a:spcAft>
                <a:spcPts val="1200"/>
              </a:spcAft>
              <a:buNone/>
            </a:pPr>
            <a:r>
              <a:rPr lang="en-US" sz="3200" dirty="0"/>
              <a:t>Random Forests</a:t>
            </a:r>
          </a:p>
          <a:p>
            <a:pPr marL="0" indent="0">
              <a:spcAft>
                <a:spcPts val="1200"/>
              </a:spcAft>
              <a:buNone/>
            </a:pPr>
            <a:r>
              <a:rPr lang="en-US" sz="3200" dirty="0">
                <a:solidFill>
                  <a:schemeClr val="bg1">
                    <a:lumMod val="85000"/>
                  </a:schemeClr>
                </a:solidFill>
              </a:rPr>
              <a:t>Boosting</a:t>
            </a:r>
          </a:p>
        </p:txBody>
      </p:sp>
    </p:spTree>
    <p:extLst>
      <p:ext uri="{BB962C8B-B14F-4D97-AF65-F5344CB8AC3E}">
        <p14:creationId xmlns:p14="http://schemas.microsoft.com/office/powerpoint/2010/main" val="865196940"/>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7030A0"/>
                </a:solidFill>
              </a:rPr>
              <a:t>Random Forests </a:t>
            </a:r>
          </a:p>
        </p:txBody>
      </p:sp>
      <p:sp>
        <p:nvSpPr>
          <p:cNvPr id="3" name="Content Placeholder 2"/>
          <p:cNvSpPr>
            <a:spLocks noGrp="1"/>
          </p:cNvSpPr>
          <p:nvPr>
            <p:ph idx="1"/>
          </p:nvPr>
        </p:nvSpPr>
        <p:spPr/>
        <p:txBody>
          <a:bodyPr>
            <a:normAutofit/>
          </a:bodyPr>
          <a:lstStyle/>
          <a:p>
            <a:pPr marL="457200" indent="-457200">
              <a:buFont typeface="Arial" panose="020B0604020202020204" pitchFamily="34" charset="0"/>
              <a:buChar char="•"/>
            </a:pPr>
            <a:r>
              <a:rPr lang="en-US" sz="2800" dirty="0"/>
              <a:t>As in bagging, we build a number of decision trees on bootstrapped training samples </a:t>
            </a:r>
          </a:p>
          <a:p>
            <a:pPr marL="457200" indent="-457200">
              <a:buFont typeface="Arial" panose="020B0604020202020204" pitchFamily="34" charset="0"/>
              <a:buChar char="•"/>
            </a:pPr>
            <a:r>
              <a:rPr lang="en-US" sz="2800" dirty="0"/>
              <a:t>each time a split in a tree is considered, a random sample of </a:t>
            </a:r>
            <a:r>
              <a:rPr lang="en-US" sz="2800" i="1" dirty="0"/>
              <a:t>m</a:t>
            </a:r>
            <a:r>
              <a:rPr lang="en-US" sz="2800" dirty="0"/>
              <a:t> predictors is chosen as split candidates from the full set of p predictors. </a:t>
            </a:r>
          </a:p>
          <a:p>
            <a:pPr marL="0" indent="0">
              <a:buNone/>
            </a:pPr>
            <a:endParaRPr lang="en-US" sz="2800" dirty="0"/>
          </a:p>
          <a:p>
            <a:pPr marL="457200" indent="-457200">
              <a:buFont typeface="Arial" panose="020B0604020202020204" pitchFamily="34" charset="0"/>
              <a:buChar char="•"/>
            </a:pPr>
            <a:r>
              <a:rPr lang="en-US" sz="2800" dirty="0"/>
              <a:t>Note that if </a:t>
            </a:r>
            <a:r>
              <a:rPr lang="en-US" sz="2800" i="1" dirty="0"/>
              <a:t>m = p</a:t>
            </a:r>
            <a:r>
              <a:rPr lang="en-US" sz="2800" dirty="0"/>
              <a:t>, then this is bagging. </a:t>
            </a:r>
          </a:p>
        </p:txBody>
      </p:sp>
    </p:spTree>
    <p:extLst>
      <p:ext uri="{BB962C8B-B14F-4D97-AF65-F5344CB8AC3E}">
        <p14:creationId xmlns:p14="http://schemas.microsoft.com/office/powerpoint/2010/main" val="24798193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Random Forests </a:t>
            </a:r>
          </a:p>
        </p:txBody>
      </p:sp>
      <p:sp>
        <p:nvSpPr>
          <p:cNvPr id="3" name="Content Placeholder 2"/>
          <p:cNvSpPr>
            <a:spLocks noGrp="1"/>
          </p:cNvSpPr>
          <p:nvPr>
            <p:ph idx="1"/>
          </p:nvPr>
        </p:nvSpPr>
        <p:spPr/>
        <p:txBody>
          <a:bodyPr>
            <a:normAutofit/>
          </a:bodyPr>
          <a:lstStyle/>
          <a:p>
            <a:pPr marL="0" indent="0">
              <a:buNone/>
            </a:pPr>
            <a:r>
              <a:rPr lang="en-US" sz="2800" dirty="0"/>
              <a:t>Random forests are popular. Leo Breiman’s and Adele Cutler maintains a random forest website where the software is freely available, and of course it is included in every ML/STAT package</a:t>
            </a:r>
          </a:p>
          <a:p>
            <a:pPr marL="0" indent="0">
              <a:buNone/>
            </a:pPr>
            <a:endParaRPr lang="en-US" sz="2800" dirty="0"/>
          </a:p>
          <a:p>
            <a:pPr marL="0" indent="0">
              <a:buNone/>
            </a:pPr>
            <a:r>
              <a:rPr lang="en-US" sz="2800" b="1" dirty="0">
                <a:solidFill>
                  <a:srgbClr val="7030A0"/>
                </a:solidFill>
                <a:hlinkClick r:id="rId2"/>
              </a:rPr>
              <a:t>http://www.stat.berkeley.edu/~breiman/RandomForests/</a:t>
            </a:r>
            <a:endParaRPr lang="en-US" sz="2800" b="1" dirty="0">
              <a:solidFill>
                <a:srgbClr val="7030A0"/>
              </a:solidFill>
            </a:endParaRPr>
          </a:p>
          <a:p>
            <a:pPr marL="0" indent="0">
              <a:buNone/>
            </a:pPr>
            <a:endParaRPr lang="en-US" sz="2800" dirty="0"/>
          </a:p>
        </p:txBody>
      </p:sp>
    </p:spTree>
    <p:extLst>
      <p:ext uri="{BB962C8B-B14F-4D97-AF65-F5344CB8AC3E}">
        <p14:creationId xmlns:p14="http://schemas.microsoft.com/office/powerpoint/2010/main" val="174653552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eaLnBrk="1" hangingPunct="1"/>
            <a:r>
              <a:rPr lang="en-US" altLang="en-US" sz="3600" b="1">
                <a:solidFill>
                  <a:srgbClr val="00B050"/>
                </a:solidFill>
              </a:rPr>
              <a:t>Definition</a:t>
            </a:r>
          </a:p>
        </p:txBody>
      </p:sp>
      <p:sp>
        <p:nvSpPr>
          <p:cNvPr id="145411" name="Rectangle 3"/>
          <p:cNvSpPr>
            <a:spLocks noGrp="1" noChangeArrowheads="1"/>
          </p:cNvSpPr>
          <p:nvPr>
            <p:ph type="body" idx="1"/>
          </p:nvPr>
        </p:nvSpPr>
        <p:spPr/>
        <p:txBody>
          <a:bodyPr/>
          <a:lstStyle/>
          <a:p>
            <a:pPr eaLnBrk="1" hangingPunct="1">
              <a:lnSpc>
                <a:spcPct val="90000"/>
              </a:lnSpc>
            </a:pPr>
            <a:r>
              <a:rPr lang="en-US" altLang="en-US" sz="2400"/>
              <a:t>A binomial experiment is a probability experiment </a:t>
            </a:r>
            <a:r>
              <a:rPr lang="en-US" altLang="en-US" sz="2400" b="1">
                <a:solidFill>
                  <a:srgbClr val="00B050"/>
                </a:solidFill>
              </a:rPr>
              <a:t>that satisfies the following conditions:</a:t>
            </a:r>
          </a:p>
          <a:p>
            <a:pPr eaLnBrk="1" hangingPunct="1">
              <a:lnSpc>
                <a:spcPct val="90000"/>
              </a:lnSpc>
              <a:buFontTx/>
              <a:buNone/>
            </a:pPr>
            <a:endParaRPr lang="en-US" altLang="en-US" sz="2400"/>
          </a:p>
          <a:p>
            <a:pPr eaLnBrk="1" hangingPunct="1">
              <a:lnSpc>
                <a:spcPct val="90000"/>
              </a:lnSpc>
              <a:buFontTx/>
              <a:buNone/>
            </a:pPr>
            <a:r>
              <a:rPr lang="en-US" altLang="en-US" sz="2400"/>
              <a:t>1.  The experiment is repeated for a fixed number of trials, where each trial is independent of the other trials.</a:t>
            </a:r>
          </a:p>
          <a:p>
            <a:pPr eaLnBrk="1" hangingPunct="1">
              <a:lnSpc>
                <a:spcPct val="90000"/>
              </a:lnSpc>
              <a:buFontTx/>
              <a:buNone/>
            </a:pPr>
            <a:r>
              <a:rPr lang="en-US" altLang="en-US" sz="2400"/>
              <a:t>2.  There are only two possible outcomes of interest for each trial.  The outcomes can be classified as a success (S) or as a failure (F).</a:t>
            </a:r>
          </a:p>
          <a:p>
            <a:pPr eaLnBrk="1" hangingPunct="1">
              <a:lnSpc>
                <a:spcPct val="90000"/>
              </a:lnSpc>
              <a:buFontTx/>
              <a:buNone/>
            </a:pPr>
            <a:r>
              <a:rPr lang="en-US" altLang="en-US" sz="2400"/>
              <a:t>3.  The probability of a success, P(S), is the same for each trial.</a:t>
            </a:r>
          </a:p>
          <a:p>
            <a:pPr eaLnBrk="1" hangingPunct="1">
              <a:lnSpc>
                <a:spcPct val="90000"/>
              </a:lnSpc>
              <a:buFontTx/>
              <a:buNone/>
            </a:pPr>
            <a:r>
              <a:rPr lang="en-US" altLang="en-US" sz="2400"/>
              <a:t>4.  The random variable, x, counts the number of successful trials.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algn="l" eaLnBrk="1" hangingPunct="1"/>
            <a:r>
              <a:rPr lang="en-US" altLang="en-US" sz="3600"/>
              <a:t>Notation for Binomial Experiments</a:t>
            </a:r>
          </a:p>
        </p:txBody>
      </p:sp>
      <p:graphicFrame>
        <p:nvGraphicFramePr>
          <p:cNvPr id="6171" name="Group 27"/>
          <p:cNvGraphicFramePr>
            <a:graphicFrameLocks noGrp="1"/>
          </p:cNvGraphicFramePr>
          <p:nvPr>
            <p:ph idx="1"/>
          </p:nvPr>
        </p:nvGraphicFramePr>
        <p:xfrm>
          <a:off x="457200" y="1600200"/>
          <a:ext cx="8229600" cy="4810126"/>
        </p:xfrm>
        <a:graphic>
          <a:graphicData uri="http://schemas.openxmlformats.org/drawingml/2006/table">
            <a:tbl>
              <a:tblPr/>
              <a:tblGrid>
                <a:gridCol w="2667000">
                  <a:extLst>
                    <a:ext uri="{9D8B030D-6E8A-4147-A177-3AD203B41FA5}">
                      <a16:colId xmlns:a16="http://schemas.microsoft.com/office/drawing/2014/main" val="20000"/>
                    </a:ext>
                  </a:extLst>
                </a:gridCol>
                <a:gridCol w="5562600">
                  <a:extLst>
                    <a:ext uri="{9D8B030D-6E8A-4147-A177-3AD203B41FA5}">
                      <a16:colId xmlns:a16="http://schemas.microsoft.com/office/drawing/2014/main" val="20001"/>
                    </a:ext>
                  </a:extLst>
                </a:gridCol>
              </a:tblGrid>
              <a:tr h="904935">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Arial" charset="0"/>
                        </a:rPr>
                        <a:t>Symbol</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1" u="none" strike="noStrike" cap="none" normalizeH="0" baseline="0">
                          <a:ln>
                            <a:noFill/>
                          </a:ln>
                          <a:solidFill>
                            <a:schemeClr val="tx1"/>
                          </a:solidFill>
                          <a:effectLst/>
                          <a:latin typeface="Arial" charset="0"/>
                        </a:rPr>
                        <a:t>Description</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extLst>
                  <a:ext uri="{0D108BD9-81ED-4DB2-BD59-A6C34878D82A}">
                    <a16:rowId xmlns:a16="http://schemas.microsoft.com/office/drawing/2014/main" val="10000"/>
                  </a:ext>
                </a:extLst>
              </a:tr>
              <a:tr h="904935">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rPr>
                        <a:t>n</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rPr>
                        <a:t>The number of times a trial is repeated.</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06523">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rPr>
                        <a:t>p = P(S)</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rPr>
                        <a:t>The probability of success in a single trial.</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04935">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rPr>
                        <a:t>q = P(F)</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rPr>
                        <a:t>The probability of failure in a single trial (q = 1 – p)</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18879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1" u="none" strike="noStrike" cap="none" normalizeH="0" baseline="0">
                          <a:ln>
                            <a:noFill/>
                          </a:ln>
                          <a:solidFill>
                            <a:schemeClr val="tx1"/>
                          </a:solidFill>
                          <a:effectLst/>
                          <a:latin typeface="Arial" charset="0"/>
                        </a:rPr>
                        <a:t>x</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charset="0"/>
                        </a:rPr>
                        <a:t>The random variable represents a count of the number of successes in n trials:  x = 0, 1, 2, 3, . . . n. </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457200" y="274638"/>
            <a:ext cx="8229600" cy="563562"/>
          </a:xfrm>
        </p:spPr>
        <p:txBody>
          <a:bodyPr/>
          <a:lstStyle/>
          <a:p>
            <a:pPr algn="l" eaLnBrk="1" hangingPunct="1"/>
            <a:r>
              <a:rPr lang="en-US" altLang="en-US" sz="3600"/>
              <a:t>Note:</a:t>
            </a:r>
          </a:p>
        </p:txBody>
      </p:sp>
      <p:sp>
        <p:nvSpPr>
          <p:cNvPr id="147459" name="Rectangle 3"/>
          <p:cNvSpPr>
            <a:spLocks noGrp="1" noChangeArrowheads="1"/>
          </p:cNvSpPr>
          <p:nvPr>
            <p:ph type="body" idx="1"/>
          </p:nvPr>
        </p:nvSpPr>
        <p:spPr>
          <a:xfrm>
            <a:off x="457200" y="838200"/>
            <a:ext cx="8229600" cy="5715000"/>
          </a:xfrm>
        </p:spPr>
        <p:txBody>
          <a:bodyPr/>
          <a:lstStyle/>
          <a:p>
            <a:pPr eaLnBrk="1" hangingPunct="1">
              <a:lnSpc>
                <a:spcPct val="90000"/>
              </a:lnSpc>
            </a:pPr>
            <a:r>
              <a:rPr lang="en-US" altLang="en-US" sz="2400"/>
              <a:t>Here is a simple example of binomial experiment.  From a standard deck of cards, you pick a card, note whether it is a club or not, and replace the card.  You repeat the experiment 5 times, so n = 5.  The outcomes for each trial can be classified in two categories:  S = selecting a club and F = selecting another suit.  The probabilities of success and failure are:</a:t>
            </a:r>
          </a:p>
          <a:p>
            <a:pPr eaLnBrk="1" hangingPunct="1">
              <a:lnSpc>
                <a:spcPct val="90000"/>
              </a:lnSpc>
            </a:pPr>
            <a:endParaRPr lang="en-US" altLang="en-US" sz="2400"/>
          </a:p>
          <a:p>
            <a:pPr eaLnBrk="1" hangingPunct="1">
              <a:lnSpc>
                <a:spcPct val="90000"/>
              </a:lnSpc>
              <a:buFontTx/>
              <a:buNone/>
            </a:pPr>
            <a:r>
              <a:rPr lang="en-US" altLang="en-US" sz="2400"/>
              <a:t>		p = P(S) = ¼      and    q = P(F) = ¾.</a:t>
            </a:r>
          </a:p>
          <a:p>
            <a:pPr eaLnBrk="1" hangingPunct="1">
              <a:lnSpc>
                <a:spcPct val="90000"/>
              </a:lnSpc>
              <a:buFontTx/>
              <a:buNone/>
            </a:pPr>
            <a:endParaRPr lang="en-US" altLang="en-US" sz="2400"/>
          </a:p>
          <a:p>
            <a:pPr eaLnBrk="1" hangingPunct="1">
              <a:lnSpc>
                <a:spcPct val="90000"/>
              </a:lnSpc>
              <a:buFontTx/>
              <a:buNone/>
            </a:pPr>
            <a:r>
              <a:rPr lang="en-US" altLang="en-US" sz="2400"/>
              <a:t>The random variable x represents the number of clubs selected in the 5 trials.  So, the possible values of the random variable are 0, 1, 2, 3, 4, and 5.  Note that x is a discrete random variable because its possible values can be listed.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457200" y="274638"/>
            <a:ext cx="8229600" cy="563562"/>
          </a:xfrm>
        </p:spPr>
        <p:txBody>
          <a:bodyPr/>
          <a:lstStyle/>
          <a:p>
            <a:pPr algn="l" eaLnBrk="1" hangingPunct="1"/>
            <a:r>
              <a:rPr lang="en-US" altLang="en-US" sz="3600"/>
              <a:t>Ex. 1:  Binomial Experiments</a:t>
            </a:r>
          </a:p>
        </p:txBody>
      </p:sp>
      <p:sp>
        <p:nvSpPr>
          <p:cNvPr id="148483" name="Rectangle 3"/>
          <p:cNvSpPr>
            <a:spLocks noGrp="1" noChangeArrowheads="1"/>
          </p:cNvSpPr>
          <p:nvPr>
            <p:ph type="body" idx="1"/>
          </p:nvPr>
        </p:nvSpPr>
        <p:spPr>
          <a:xfrm>
            <a:off x="457200" y="838200"/>
            <a:ext cx="8229600" cy="5715000"/>
          </a:xfrm>
        </p:spPr>
        <p:txBody>
          <a:bodyPr/>
          <a:lstStyle/>
          <a:p>
            <a:pPr eaLnBrk="1" hangingPunct="1"/>
            <a:r>
              <a:rPr lang="en-US" altLang="en-US"/>
              <a:t>Decide whether the experiment is a binomial experiment.  If it is, specify the values of n, p and q and list the possible values of the random variable, x.  If it is not, explain why.</a:t>
            </a:r>
          </a:p>
          <a:p>
            <a:pPr eaLnBrk="1" hangingPunct="1">
              <a:buFontTx/>
              <a:buNone/>
            </a:pPr>
            <a:endParaRPr lang="en-US" altLang="en-US"/>
          </a:p>
          <a:p>
            <a:pPr eaLnBrk="1" hangingPunct="1">
              <a:buFontTx/>
              <a:buNone/>
            </a:pPr>
            <a:r>
              <a:rPr lang="en-US" altLang="en-US"/>
              <a:t>1.  A certain surgical procedure has an 85% chance of success.  A doctor performs the procedure on eight patients.  The random variable represents the number of successful surgeries.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457200" y="274638"/>
            <a:ext cx="8229600" cy="563562"/>
          </a:xfrm>
        </p:spPr>
        <p:txBody>
          <a:bodyPr/>
          <a:lstStyle/>
          <a:p>
            <a:pPr algn="l" eaLnBrk="1" hangingPunct="1"/>
            <a:r>
              <a:rPr lang="en-US" altLang="en-US" sz="3600"/>
              <a:t>Ex. 1:  Binomial Experiments</a:t>
            </a:r>
          </a:p>
        </p:txBody>
      </p:sp>
      <p:sp>
        <p:nvSpPr>
          <p:cNvPr id="149507" name="Rectangle 3"/>
          <p:cNvSpPr>
            <a:spLocks noGrp="1" noChangeArrowheads="1"/>
          </p:cNvSpPr>
          <p:nvPr>
            <p:ph type="body" idx="1"/>
          </p:nvPr>
        </p:nvSpPr>
        <p:spPr>
          <a:xfrm>
            <a:off x="457200" y="838200"/>
            <a:ext cx="8229600" cy="5715000"/>
          </a:xfrm>
        </p:spPr>
        <p:txBody>
          <a:bodyPr/>
          <a:lstStyle/>
          <a:p>
            <a:pPr eaLnBrk="1" hangingPunct="1">
              <a:lnSpc>
                <a:spcPct val="80000"/>
              </a:lnSpc>
              <a:buFontTx/>
              <a:buNone/>
            </a:pPr>
            <a:r>
              <a:rPr lang="en-US" altLang="en-US" sz="2800"/>
              <a:t>Solution:  the experiment is a binomial experiment because it satisfies the four conditions of a binomial experiment.  In the experiment, each surgery represents one trial.  There are eight surgeries, and each surgery is independent of the others.  Also, there are only two possible outcomes for each surgery—either the surgery is a success or it is a failure.  Finally, the probability of success for each surgery is 0.85.  </a:t>
            </a:r>
          </a:p>
          <a:p>
            <a:pPr eaLnBrk="1" hangingPunct="1">
              <a:lnSpc>
                <a:spcPct val="80000"/>
              </a:lnSpc>
              <a:buFontTx/>
              <a:buNone/>
            </a:pPr>
            <a:endParaRPr lang="en-US" altLang="en-US" sz="2800"/>
          </a:p>
          <a:p>
            <a:pPr eaLnBrk="1" hangingPunct="1">
              <a:lnSpc>
                <a:spcPct val="80000"/>
              </a:lnSpc>
              <a:buFontTx/>
              <a:buNone/>
            </a:pPr>
            <a:r>
              <a:rPr lang="en-US" altLang="en-US" sz="2800"/>
              <a:t>		n = 8				</a:t>
            </a:r>
          </a:p>
          <a:p>
            <a:pPr eaLnBrk="1" hangingPunct="1">
              <a:lnSpc>
                <a:spcPct val="80000"/>
              </a:lnSpc>
              <a:buFontTx/>
              <a:buNone/>
            </a:pPr>
            <a:r>
              <a:rPr lang="en-US" altLang="en-US" sz="2800"/>
              <a:t>		p = 0.85	</a:t>
            </a:r>
          </a:p>
          <a:p>
            <a:pPr eaLnBrk="1" hangingPunct="1">
              <a:lnSpc>
                <a:spcPct val="80000"/>
              </a:lnSpc>
              <a:buFontTx/>
              <a:buNone/>
            </a:pPr>
            <a:r>
              <a:rPr lang="en-US" altLang="en-US" sz="2800"/>
              <a:t>		q = 1 – 0.85 = 0.15</a:t>
            </a:r>
          </a:p>
          <a:p>
            <a:pPr eaLnBrk="1" hangingPunct="1">
              <a:lnSpc>
                <a:spcPct val="80000"/>
              </a:lnSpc>
              <a:buFontTx/>
              <a:buNone/>
            </a:pPr>
            <a:r>
              <a:rPr lang="en-US" altLang="en-US" sz="2800"/>
              <a:t>		x = 0, 1, 2, 3, 4, 5, 6, 7, 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457200" y="274638"/>
            <a:ext cx="8229600" cy="563562"/>
          </a:xfrm>
        </p:spPr>
        <p:txBody>
          <a:bodyPr/>
          <a:lstStyle/>
          <a:p>
            <a:pPr algn="l" eaLnBrk="1" hangingPunct="1"/>
            <a:r>
              <a:rPr lang="en-US" altLang="en-US" sz="3600"/>
              <a:t>Ex. 2:  Binomial Experiments</a:t>
            </a:r>
          </a:p>
        </p:txBody>
      </p:sp>
      <p:sp>
        <p:nvSpPr>
          <p:cNvPr id="150531" name="Rectangle 3"/>
          <p:cNvSpPr>
            <a:spLocks noGrp="1" noChangeArrowheads="1"/>
          </p:cNvSpPr>
          <p:nvPr>
            <p:ph type="body" idx="1"/>
          </p:nvPr>
        </p:nvSpPr>
        <p:spPr>
          <a:xfrm>
            <a:off x="457200" y="838200"/>
            <a:ext cx="8229600" cy="5715000"/>
          </a:xfrm>
        </p:spPr>
        <p:txBody>
          <a:bodyPr/>
          <a:lstStyle/>
          <a:p>
            <a:pPr eaLnBrk="1" hangingPunct="1">
              <a:lnSpc>
                <a:spcPct val="90000"/>
              </a:lnSpc>
            </a:pPr>
            <a:r>
              <a:rPr lang="en-US" altLang="en-US"/>
              <a:t>Decide whether the experiment is a binomial experiment.  If it is, specify the values of n, p and q and list the possible values of the random variable, x.  If it is not, explain why.</a:t>
            </a:r>
          </a:p>
          <a:p>
            <a:pPr eaLnBrk="1" hangingPunct="1">
              <a:lnSpc>
                <a:spcPct val="90000"/>
              </a:lnSpc>
              <a:buFontTx/>
              <a:buNone/>
            </a:pPr>
            <a:endParaRPr lang="en-US" altLang="en-US"/>
          </a:p>
          <a:p>
            <a:pPr eaLnBrk="1" hangingPunct="1">
              <a:lnSpc>
                <a:spcPct val="90000"/>
              </a:lnSpc>
              <a:buFontTx/>
              <a:buNone/>
            </a:pPr>
            <a:r>
              <a:rPr lang="en-US" altLang="en-US"/>
              <a:t>2.  A jar contains five red marbles, nine blue marbles and six green marbles.  You randomly select three marbles from the jar, without replacement.  The random variable represents the number of red marbles.</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OURCE" val="\documentclass{slides}\pagestyle{empty}&#10;&#10;\textwidth20.5cm&#10;&#10;\def\argmax{\mathop{\rm argmax}}&#10;\def\argmin{\mathop{\rm argmin}}&#10;\newcommand{\tand}{\wedge}&#10;\newcommand{\tor}{\vee}&#10;\newcommand{\union}{\cup}&#10;\newcommand{\intersection}{\cap}&#10;\newcommand{\ch}{$\surd$}&#10;\newcommand{\pgm}[1]{{\sc #1}}&#10;\newcommand{\la}{\leftarrow}&#10;\newcommand{\ra}{\rightarrow}&#10;\newcommand{\&lt;}{\langle}&#10;\newcommand{\lra}{\leftrightarrow}&#10;\newcommand{\bi}{\begin{itemize}}&#10;\newcommand{\ei}{\end{itemize}}&#10;\newcommand{\be}{\begin{enumerate}}&#10;\newcommand{\ee}{\end{enumerate}}&#10;\newcommand{\entails}{\vdash}&#10;\newcommand{\ask}{{\bf $\longrightarrow$ Ask? }}&#10;\newcommand{\imp}{{$\Longrightarrow$\hspace{0.1cm}}}&#10;\newenvironment{definition}{{\bf Definition: }\em}{}&#10;\newenvironment{theorem}{{\bf Theorem: }\em}{}&#10;\newenvironment{corollary}{{\bf Corollary: }\em}{}&#10;\newenvironment{lemma}{{\bf Lemma: }\em}{}&#10;\newenvironment{assumption}{{\bf Assumption: }\em}{}&#10;\newenvironment{optimizationproblem}{{\bf Optimization Problem: }\em}{}&#10;\newenvironment{proof}{{\bf Proof: }\em}{$\box$}&#10;&#10;\newcommand{\x}{\vec{x}} % input pattern&#10;\newcommand{\y}{y}       % target value&#10;\newcommand{\Sample}{{S}}  % training sample&#10;\newcommand{\n}{n}       % number of training examples&#10;\newcommand{\N}{N}       % dimensionality of input space&#10;\newcommand{\F}{X}       % feature space&#10;\newcommand{\R}{R}       % risk&#10;\newcommand{\Learner}{{\cal{L}}}    % learner&#10;\newcommand{\HS}{{\cal{H}}}    % hypothesis space&#10;\newcommand{\AL}{\vec{\alpha}}   % vector of alphas&#10;\newcommand{\w}{{\vec{w}}}   % weight vector&#10;\newcommand{\Real}{\Re}     % set of real number&#10;\newcommand{\Nat}{\hbox{\bf N}}     % set of natural numbers&#10;\newcommand{\e}{{e}}     % the number e&#10;\newcommand{\Err}{Err}       % risk&#10;\newcommand{\Prec}{Prec}       % risk&#10;\newcommand{\Rec}{Rec}       % risk&#10;\newcommand{\Fone}{{F1}}       % risk&#10;&#10;\newcommand{\sgn}{\hbox{sgn}}     % sign function&#10;\newcommand{\eq}[1]{(\protect\ref{#1})}&#10;\renewcommand{\sec}[1]{section~\protect\ref{#1}}&#10;\newcommand{\chap}[1]{chapter~\protect\ref{#1}}&#10;\newcommand{\fig}[1]{figure~\protect\ref{#1}}&#10;\newcommand{\tab}[1]{table~\protect\ref{#1}}&#10;\newcommand{\svmlight}{$\mbox{\em SVM}^{light}$}&#10;&#10;\newcommand{\C}{{\cal C}}&#10;\newcommand{\ev}{{\bf v}}&#10;\newcommand{\EV}{{\bf V}}&#10;\newcommand{\X}{{\hbox{\bf X}}}&#10;\newcommand{\EVapp}{\tilde{\hbox{\bf V}}}&#10;\newcommand{\app}[1]{Appendix~\protect\ref{#1}}&#10;&#10;\begin{document}&#10;$P(X=x|p,n)=\frac{n!}{r!(n-x)!} p^x (1-p)^{n-x}$&#10;\end{document}&#10;"/>
  <p:tag name="EXTERNALNAME" val="txp_fig"/>
  <p:tag name="BLEND" val="False"/>
  <p:tag name="TRANSPARENT" val="False"/>
  <p:tag name="KEEPFILES" val="False"/>
  <p:tag name="DEBUGPAUSE" val="False"/>
  <p:tag name="RESOLUTION" val="300"/>
  <p:tag name="TIMEOUT" val="(none)"/>
  <p:tag name="BOXWIDTH" val="354"/>
  <p:tag name="BOXHEIGHT" val="370"/>
  <p:tag name="BOXFONT" val="10"/>
  <p:tag name="BOXWRAP" val="False"/>
  <p:tag name="WORKAROUNDTRANSPARENCYBUG" val="False"/>
  <p:tag name="ALLOWFONTSUBSTITUTION" val="False"/>
  <p:tag name="BITMAPFORMAT" val="bmpmono"/>
  <p:tag name="ORIGWIDTH" val="361.875"/>
  <p:tag name="PICTUREFILESIZE" val="25598"/>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51503</TotalTime>
  <Words>2068</Words>
  <Application>Microsoft Office PowerPoint</Application>
  <PresentationFormat>On-screen Show (4:3)</PresentationFormat>
  <Paragraphs>270</Paragraphs>
  <Slides>39</Slides>
  <Notes>16</Notes>
  <HiddenSlides>0</HiddenSlides>
  <MMClips>0</MMClips>
  <ScaleCrop>false</ScaleCrop>
  <HeadingPairs>
    <vt:vector size="8" baseType="variant">
      <vt:variant>
        <vt:lpstr>Fonts Used</vt:lpstr>
      </vt:variant>
      <vt:variant>
        <vt:i4>7</vt:i4>
      </vt:variant>
      <vt:variant>
        <vt:lpstr>Theme</vt:lpstr>
      </vt:variant>
      <vt:variant>
        <vt:i4>10</vt:i4>
      </vt:variant>
      <vt:variant>
        <vt:lpstr>Embedded OLE Servers</vt:lpstr>
      </vt:variant>
      <vt:variant>
        <vt:i4>3</vt:i4>
      </vt:variant>
      <vt:variant>
        <vt:lpstr>Slide Titles</vt:lpstr>
      </vt:variant>
      <vt:variant>
        <vt:i4>39</vt:i4>
      </vt:variant>
    </vt:vector>
  </HeadingPairs>
  <TitlesOfParts>
    <vt:vector size="59" baseType="lpstr">
      <vt:lpstr>Arial</vt:lpstr>
      <vt:lpstr>Calibri</vt:lpstr>
      <vt:lpstr>Comic Sans MS</vt:lpstr>
      <vt:lpstr>Monotype Corsiva</vt:lpstr>
      <vt:lpstr>Times</vt:lpstr>
      <vt:lpstr>Times New Roman</vt:lpstr>
      <vt:lpstr>Trebuchet MS</vt:lpstr>
      <vt:lpstr>Default Design</vt:lpstr>
      <vt:lpstr>1_Default Design</vt:lpstr>
      <vt:lpstr>2_Default Design</vt:lpstr>
      <vt:lpstr>3_Default Design</vt:lpstr>
      <vt:lpstr>4_Default Design</vt:lpstr>
      <vt:lpstr>5_Default Design</vt:lpstr>
      <vt:lpstr>6_Default Design</vt:lpstr>
      <vt:lpstr>7_Default Design</vt:lpstr>
      <vt:lpstr>8_Default Design</vt:lpstr>
      <vt:lpstr>Office Theme</vt:lpstr>
      <vt:lpstr>Equation</vt:lpstr>
      <vt:lpstr>Photo Editor Photo</vt:lpstr>
      <vt:lpstr>Visio</vt:lpstr>
      <vt:lpstr>PowerPoint Presentation</vt:lpstr>
      <vt:lpstr> Binomial Distribution </vt:lpstr>
      <vt:lpstr>Binomial Experiments</vt:lpstr>
      <vt:lpstr>Definition</vt:lpstr>
      <vt:lpstr>Notation for Binomial Experiments</vt:lpstr>
      <vt:lpstr>Note:</vt:lpstr>
      <vt:lpstr>Ex. 1:  Binomial Experiments</vt:lpstr>
      <vt:lpstr>Ex. 1:  Binomial Experiments</vt:lpstr>
      <vt:lpstr>Ex. 2:  Binomial Experiments</vt:lpstr>
      <vt:lpstr>Ex. 2:  Binomial Experiments</vt:lpstr>
      <vt:lpstr>EX3: Random variable example</vt:lpstr>
      <vt:lpstr>Binomial Probabilities</vt:lpstr>
      <vt:lpstr>Ex. 4 Finding Binomial Probabilities</vt:lpstr>
      <vt:lpstr>Ex. 4 Finding Binomial Probabilities</vt:lpstr>
      <vt:lpstr>Ex 5: voter preference</vt:lpstr>
      <vt:lpstr>Ex: 6   Multiple Classifiers</vt:lpstr>
      <vt:lpstr>Ensemble Learning</vt:lpstr>
      <vt:lpstr>Ensemble Learning</vt:lpstr>
      <vt:lpstr>Learning Ensembles</vt:lpstr>
      <vt:lpstr>Value of Ensembles</vt:lpstr>
      <vt:lpstr>Example: Weather Forecast</vt:lpstr>
      <vt:lpstr>PowerPoint Presentation</vt:lpstr>
      <vt:lpstr>Different types of ensemble learning</vt:lpstr>
      <vt:lpstr>General Idea</vt:lpstr>
      <vt:lpstr>Different types of ensemble learning (1)</vt:lpstr>
      <vt:lpstr>Different types of ensemble learning (2)</vt:lpstr>
      <vt:lpstr>Different types of ensemble learning (3)</vt:lpstr>
      <vt:lpstr>Combining an ensemble of  classifiers (1)</vt:lpstr>
      <vt:lpstr>Well Known Ensemble Techniques </vt:lpstr>
      <vt:lpstr>Outline </vt:lpstr>
      <vt:lpstr>Power of the crowds</vt:lpstr>
      <vt:lpstr>Ensemble methods</vt:lpstr>
      <vt:lpstr>Bagging </vt:lpstr>
      <vt:lpstr>Bagging </vt:lpstr>
      <vt:lpstr>PowerPoint Presentation</vt:lpstr>
      <vt:lpstr>Random Forests </vt:lpstr>
      <vt:lpstr>Outline </vt:lpstr>
      <vt:lpstr>Random Forests </vt:lpstr>
      <vt:lpstr>Random Forests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Pasumarti V. Kamesam</dc:creator>
  <cp:lastModifiedBy>Ziwei Li</cp:lastModifiedBy>
  <cp:revision>900</cp:revision>
  <dcterms:created xsi:type="dcterms:W3CDTF">1601-01-01T00:00:00Z</dcterms:created>
  <dcterms:modified xsi:type="dcterms:W3CDTF">2019-11-20T02:14:45Z</dcterms:modified>
</cp:coreProperties>
</file>