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450" r:id="rId3"/>
    <p:sldId id="414" r:id="rId4"/>
    <p:sldId id="446" r:id="rId5"/>
    <p:sldId id="402" r:id="rId6"/>
    <p:sldId id="448" r:id="rId7"/>
    <p:sldId id="418" r:id="rId8"/>
    <p:sldId id="419" r:id="rId9"/>
    <p:sldId id="420" r:id="rId10"/>
    <p:sldId id="440" r:id="rId11"/>
    <p:sldId id="441" r:id="rId12"/>
    <p:sldId id="462" r:id="rId13"/>
    <p:sldId id="451" r:id="rId14"/>
    <p:sldId id="423" r:id="rId15"/>
    <p:sldId id="456" r:id="rId16"/>
    <p:sldId id="422" r:id="rId17"/>
    <p:sldId id="453" r:id="rId18"/>
    <p:sldId id="421" r:id="rId19"/>
    <p:sldId id="457" r:id="rId20"/>
    <p:sldId id="424" r:id="rId21"/>
    <p:sldId id="425" r:id="rId22"/>
    <p:sldId id="437" r:id="rId23"/>
    <p:sldId id="459" r:id="rId24"/>
    <p:sldId id="429" r:id="rId25"/>
    <p:sldId id="426" r:id="rId26"/>
    <p:sldId id="427" r:id="rId27"/>
    <p:sldId id="394" r:id="rId28"/>
    <p:sldId id="460" r:id="rId29"/>
    <p:sldId id="464" r:id="rId30"/>
    <p:sldId id="463" r:id="rId31"/>
    <p:sldId id="439" r:id="rId32"/>
    <p:sldId id="406" r:id="rId33"/>
    <p:sldId id="407" r:id="rId34"/>
    <p:sldId id="435" r:id="rId35"/>
    <p:sldId id="408" r:id="rId36"/>
    <p:sldId id="399" r:id="rId37"/>
    <p:sldId id="430" r:id="rId38"/>
    <p:sldId id="445" r:id="rId39"/>
    <p:sldId id="452" r:id="rId40"/>
    <p:sldId id="436" r:id="rId41"/>
    <p:sldId id="403" r:id="rId42"/>
    <p:sldId id="404" r:id="rId43"/>
    <p:sldId id="405" r:id="rId44"/>
    <p:sldId id="46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EF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4783" autoAdjust="0"/>
  </p:normalViewPr>
  <p:slideViewPr>
    <p:cSldViewPr>
      <p:cViewPr varScale="1">
        <p:scale>
          <a:sx n="56" d="100"/>
          <a:sy n="56" d="100"/>
        </p:scale>
        <p:origin x="1920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B6E212-3D06-45AB-979B-99336DC46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B51024-BC50-4EC0-97CF-F30F10C2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8975"/>
            <a:ext cx="4567237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1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68" tIns="44930" rIns="89868" bIns="449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1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88D8F-12A7-4326-851D-58828F7EE5A1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82F73-6456-4497-B8C8-C1939D29D12F}" type="slidenum">
              <a:rPr lang="en-US"/>
              <a:pPr/>
              <a:t>38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1967B-F65E-4B1E-8F80-F81305724A36}" type="slidenum">
              <a:rPr lang="en-US"/>
              <a:pPr/>
              <a:t>40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93CA0-4303-4417-B948-70F55D5E296C}" type="slidenum">
              <a:rPr lang="en-US"/>
              <a:pPr/>
              <a:t>41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51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4FB6A-3FB7-4BF0-A1C9-E9CA56D8FF0B}" type="slidenum">
              <a:rPr lang="en-US"/>
              <a:pPr/>
              <a:t>42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227BE-8536-4054-B527-F8D83ED27222}" type="slidenum">
              <a:rPr lang="en-US"/>
              <a:pPr/>
              <a:t>4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BBA74-9A1F-41AA-83D7-086C70E30A23}" type="slidenum">
              <a:rPr lang="en-US"/>
              <a:pPr/>
              <a:t>9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51024-BC50-4EC0-97CF-F30F10C20E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7792B-308B-403D-9105-099B14E1096F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dirty="0"/>
              <a:t>Neighbor</a:t>
            </a:r>
            <a:r>
              <a:rPr lang="zh-CN" altLang="en-US" dirty="0"/>
              <a:t>点的个数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51024-BC50-4EC0-97CF-F30F10C20E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6779E-6F35-40D3-9E87-E51F43C37949}" type="slidenum">
              <a:rPr lang="en-US"/>
              <a:pPr/>
              <a:t>21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73A38-46D6-4BC1-A841-BFD9B92CAFA5}" type="slidenum">
              <a:rPr lang="en-US"/>
              <a:pPr/>
              <a:t>31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F69D5-7AA3-4FED-AD70-A60E530FFC7F}" type="slidenum">
              <a:rPr lang="en-US"/>
              <a:pPr/>
              <a:t>32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77F84-1BC2-4997-9755-C67F9BFE13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57E43-03CE-403B-B0F6-38C8244D3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F3CF2-E579-47B5-AD77-1E7FB6EDB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CF097-A499-4D82-9DF0-75670452B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3459D-C8DD-4135-A4D2-BCD90A8F4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1D91B-6B8D-46A0-9CC4-BC6B817A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6B4DE-A353-4F55-8F74-6314CA38B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136C-D7F1-4CAE-9B14-D6276F6C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B97E-6549-4BF1-94E8-0638057DC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D35B-F094-4D20-8BE1-D5572DF06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01E8-50DF-4598-9284-01D4F148D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4ED26-71A0-4314-AB61-4AF173678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BD65-B1BB-4A00-846D-45018C266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2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4E914-5031-49C8-A327-BAC7DE62F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141288"/>
            <a:ext cx="220186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1288"/>
            <a:ext cx="6456363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1BB55-8AEE-423F-9E6A-827B15D72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3CAA4-105D-4C9E-B0E9-D8522CD9C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DD121-5A0D-4A16-B65F-E45A030E9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6F88-6DB2-4219-9948-629DB10FD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09D3A-AA05-4D40-BA50-0ECE0D604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3E70C-B9D4-40CF-A010-B17E0FCCD3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79558-F9AA-42B4-8C37-C154DC835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E8FC8-8255-45A7-83AE-19C6D6648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1F0792-517B-460D-A4A1-BB4343CD6F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41288"/>
            <a:ext cx="881062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911225"/>
            <a:ext cx="914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3B9460-604E-4C57-A0CD-BAB8732B6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html/htmledition/edit-distance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4.png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8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8.wmf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14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9.jpe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8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</p:spPr>
        <p:txBody>
          <a:bodyPr/>
          <a:lstStyle/>
          <a:p>
            <a:pPr algn="ctr">
              <a:defRPr/>
            </a:pPr>
            <a:fld id="{BF6F4264-27AA-4E8E-BFE5-6877B5B6B3B2}" type="slidenum">
              <a:rPr lang="en-US"/>
              <a:pPr algn="ctr">
                <a:defRPr/>
              </a:pPr>
              <a:t>1</a:t>
            </a:fld>
            <a:endParaRPr lang="en-US"/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381000" y="252617"/>
            <a:ext cx="8153400" cy="64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800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4800" b="1" dirty="0">
                <a:solidFill>
                  <a:srgbClr val="3366FF"/>
                </a:solidFill>
              </a:rPr>
              <a:t>Data Mining for Business</a:t>
            </a:r>
            <a:endParaRPr lang="en-US" altLang="en-US" sz="3200" dirty="0">
              <a:solidFill>
                <a:srgbClr val="3366FF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dirty="0">
              <a:solidFill>
                <a:srgbClr val="3366FF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1" dirty="0">
              <a:solidFill>
                <a:srgbClr val="3366FF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rgbClr val="3366FF"/>
                </a:solidFill>
                <a:latin typeface="Arial" pitchFamily="34" charset="0"/>
              </a:rPr>
              <a:t> Instance based Learning 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rgbClr val="3366FF"/>
                </a:solidFill>
                <a:latin typeface="Arial" pitchFamily="34" charset="0"/>
              </a:rPr>
              <a:t>k nearest neighbor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Arial" pitchFamily="34" charset="0"/>
              </a:rPr>
              <a:t>Dr.  </a:t>
            </a:r>
            <a:r>
              <a:rPr lang="en-US" altLang="en-US" sz="2400" b="1" dirty="0" err="1">
                <a:latin typeface="Arial" pitchFamily="34" charset="0"/>
              </a:rPr>
              <a:t>Kamesam</a:t>
            </a:r>
            <a:endParaRPr lang="en-US" altLang="en-US" sz="2400" b="1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1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dirty="0">
              <a:latin typeface="Arial" pitchFamily="34" charset="0"/>
            </a:endParaRPr>
          </a:p>
          <a:p>
            <a:pPr algn="ctr" eaLnBrk="0" hangingPunct="0"/>
            <a:endParaRPr lang="en-US" altLang="en-US" sz="1200" dirty="0">
              <a:latin typeface="Arial" pitchFamily="34" charset="0"/>
            </a:endParaRPr>
          </a:p>
          <a:p>
            <a:pPr algn="ctr" eaLnBrk="0" hangingPunct="0"/>
            <a:endParaRPr lang="en-US" altLang="en-US" sz="1600" dirty="0">
              <a:latin typeface="Arial" pitchFamily="34" charset="0"/>
            </a:endParaRPr>
          </a:p>
          <a:p>
            <a:pPr eaLnBrk="0" hangingPunct="0"/>
            <a:endParaRPr lang="en-US" alt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Other Distance Metrics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err="1">
                <a:solidFill>
                  <a:srgbClr val="3366FF"/>
                </a:solidFill>
              </a:rPr>
              <a:t>Mahalanobis</a:t>
            </a:r>
            <a:r>
              <a:rPr lang="en-US" sz="2400" b="1" dirty="0">
                <a:solidFill>
                  <a:srgbClr val="3366FF"/>
                </a:solidFill>
              </a:rPr>
              <a:t> distance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Scale-invariant metric that normalizes for variance.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3366FF"/>
                </a:solidFill>
              </a:rPr>
              <a:t>Cosine Similarity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Cosine of the angle between the two vectors.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in text and other high-dimensional data.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3366FF"/>
                </a:solidFill>
              </a:rPr>
              <a:t>Pearson correlation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Standard statistical correlation coefficient.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for bioinformatics data.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3366FF"/>
                </a:solidFill>
              </a:rPr>
              <a:t>Edit distance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to measure distance between unbounded length strings.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in text and bioinformatics.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hlinkClick r:id="rId3"/>
              </a:rPr>
              <a:t>http://nlp.stanford.edu/IR-book/html/htmledition/edit-distance-1.html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376FC-16FB-4681-ABB6-8281487B905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itchFamily="18" charset="0"/>
              <a:ea typeface="+mn-ea"/>
              <a:cs typeface="Arial" charset="0"/>
            </a:endParaRPr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3366FF"/>
                </a:solidFill>
              </a:rPr>
              <a:t>Euclidean, </a:t>
            </a:r>
            <a:r>
              <a:rPr lang="en-US" sz="2800" dirty="0" err="1">
                <a:solidFill>
                  <a:srgbClr val="3366FF"/>
                </a:solidFill>
              </a:rPr>
              <a:t>Minkowski</a:t>
            </a:r>
            <a:r>
              <a:rPr lang="en-US" sz="2800" dirty="0">
                <a:solidFill>
                  <a:srgbClr val="3366FF"/>
                </a:solidFill>
              </a:rPr>
              <a:t>, </a:t>
            </a:r>
            <a:r>
              <a:rPr lang="en-US" sz="2800" dirty="0" err="1">
                <a:solidFill>
                  <a:srgbClr val="3366FF"/>
                </a:solidFill>
              </a:rPr>
              <a:t>Mahalanobis</a:t>
            </a:r>
            <a:r>
              <a:rPr lang="en-US" sz="2800" dirty="0">
                <a:solidFill>
                  <a:srgbClr val="3366FF"/>
                </a:solidFill>
              </a:rPr>
              <a:t> distances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117600" y="1146175"/>
          <a:ext cx="6972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8" name="Equation" r:id="rId3" imgW="3251160" imgH="241200" progId="Equation.DSMT4">
                  <p:embed/>
                </p:oleObj>
              </mc:Choice>
              <mc:Fallback>
                <p:oleObj name="Equation" r:id="rId3" imgW="3251160" imgH="241200" progId="Equation.DSMT4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146175"/>
                        <a:ext cx="6972300" cy="517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2600325" y="2352675"/>
            <a:ext cx="0" cy="397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itchFamily="18" charset="0"/>
              <a:ea typeface="+mn-ea"/>
              <a:cs typeface="Arial" charset="0"/>
            </a:endParaRPr>
          </a:p>
        </p:txBody>
      </p:sp>
      <p:sp>
        <p:nvSpPr>
          <p:cNvPr id="2059" name="Line 15"/>
          <p:cNvSpPr>
            <a:spLocks noChangeShapeType="1"/>
          </p:cNvSpPr>
          <p:nvPr/>
        </p:nvSpPr>
        <p:spPr bwMode="auto">
          <a:xfrm>
            <a:off x="5648325" y="2352675"/>
            <a:ext cx="0" cy="397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itchFamily="18" charset="0"/>
              <a:ea typeface="+mn-ea"/>
              <a:cs typeface="Arial" charset="0"/>
            </a:endParaRPr>
          </a:p>
        </p:txBody>
      </p:sp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127000" y="2390775"/>
          <a:ext cx="2363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9" name="Equation" r:id="rId5" imgW="1536480" imgH="495000" progId="Equation.DSMT4">
                  <p:embed/>
                </p:oleObj>
              </mc:Choice>
              <mc:Fallback>
                <p:oleObj name="Equation" r:id="rId5" imgW="1536480" imgH="495000" progId="Equation.DSMT4">
                  <p:embed/>
                  <p:pic>
                    <p:nvPicPr>
                      <p:cNvPr id="205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390775"/>
                        <a:ext cx="2363788" cy="76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7"/>
          <p:cNvSpPr txBox="1">
            <a:spLocks noChangeArrowheads="1"/>
          </p:cNvSpPr>
          <p:nvPr/>
        </p:nvSpPr>
        <p:spPr bwMode="auto">
          <a:xfrm>
            <a:off x="127000" y="1897063"/>
            <a:ext cx="17510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+mn-ea"/>
                <a:cs typeface="Arial" charset="0"/>
              </a:rPr>
              <a:t>Euclidean</a:t>
            </a:r>
          </a:p>
        </p:txBody>
      </p:sp>
      <p:graphicFrame>
        <p:nvGraphicFramePr>
          <p:cNvPr id="2052" name="Object 18"/>
          <p:cNvGraphicFramePr>
            <a:graphicFrameLocks noChangeAspect="1"/>
          </p:cNvGraphicFramePr>
          <p:nvPr/>
        </p:nvGraphicFramePr>
        <p:xfrm>
          <a:off x="2711450" y="2381250"/>
          <a:ext cx="2855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0" name="Equation" r:id="rId7" imgW="1663560" imgH="571320" progId="Equation.DSMT4">
                  <p:embed/>
                </p:oleObj>
              </mc:Choice>
              <mc:Fallback>
                <p:oleObj name="Equation" r:id="rId7" imgW="1663560" imgH="571320" progId="Equation.DSMT4">
                  <p:embed/>
                  <p:pic>
                    <p:nvPicPr>
                      <p:cNvPr id="205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381250"/>
                        <a:ext cx="2855913" cy="981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2736850" y="1858963"/>
            <a:ext cx="191928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+mn-ea"/>
                <a:cs typeface="Arial" charset="0"/>
              </a:rPr>
              <a:t>Minkowski</a:t>
            </a:r>
          </a:p>
        </p:txBody>
      </p:sp>
      <p:graphicFrame>
        <p:nvGraphicFramePr>
          <p:cNvPr id="2053" name="Object 20"/>
          <p:cNvGraphicFramePr>
            <a:graphicFrameLocks noChangeAspect="1"/>
          </p:cNvGraphicFramePr>
          <p:nvPr/>
        </p:nvGraphicFramePr>
        <p:xfrm>
          <a:off x="2746375" y="3546475"/>
          <a:ext cx="24034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1" name="Equation" r:id="rId9" imgW="1231560" imgH="888840" progId="Equation.DSMT4">
                  <p:embed/>
                </p:oleObj>
              </mc:Choice>
              <mc:Fallback>
                <p:oleObj name="Equation" r:id="rId9" imgW="1231560" imgH="888840" progId="Equation.DSMT4">
                  <p:embed/>
                  <p:pic>
                    <p:nvPicPr>
                      <p:cNvPr id="205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3546475"/>
                        <a:ext cx="24034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1"/>
          <p:cNvGraphicFramePr>
            <a:graphicFrameLocks noChangeAspect="1"/>
          </p:cNvGraphicFramePr>
          <p:nvPr/>
        </p:nvGraphicFramePr>
        <p:xfrm>
          <a:off x="2787650" y="5651500"/>
          <a:ext cx="25352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2" name="Equation" r:id="rId11" imgW="1244520" imgH="431640" progId="Equation.DSMT4">
                  <p:embed/>
                </p:oleObj>
              </mc:Choice>
              <mc:Fallback>
                <p:oleObj name="Equation" r:id="rId11" imgW="1244520" imgH="431640" progId="Equation.DSMT4">
                  <p:embed/>
                  <p:pic>
                    <p:nvPicPr>
                      <p:cNvPr id="205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651500"/>
                        <a:ext cx="25352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2"/>
          <p:cNvSpPr txBox="1">
            <a:spLocks noChangeArrowheads="1"/>
          </p:cNvSpPr>
          <p:nvPr/>
        </p:nvSpPr>
        <p:spPr bwMode="auto">
          <a:xfrm>
            <a:off x="5899150" y="1868488"/>
            <a:ext cx="2216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+mn-ea"/>
                <a:cs typeface="Arial" charset="0"/>
              </a:rPr>
              <a:t>Mahalanobis</a:t>
            </a:r>
          </a:p>
        </p:txBody>
      </p:sp>
      <p:graphicFrame>
        <p:nvGraphicFramePr>
          <p:cNvPr id="2055" name="Object 23"/>
          <p:cNvGraphicFramePr>
            <a:graphicFrameLocks noChangeAspect="1"/>
          </p:cNvGraphicFramePr>
          <p:nvPr/>
        </p:nvGraphicFramePr>
        <p:xfrm>
          <a:off x="5738813" y="2371725"/>
          <a:ext cx="3262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3" name="Equation" r:id="rId13" imgW="1739880" imgH="228600" progId="Equation.DSMT4">
                  <p:embed/>
                </p:oleObj>
              </mc:Choice>
              <mc:Fallback>
                <p:oleObj name="Equation" r:id="rId13" imgW="1739880" imgH="228600" progId="Equation.DSMT4">
                  <p:embed/>
                  <p:pic>
                    <p:nvPicPr>
                      <p:cNvPr id="20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2371725"/>
                        <a:ext cx="3262312" cy="428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2943" y="3957460"/>
            <a:ext cx="3300557" cy="5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4" name="Text Box 174"/>
          <p:cNvSpPr txBox="1">
            <a:spLocks noChangeArrowheads="1"/>
          </p:cNvSpPr>
          <p:nvPr/>
        </p:nvSpPr>
        <p:spPr bwMode="auto">
          <a:xfrm>
            <a:off x="192088" y="149225"/>
            <a:ext cx="8951912" cy="9461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…In fact, we can use the nearest neighbor algorithm with any distance/similarity function </a:t>
            </a:r>
          </a:p>
        </p:txBody>
      </p:sp>
      <p:graphicFrame>
        <p:nvGraphicFramePr>
          <p:cNvPr id="143636" name="Group 276"/>
          <p:cNvGraphicFramePr>
            <a:graphicFrameLocks noGrp="1"/>
          </p:cNvGraphicFramePr>
          <p:nvPr/>
        </p:nvGraphicFramePr>
        <p:xfrm>
          <a:off x="5654675" y="1738313"/>
          <a:ext cx="3305175" cy="3584448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Gunopul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Papadopoul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Kolli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Dardan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Keo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Gou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Greenhau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Hadlei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638" name="Text Box 278"/>
          <p:cNvSpPr txBox="1">
            <a:spLocks noChangeArrowheads="1"/>
          </p:cNvSpPr>
          <p:nvPr/>
        </p:nvSpPr>
        <p:spPr bwMode="auto">
          <a:xfrm>
            <a:off x="225425" y="1749425"/>
            <a:ext cx="5303838" cy="3625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For example, is “</a:t>
            </a:r>
            <a:r>
              <a:rPr lang="en-US" sz="2000" i="1"/>
              <a:t>Faloutsos</a:t>
            </a:r>
            <a:r>
              <a:rPr lang="en-US" sz="2000"/>
              <a:t>” Greek or Irish?  We could compare the name “</a:t>
            </a:r>
            <a:r>
              <a:rPr lang="en-US" sz="2000" i="1"/>
              <a:t>Faloutsos</a:t>
            </a:r>
            <a:r>
              <a:rPr lang="en-US" sz="2000"/>
              <a:t>” to a database of names using string edit distance… </a:t>
            </a:r>
          </a:p>
          <a:p>
            <a:pPr algn="l"/>
            <a:endParaRPr lang="en-US" sz="2000"/>
          </a:p>
          <a:p>
            <a:pPr algn="r"/>
            <a:r>
              <a:rPr lang="en-US" i="1"/>
              <a:t>edit_distance</a:t>
            </a:r>
            <a:r>
              <a:rPr lang="en-US"/>
              <a:t>(</a:t>
            </a:r>
            <a:r>
              <a:rPr lang="en-US" i="1"/>
              <a:t>Faloutsos</a:t>
            </a:r>
            <a:r>
              <a:rPr lang="en-US"/>
              <a:t>, </a:t>
            </a:r>
            <a:r>
              <a:rPr lang="en-US" i="1"/>
              <a:t>Keogh</a:t>
            </a:r>
            <a:r>
              <a:rPr lang="en-US"/>
              <a:t>) = 8</a:t>
            </a:r>
          </a:p>
          <a:p>
            <a:pPr algn="r"/>
            <a:r>
              <a:rPr lang="en-US" i="1"/>
              <a:t>edit_distance</a:t>
            </a:r>
            <a:r>
              <a:rPr lang="en-US"/>
              <a:t>(</a:t>
            </a:r>
            <a:r>
              <a:rPr lang="en-US" i="1"/>
              <a:t>Faloutsos</a:t>
            </a:r>
            <a:r>
              <a:rPr lang="en-US"/>
              <a:t>, </a:t>
            </a:r>
            <a:r>
              <a:rPr lang="en-US" i="1"/>
              <a:t>Gunopulos</a:t>
            </a:r>
            <a:r>
              <a:rPr lang="en-US"/>
              <a:t>) = 6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Hopefully, the similarity of the name (particularly the suffix) to other Greek names would mean the nearest nearest neighbor is also a Greek name.</a:t>
            </a:r>
          </a:p>
          <a:p>
            <a:pPr algn="l"/>
            <a:r>
              <a:rPr lang="en-US"/>
              <a:t> </a:t>
            </a:r>
          </a:p>
        </p:txBody>
      </p:sp>
      <p:sp>
        <p:nvSpPr>
          <p:cNvPr id="143639" name="Text Box 279"/>
          <p:cNvSpPr txBox="1">
            <a:spLocks noChangeArrowheads="1"/>
          </p:cNvSpPr>
          <p:nvPr/>
        </p:nvSpPr>
        <p:spPr bwMode="auto">
          <a:xfrm>
            <a:off x="277813" y="5876925"/>
            <a:ext cx="8689975" cy="822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Specialized distance measures exist for DNA strings, time series, images, graphs, videos, sets, fingerprints etc…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813" y="1095375"/>
            <a:ext cx="8408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Edit distance: the minimum #operations required to change one string to another</a:t>
            </a:r>
          </a:p>
        </p:txBody>
      </p:sp>
    </p:spTree>
    <p:extLst>
      <p:ext uri="{BB962C8B-B14F-4D97-AF65-F5344CB8AC3E}">
        <p14:creationId xmlns:p14="http://schemas.microsoft.com/office/powerpoint/2010/main" val="139670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k-Nearest Neighbor Algorithms</a:t>
            </a:r>
            <a:br>
              <a:rPr lang="en-US" sz="3600" b="1" dirty="0">
                <a:solidFill>
                  <a:srgbClr val="3366FF"/>
                </a:solidFill>
              </a:rPr>
            </a:br>
            <a:r>
              <a:rPr lang="en-US" sz="2000" dirty="0"/>
              <a:t> </a:t>
            </a:r>
            <a:r>
              <a:rPr lang="en-US" sz="2400" dirty="0"/>
              <a:t>(a.k.a. Instance-based learning (IBL), Memory-based learning)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model is built: Store all training examples</a:t>
            </a:r>
          </a:p>
          <a:p>
            <a:r>
              <a:rPr lang="en-US" sz="2000" dirty="0"/>
              <a:t>Any processing is delayed until a new instance must be classified </a:t>
            </a:r>
            <a:r>
              <a:rPr lang="en-US" sz="2000" dirty="0">
                <a:sym typeface="Wingdings" pitchFamily="2" charset="2"/>
              </a:rPr>
              <a:t> lazy classification technique</a:t>
            </a:r>
            <a:endParaRPr lang="en-US" sz="1800" dirty="0"/>
          </a:p>
        </p:txBody>
      </p:sp>
      <p:pic>
        <p:nvPicPr>
          <p:cNvPr id="4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3429000"/>
            <a:ext cx="990600" cy="1019881"/>
          </a:xfrm>
          <a:prstGeom prst="rect">
            <a:avLst/>
          </a:prstGeom>
          <a:noFill/>
        </p:spPr>
      </p:pic>
      <p:pic>
        <p:nvPicPr>
          <p:cNvPr id="5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9000"/>
            <a:ext cx="739498" cy="914400"/>
          </a:xfrm>
          <a:prstGeom prst="rect">
            <a:avLst/>
          </a:prstGeom>
          <a:noFill/>
        </p:spPr>
      </p:pic>
      <p:pic>
        <p:nvPicPr>
          <p:cNvPr id="368643" name="Picture 3" descr="C:\Users\Elena Filatova\AppData\Local\Microsoft\Windows\Temporary Internet Files\Content.IE5\VO75LBQL\MC90043994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029200"/>
            <a:ext cx="867339" cy="1136650"/>
          </a:xfrm>
          <a:prstGeom prst="rect">
            <a:avLst/>
          </a:prstGeom>
          <a:noFill/>
        </p:spPr>
      </p:pic>
      <p:pic>
        <p:nvPicPr>
          <p:cNvPr id="368644" name="Picture 4" descr="C:\Users\Elena Filatova\AppData\Local\Microsoft\Windows\Temporary Internet Files\Content.IE5\RPW7ER0B\MC90012093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352800"/>
            <a:ext cx="1253921" cy="1435651"/>
          </a:xfrm>
          <a:prstGeom prst="rect">
            <a:avLst/>
          </a:prstGeom>
          <a:noFill/>
        </p:spPr>
      </p:pic>
      <p:pic>
        <p:nvPicPr>
          <p:cNvPr id="368645" name="Picture 5" descr="C:\Users\Elena Filatova\AppData\Local\Microsoft\Windows\Temporary Internet Files\Content.IE5\AXK1TSNP\MP900440925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800600"/>
            <a:ext cx="533400" cy="914400"/>
          </a:xfrm>
          <a:prstGeom prst="rect">
            <a:avLst/>
          </a:prstGeom>
          <a:noFill/>
        </p:spPr>
      </p:pic>
      <p:pic>
        <p:nvPicPr>
          <p:cNvPr id="368647" name="Picture 7" descr="C:\Users\Elena Filatova\AppData\Local\Microsoft\Windows\Temporary Internet Files\Content.IE5\RPW7ER0B\MC900439945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029200"/>
            <a:ext cx="930275" cy="1209145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752600" y="4419600"/>
            <a:ext cx="6858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68647" idx="0"/>
          </p:cNvCxnSpPr>
          <p:nvPr/>
        </p:nvCxnSpPr>
        <p:spPr>
          <a:xfrm rot="5400000">
            <a:off x="2366169" y="4499769"/>
            <a:ext cx="914400" cy="144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68647" idx="1"/>
          </p:cNvCxnSpPr>
          <p:nvPr/>
        </p:nvCxnSpPr>
        <p:spPr>
          <a:xfrm>
            <a:off x="1524000" y="5410200"/>
            <a:ext cx="762000" cy="223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276600" y="4343400"/>
            <a:ext cx="24384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8643" idx="1"/>
          </p:cNvCxnSpPr>
          <p:nvPr/>
        </p:nvCxnSpPr>
        <p:spPr>
          <a:xfrm rot="10800000" flipV="1">
            <a:off x="3429000" y="5597524"/>
            <a:ext cx="2971800" cy="117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7956" y="42672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756" y="469064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96956" y="60960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0600" y="44196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8607" y="56388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0207" y="617220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Class: ?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Data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Since we are computing Euclidian distance, it is important to Normalize the data on all continuous attributes </a:t>
            </a:r>
            <a:r>
              <a:rPr lang="en-US" b="1" dirty="0"/>
              <a:t>.</a:t>
            </a:r>
          </a:p>
          <a:p>
            <a:r>
              <a:rPr lang="en-US" sz="2800" dirty="0"/>
              <a:t>KNN algorithm in SPSS Modeler gives you the </a:t>
            </a:r>
            <a:r>
              <a:rPr lang="en-US" sz="2800" dirty="0">
                <a:solidFill>
                  <a:srgbClr val="00B050"/>
                </a:solidFill>
              </a:rPr>
              <a:t>option of asking for Data Normalization</a:t>
            </a:r>
          </a:p>
          <a:p>
            <a:r>
              <a:rPr lang="en-US" sz="2800" dirty="0"/>
              <a:t>Categorical Variables need to be encoded with dummy variables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/>
              <a:t>as in the gender discrimination data set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366FF"/>
                </a:solidFill>
              </a:rPr>
              <a:t>k</a:t>
            </a:r>
            <a:r>
              <a:rPr lang="en-US" b="1" dirty="0">
                <a:solidFill>
                  <a:srgbClr val="3366FF"/>
                </a:solidFill>
              </a:rPr>
              <a:t>-Nearest Neighbor Classifier</a:t>
            </a:r>
            <a:br>
              <a:rPr lang="en-US" sz="3600" b="1" dirty="0">
                <a:solidFill>
                  <a:srgbClr val="3366FF"/>
                </a:solidFill>
              </a:rPr>
            </a:br>
            <a:r>
              <a:rPr lang="en-US" sz="2800" dirty="0">
                <a:solidFill>
                  <a:srgbClr val="3366FF"/>
                </a:solidFill>
              </a:rPr>
              <a:t>Example (</a:t>
            </a:r>
            <a:r>
              <a:rPr lang="en-US" sz="2800" i="1" dirty="0">
                <a:solidFill>
                  <a:srgbClr val="3366FF"/>
                </a:solidFill>
              </a:rPr>
              <a:t>k</a:t>
            </a:r>
            <a:r>
              <a:rPr lang="en-US" sz="2800" dirty="0">
                <a:solidFill>
                  <a:srgbClr val="3366FF"/>
                </a:solidFill>
              </a:rPr>
              <a:t>=1)</a:t>
            </a:r>
            <a:endParaRPr lang="en-US" sz="3600" dirty="0">
              <a:solidFill>
                <a:srgbClr val="3366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24000"/>
          <a:ext cx="57150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57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Income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(K)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No. of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7" descr="C:\Users\Elena Filatova\AppData\Local\Microsoft\Windows\Temporary Internet Files\Content.IE5\RPW7ER0B\MC900439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943600"/>
            <a:ext cx="351754" cy="457200"/>
          </a:xfrm>
          <a:prstGeom prst="rect">
            <a:avLst/>
          </a:prstGeom>
          <a:noFill/>
        </p:spPr>
      </p:pic>
      <p:pic>
        <p:nvPicPr>
          <p:cNvPr id="6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048000"/>
            <a:ext cx="457200" cy="533400"/>
          </a:xfrm>
          <a:prstGeom prst="rect">
            <a:avLst/>
          </a:prstGeom>
          <a:noFill/>
        </p:spPr>
      </p:pic>
      <p:pic>
        <p:nvPicPr>
          <p:cNvPr id="7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286001"/>
            <a:ext cx="518086" cy="533400"/>
          </a:xfrm>
          <a:prstGeom prst="rect">
            <a:avLst/>
          </a:prstGeom>
          <a:noFill/>
        </p:spPr>
      </p:pic>
      <p:pic>
        <p:nvPicPr>
          <p:cNvPr id="8" name="Picture 3" descr="C:\Users\Elena Filatova\AppData\Local\Microsoft\Windows\Temporary Internet Files\Content.IE5\VO75LBQL\MC900439943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733800"/>
            <a:ext cx="333939" cy="437628"/>
          </a:xfrm>
          <a:prstGeom prst="rect">
            <a:avLst/>
          </a:prstGeom>
          <a:noFill/>
        </p:spPr>
      </p:pic>
      <p:pic>
        <p:nvPicPr>
          <p:cNvPr id="9" name="Picture 4" descr="C:\Users\Elena Filatova\AppData\Local\Microsoft\Windows\Temporary Internet Files\Content.IE5\RPW7ER0B\MC900120935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419600"/>
            <a:ext cx="457200" cy="523462"/>
          </a:xfrm>
          <a:prstGeom prst="rect">
            <a:avLst/>
          </a:prstGeom>
          <a:noFill/>
        </p:spPr>
      </p:pic>
      <p:pic>
        <p:nvPicPr>
          <p:cNvPr id="10" name="Picture 5" descr="C:\Users\Elena Filatova\AppData\Local\Microsoft\Windows\Temporary Internet Files\Content.IE5\AXK1TSNP\MP900440925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5105400"/>
            <a:ext cx="304800" cy="522514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72200" y="1524001"/>
          <a:ext cx="2743200" cy="424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757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</a:rPr>
                        <a:t>Distance from 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[(35-37)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+(35-50)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+(3-2)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15.16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[(22-37)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+(50-50)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+(2-2)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[(63-37)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+(200-50)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152.23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[(59-37)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+(170-50)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[(25-37)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+(40-50)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+(4-2)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248400" y="22860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[(35-37)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+(35-50)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+(3-2)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15.16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29718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[(22-37)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+(50-50)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+(2-2)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51054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[(25-37)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+(40-50)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+(4-2)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15.74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58674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171700" y="4000500"/>
            <a:ext cx="4953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366FF"/>
                </a:solidFill>
              </a:rPr>
              <a:t>k</a:t>
            </a:r>
            <a:r>
              <a:rPr lang="en-US" b="1" dirty="0">
                <a:solidFill>
                  <a:srgbClr val="3366FF"/>
                </a:solidFill>
              </a:rPr>
              <a:t>-Nearest Neighbor Classifier</a:t>
            </a:r>
            <a:br>
              <a:rPr lang="en-US" sz="3600" b="1" dirty="0">
                <a:solidFill>
                  <a:srgbClr val="3366FF"/>
                </a:solidFill>
              </a:rPr>
            </a:br>
            <a:r>
              <a:rPr lang="en-US" sz="2800" dirty="0">
                <a:solidFill>
                  <a:srgbClr val="3366FF"/>
                </a:solidFill>
              </a:rPr>
              <a:t>Example (</a:t>
            </a:r>
            <a:r>
              <a:rPr lang="en-US" sz="2800" i="1" dirty="0">
                <a:solidFill>
                  <a:srgbClr val="3366FF"/>
                </a:solidFill>
              </a:rPr>
              <a:t>k</a:t>
            </a:r>
            <a:r>
              <a:rPr lang="en-US" sz="2800" dirty="0">
                <a:solidFill>
                  <a:srgbClr val="3366FF"/>
                </a:solidFill>
              </a:rPr>
              <a:t>=3)</a:t>
            </a:r>
            <a:endParaRPr lang="en-US" sz="3600" dirty="0">
              <a:solidFill>
                <a:srgbClr val="3366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24000"/>
          <a:ext cx="57150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57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Income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(K)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No. of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7" descr="C:\Users\Elena Filatova\AppData\Local\Microsoft\Windows\Temporary Internet Files\Content.IE5\RPW7ER0B\MC90043994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43600"/>
            <a:ext cx="351754" cy="457200"/>
          </a:xfrm>
          <a:prstGeom prst="rect">
            <a:avLst/>
          </a:prstGeom>
          <a:noFill/>
        </p:spPr>
      </p:pic>
      <p:pic>
        <p:nvPicPr>
          <p:cNvPr id="6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048000"/>
            <a:ext cx="457200" cy="533400"/>
          </a:xfrm>
          <a:prstGeom prst="rect">
            <a:avLst/>
          </a:prstGeom>
          <a:noFill/>
        </p:spPr>
      </p:pic>
      <p:pic>
        <p:nvPicPr>
          <p:cNvPr id="7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286001"/>
            <a:ext cx="518086" cy="533400"/>
          </a:xfrm>
          <a:prstGeom prst="rect">
            <a:avLst/>
          </a:prstGeom>
          <a:noFill/>
        </p:spPr>
      </p:pic>
      <p:pic>
        <p:nvPicPr>
          <p:cNvPr id="8" name="Picture 3" descr="C:\Users\Elena Filatova\AppData\Local\Microsoft\Windows\Temporary Internet Files\Content.IE5\VO75LBQL\MC90043994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733800"/>
            <a:ext cx="333939" cy="437628"/>
          </a:xfrm>
          <a:prstGeom prst="rect">
            <a:avLst/>
          </a:prstGeom>
          <a:noFill/>
        </p:spPr>
      </p:pic>
      <p:pic>
        <p:nvPicPr>
          <p:cNvPr id="9" name="Picture 4" descr="C:\Users\Elena Filatova\AppData\Local\Microsoft\Windows\Temporary Internet Files\Content.IE5\RPW7ER0B\MC900120935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4419600"/>
            <a:ext cx="457200" cy="523462"/>
          </a:xfrm>
          <a:prstGeom prst="rect">
            <a:avLst/>
          </a:prstGeom>
          <a:noFill/>
        </p:spPr>
      </p:pic>
      <p:pic>
        <p:nvPicPr>
          <p:cNvPr id="10" name="Picture 5" descr="C:\Users\Elena Filatova\AppData\Local\Microsoft\Windows\Temporary Internet Files\Content.IE5\AXK1TSNP\MP900440925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5105400"/>
            <a:ext cx="304800" cy="522514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72200" y="1524001"/>
          <a:ext cx="2743200" cy="424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757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</a:rPr>
                        <a:t>Distance from 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[(35-37)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+(35-50)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+(3-2)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15.16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[(22-37)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+(50-50)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+(2-2)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[(63-37)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+(200-50)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152.23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[(59-37)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+(170-50)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[(25-37)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+(40-50)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+(4-2)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248400" y="22860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[(35-37)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+(35-50)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+(3-2)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15.16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29718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[(22-37)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+(50-50)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+(2-2)</a:t>
            </a:r>
            <a:r>
              <a:rPr lang="en-US" baseline="30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5105400"/>
            <a:ext cx="2590800" cy="609600"/>
          </a:xfrm>
          <a:prstGeom prst="rect">
            <a:avLst/>
          </a:prstGeom>
          <a:solidFill>
            <a:srgbClr val="FEF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sqrt</a:t>
            </a:r>
            <a:r>
              <a:rPr lang="en-US" dirty="0">
                <a:solidFill>
                  <a:schemeClr val="dk1"/>
                </a:solidFill>
              </a:rPr>
              <a:t> [(25-37)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+(40-50)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+(4-2)</a:t>
            </a:r>
            <a:r>
              <a:rPr lang="en-US" baseline="30000" dirty="0">
                <a:solidFill>
                  <a:schemeClr val="dk1"/>
                </a:solidFill>
              </a:rPr>
              <a:t> 2</a:t>
            </a:r>
            <a:r>
              <a:rPr lang="en-US" dirty="0">
                <a:solidFill>
                  <a:schemeClr val="dk1"/>
                </a:solidFill>
              </a:rPr>
              <a:t>]=</a:t>
            </a:r>
            <a:r>
              <a:rPr lang="en-US" b="1" dirty="0">
                <a:solidFill>
                  <a:srgbClr val="C00000"/>
                </a:solidFill>
              </a:rPr>
              <a:t>15.74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58674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171700" y="4000500"/>
            <a:ext cx="4953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152400" y="3276600"/>
            <a:ext cx="5486400" cy="3352800"/>
          </a:xfrm>
          <a:prstGeom prst="ellipse">
            <a:avLst/>
          </a:prstGeom>
          <a:solidFill>
            <a:srgbClr val="FEF3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Nearest Neighbors for Classification</a:t>
            </a:r>
            <a:br>
              <a:rPr lang="en-US" b="1" dirty="0">
                <a:solidFill>
                  <a:srgbClr val="3366FF"/>
                </a:solidFill>
              </a:rPr>
            </a:br>
            <a:r>
              <a:rPr lang="en-US" dirty="0">
                <a:solidFill>
                  <a:srgbClr val="3366FF"/>
                </a:solidFill>
              </a:rPr>
              <a:t>k = 3 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To determine the class of a new example 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Calculate the distance between E and all examples in the training set</a:t>
            </a:r>
          </a:p>
          <a:p>
            <a:pPr lvl="1"/>
            <a:r>
              <a:rPr lang="en-US" sz="1800" dirty="0"/>
              <a:t>Select </a:t>
            </a:r>
            <a:r>
              <a:rPr lang="en-US" sz="1800" i="1" dirty="0"/>
              <a:t>k</a:t>
            </a:r>
            <a:r>
              <a:rPr lang="en-US" sz="1800" dirty="0"/>
              <a:t> examples closest to E in the training set</a:t>
            </a:r>
          </a:p>
          <a:p>
            <a:pPr lvl="1"/>
            <a:r>
              <a:rPr lang="en-US" sz="1800" dirty="0"/>
              <a:t>Assign E to the most common  class (or some other combining function) among its </a:t>
            </a:r>
            <a:r>
              <a:rPr lang="en-US" sz="1800" i="1" dirty="0"/>
              <a:t>k</a:t>
            </a:r>
            <a:r>
              <a:rPr lang="en-US" sz="1800" dirty="0"/>
              <a:t> nearest neighbors</a:t>
            </a:r>
          </a:p>
        </p:txBody>
      </p:sp>
      <p:pic>
        <p:nvPicPr>
          <p:cNvPr id="4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3429000"/>
            <a:ext cx="990600" cy="1019881"/>
          </a:xfrm>
          <a:prstGeom prst="rect">
            <a:avLst/>
          </a:prstGeom>
          <a:noFill/>
        </p:spPr>
      </p:pic>
      <p:pic>
        <p:nvPicPr>
          <p:cNvPr id="5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9000"/>
            <a:ext cx="739498" cy="914400"/>
          </a:xfrm>
          <a:prstGeom prst="rect">
            <a:avLst/>
          </a:prstGeom>
          <a:noFill/>
        </p:spPr>
      </p:pic>
      <p:pic>
        <p:nvPicPr>
          <p:cNvPr id="368643" name="Picture 3" descr="C:\Users\Elena Filatova\AppData\Local\Microsoft\Windows\Temporary Internet Files\Content.IE5\VO75LBQL\MC90043994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029200"/>
            <a:ext cx="867339" cy="1136650"/>
          </a:xfrm>
          <a:prstGeom prst="rect">
            <a:avLst/>
          </a:prstGeom>
          <a:noFill/>
        </p:spPr>
      </p:pic>
      <p:pic>
        <p:nvPicPr>
          <p:cNvPr id="368644" name="Picture 4" descr="C:\Users\Elena Filatova\AppData\Local\Microsoft\Windows\Temporary Internet Files\Content.IE5\RPW7ER0B\MC90012093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352800"/>
            <a:ext cx="1253921" cy="1435651"/>
          </a:xfrm>
          <a:prstGeom prst="rect">
            <a:avLst/>
          </a:prstGeom>
          <a:noFill/>
        </p:spPr>
      </p:pic>
      <p:pic>
        <p:nvPicPr>
          <p:cNvPr id="368645" name="Picture 5" descr="C:\Users\Elena Filatova\AppData\Local\Microsoft\Windows\Temporary Internet Files\Content.IE5\AXK1TSNP\MP900440925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800600"/>
            <a:ext cx="533400" cy="914400"/>
          </a:xfrm>
          <a:prstGeom prst="rect">
            <a:avLst/>
          </a:prstGeom>
          <a:noFill/>
        </p:spPr>
      </p:pic>
      <p:pic>
        <p:nvPicPr>
          <p:cNvPr id="368647" name="Picture 7" descr="C:\Users\Elena Filatova\AppData\Local\Microsoft\Windows\Temporary Internet Files\Content.IE5\RPW7ER0B\MC900439945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029200"/>
            <a:ext cx="930275" cy="1209145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752600" y="4419600"/>
            <a:ext cx="6858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68647" idx="0"/>
          </p:cNvCxnSpPr>
          <p:nvPr/>
        </p:nvCxnSpPr>
        <p:spPr>
          <a:xfrm rot="5400000">
            <a:off x="2366169" y="4499769"/>
            <a:ext cx="914400" cy="144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68647" idx="1"/>
          </p:cNvCxnSpPr>
          <p:nvPr/>
        </p:nvCxnSpPr>
        <p:spPr>
          <a:xfrm>
            <a:off x="1524000" y="5410200"/>
            <a:ext cx="762000" cy="223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276600" y="4343400"/>
            <a:ext cx="24384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8643" idx="1"/>
          </p:cNvCxnSpPr>
          <p:nvPr/>
        </p:nvCxnSpPr>
        <p:spPr>
          <a:xfrm rot="10800000" flipV="1">
            <a:off x="3429000" y="5597524"/>
            <a:ext cx="2971800" cy="117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7956" y="42672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756" y="469064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96956" y="60960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response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0600" y="44196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8607" y="56388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0207" y="6172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Class: Response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6" grpId="0"/>
      <p:bldP spid="26" grpId="1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Train vs.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number of test records = 1.</a:t>
            </a:r>
          </a:p>
          <a:p>
            <a:r>
              <a:rPr lang="en-US" dirty="0"/>
              <a:t>In general, if you are going to build a KNN model, you should partition into test/train, and use the test data for assessing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Strengths:</a:t>
            </a:r>
          </a:p>
          <a:p>
            <a:pPr lvl="1"/>
            <a:r>
              <a:rPr lang="en-US" sz="2000" dirty="0"/>
              <a:t>Simple to implement and use</a:t>
            </a:r>
          </a:p>
          <a:p>
            <a:pPr lvl="1"/>
            <a:r>
              <a:rPr lang="en-US" sz="2000" dirty="0"/>
              <a:t>Comprehensible – easy to explain prediction</a:t>
            </a:r>
          </a:p>
          <a:p>
            <a:pPr lvl="1"/>
            <a:r>
              <a:rPr lang="en-US" sz="2000" dirty="0"/>
              <a:t>Robust to noisy data by averaging </a:t>
            </a:r>
            <a:r>
              <a:rPr lang="en-US" sz="2000" i="1" dirty="0"/>
              <a:t>k</a:t>
            </a:r>
            <a:r>
              <a:rPr lang="en-US" sz="2000" dirty="0"/>
              <a:t>-nearest neighbors</a:t>
            </a:r>
            <a:endParaRPr lang="en-US" sz="1600" dirty="0"/>
          </a:p>
          <a:p>
            <a:pPr lvl="1"/>
            <a:r>
              <a:rPr lang="en-US" sz="2000" dirty="0"/>
              <a:t>Distance function can be tailored using domain knowledge</a:t>
            </a:r>
          </a:p>
          <a:p>
            <a:pPr lvl="1"/>
            <a:r>
              <a:rPr lang="en-US" sz="2000" dirty="0"/>
              <a:t>Can learn complex decision boundaries</a:t>
            </a:r>
          </a:p>
          <a:p>
            <a:pPr lvl="2">
              <a:spcAft>
                <a:spcPts val="0"/>
              </a:spcAft>
            </a:pPr>
            <a:r>
              <a:rPr lang="en-US" sz="1800" dirty="0"/>
              <a:t>Much more expressive than linear classifiers &amp; decision trees</a:t>
            </a:r>
          </a:p>
          <a:p>
            <a:pPr lvl="2">
              <a:spcAft>
                <a:spcPts val="600"/>
              </a:spcAft>
            </a:pPr>
            <a:r>
              <a:rPr lang="en-US" sz="1800" dirty="0"/>
              <a:t>More on this later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Weaknesses: (</a:t>
            </a:r>
            <a:r>
              <a:rPr lang="en-US" sz="2400" b="1" dirty="0">
                <a:solidFill>
                  <a:srgbClr val="00B050"/>
                </a:solidFill>
              </a:rPr>
              <a:t>the first two are usually NOT an issue </a:t>
            </a:r>
            <a:r>
              <a:rPr lang="en-US" sz="2400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sz="2000" dirty="0"/>
              <a:t>Need a lot of space to store all examples</a:t>
            </a:r>
          </a:p>
          <a:p>
            <a:pPr lvl="1"/>
            <a:r>
              <a:rPr lang="en-US" sz="2000" dirty="0"/>
              <a:t>Takes much more time to classify a new example than other models (need to compare distance to all other examples)</a:t>
            </a:r>
          </a:p>
          <a:p>
            <a:pPr lvl="1"/>
            <a:r>
              <a:rPr lang="en-US" sz="2000" dirty="0"/>
              <a:t>Distance function must be designed carefully with domain knowledge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62925" cy="762000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Different Learning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Eager Learning</a:t>
            </a:r>
          </a:p>
          <a:p>
            <a:pPr lvl="1"/>
            <a:r>
              <a:rPr lang="en-US" sz="2400" dirty="0"/>
              <a:t>Explicit description of target function on the whole training set</a:t>
            </a:r>
          </a:p>
          <a:p>
            <a:pPr lvl="1"/>
            <a:r>
              <a:rPr lang="en-US" sz="2400" dirty="0"/>
              <a:t>Most of the classification methods we learn except today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Instance-based Learning</a:t>
            </a:r>
          </a:p>
          <a:p>
            <a:pPr lvl="1"/>
            <a:r>
              <a:rPr lang="en-US" sz="2400" dirty="0"/>
              <a:t>Learning=storing all training instances</a:t>
            </a:r>
          </a:p>
          <a:p>
            <a:pPr lvl="1"/>
            <a:r>
              <a:rPr lang="en-US" sz="2400" dirty="0"/>
              <a:t>Classification=assigning target function to a new instance</a:t>
            </a:r>
          </a:p>
          <a:p>
            <a:pPr lvl="1"/>
            <a:r>
              <a:rPr lang="en-US" sz="2400" dirty="0"/>
              <a:t>Referred to as “</a:t>
            </a:r>
            <a:r>
              <a:rPr lang="en-US" sz="2400" b="1" dirty="0">
                <a:solidFill>
                  <a:srgbClr val="00B050"/>
                </a:solidFill>
              </a:rPr>
              <a:t>Lazy</a:t>
            </a:r>
            <a:r>
              <a:rPr lang="en-US" sz="2400" dirty="0"/>
              <a:t>” learning</a:t>
            </a:r>
          </a:p>
          <a:p>
            <a:pPr lvl="1"/>
            <a:r>
              <a:rPr lang="en-US" sz="2400" dirty="0"/>
              <a:t>Note that all the work is done when a test record is to be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Strengths and Weaknesses I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429000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sz="1600" dirty="0"/>
              <a:t>	</a:t>
            </a:r>
            <a:r>
              <a:rPr lang="en-US" sz="2000" dirty="0"/>
              <a:t>Distance(John, Rachel) = </a:t>
            </a:r>
            <a:r>
              <a:rPr lang="en-US" sz="2000" dirty="0" err="1"/>
              <a:t>sqrt</a:t>
            </a:r>
            <a:r>
              <a:rPr lang="en-US" sz="2000" dirty="0"/>
              <a:t>[(35-22)</a:t>
            </a:r>
            <a:r>
              <a:rPr lang="en-US" sz="2000" baseline="30000" dirty="0"/>
              <a:t>2</a:t>
            </a:r>
            <a:r>
              <a:rPr lang="en-US" sz="2000" dirty="0"/>
              <a:t>+(</a:t>
            </a:r>
            <a:r>
              <a:rPr lang="en-US" sz="2000" b="1" dirty="0">
                <a:solidFill>
                  <a:srgbClr val="C00000"/>
                </a:solidFill>
              </a:rPr>
              <a:t>35,000-50,000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+(3-2)</a:t>
            </a:r>
            <a:r>
              <a:rPr lang="en-US" sz="2000" baseline="30000" dirty="0"/>
              <a:t>2</a:t>
            </a:r>
            <a:r>
              <a:rPr lang="en-US" sz="2000" dirty="0"/>
              <a:t>]</a:t>
            </a:r>
          </a:p>
          <a:p>
            <a:endParaRPr lang="en-US" sz="2000" dirty="0"/>
          </a:p>
          <a:p>
            <a:r>
              <a:rPr lang="en-US" sz="2000" dirty="0"/>
              <a:t>Distance between neighbors can be dominated by an attribute with relatively large values (e.g., income in our example).</a:t>
            </a:r>
          </a:p>
          <a:p>
            <a:r>
              <a:rPr lang="en-US" sz="2000" dirty="0"/>
              <a:t>Important to </a:t>
            </a:r>
            <a:r>
              <a:rPr lang="en-US" sz="2000" i="1" dirty="0"/>
              <a:t>normalize (e.g., </a:t>
            </a:r>
            <a:r>
              <a:rPr lang="en-US" sz="2000" i="1" dirty="0" err="1"/>
              <a:t>normaize</a:t>
            </a:r>
            <a:r>
              <a:rPr lang="en-US" sz="2000" i="1" dirty="0"/>
              <a:t> attribute values to </a:t>
            </a:r>
            <a:r>
              <a:rPr lang="en-US" sz="2000" dirty="0"/>
              <a:t>[</a:t>
            </a:r>
            <a:r>
              <a:rPr lang="en-US" sz="2000" i="1" dirty="0"/>
              <a:t> </a:t>
            </a:r>
            <a:r>
              <a:rPr lang="en-US" sz="2000" dirty="0"/>
              <a:t>0, 1]</a:t>
            </a:r>
          </a:p>
          <a:p>
            <a:r>
              <a:rPr lang="en-US" sz="2000" dirty="0" err="1"/>
              <a:t>y</a:t>
            </a:r>
            <a:r>
              <a:rPr lang="en-US" sz="2000" baseline="-30000" dirty="0" err="1"/>
              <a:t>i</a:t>
            </a:r>
            <a:r>
              <a:rPr lang="en-US" sz="2000" baseline="-30000" dirty="0"/>
              <a:t> </a:t>
            </a:r>
            <a:r>
              <a:rPr lang="en-US" sz="2000" dirty="0"/>
              <a:t>=  (X</a:t>
            </a:r>
            <a:r>
              <a:rPr lang="en-US" sz="2000" baseline="-30000" dirty="0"/>
              <a:t>i </a:t>
            </a:r>
            <a:r>
              <a:rPr lang="en-US" sz="2000" dirty="0"/>
              <a:t>– min</a:t>
            </a:r>
            <a:r>
              <a:rPr lang="en-US" sz="2000" baseline="-30000" dirty="0"/>
              <a:t>i </a:t>
            </a:r>
            <a:r>
              <a:rPr lang="en-US" sz="2000" dirty="0"/>
              <a:t>) / (max </a:t>
            </a:r>
            <a:r>
              <a:rPr lang="en-US" sz="2000" baseline="-30000" dirty="0"/>
              <a:t>I  </a:t>
            </a:r>
            <a:r>
              <a:rPr lang="en-US" sz="2000" dirty="0"/>
              <a:t>-  min </a:t>
            </a:r>
            <a:r>
              <a:rPr lang="en-US" sz="2000" baseline="-30000" dirty="0"/>
              <a:t>I </a:t>
            </a:r>
            <a:r>
              <a:rPr lang="en-US" sz="2000" dirty="0"/>
              <a:t>)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r>
              <a:rPr lang="en-US" sz="2000" dirty="0"/>
              <a:t>One could also use    (x-mean)/</a:t>
            </a:r>
            <a:r>
              <a:rPr lang="en-US" sz="2000" dirty="0" err="1"/>
              <a:t>sd</a:t>
            </a:r>
            <a:r>
              <a:rPr lang="en-US" sz="2000" dirty="0"/>
              <a:t> </a:t>
            </a:r>
            <a:r>
              <a:rPr lang="en-US" sz="2400" dirty="0"/>
              <a:t>	  </a:t>
            </a:r>
          </a:p>
        </p:txBody>
      </p:sp>
      <p:pic>
        <p:nvPicPr>
          <p:cNvPr id="4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18209"/>
            <a:ext cx="1263833" cy="1301191"/>
          </a:xfrm>
          <a:prstGeom prst="rect">
            <a:avLst/>
          </a:prstGeom>
          <a:noFill/>
        </p:spPr>
      </p:pic>
      <p:pic>
        <p:nvPicPr>
          <p:cNvPr id="5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2009"/>
            <a:ext cx="1101852" cy="1362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1594409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John: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Age = 35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Income = 35K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No. of credit cards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594409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Rachel: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Age = 22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Income = 50K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No. of credit cards = 2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4038600" y="2133018"/>
            <a:ext cx="914400" cy="58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92088" y="149225"/>
            <a:ext cx="895191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nearest neighbor algorithm is sensitive to the units of measurement</a:t>
            </a:r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547688" y="1255713"/>
            <a:ext cx="3298825" cy="3259137"/>
            <a:chOff x="133" y="537"/>
            <a:chExt cx="2078" cy="2053"/>
          </a:xfrm>
        </p:grpSpPr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133" y="1805"/>
              <a:ext cx="2078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800"/>
                <a:t>X axis measured in </a:t>
              </a:r>
              <a:r>
                <a:rPr lang="en-US" sz="1800" b="1"/>
                <a:t>centimeters</a:t>
              </a:r>
            </a:p>
            <a:p>
              <a:pPr algn="l" eaLnBrk="0" hangingPunct="0"/>
              <a:r>
                <a:rPr lang="en-US" sz="1800"/>
                <a:t>Y axis measure in dollars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sz="1800"/>
                <a:t>The nearest neighbor to the </a:t>
              </a:r>
              <a:r>
                <a:rPr lang="en-US" sz="1800" b="1">
                  <a:solidFill>
                    <a:srgbClr val="FF33CC"/>
                  </a:solidFill>
                </a:rPr>
                <a:t>pink</a:t>
              </a:r>
              <a:r>
                <a:rPr lang="en-US" sz="1800"/>
                <a:t> unknown instance is </a:t>
              </a:r>
              <a:r>
                <a:rPr lang="en-US" sz="1800" b="1">
                  <a:solidFill>
                    <a:srgbClr val="FF0000"/>
                  </a:solidFill>
                </a:rPr>
                <a:t>red</a:t>
              </a:r>
              <a:r>
                <a:rPr lang="en-US" sz="1800"/>
                <a:t>.</a:t>
              </a:r>
              <a:endParaRPr lang="en-US"/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17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41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65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89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113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137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Rectangle 28"/>
            <p:cNvSpPr>
              <a:spLocks noChangeArrowheads="1"/>
            </p:cNvSpPr>
            <p:nvPr/>
          </p:nvSpPr>
          <p:spPr bwMode="auto">
            <a:xfrm>
              <a:off x="161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5" name="Rectangle 29"/>
            <p:cNvSpPr>
              <a:spLocks noChangeArrowheads="1"/>
            </p:cNvSpPr>
            <p:nvPr/>
          </p:nvSpPr>
          <p:spPr bwMode="auto">
            <a:xfrm>
              <a:off x="185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17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9" name="Rectangle 33"/>
            <p:cNvSpPr>
              <a:spLocks noChangeArrowheads="1"/>
            </p:cNvSpPr>
            <p:nvPr/>
          </p:nvSpPr>
          <p:spPr bwMode="auto">
            <a:xfrm>
              <a:off x="41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Rectangle 34"/>
            <p:cNvSpPr>
              <a:spLocks noChangeArrowheads="1"/>
            </p:cNvSpPr>
            <p:nvPr/>
          </p:nvSpPr>
          <p:spPr bwMode="auto">
            <a:xfrm>
              <a:off x="65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1" name="Rectangle 35"/>
            <p:cNvSpPr>
              <a:spLocks noChangeArrowheads="1"/>
            </p:cNvSpPr>
            <p:nvPr/>
          </p:nvSpPr>
          <p:spPr bwMode="auto">
            <a:xfrm>
              <a:off x="89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113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3" name="Rectangle 37"/>
            <p:cNvSpPr>
              <a:spLocks noChangeArrowheads="1"/>
            </p:cNvSpPr>
            <p:nvPr/>
          </p:nvSpPr>
          <p:spPr bwMode="auto">
            <a:xfrm>
              <a:off x="137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4" name="Rectangle 38"/>
            <p:cNvSpPr>
              <a:spLocks noChangeArrowheads="1"/>
            </p:cNvSpPr>
            <p:nvPr/>
          </p:nvSpPr>
          <p:spPr bwMode="auto">
            <a:xfrm>
              <a:off x="161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5" name="Rectangle 39"/>
            <p:cNvSpPr>
              <a:spLocks noChangeArrowheads="1"/>
            </p:cNvSpPr>
            <p:nvPr/>
          </p:nvSpPr>
          <p:spPr bwMode="auto">
            <a:xfrm>
              <a:off x="185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8" name="Rectangle 42"/>
            <p:cNvSpPr>
              <a:spLocks noChangeArrowheads="1"/>
            </p:cNvSpPr>
            <p:nvPr/>
          </p:nvSpPr>
          <p:spPr bwMode="auto">
            <a:xfrm>
              <a:off x="17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9" name="Rectangle 43"/>
            <p:cNvSpPr>
              <a:spLocks noChangeArrowheads="1"/>
            </p:cNvSpPr>
            <p:nvPr/>
          </p:nvSpPr>
          <p:spPr bwMode="auto">
            <a:xfrm>
              <a:off x="41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Rectangle 44"/>
            <p:cNvSpPr>
              <a:spLocks noChangeArrowheads="1"/>
            </p:cNvSpPr>
            <p:nvPr/>
          </p:nvSpPr>
          <p:spPr bwMode="auto">
            <a:xfrm>
              <a:off x="65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1" name="Rectangle 45"/>
            <p:cNvSpPr>
              <a:spLocks noChangeArrowheads="1"/>
            </p:cNvSpPr>
            <p:nvPr/>
          </p:nvSpPr>
          <p:spPr bwMode="auto">
            <a:xfrm>
              <a:off x="89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2" name="Rectangle 46"/>
            <p:cNvSpPr>
              <a:spLocks noChangeArrowheads="1"/>
            </p:cNvSpPr>
            <p:nvPr/>
          </p:nvSpPr>
          <p:spPr bwMode="auto">
            <a:xfrm>
              <a:off x="113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3" name="Rectangle 47"/>
            <p:cNvSpPr>
              <a:spLocks noChangeArrowheads="1"/>
            </p:cNvSpPr>
            <p:nvPr/>
          </p:nvSpPr>
          <p:spPr bwMode="auto">
            <a:xfrm>
              <a:off x="137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4" name="Rectangle 48"/>
            <p:cNvSpPr>
              <a:spLocks noChangeArrowheads="1"/>
            </p:cNvSpPr>
            <p:nvPr/>
          </p:nvSpPr>
          <p:spPr bwMode="auto">
            <a:xfrm>
              <a:off x="161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5" name="Rectangle 49"/>
            <p:cNvSpPr>
              <a:spLocks noChangeArrowheads="1"/>
            </p:cNvSpPr>
            <p:nvPr/>
          </p:nvSpPr>
          <p:spPr bwMode="auto">
            <a:xfrm>
              <a:off x="185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8" name="Rectangle 52"/>
            <p:cNvSpPr>
              <a:spLocks noChangeArrowheads="1"/>
            </p:cNvSpPr>
            <p:nvPr/>
          </p:nvSpPr>
          <p:spPr bwMode="auto">
            <a:xfrm>
              <a:off x="17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9" name="Rectangle 53"/>
            <p:cNvSpPr>
              <a:spLocks noChangeArrowheads="1"/>
            </p:cNvSpPr>
            <p:nvPr/>
          </p:nvSpPr>
          <p:spPr bwMode="auto">
            <a:xfrm>
              <a:off x="41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0" name="Rectangle 54"/>
            <p:cNvSpPr>
              <a:spLocks noChangeArrowheads="1"/>
            </p:cNvSpPr>
            <p:nvPr/>
          </p:nvSpPr>
          <p:spPr bwMode="auto">
            <a:xfrm>
              <a:off x="65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1" name="Rectangle 55"/>
            <p:cNvSpPr>
              <a:spLocks noChangeArrowheads="1"/>
            </p:cNvSpPr>
            <p:nvPr/>
          </p:nvSpPr>
          <p:spPr bwMode="auto">
            <a:xfrm>
              <a:off x="89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2" name="Rectangle 56"/>
            <p:cNvSpPr>
              <a:spLocks noChangeArrowheads="1"/>
            </p:cNvSpPr>
            <p:nvPr/>
          </p:nvSpPr>
          <p:spPr bwMode="auto">
            <a:xfrm>
              <a:off x="113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3" name="Rectangle 57"/>
            <p:cNvSpPr>
              <a:spLocks noChangeArrowheads="1"/>
            </p:cNvSpPr>
            <p:nvPr/>
          </p:nvSpPr>
          <p:spPr bwMode="auto">
            <a:xfrm>
              <a:off x="137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4" name="Rectangle 58"/>
            <p:cNvSpPr>
              <a:spLocks noChangeArrowheads="1"/>
            </p:cNvSpPr>
            <p:nvPr/>
          </p:nvSpPr>
          <p:spPr bwMode="auto">
            <a:xfrm>
              <a:off x="161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5" name="Rectangle 59"/>
            <p:cNvSpPr>
              <a:spLocks noChangeArrowheads="1"/>
            </p:cNvSpPr>
            <p:nvPr/>
          </p:nvSpPr>
          <p:spPr bwMode="auto">
            <a:xfrm>
              <a:off x="185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8" name="Rectangle 62"/>
            <p:cNvSpPr>
              <a:spLocks noChangeArrowheads="1"/>
            </p:cNvSpPr>
            <p:nvPr/>
          </p:nvSpPr>
          <p:spPr bwMode="auto">
            <a:xfrm>
              <a:off x="17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9" name="Rectangle 63"/>
            <p:cNvSpPr>
              <a:spLocks noChangeArrowheads="1"/>
            </p:cNvSpPr>
            <p:nvPr/>
          </p:nvSpPr>
          <p:spPr bwMode="auto">
            <a:xfrm>
              <a:off x="41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0" name="Rectangle 64"/>
            <p:cNvSpPr>
              <a:spLocks noChangeArrowheads="1"/>
            </p:cNvSpPr>
            <p:nvPr/>
          </p:nvSpPr>
          <p:spPr bwMode="auto">
            <a:xfrm>
              <a:off x="65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1" name="Rectangle 65"/>
            <p:cNvSpPr>
              <a:spLocks noChangeArrowheads="1"/>
            </p:cNvSpPr>
            <p:nvPr/>
          </p:nvSpPr>
          <p:spPr bwMode="auto">
            <a:xfrm>
              <a:off x="89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2" name="Rectangle 66"/>
            <p:cNvSpPr>
              <a:spLocks noChangeArrowheads="1"/>
            </p:cNvSpPr>
            <p:nvPr/>
          </p:nvSpPr>
          <p:spPr bwMode="auto">
            <a:xfrm>
              <a:off x="113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3" name="Rectangle 67"/>
            <p:cNvSpPr>
              <a:spLocks noChangeArrowheads="1"/>
            </p:cNvSpPr>
            <p:nvPr/>
          </p:nvSpPr>
          <p:spPr bwMode="auto">
            <a:xfrm>
              <a:off x="137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4" name="Rectangle 68"/>
            <p:cNvSpPr>
              <a:spLocks noChangeArrowheads="1"/>
            </p:cNvSpPr>
            <p:nvPr/>
          </p:nvSpPr>
          <p:spPr bwMode="auto">
            <a:xfrm>
              <a:off x="161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45" name="Rectangle 69"/>
            <p:cNvSpPr>
              <a:spLocks noChangeArrowheads="1"/>
            </p:cNvSpPr>
            <p:nvPr/>
          </p:nvSpPr>
          <p:spPr bwMode="auto">
            <a:xfrm>
              <a:off x="185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8" name="Line 122"/>
            <p:cNvSpPr>
              <a:spLocks noChangeShapeType="1"/>
            </p:cNvSpPr>
            <p:nvPr/>
          </p:nvSpPr>
          <p:spPr bwMode="auto">
            <a:xfrm>
              <a:off x="178" y="1737"/>
              <a:ext cx="19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9" name="Line 123"/>
            <p:cNvSpPr>
              <a:spLocks noChangeShapeType="1"/>
            </p:cNvSpPr>
            <p:nvPr/>
          </p:nvSpPr>
          <p:spPr bwMode="auto">
            <a:xfrm flipV="1">
              <a:off x="178" y="542"/>
              <a:ext cx="0" cy="119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7" name="Oval 131"/>
            <p:cNvSpPr>
              <a:spLocks noChangeArrowheads="1"/>
            </p:cNvSpPr>
            <p:nvPr/>
          </p:nvSpPr>
          <p:spPr bwMode="auto">
            <a:xfrm>
              <a:off x="1094" y="58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AutoShape 9"/>
            <p:cNvSpPr>
              <a:spLocks noChangeArrowheads="1"/>
            </p:cNvSpPr>
            <p:nvPr/>
          </p:nvSpPr>
          <p:spPr bwMode="auto">
            <a:xfrm>
              <a:off x="1077" y="848"/>
              <a:ext cx="126" cy="126"/>
            </a:xfrm>
            <a:prstGeom prst="diamond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Rectangle 6" descr="Wide downward diagonal"/>
            <p:cNvSpPr>
              <a:spLocks noChangeArrowheads="1"/>
            </p:cNvSpPr>
            <p:nvPr/>
          </p:nvSpPr>
          <p:spPr bwMode="auto">
            <a:xfrm>
              <a:off x="983" y="9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37" name="Rectangle 161" descr="Wide downward diagonal"/>
            <p:cNvSpPr>
              <a:spLocks noChangeArrowheads="1"/>
            </p:cNvSpPr>
            <p:nvPr/>
          </p:nvSpPr>
          <p:spPr bwMode="auto">
            <a:xfrm>
              <a:off x="1175" y="97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38" name="Rectangle 162" descr="Wide downward diagonal"/>
            <p:cNvSpPr>
              <a:spLocks noChangeArrowheads="1"/>
            </p:cNvSpPr>
            <p:nvPr/>
          </p:nvSpPr>
          <p:spPr bwMode="auto">
            <a:xfrm>
              <a:off x="1095" y="159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541" name="Text Box 165"/>
          <p:cNvSpPr txBox="1">
            <a:spLocks noChangeArrowheads="1"/>
          </p:cNvSpPr>
          <p:nvPr/>
        </p:nvSpPr>
        <p:spPr bwMode="auto">
          <a:xfrm>
            <a:off x="5160963" y="3278188"/>
            <a:ext cx="3298825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/>
              <a:t>X axis measured in </a:t>
            </a:r>
            <a:r>
              <a:rPr lang="en-US" sz="1800" b="1"/>
              <a:t>millimeters</a:t>
            </a:r>
          </a:p>
          <a:p>
            <a:pPr algn="l" eaLnBrk="0" hangingPunct="0"/>
            <a:r>
              <a:rPr lang="en-US" sz="1800"/>
              <a:t>Y axis measure in dollars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/>
              <a:t>The nearest neighbor to the </a:t>
            </a:r>
            <a:r>
              <a:rPr lang="en-US" sz="1800" b="1">
                <a:solidFill>
                  <a:srgbClr val="FF33CC"/>
                </a:solidFill>
              </a:rPr>
              <a:t>pink</a:t>
            </a:r>
            <a:r>
              <a:rPr lang="en-US" sz="1800"/>
              <a:t> unknown instance is </a:t>
            </a:r>
            <a:r>
              <a:rPr lang="en-US" sz="1800" b="1">
                <a:solidFill>
                  <a:srgbClr val="0000FF"/>
                </a:solidFill>
              </a:rPr>
              <a:t>blue</a:t>
            </a:r>
            <a:r>
              <a:rPr lang="en-US" sz="1800"/>
              <a:t>.</a:t>
            </a:r>
            <a:endParaRPr lang="en-US"/>
          </a:p>
        </p:txBody>
      </p:sp>
      <p:sp>
        <p:nvSpPr>
          <p:cNvPr id="101542" name="Rectangle 166"/>
          <p:cNvSpPr>
            <a:spLocks noChangeArrowheads="1"/>
          </p:cNvSpPr>
          <p:nvPr/>
        </p:nvSpPr>
        <p:spPr bwMode="auto">
          <a:xfrm>
            <a:off x="5232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3" name="Rectangle 167"/>
          <p:cNvSpPr>
            <a:spLocks noChangeArrowheads="1"/>
          </p:cNvSpPr>
          <p:nvPr/>
        </p:nvSpPr>
        <p:spPr bwMode="auto">
          <a:xfrm>
            <a:off x="5613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4" name="Rectangle 168"/>
          <p:cNvSpPr>
            <a:spLocks noChangeArrowheads="1"/>
          </p:cNvSpPr>
          <p:nvPr/>
        </p:nvSpPr>
        <p:spPr bwMode="auto">
          <a:xfrm>
            <a:off x="5994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5" name="Rectangle 169"/>
          <p:cNvSpPr>
            <a:spLocks noChangeArrowheads="1"/>
          </p:cNvSpPr>
          <p:nvPr/>
        </p:nvSpPr>
        <p:spPr bwMode="auto">
          <a:xfrm>
            <a:off x="6375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6" name="Rectangle 170"/>
          <p:cNvSpPr>
            <a:spLocks noChangeArrowheads="1"/>
          </p:cNvSpPr>
          <p:nvPr/>
        </p:nvSpPr>
        <p:spPr bwMode="auto">
          <a:xfrm>
            <a:off x="6756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7" name="Rectangle 171"/>
          <p:cNvSpPr>
            <a:spLocks noChangeArrowheads="1"/>
          </p:cNvSpPr>
          <p:nvPr/>
        </p:nvSpPr>
        <p:spPr bwMode="auto">
          <a:xfrm>
            <a:off x="7137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8" name="Rectangle 172"/>
          <p:cNvSpPr>
            <a:spLocks noChangeArrowheads="1"/>
          </p:cNvSpPr>
          <p:nvPr/>
        </p:nvSpPr>
        <p:spPr bwMode="auto">
          <a:xfrm>
            <a:off x="7518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49" name="Rectangle 173"/>
          <p:cNvSpPr>
            <a:spLocks noChangeArrowheads="1"/>
          </p:cNvSpPr>
          <p:nvPr/>
        </p:nvSpPr>
        <p:spPr bwMode="auto">
          <a:xfrm>
            <a:off x="7899400" y="2789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0" name="Rectangle 174"/>
          <p:cNvSpPr>
            <a:spLocks noChangeArrowheads="1"/>
          </p:cNvSpPr>
          <p:nvPr/>
        </p:nvSpPr>
        <p:spPr bwMode="auto">
          <a:xfrm>
            <a:off x="5232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1" name="Rectangle 175"/>
          <p:cNvSpPr>
            <a:spLocks noChangeArrowheads="1"/>
          </p:cNvSpPr>
          <p:nvPr/>
        </p:nvSpPr>
        <p:spPr bwMode="auto">
          <a:xfrm>
            <a:off x="5613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2" name="Rectangle 176"/>
          <p:cNvSpPr>
            <a:spLocks noChangeArrowheads="1"/>
          </p:cNvSpPr>
          <p:nvPr/>
        </p:nvSpPr>
        <p:spPr bwMode="auto">
          <a:xfrm>
            <a:off x="5994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3" name="Rectangle 177"/>
          <p:cNvSpPr>
            <a:spLocks noChangeArrowheads="1"/>
          </p:cNvSpPr>
          <p:nvPr/>
        </p:nvSpPr>
        <p:spPr bwMode="auto">
          <a:xfrm>
            <a:off x="6375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4" name="Rectangle 178"/>
          <p:cNvSpPr>
            <a:spLocks noChangeArrowheads="1"/>
          </p:cNvSpPr>
          <p:nvPr/>
        </p:nvSpPr>
        <p:spPr bwMode="auto">
          <a:xfrm>
            <a:off x="6756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5" name="Rectangle 179"/>
          <p:cNvSpPr>
            <a:spLocks noChangeArrowheads="1"/>
          </p:cNvSpPr>
          <p:nvPr/>
        </p:nvSpPr>
        <p:spPr bwMode="auto">
          <a:xfrm>
            <a:off x="7137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6" name="Rectangle 180"/>
          <p:cNvSpPr>
            <a:spLocks noChangeArrowheads="1"/>
          </p:cNvSpPr>
          <p:nvPr/>
        </p:nvSpPr>
        <p:spPr bwMode="auto">
          <a:xfrm>
            <a:off x="7518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7" name="Rectangle 181"/>
          <p:cNvSpPr>
            <a:spLocks noChangeArrowheads="1"/>
          </p:cNvSpPr>
          <p:nvPr/>
        </p:nvSpPr>
        <p:spPr bwMode="auto">
          <a:xfrm>
            <a:off x="7899400" y="2408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8" name="Rectangle 182"/>
          <p:cNvSpPr>
            <a:spLocks noChangeArrowheads="1"/>
          </p:cNvSpPr>
          <p:nvPr/>
        </p:nvSpPr>
        <p:spPr bwMode="auto">
          <a:xfrm>
            <a:off x="5232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59" name="Rectangle 183"/>
          <p:cNvSpPr>
            <a:spLocks noChangeArrowheads="1"/>
          </p:cNvSpPr>
          <p:nvPr/>
        </p:nvSpPr>
        <p:spPr bwMode="auto">
          <a:xfrm>
            <a:off x="5613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0" name="Rectangle 184"/>
          <p:cNvSpPr>
            <a:spLocks noChangeArrowheads="1"/>
          </p:cNvSpPr>
          <p:nvPr/>
        </p:nvSpPr>
        <p:spPr bwMode="auto">
          <a:xfrm>
            <a:off x="5994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1" name="Rectangle 185"/>
          <p:cNvSpPr>
            <a:spLocks noChangeArrowheads="1"/>
          </p:cNvSpPr>
          <p:nvPr/>
        </p:nvSpPr>
        <p:spPr bwMode="auto">
          <a:xfrm>
            <a:off x="6375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2" name="Rectangle 186"/>
          <p:cNvSpPr>
            <a:spLocks noChangeArrowheads="1"/>
          </p:cNvSpPr>
          <p:nvPr/>
        </p:nvSpPr>
        <p:spPr bwMode="auto">
          <a:xfrm>
            <a:off x="6756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3" name="Rectangle 187"/>
          <p:cNvSpPr>
            <a:spLocks noChangeArrowheads="1"/>
          </p:cNvSpPr>
          <p:nvPr/>
        </p:nvSpPr>
        <p:spPr bwMode="auto">
          <a:xfrm>
            <a:off x="7137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4" name="Rectangle 188"/>
          <p:cNvSpPr>
            <a:spLocks noChangeArrowheads="1"/>
          </p:cNvSpPr>
          <p:nvPr/>
        </p:nvSpPr>
        <p:spPr bwMode="auto">
          <a:xfrm>
            <a:off x="7518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5" name="Rectangle 189"/>
          <p:cNvSpPr>
            <a:spLocks noChangeArrowheads="1"/>
          </p:cNvSpPr>
          <p:nvPr/>
        </p:nvSpPr>
        <p:spPr bwMode="auto">
          <a:xfrm>
            <a:off x="7899400" y="2027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6" name="Rectangle 190"/>
          <p:cNvSpPr>
            <a:spLocks noChangeArrowheads="1"/>
          </p:cNvSpPr>
          <p:nvPr/>
        </p:nvSpPr>
        <p:spPr bwMode="auto">
          <a:xfrm>
            <a:off x="5232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7" name="Rectangle 191"/>
          <p:cNvSpPr>
            <a:spLocks noChangeArrowheads="1"/>
          </p:cNvSpPr>
          <p:nvPr/>
        </p:nvSpPr>
        <p:spPr bwMode="auto">
          <a:xfrm>
            <a:off x="5613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8" name="Rectangle 192"/>
          <p:cNvSpPr>
            <a:spLocks noChangeArrowheads="1"/>
          </p:cNvSpPr>
          <p:nvPr/>
        </p:nvSpPr>
        <p:spPr bwMode="auto">
          <a:xfrm>
            <a:off x="5994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69" name="Rectangle 193"/>
          <p:cNvSpPr>
            <a:spLocks noChangeArrowheads="1"/>
          </p:cNvSpPr>
          <p:nvPr/>
        </p:nvSpPr>
        <p:spPr bwMode="auto">
          <a:xfrm>
            <a:off x="6375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0" name="Rectangle 194"/>
          <p:cNvSpPr>
            <a:spLocks noChangeArrowheads="1"/>
          </p:cNvSpPr>
          <p:nvPr/>
        </p:nvSpPr>
        <p:spPr bwMode="auto">
          <a:xfrm>
            <a:off x="6756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1" name="Rectangle 195"/>
          <p:cNvSpPr>
            <a:spLocks noChangeArrowheads="1"/>
          </p:cNvSpPr>
          <p:nvPr/>
        </p:nvSpPr>
        <p:spPr bwMode="auto">
          <a:xfrm>
            <a:off x="7137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2" name="Rectangle 196"/>
          <p:cNvSpPr>
            <a:spLocks noChangeArrowheads="1"/>
          </p:cNvSpPr>
          <p:nvPr/>
        </p:nvSpPr>
        <p:spPr bwMode="auto">
          <a:xfrm>
            <a:off x="7518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3" name="Rectangle 197"/>
          <p:cNvSpPr>
            <a:spLocks noChangeArrowheads="1"/>
          </p:cNvSpPr>
          <p:nvPr/>
        </p:nvSpPr>
        <p:spPr bwMode="auto">
          <a:xfrm>
            <a:off x="7899400" y="1646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4" name="Rectangle 198"/>
          <p:cNvSpPr>
            <a:spLocks noChangeArrowheads="1"/>
          </p:cNvSpPr>
          <p:nvPr/>
        </p:nvSpPr>
        <p:spPr bwMode="auto">
          <a:xfrm>
            <a:off x="5232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5" name="Rectangle 199"/>
          <p:cNvSpPr>
            <a:spLocks noChangeArrowheads="1"/>
          </p:cNvSpPr>
          <p:nvPr/>
        </p:nvSpPr>
        <p:spPr bwMode="auto">
          <a:xfrm>
            <a:off x="5613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6" name="Rectangle 200"/>
          <p:cNvSpPr>
            <a:spLocks noChangeArrowheads="1"/>
          </p:cNvSpPr>
          <p:nvPr/>
        </p:nvSpPr>
        <p:spPr bwMode="auto">
          <a:xfrm>
            <a:off x="5994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7" name="Rectangle 201"/>
          <p:cNvSpPr>
            <a:spLocks noChangeArrowheads="1"/>
          </p:cNvSpPr>
          <p:nvPr/>
        </p:nvSpPr>
        <p:spPr bwMode="auto">
          <a:xfrm>
            <a:off x="6375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8" name="Rectangle 202"/>
          <p:cNvSpPr>
            <a:spLocks noChangeArrowheads="1"/>
          </p:cNvSpPr>
          <p:nvPr/>
        </p:nvSpPr>
        <p:spPr bwMode="auto">
          <a:xfrm>
            <a:off x="6756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79" name="Rectangle 203"/>
          <p:cNvSpPr>
            <a:spLocks noChangeArrowheads="1"/>
          </p:cNvSpPr>
          <p:nvPr/>
        </p:nvSpPr>
        <p:spPr bwMode="auto">
          <a:xfrm>
            <a:off x="7137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0" name="Rectangle 204"/>
          <p:cNvSpPr>
            <a:spLocks noChangeArrowheads="1"/>
          </p:cNvSpPr>
          <p:nvPr/>
        </p:nvSpPr>
        <p:spPr bwMode="auto">
          <a:xfrm>
            <a:off x="7518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" name="Rectangle 205"/>
          <p:cNvSpPr>
            <a:spLocks noChangeArrowheads="1"/>
          </p:cNvSpPr>
          <p:nvPr/>
        </p:nvSpPr>
        <p:spPr bwMode="auto">
          <a:xfrm>
            <a:off x="7899400" y="1265238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" name="Line 206"/>
          <p:cNvSpPr>
            <a:spLocks noChangeShapeType="1"/>
          </p:cNvSpPr>
          <p:nvPr/>
        </p:nvSpPr>
        <p:spPr bwMode="auto">
          <a:xfrm>
            <a:off x="5232400" y="3170238"/>
            <a:ext cx="3054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" name="Line 207"/>
          <p:cNvSpPr>
            <a:spLocks noChangeShapeType="1"/>
          </p:cNvSpPr>
          <p:nvPr/>
        </p:nvSpPr>
        <p:spPr bwMode="auto">
          <a:xfrm flipV="1">
            <a:off x="5232400" y="1273175"/>
            <a:ext cx="0" cy="1897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" name="Oval 208"/>
          <p:cNvSpPr>
            <a:spLocks noChangeArrowheads="1"/>
          </p:cNvSpPr>
          <p:nvPr/>
        </p:nvSpPr>
        <p:spPr bwMode="auto">
          <a:xfrm>
            <a:off x="6686550" y="1338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" name="AutoShape 209"/>
          <p:cNvSpPr>
            <a:spLocks noChangeArrowheads="1"/>
          </p:cNvSpPr>
          <p:nvPr/>
        </p:nvSpPr>
        <p:spPr bwMode="auto">
          <a:xfrm>
            <a:off x="6659563" y="1758950"/>
            <a:ext cx="200025" cy="200025"/>
          </a:xfrm>
          <a:prstGeom prst="diamond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" name="Rectangle 210" descr="Wide downward diagonal"/>
          <p:cNvSpPr>
            <a:spLocks noChangeArrowheads="1"/>
          </p:cNvSpPr>
          <p:nvPr/>
        </p:nvSpPr>
        <p:spPr bwMode="auto">
          <a:xfrm>
            <a:off x="5292725" y="195262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" name="Rectangle 211" descr="Wide downward diagonal"/>
          <p:cNvSpPr>
            <a:spLocks noChangeArrowheads="1"/>
          </p:cNvSpPr>
          <p:nvPr/>
        </p:nvSpPr>
        <p:spPr bwMode="auto">
          <a:xfrm>
            <a:off x="8081963" y="195421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" name="Rectangle 212" descr="Wide downward diagonal"/>
          <p:cNvSpPr>
            <a:spLocks noChangeArrowheads="1"/>
          </p:cNvSpPr>
          <p:nvPr/>
        </p:nvSpPr>
        <p:spPr bwMode="auto">
          <a:xfrm>
            <a:off x="6688138" y="29511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" name="Text Box 214"/>
          <p:cNvSpPr txBox="1">
            <a:spLocks noChangeArrowheads="1"/>
          </p:cNvSpPr>
          <p:nvPr/>
        </p:nvSpPr>
        <p:spPr bwMode="auto">
          <a:xfrm>
            <a:off x="344488" y="5307013"/>
            <a:ext cx="8624887" cy="11874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One solution is to normalize the units to pure numbers. Typically the features are Z-normalized to have a mean of zero and a standard deviation of one.  </a:t>
            </a:r>
            <a:r>
              <a:rPr lang="en-US">
                <a:solidFill>
                  <a:schemeClr val="hlink"/>
                </a:solidFill>
              </a:rPr>
              <a:t>X = (X – mean(X))/std(x)</a:t>
            </a: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37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" y="1600200"/>
            <a:ext cx="8994398" cy="444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6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Strengths and Weaknesses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r>
              <a:rPr lang="en-US" sz="2400" dirty="0"/>
              <a:t>Distance works naturally with numerical attributes</a:t>
            </a:r>
          </a:p>
          <a:p>
            <a:pPr marL="342900" lvl="1" indent="-342900">
              <a:buFontTx/>
              <a:buChar char="•"/>
            </a:pPr>
            <a:endParaRPr lang="en-US" sz="1200" dirty="0"/>
          </a:p>
          <a:p>
            <a:pPr marL="342900" lvl="1" indent="-342900">
              <a:buNone/>
            </a:pPr>
            <a:r>
              <a:rPr lang="en-US" sz="2000" dirty="0"/>
              <a:t>Distance(John, Rachel) = </a:t>
            </a:r>
            <a:r>
              <a:rPr lang="en-US" sz="2000" dirty="0" err="1"/>
              <a:t>sqrt</a:t>
            </a:r>
            <a:r>
              <a:rPr lang="en-US" sz="2000" dirty="0"/>
              <a:t>[(35-22)</a:t>
            </a:r>
            <a:r>
              <a:rPr lang="en-US" sz="2000" baseline="30000" dirty="0"/>
              <a:t>2</a:t>
            </a:r>
            <a:r>
              <a:rPr lang="en-US" sz="2000" dirty="0"/>
              <a:t>+(</a:t>
            </a:r>
            <a:r>
              <a:rPr lang="en-US" sz="2000" b="1" dirty="0">
                <a:solidFill>
                  <a:srgbClr val="C00000"/>
                </a:solidFill>
              </a:rPr>
              <a:t>35,000-50,000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+(3-2)</a:t>
            </a:r>
            <a:r>
              <a:rPr lang="en-US" sz="2000" baseline="30000" dirty="0"/>
              <a:t>2</a:t>
            </a:r>
            <a:r>
              <a:rPr lang="en-US" sz="2000" dirty="0"/>
              <a:t>] = </a:t>
            </a:r>
            <a:r>
              <a:rPr lang="en-US" sz="2000" b="1" dirty="0"/>
              <a:t>15.16</a:t>
            </a:r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What if we have nominal/categorical attributes?</a:t>
            </a:r>
          </a:p>
          <a:p>
            <a:pPr lvl="1"/>
            <a:r>
              <a:rPr lang="en-US" sz="2000" dirty="0"/>
              <a:t>Example: </a:t>
            </a:r>
            <a:r>
              <a:rPr lang="en-US" sz="2000" b="1" dirty="0">
                <a:solidFill>
                  <a:schemeClr val="accent6"/>
                </a:solidFill>
              </a:rPr>
              <a:t>married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733799"/>
          <a:ext cx="5715000" cy="29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Income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(K)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No. of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3162300" y="5219700"/>
            <a:ext cx="2971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Recall: Geometric interpretation of classification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646906" y="3771900"/>
            <a:ext cx="358060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5561012"/>
            <a:ext cx="601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90800" y="2667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81200" y="35052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76400" y="3657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050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4572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42672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43200" y="4572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95600" y="4038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10000" y="44958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95800" y="4800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4800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14600" y="28911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400" y="34245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9598" y="2895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8198" y="3200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4398" y="266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243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64998" y="35769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5398" y="31242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3998" y="266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0198" y="3276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9198" y="243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9198" y="2819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4998" y="25908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12598" y="29718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9200" y="3200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9906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57600" y="4114800"/>
            <a:ext cx="2590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176865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1752600" y="4038600"/>
            <a:ext cx="3048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000" y="396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" y="2362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58000" y="5791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2565" y="5715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6785" y="603146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risk (Default) – 16 cases</a:t>
            </a:r>
          </a:p>
          <a:p>
            <a:r>
              <a:rPr lang="en-US" dirty="0"/>
              <a:t>Good risk (Not default) – 14 cases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800" y="624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81000" y="6096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1905000" y="2438400"/>
            <a:ext cx="4267200" cy="3276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How does a 1-nearest-neighbor classifier partition the space?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85" y="603146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risk (Default) – 16 cases</a:t>
            </a:r>
          </a:p>
          <a:p>
            <a:r>
              <a:rPr lang="en-US" dirty="0"/>
              <a:t>Good risk (Not default) – 14 cases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" y="624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-646906" y="3771900"/>
            <a:ext cx="358060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43000" y="5561012"/>
            <a:ext cx="601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590800" y="2667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81200" y="35052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76400" y="3657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050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09800" y="4572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410200" y="41148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43200" y="4572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95600" y="4038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810000" y="44958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052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495800" y="4800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81600" y="48006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514600" y="28911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00400" y="34245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69598" y="2895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98198" y="3200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74398" y="266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52800" y="243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64998" y="35769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55398" y="31242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3998" y="266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60198" y="3276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9198" y="2438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79198" y="2819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64998" y="25908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2598" y="29718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05400" y="3276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+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906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176865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1000" y="396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4800" y="2362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8000" y="5791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62565" y="5715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50K</a:t>
            </a:r>
          </a:p>
        </p:txBody>
      </p:sp>
      <p:sp>
        <p:nvSpPr>
          <p:cNvPr id="92" name="Oval 91"/>
          <p:cNvSpPr/>
          <p:nvPr/>
        </p:nvSpPr>
        <p:spPr>
          <a:xfrm>
            <a:off x="381000" y="60960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69" idx="1"/>
          </p:cNvCxnSpPr>
          <p:nvPr/>
        </p:nvCxnSpPr>
        <p:spPr>
          <a:xfrm rot="10800000" flipH="1">
            <a:off x="2514600" y="2590800"/>
            <a:ext cx="381000" cy="53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9" idx="1"/>
          </p:cNvCxnSpPr>
          <p:nvPr/>
        </p:nvCxnSpPr>
        <p:spPr>
          <a:xfrm rot="10800000" flipH="1" flipV="1">
            <a:off x="2514600" y="3121968"/>
            <a:ext cx="76200" cy="383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0" idx="2"/>
          </p:cNvCxnSpPr>
          <p:nvPr/>
        </p:nvCxnSpPr>
        <p:spPr>
          <a:xfrm>
            <a:off x="2590802" y="3505202"/>
            <a:ext cx="791699" cy="380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0" idx="2"/>
          </p:cNvCxnSpPr>
          <p:nvPr/>
        </p:nvCxnSpPr>
        <p:spPr>
          <a:xfrm rot="16200000" flipH="1">
            <a:off x="3977250" y="3291450"/>
            <a:ext cx="304800" cy="1494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4876802" y="3886200"/>
            <a:ext cx="685798" cy="304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324600" y="21336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Very different boundary  (in comparison to what we have seen)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Very tailored to the data that we have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Nothing is ever wrong on the training data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Maximal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763000" cy="1139825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</a:rPr>
              <a:t>k-Nearest Neighbor Classification (</a:t>
            </a:r>
            <a:r>
              <a:rPr lang="en-US" sz="4000" b="1" dirty="0" err="1">
                <a:solidFill>
                  <a:schemeClr val="accent2"/>
                </a:solidFill>
              </a:rPr>
              <a:t>kNN</a:t>
            </a:r>
            <a:r>
              <a:rPr lang="en-US" sz="40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16912" cy="4864100"/>
          </a:xfrm>
        </p:spPr>
        <p:txBody>
          <a:bodyPr/>
          <a:lstStyle/>
          <a:p>
            <a:r>
              <a:rPr lang="en-US" sz="2400" dirty="0"/>
              <a:t>Unlike all the previous learning methods, </a:t>
            </a:r>
            <a:r>
              <a:rPr lang="en-US" sz="2400" dirty="0" err="1">
                <a:solidFill>
                  <a:srgbClr val="3333CC"/>
                </a:solidFill>
              </a:rPr>
              <a:t>kNN</a:t>
            </a:r>
            <a:r>
              <a:rPr lang="en-US" sz="2400" dirty="0">
                <a:solidFill>
                  <a:srgbClr val="3333CC"/>
                </a:solidFill>
              </a:rPr>
              <a:t> does not build model from the training data</a:t>
            </a:r>
            <a:r>
              <a:rPr lang="en-US" sz="2400" dirty="0"/>
              <a:t>. </a:t>
            </a:r>
          </a:p>
          <a:p>
            <a:endParaRPr lang="en-US" sz="1200" dirty="0"/>
          </a:p>
          <a:p>
            <a:r>
              <a:rPr lang="en-US" sz="2400" dirty="0"/>
              <a:t>To classify a test instance </a:t>
            </a:r>
            <a:r>
              <a:rPr lang="en-US" sz="2400" i="1" dirty="0"/>
              <a:t>d</a:t>
            </a:r>
            <a:r>
              <a:rPr lang="en-US" sz="2400" dirty="0"/>
              <a:t>, define </a:t>
            </a:r>
            <a:r>
              <a:rPr lang="en-US" sz="2400" i="1" dirty="0"/>
              <a:t>k</a:t>
            </a:r>
            <a:r>
              <a:rPr lang="en-US" sz="2400" dirty="0"/>
              <a:t>-neighborhood </a:t>
            </a:r>
            <a:r>
              <a:rPr lang="en-US" sz="2400" i="1" dirty="0"/>
              <a:t>P</a:t>
            </a:r>
            <a:r>
              <a:rPr lang="en-US" sz="2400" dirty="0"/>
              <a:t> as </a:t>
            </a:r>
            <a:r>
              <a:rPr lang="en-US" sz="2400" i="1" dirty="0"/>
              <a:t>k</a:t>
            </a:r>
            <a:r>
              <a:rPr lang="en-US" sz="2400" dirty="0"/>
              <a:t> nearest neighbors of </a:t>
            </a:r>
            <a:r>
              <a:rPr lang="en-US" sz="2400" i="1" dirty="0"/>
              <a:t>d</a:t>
            </a:r>
          </a:p>
          <a:p>
            <a:endParaRPr lang="en-US" sz="1200" dirty="0"/>
          </a:p>
          <a:p>
            <a:r>
              <a:rPr lang="en-US" sz="2400" dirty="0"/>
              <a:t>Count number </a:t>
            </a:r>
            <a:r>
              <a:rPr lang="en-US" sz="2400" i="1" dirty="0"/>
              <a:t>n</a:t>
            </a:r>
            <a:r>
              <a:rPr lang="en-US" sz="2400" dirty="0"/>
              <a:t> of training instances in </a:t>
            </a:r>
            <a:r>
              <a:rPr lang="en-US" sz="2400" i="1" dirty="0"/>
              <a:t>P</a:t>
            </a:r>
            <a:r>
              <a:rPr lang="en-US" sz="2400" dirty="0"/>
              <a:t> that belong to class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endParaRPr lang="en-US" sz="1200" dirty="0"/>
          </a:p>
          <a:p>
            <a:r>
              <a:rPr lang="en-US" sz="2400" dirty="0"/>
              <a:t>Estimate Pr(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j</a:t>
            </a:r>
            <a:r>
              <a:rPr lang="en-US" sz="2400" dirty="0" err="1"/>
              <a:t>|</a:t>
            </a:r>
            <a:r>
              <a:rPr lang="en-US" sz="2400" i="1" dirty="0" err="1"/>
              <a:t>d</a:t>
            </a:r>
            <a:r>
              <a:rPr lang="en-US" sz="2400" dirty="0"/>
              <a:t>) as </a:t>
            </a:r>
            <a:r>
              <a:rPr lang="en-US" sz="2400" i="1" dirty="0"/>
              <a:t>n</a:t>
            </a:r>
            <a:r>
              <a:rPr lang="en-US" sz="2400" dirty="0"/>
              <a:t>/</a:t>
            </a:r>
            <a:r>
              <a:rPr lang="en-US" sz="2400" i="1" dirty="0"/>
              <a:t>k</a:t>
            </a:r>
          </a:p>
          <a:p>
            <a:endParaRPr lang="en-US" sz="1200" dirty="0"/>
          </a:p>
          <a:p>
            <a:r>
              <a:rPr lang="en-US" sz="2400" dirty="0"/>
              <a:t>No training is needed. Classification time is linear in training set size for each test case.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3366FF"/>
                </a:solidFill>
              </a:rPr>
              <a:t>SPSS MODELER 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Calibri" pitchFamily="34" charset="0"/>
              </a:rPr>
              <a:t>Instance-Based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</a:t>
            </a:r>
            <a:r>
              <a:rPr lang="en-US" u="sng" dirty="0"/>
              <a:t>exactly</a:t>
            </a:r>
            <a:r>
              <a:rPr lang="en-US" dirty="0"/>
              <a:t> match one of the training examples</a:t>
            </a:r>
          </a:p>
          <a:p>
            <a:pPr lvl="3"/>
            <a:r>
              <a:rPr lang="en-US" dirty="0"/>
              <a:t>No generalization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K-Nearest neighbor</a:t>
            </a: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3"/>
            <a:r>
              <a:rPr lang="en-US" dirty="0"/>
              <a:t>Generalizes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14ED26-71A0-4314-AB61-4AF173678C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Are These Similar at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14ED26-71A0-4314-AB61-4AF173678C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35204" name="Picture 4" descr="https://encrypted-tbn1.gstatic.com/images?q=tbn:ANd9GcSp47J9hUim87CJVwRrY84jrAKj7XHPP5EoO6AArydernBBeFdI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2143125" cy="2143125"/>
          </a:xfrm>
          <a:prstGeom prst="rect">
            <a:avLst/>
          </a:prstGeom>
          <a:noFill/>
        </p:spPr>
      </p:pic>
      <p:pic>
        <p:nvPicPr>
          <p:cNvPr id="435206" name="Picture 6" descr="https://encrypted-tbn1.gstatic.com/images?q=tbn:ANd9GcTjUSyPQnjUCd1rrJikMa5apEqoYqvVN8Qy6oTs-OZpPszpVO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19400"/>
            <a:ext cx="2743200" cy="20547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1295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Humans would say “yes” although not perfectly so (both Homer)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28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Nearest Neighbor method without carefully crafted features would say “no’” since the colors and other superficial aspects are completely different. Need to focus on the shapes.</a:t>
            </a:r>
          </a:p>
        </p:txBody>
      </p:sp>
      <p:pic>
        <p:nvPicPr>
          <p:cNvPr id="435208" name="Picture 8" descr="https://encrypted-tbn3.gstatic.com/images?q=tbn:ANd9GcTwklse7zB5IXn6pyKr1yz9d9Z4RSrPThaKQFPIQqDzs29SwrW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090160"/>
            <a:ext cx="1143000" cy="1600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71600" y="52766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Notice how humans find the image to the right to be a bad representation of Homer even though it is a nearly perfect match of the one above.</a:t>
            </a:r>
          </a:p>
        </p:txBody>
      </p:sp>
    </p:spTree>
    <p:extLst>
      <p:ext uri="{BB962C8B-B14F-4D97-AF65-F5344CB8AC3E}">
        <p14:creationId xmlns:p14="http://schemas.microsoft.com/office/powerpoint/2010/main" val="13964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Nearest Neighbor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If it walks like a duck, quacks like a duck, then it’s probably a duck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3200400"/>
            <a:ext cx="8229600" cy="3429000"/>
            <a:chOff x="192" y="1776"/>
            <a:chExt cx="5184" cy="2160"/>
          </a:xfrm>
        </p:grpSpPr>
        <p:pic>
          <p:nvPicPr>
            <p:cNvPr id="6" name="Picture 5" descr="j034580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j023958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j035038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j03306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j035038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j035035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667000" y="3429000"/>
            <a:ext cx="4572000" cy="2286000"/>
            <a:chOff x="1680" y="1920"/>
            <a:chExt cx="2880" cy="1440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038600" y="4953000"/>
            <a:ext cx="3352800" cy="1327150"/>
            <a:chOff x="2544" y="2880"/>
            <a:chExt cx="2112" cy="836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Choose k of the “nearest” records</a:t>
              </a: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Distance usually relates to all the attributes and assumes all of them have the same effects on distance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Wrong classification due to presence of many irrelevant attributes is often termed as the curse of dimensionality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For example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</a:t>
            </a:r>
            <a:r>
              <a:rPr lang="en-US" sz="1800" dirty="0"/>
              <a:t>each instance is described by 20 attributes out of which only 2 are relevant in determining the classification of the target function.</a:t>
            </a:r>
          </a:p>
          <a:p>
            <a:pPr lvl="1">
              <a:spcAft>
                <a:spcPts val="1200"/>
              </a:spcAft>
            </a:pPr>
            <a:r>
              <a:rPr lang="en-US" sz="1800" dirty="0"/>
              <a:t>Then instances that have identical values for the 2 relevant attributes may nevertheless be distant from one another in the 20dimensional instance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227013" y="4168775"/>
            <a:ext cx="5276850" cy="2517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6688" y="4324350"/>
            <a:ext cx="2570162" cy="2365375"/>
            <a:chOff x="105" y="2724"/>
            <a:chExt cx="1619" cy="1490"/>
          </a:xfrm>
        </p:grpSpPr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244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38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521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659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798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936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075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1213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35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1490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44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8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521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659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798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936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1075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1213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135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1490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244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38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521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659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798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936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1075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1213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135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1490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244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38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521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659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2" name="Rectangle 38"/>
            <p:cNvSpPr>
              <a:spLocks noChangeArrowheads="1"/>
            </p:cNvSpPr>
            <p:nvPr/>
          </p:nvSpPr>
          <p:spPr bwMode="auto">
            <a:xfrm>
              <a:off x="798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936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1075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1213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35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1490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8" name="Rectangle 44"/>
            <p:cNvSpPr>
              <a:spLocks noChangeArrowheads="1"/>
            </p:cNvSpPr>
            <p:nvPr/>
          </p:nvSpPr>
          <p:spPr bwMode="auto">
            <a:xfrm>
              <a:off x="244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38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21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1" name="Rectangle 47"/>
            <p:cNvSpPr>
              <a:spLocks noChangeArrowheads="1"/>
            </p:cNvSpPr>
            <p:nvPr/>
          </p:nvSpPr>
          <p:spPr bwMode="auto">
            <a:xfrm>
              <a:off x="659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798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936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1075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5" name="Rectangle 51"/>
            <p:cNvSpPr>
              <a:spLocks noChangeArrowheads="1"/>
            </p:cNvSpPr>
            <p:nvPr/>
          </p:nvSpPr>
          <p:spPr bwMode="auto">
            <a:xfrm>
              <a:off x="1213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6" name="Rectangle 52"/>
            <p:cNvSpPr>
              <a:spLocks noChangeArrowheads="1"/>
            </p:cNvSpPr>
            <p:nvPr/>
          </p:nvSpPr>
          <p:spPr bwMode="auto">
            <a:xfrm>
              <a:off x="135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7" name="Rectangle 53"/>
            <p:cNvSpPr>
              <a:spLocks noChangeArrowheads="1"/>
            </p:cNvSpPr>
            <p:nvPr/>
          </p:nvSpPr>
          <p:spPr bwMode="auto">
            <a:xfrm>
              <a:off x="1490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Rectangle 54"/>
            <p:cNvSpPr>
              <a:spLocks noChangeArrowheads="1"/>
            </p:cNvSpPr>
            <p:nvPr/>
          </p:nvSpPr>
          <p:spPr bwMode="auto">
            <a:xfrm>
              <a:off x="244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Rectangle 55"/>
            <p:cNvSpPr>
              <a:spLocks noChangeArrowheads="1"/>
            </p:cNvSpPr>
            <p:nvPr/>
          </p:nvSpPr>
          <p:spPr bwMode="auto">
            <a:xfrm>
              <a:off x="38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0" name="Rectangle 56"/>
            <p:cNvSpPr>
              <a:spLocks noChangeArrowheads="1"/>
            </p:cNvSpPr>
            <p:nvPr/>
          </p:nvSpPr>
          <p:spPr bwMode="auto">
            <a:xfrm>
              <a:off x="521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1" name="Rectangle 57"/>
            <p:cNvSpPr>
              <a:spLocks noChangeArrowheads="1"/>
            </p:cNvSpPr>
            <p:nvPr/>
          </p:nvSpPr>
          <p:spPr bwMode="auto">
            <a:xfrm>
              <a:off x="659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2" name="Rectangle 58"/>
            <p:cNvSpPr>
              <a:spLocks noChangeArrowheads="1"/>
            </p:cNvSpPr>
            <p:nvPr/>
          </p:nvSpPr>
          <p:spPr bwMode="auto">
            <a:xfrm>
              <a:off x="798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936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1075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1213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6" name="Rectangle 62"/>
            <p:cNvSpPr>
              <a:spLocks noChangeArrowheads="1"/>
            </p:cNvSpPr>
            <p:nvPr/>
          </p:nvSpPr>
          <p:spPr bwMode="auto">
            <a:xfrm>
              <a:off x="135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7" name="Rectangle 63"/>
            <p:cNvSpPr>
              <a:spLocks noChangeArrowheads="1"/>
            </p:cNvSpPr>
            <p:nvPr/>
          </p:nvSpPr>
          <p:spPr bwMode="auto">
            <a:xfrm>
              <a:off x="1490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8" name="Rectangle 64"/>
            <p:cNvSpPr>
              <a:spLocks noChangeArrowheads="1"/>
            </p:cNvSpPr>
            <p:nvPr/>
          </p:nvSpPr>
          <p:spPr bwMode="auto">
            <a:xfrm>
              <a:off x="244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9" name="Rectangle 65"/>
            <p:cNvSpPr>
              <a:spLocks noChangeArrowheads="1"/>
            </p:cNvSpPr>
            <p:nvPr/>
          </p:nvSpPr>
          <p:spPr bwMode="auto">
            <a:xfrm>
              <a:off x="38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0" name="Rectangle 66"/>
            <p:cNvSpPr>
              <a:spLocks noChangeArrowheads="1"/>
            </p:cNvSpPr>
            <p:nvPr/>
          </p:nvSpPr>
          <p:spPr bwMode="auto">
            <a:xfrm>
              <a:off x="521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1" name="Rectangle 67"/>
            <p:cNvSpPr>
              <a:spLocks noChangeArrowheads="1"/>
            </p:cNvSpPr>
            <p:nvPr/>
          </p:nvSpPr>
          <p:spPr bwMode="auto">
            <a:xfrm>
              <a:off x="659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2" name="Rectangle 68"/>
            <p:cNvSpPr>
              <a:spLocks noChangeArrowheads="1"/>
            </p:cNvSpPr>
            <p:nvPr/>
          </p:nvSpPr>
          <p:spPr bwMode="auto">
            <a:xfrm>
              <a:off x="798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3" name="Rectangle 69"/>
            <p:cNvSpPr>
              <a:spLocks noChangeArrowheads="1"/>
            </p:cNvSpPr>
            <p:nvPr/>
          </p:nvSpPr>
          <p:spPr bwMode="auto">
            <a:xfrm>
              <a:off x="936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4" name="Rectangle 70"/>
            <p:cNvSpPr>
              <a:spLocks noChangeArrowheads="1"/>
            </p:cNvSpPr>
            <p:nvPr/>
          </p:nvSpPr>
          <p:spPr bwMode="auto">
            <a:xfrm>
              <a:off x="1075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5" name="Rectangle 71"/>
            <p:cNvSpPr>
              <a:spLocks noChangeArrowheads="1"/>
            </p:cNvSpPr>
            <p:nvPr/>
          </p:nvSpPr>
          <p:spPr bwMode="auto">
            <a:xfrm>
              <a:off x="1213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6" name="Rectangle 72"/>
            <p:cNvSpPr>
              <a:spLocks noChangeArrowheads="1"/>
            </p:cNvSpPr>
            <p:nvPr/>
          </p:nvSpPr>
          <p:spPr bwMode="auto">
            <a:xfrm>
              <a:off x="135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7" name="Rectangle 73"/>
            <p:cNvSpPr>
              <a:spLocks noChangeArrowheads="1"/>
            </p:cNvSpPr>
            <p:nvPr/>
          </p:nvSpPr>
          <p:spPr bwMode="auto">
            <a:xfrm>
              <a:off x="1490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8" name="Rectangle 74"/>
            <p:cNvSpPr>
              <a:spLocks noChangeArrowheads="1"/>
            </p:cNvSpPr>
            <p:nvPr/>
          </p:nvSpPr>
          <p:spPr bwMode="auto">
            <a:xfrm>
              <a:off x="244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9" name="Rectangle 75"/>
            <p:cNvSpPr>
              <a:spLocks noChangeArrowheads="1"/>
            </p:cNvSpPr>
            <p:nvPr/>
          </p:nvSpPr>
          <p:spPr bwMode="auto">
            <a:xfrm>
              <a:off x="38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0" name="Rectangle 76"/>
            <p:cNvSpPr>
              <a:spLocks noChangeArrowheads="1"/>
            </p:cNvSpPr>
            <p:nvPr/>
          </p:nvSpPr>
          <p:spPr bwMode="auto">
            <a:xfrm>
              <a:off x="521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1" name="Rectangle 77"/>
            <p:cNvSpPr>
              <a:spLocks noChangeArrowheads="1"/>
            </p:cNvSpPr>
            <p:nvPr/>
          </p:nvSpPr>
          <p:spPr bwMode="auto">
            <a:xfrm>
              <a:off x="659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2" name="Rectangle 78"/>
            <p:cNvSpPr>
              <a:spLocks noChangeArrowheads="1"/>
            </p:cNvSpPr>
            <p:nvPr/>
          </p:nvSpPr>
          <p:spPr bwMode="auto">
            <a:xfrm>
              <a:off x="798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3" name="Rectangle 79"/>
            <p:cNvSpPr>
              <a:spLocks noChangeArrowheads="1"/>
            </p:cNvSpPr>
            <p:nvPr/>
          </p:nvSpPr>
          <p:spPr bwMode="auto">
            <a:xfrm>
              <a:off x="936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4" name="Rectangle 80"/>
            <p:cNvSpPr>
              <a:spLocks noChangeArrowheads="1"/>
            </p:cNvSpPr>
            <p:nvPr/>
          </p:nvSpPr>
          <p:spPr bwMode="auto">
            <a:xfrm>
              <a:off x="1075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5" name="Rectangle 81"/>
            <p:cNvSpPr>
              <a:spLocks noChangeArrowheads="1"/>
            </p:cNvSpPr>
            <p:nvPr/>
          </p:nvSpPr>
          <p:spPr bwMode="auto">
            <a:xfrm>
              <a:off x="1213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6" name="Rectangle 82"/>
            <p:cNvSpPr>
              <a:spLocks noChangeArrowheads="1"/>
            </p:cNvSpPr>
            <p:nvPr/>
          </p:nvSpPr>
          <p:spPr bwMode="auto">
            <a:xfrm>
              <a:off x="135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7" name="Rectangle 83"/>
            <p:cNvSpPr>
              <a:spLocks noChangeArrowheads="1"/>
            </p:cNvSpPr>
            <p:nvPr/>
          </p:nvSpPr>
          <p:spPr bwMode="auto">
            <a:xfrm>
              <a:off x="1490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8" name="Rectangle 84"/>
            <p:cNvSpPr>
              <a:spLocks noChangeArrowheads="1"/>
            </p:cNvSpPr>
            <p:nvPr/>
          </p:nvSpPr>
          <p:spPr bwMode="auto">
            <a:xfrm>
              <a:off x="244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9" name="Rectangle 85"/>
            <p:cNvSpPr>
              <a:spLocks noChangeArrowheads="1"/>
            </p:cNvSpPr>
            <p:nvPr/>
          </p:nvSpPr>
          <p:spPr bwMode="auto">
            <a:xfrm>
              <a:off x="38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0" name="Rectangle 86"/>
            <p:cNvSpPr>
              <a:spLocks noChangeArrowheads="1"/>
            </p:cNvSpPr>
            <p:nvPr/>
          </p:nvSpPr>
          <p:spPr bwMode="auto">
            <a:xfrm>
              <a:off x="521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1" name="Rectangle 87"/>
            <p:cNvSpPr>
              <a:spLocks noChangeArrowheads="1"/>
            </p:cNvSpPr>
            <p:nvPr/>
          </p:nvSpPr>
          <p:spPr bwMode="auto">
            <a:xfrm>
              <a:off x="659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2" name="Rectangle 88"/>
            <p:cNvSpPr>
              <a:spLocks noChangeArrowheads="1"/>
            </p:cNvSpPr>
            <p:nvPr/>
          </p:nvSpPr>
          <p:spPr bwMode="auto">
            <a:xfrm>
              <a:off x="798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3" name="Rectangle 89"/>
            <p:cNvSpPr>
              <a:spLocks noChangeArrowheads="1"/>
            </p:cNvSpPr>
            <p:nvPr/>
          </p:nvSpPr>
          <p:spPr bwMode="auto">
            <a:xfrm>
              <a:off x="936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4" name="Rectangle 90"/>
            <p:cNvSpPr>
              <a:spLocks noChangeArrowheads="1"/>
            </p:cNvSpPr>
            <p:nvPr/>
          </p:nvSpPr>
          <p:spPr bwMode="auto">
            <a:xfrm>
              <a:off x="1075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5" name="Rectangle 91"/>
            <p:cNvSpPr>
              <a:spLocks noChangeArrowheads="1"/>
            </p:cNvSpPr>
            <p:nvPr/>
          </p:nvSpPr>
          <p:spPr bwMode="auto">
            <a:xfrm>
              <a:off x="1213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6" name="Rectangle 92"/>
            <p:cNvSpPr>
              <a:spLocks noChangeArrowheads="1"/>
            </p:cNvSpPr>
            <p:nvPr/>
          </p:nvSpPr>
          <p:spPr bwMode="auto">
            <a:xfrm>
              <a:off x="135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7" name="Rectangle 93"/>
            <p:cNvSpPr>
              <a:spLocks noChangeArrowheads="1"/>
            </p:cNvSpPr>
            <p:nvPr/>
          </p:nvSpPr>
          <p:spPr bwMode="auto">
            <a:xfrm>
              <a:off x="1490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8" name="Rectangle 94"/>
            <p:cNvSpPr>
              <a:spLocks noChangeArrowheads="1"/>
            </p:cNvSpPr>
            <p:nvPr/>
          </p:nvSpPr>
          <p:spPr bwMode="auto">
            <a:xfrm>
              <a:off x="244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9" name="Rectangle 95"/>
            <p:cNvSpPr>
              <a:spLocks noChangeArrowheads="1"/>
            </p:cNvSpPr>
            <p:nvPr/>
          </p:nvSpPr>
          <p:spPr bwMode="auto">
            <a:xfrm>
              <a:off x="38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0" name="Rectangle 96"/>
            <p:cNvSpPr>
              <a:spLocks noChangeArrowheads="1"/>
            </p:cNvSpPr>
            <p:nvPr/>
          </p:nvSpPr>
          <p:spPr bwMode="auto">
            <a:xfrm>
              <a:off x="521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1" name="Rectangle 97"/>
            <p:cNvSpPr>
              <a:spLocks noChangeArrowheads="1"/>
            </p:cNvSpPr>
            <p:nvPr/>
          </p:nvSpPr>
          <p:spPr bwMode="auto">
            <a:xfrm>
              <a:off x="659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2" name="Rectangle 98"/>
            <p:cNvSpPr>
              <a:spLocks noChangeArrowheads="1"/>
            </p:cNvSpPr>
            <p:nvPr/>
          </p:nvSpPr>
          <p:spPr bwMode="auto">
            <a:xfrm>
              <a:off x="798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3" name="Rectangle 99"/>
            <p:cNvSpPr>
              <a:spLocks noChangeArrowheads="1"/>
            </p:cNvSpPr>
            <p:nvPr/>
          </p:nvSpPr>
          <p:spPr bwMode="auto">
            <a:xfrm>
              <a:off x="936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4" name="Rectangle 100"/>
            <p:cNvSpPr>
              <a:spLocks noChangeArrowheads="1"/>
            </p:cNvSpPr>
            <p:nvPr/>
          </p:nvSpPr>
          <p:spPr bwMode="auto">
            <a:xfrm>
              <a:off x="1075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5" name="Rectangle 101"/>
            <p:cNvSpPr>
              <a:spLocks noChangeArrowheads="1"/>
            </p:cNvSpPr>
            <p:nvPr/>
          </p:nvSpPr>
          <p:spPr bwMode="auto">
            <a:xfrm>
              <a:off x="1213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6" name="Rectangle 102"/>
            <p:cNvSpPr>
              <a:spLocks noChangeArrowheads="1"/>
            </p:cNvSpPr>
            <p:nvPr/>
          </p:nvSpPr>
          <p:spPr bwMode="auto">
            <a:xfrm>
              <a:off x="135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7" name="Rectangle 103"/>
            <p:cNvSpPr>
              <a:spLocks noChangeArrowheads="1"/>
            </p:cNvSpPr>
            <p:nvPr/>
          </p:nvSpPr>
          <p:spPr bwMode="auto">
            <a:xfrm>
              <a:off x="1490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8" name="Rectangle 104"/>
            <p:cNvSpPr>
              <a:spLocks noChangeArrowheads="1"/>
            </p:cNvSpPr>
            <p:nvPr/>
          </p:nvSpPr>
          <p:spPr bwMode="auto">
            <a:xfrm>
              <a:off x="327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9" name="Rectangle 105"/>
            <p:cNvSpPr>
              <a:spLocks noChangeArrowheads="1"/>
            </p:cNvSpPr>
            <p:nvPr/>
          </p:nvSpPr>
          <p:spPr bwMode="auto">
            <a:xfrm>
              <a:off x="360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410" name="Rectangle 106"/>
            <p:cNvSpPr>
              <a:spLocks noChangeArrowheads="1"/>
            </p:cNvSpPr>
            <p:nvPr/>
          </p:nvSpPr>
          <p:spPr bwMode="auto">
            <a:xfrm>
              <a:off x="465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1" name="Rectangle 107"/>
            <p:cNvSpPr>
              <a:spLocks noChangeArrowheads="1"/>
            </p:cNvSpPr>
            <p:nvPr/>
          </p:nvSpPr>
          <p:spPr bwMode="auto">
            <a:xfrm>
              <a:off x="499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412" name="Rectangle 108"/>
            <p:cNvSpPr>
              <a:spLocks noChangeArrowheads="1"/>
            </p:cNvSpPr>
            <p:nvPr/>
          </p:nvSpPr>
          <p:spPr bwMode="auto">
            <a:xfrm>
              <a:off x="604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3" name="Rectangle 109"/>
            <p:cNvSpPr>
              <a:spLocks noChangeArrowheads="1"/>
            </p:cNvSpPr>
            <p:nvPr/>
          </p:nvSpPr>
          <p:spPr bwMode="auto">
            <a:xfrm>
              <a:off x="637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414" name="Rectangle 110"/>
            <p:cNvSpPr>
              <a:spLocks noChangeArrowheads="1"/>
            </p:cNvSpPr>
            <p:nvPr/>
          </p:nvSpPr>
          <p:spPr bwMode="auto">
            <a:xfrm>
              <a:off x="742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5" name="Rectangle 111"/>
            <p:cNvSpPr>
              <a:spLocks noChangeArrowheads="1"/>
            </p:cNvSpPr>
            <p:nvPr/>
          </p:nvSpPr>
          <p:spPr bwMode="auto">
            <a:xfrm>
              <a:off x="776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416" name="Rectangle 112"/>
            <p:cNvSpPr>
              <a:spLocks noChangeArrowheads="1"/>
            </p:cNvSpPr>
            <p:nvPr/>
          </p:nvSpPr>
          <p:spPr bwMode="auto">
            <a:xfrm>
              <a:off x="881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7" name="Rectangle 113"/>
            <p:cNvSpPr>
              <a:spLocks noChangeArrowheads="1"/>
            </p:cNvSpPr>
            <p:nvPr/>
          </p:nvSpPr>
          <p:spPr bwMode="auto">
            <a:xfrm>
              <a:off x="914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418" name="Rectangle 114"/>
            <p:cNvSpPr>
              <a:spLocks noChangeArrowheads="1"/>
            </p:cNvSpPr>
            <p:nvPr/>
          </p:nvSpPr>
          <p:spPr bwMode="auto">
            <a:xfrm>
              <a:off x="1019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9" name="Rectangle 115"/>
            <p:cNvSpPr>
              <a:spLocks noChangeArrowheads="1"/>
            </p:cNvSpPr>
            <p:nvPr/>
          </p:nvSpPr>
          <p:spPr bwMode="auto">
            <a:xfrm>
              <a:off x="1053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420" name="Rectangle 116"/>
            <p:cNvSpPr>
              <a:spLocks noChangeArrowheads="1"/>
            </p:cNvSpPr>
            <p:nvPr/>
          </p:nvSpPr>
          <p:spPr bwMode="auto">
            <a:xfrm>
              <a:off x="1158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1" name="Rectangle 117"/>
            <p:cNvSpPr>
              <a:spLocks noChangeArrowheads="1"/>
            </p:cNvSpPr>
            <p:nvPr/>
          </p:nvSpPr>
          <p:spPr bwMode="auto">
            <a:xfrm>
              <a:off x="1191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422" name="Rectangle 118"/>
            <p:cNvSpPr>
              <a:spLocks noChangeArrowheads="1"/>
            </p:cNvSpPr>
            <p:nvPr/>
          </p:nvSpPr>
          <p:spPr bwMode="auto">
            <a:xfrm>
              <a:off x="1296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3" name="Rectangle 119"/>
            <p:cNvSpPr>
              <a:spLocks noChangeArrowheads="1"/>
            </p:cNvSpPr>
            <p:nvPr/>
          </p:nvSpPr>
          <p:spPr bwMode="auto">
            <a:xfrm>
              <a:off x="1330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424" name="Rectangle 120"/>
            <p:cNvSpPr>
              <a:spLocks noChangeArrowheads="1"/>
            </p:cNvSpPr>
            <p:nvPr/>
          </p:nvSpPr>
          <p:spPr bwMode="auto">
            <a:xfrm>
              <a:off x="1435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5" name="Rectangle 121"/>
            <p:cNvSpPr>
              <a:spLocks noChangeArrowheads="1"/>
            </p:cNvSpPr>
            <p:nvPr/>
          </p:nvSpPr>
          <p:spPr bwMode="auto">
            <a:xfrm>
              <a:off x="1468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426" name="Rectangle 122"/>
            <p:cNvSpPr>
              <a:spLocks noChangeArrowheads="1"/>
            </p:cNvSpPr>
            <p:nvPr/>
          </p:nvSpPr>
          <p:spPr bwMode="auto">
            <a:xfrm>
              <a:off x="1545" y="4054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7" name="Rectangle 123"/>
            <p:cNvSpPr>
              <a:spLocks noChangeArrowheads="1"/>
            </p:cNvSpPr>
            <p:nvPr/>
          </p:nvSpPr>
          <p:spPr bwMode="auto">
            <a:xfrm>
              <a:off x="1579" y="4077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428" name="Rectangle 124"/>
            <p:cNvSpPr>
              <a:spLocks noChangeArrowheads="1"/>
            </p:cNvSpPr>
            <p:nvPr/>
          </p:nvSpPr>
          <p:spPr bwMode="auto">
            <a:xfrm>
              <a:off x="105" y="3841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9" name="Rectangle 125"/>
            <p:cNvSpPr>
              <a:spLocks noChangeArrowheads="1"/>
            </p:cNvSpPr>
            <p:nvPr/>
          </p:nvSpPr>
          <p:spPr bwMode="auto">
            <a:xfrm>
              <a:off x="105" y="3708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0" name="Rectangle 126"/>
            <p:cNvSpPr>
              <a:spLocks noChangeArrowheads="1"/>
            </p:cNvSpPr>
            <p:nvPr/>
          </p:nvSpPr>
          <p:spPr bwMode="auto">
            <a:xfrm>
              <a:off x="105" y="3575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1" name="Rectangle 127"/>
            <p:cNvSpPr>
              <a:spLocks noChangeArrowheads="1"/>
            </p:cNvSpPr>
            <p:nvPr/>
          </p:nvSpPr>
          <p:spPr bwMode="auto">
            <a:xfrm>
              <a:off x="105" y="3442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2" name="Rectangle 128"/>
            <p:cNvSpPr>
              <a:spLocks noChangeArrowheads="1"/>
            </p:cNvSpPr>
            <p:nvPr/>
          </p:nvSpPr>
          <p:spPr bwMode="auto">
            <a:xfrm>
              <a:off x="105" y="3309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3" name="Rectangle 129"/>
            <p:cNvSpPr>
              <a:spLocks noChangeArrowheads="1"/>
            </p:cNvSpPr>
            <p:nvPr/>
          </p:nvSpPr>
          <p:spPr bwMode="auto">
            <a:xfrm>
              <a:off x="105" y="3176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4" name="Rectangle 130"/>
            <p:cNvSpPr>
              <a:spLocks noChangeArrowheads="1"/>
            </p:cNvSpPr>
            <p:nvPr/>
          </p:nvSpPr>
          <p:spPr bwMode="auto">
            <a:xfrm>
              <a:off x="105" y="3043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5" name="Rectangle 131"/>
            <p:cNvSpPr>
              <a:spLocks noChangeArrowheads="1"/>
            </p:cNvSpPr>
            <p:nvPr/>
          </p:nvSpPr>
          <p:spPr bwMode="auto">
            <a:xfrm>
              <a:off x="105" y="2910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6" name="Rectangle 132"/>
            <p:cNvSpPr>
              <a:spLocks noChangeArrowheads="1"/>
            </p:cNvSpPr>
            <p:nvPr/>
          </p:nvSpPr>
          <p:spPr bwMode="auto">
            <a:xfrm>
              <a:off x="105" y="2777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7" name="Rectangle 133"/>
            <p:cNvSpPr>
              <a:spLocks noChangeArrowheads="1"/>
            </p:cNvSpPr>
            <p:nvPr/>
          </p:nvSpPr>
          <p:spPr bwMode="auto">
            <a:xfrm>
              <a:off x="244" y="4050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8" name="Rectangle 134"/>
            <p:cNvSpPr>
              <a:spLocks noChangeArrowheads="1"/>
            </p:cNvSpPr>
            <p:nvPr/>
          </p:nvSpPr>
          <p:spPr bwMode="auto">
            <a:xfrm>
              <a:off x="240" y="2724"/>
              <a:ext cx="8" cy="13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439" name="Oval 135"/>
          <p:cNvSpPr>
            <a:spLocks noChangeArrowheads="1"/>
          </p:cNvSpPr>
          <p:nvPr/>
        </p:nvSpPr>
        <p:spPr bwMode="auto">
          <a:xfrm>
            <a:off x="979488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40" name="Oval 136"/>
          <p:cNvSpPr>
            <a:spLocks noChangeArrowheads="1"/>
          </p:cNvSpPr>
          <p:nvPr/>
        </p:nvSpPr>
        <p:spPr bwMode="auto">
          <a:xfrm>
            <a:off x="758825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41" name="Oval 137"/>
          <p:cNvSpPr>
            <a:spLocks noChangeArrowheads="1"/>
          </p:cNvSpPr>
          <p:nvPr/>
        </p:nvSpPr>
        <p:spPr bwMode="auto">
          <a:xfrm>
            <a:off x="1111250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2297113" y="6392863"/>
            <a:ext cx="88900" cy="85725"/>
            <a:chOff x="1447" y="4027"/>
            <a:chExt cx="56" cy="54"/>
          </a:xfrm>
        </p:grpSpPr>
        <p:sp>
          <p:nvSpPr>
            <p:cNvPr id="98443" name="Rectangle 139"/>
            <p:cNvSpPr>
              <a:spLocks noChangeArrowheads="1"/>
            </p:cNvSpPr>
            <p:nvPr/>
          </p:nvSpPr>
          <p:spPr bwMode="auto">
            <a:xfrm>
              <a:off x="1447" y="4027"/>
              <a:ext cx="56" cy="5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4" name="Rectangle 140"/>
            <p:cNvSpPr>
              <a:spLocks noChangeArrowheads="1"/>
            </p:cNvSpPr>
            <p:nvPr/>
          </p:nvSpPr>
          <p:spPr bwMode="auto">
            <a:xfrm>
              <a:off x="144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1801813" y="6392863"/>
            <a:ext cx="88900" cy="85725"/>
            <a:chOff x="1135" y="4027"/>
            <a:chExt cx="56" cy="54"/>
          </a:xfrm>
        </p:grpSpPr>
        <p:sp>
          <p:nvSpPr>
            <p:cNvPr id="98446" name="Rectangle 142"/>
            <p:cNvSpPr>
              <a:spLocks noChangeArrowheads="1"/>
            </p:cNvSpPr>
            <p:nvPr/>
          </p:nvSpPr>
          <p:spPr bwMode="auto">
            <a:xfrm>
              <a:off x="1135" y="4027"/>
              <a:ext cx="55" cy="5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7" name="Rectangle 143"/>
            <p:cNvSpPr>
              <a:spLocks noChangeArrowheads="1"/>
            </p:cNvSpPr>
            <p:nvPr/>
          </p:nvSpPr>
          <p:spPr bwMode="auto">
            <a:xfrm>
              <a:off x="1135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2197100" y="6392863"/>
            <a:ext cx="88900" cy="85725"/>
            <a:chOff x="1384" y="4027"/>
            <a:chExt cx="56" cy="54"/>
          </a:xfrm>
        </p:grpSpPr>
        <p:sp>
          <p:nvSpPr>
            <p:cNvPr id="98449" name="Rectangle 145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0" name="Rectangle 146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47"/>
          <p:cNvGrpSpPr>
            <a:grpSpLocks/>
          </p:cNvGrpSpPr>
          <p:nvPr/>
        </p:nvGrpSpPr>
        <p:grpSpPr bwMode="auto">
          <a:xfrm>
            <a:off x="2197100" y="6392863"/>
            <a:ext cx="88900" cy="85725"/>
            <a:chOff x="1384" y="4027"/>
            <a:chExt cx="56" cy="54"/>
          </a:xfrm>
        </p:grpSpPr>
        <p:sp>
          <p:nvSpPr>
            <p:cNvPr id="98452" name="Rectangle 148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3" name="Rectangle 149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2058988" y="6392863"/>
            <a:ext cx="88900" cy="85725"/>
            <a:chOff x="1297" y="4027"/>
            <a:chExt cx="56" cy="54"/>
          </a:xfrm>
        </p:grpSpPr>
        <p:sp>
          <p:nvSpPr>
            <p:cNvPr id="98455" name="Rectangle 151"/>
            <p:cNvSpPr>
              <a:spLocks noChangeArrowheads="1"/>
            </p:cNvSpPr>
            <p:nvPr/>
          </p:nvSpPr>
          <p:spPr bwMode="auto">
            <a:xfrm>
              <a:off x="1297" y="4027"/>
              <a:ext cx="55" cy="5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6" name="Rectangle 152"/>
            <p:cNvSpPr>
              <a:spLocks noChangeArrowheads="1"/>
            </p:cNvSpPr>
            <p:nvPr/>
          </p:nvSpPr>
          <p:spPr bwMode="auto">
            <a:xfrm>
              <a:off x="129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2505075" y="6392863"/>
            <a:ext cx="88900" cy="85725"/>
            <a:chOff x="1578" y="4027"/>
            <a:chExt cx="56" cy="54"/>
          </a:xfrm>
        </p:grpSpPr>
        <p:sp>
          <p:nvSpPr>
            <p:cNvPr id="98458" name="Rectangle 154"/>
            <p:cNvSpPr>
              <a:spLocks noChangeArrowheads="1"/>
            </p:cNvSpPr>
            <p:nvPr/>
          </p:nvSpPr>
          <p:spPr bwMode="auto">
            <a:xfrm>
              <a:off x="1578" y="4027"/>
              <a:ext cx="55" cy="5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9" name="Rectangle 155"/>
            <p:cNvSpPr>
              <a:spLocks noChangeArrowheads="1"/>
            </p:cNvSpPr>
            <p:nvPr/>
          </p:nvSpPr>
          <p:spPr bwMode="auto">
            <a:xfrm>
              <a:off x="1578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56"/>
          <p:cNvGrpSpPr>
            <a:grpSpLocks/>
          </p:cNvGrpSpPr>
          <p:nvPr/>
        </p:nvGrpSpPr>
        <p:grpSpPr bwMode="auto">
          <a:xfrm>
            <a:off x="1922463" y="6392863"/>
            <a:ext cx="88900" cy="85725"/>
            <a:chOff x="1211" y="4027"/>
            <a:chExt cx="56" cy="54"/>
          </a:xfrm>
        </p:grpSpPr>
        <p:sp>
          <p:nvSpPr>
            <p:cNvPr id="98461" name="Rectangle 157"/>
            <p:cNvSpPr>
              <a:spLocks noChangeArrowheads="1"/>
            </p:cNvSpPr>
            <p:nvPr/>
          </p:nvSpPr>
          <p:spPr bwMode="auto">
            <a:xfrm>
              <a:off x="1211" y="4027"/>
              <a:ext cx="56" cy="53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2" name="Rectangle 158"/>
            <p:cNvSpPr>
              <a:spLocks noChangeArrowheads="1"/>
            </p:cNvSpPr>
            <p:nvPr/>
          </p:nvSpPr>
          <p:spPr bwMode="auto">
            <a:xfrm>
              <a:off x="1211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9"/>
          <p:cNvGrpSpPr>
            <a:grpSpLocks/>
          </p:cNvGrpSpPr>
          <p:nvPr/>
        </p:nvGrpSpPr>
        <p:grpSpPr bwMode="auto">
          <a:xfrm>
            <a:off x="2416175" y="6392863"/>
            <a:ext cx="88900" cy="85725"/>
            <a:chOff x="1522" y="4027"/>
            <a:chExt cx="56" cy="54"/>
          </a:xfrm>
        </p:grpSpPr>
        <p:sp>
          <p:nvSpPr>
            <p:cNvPr id="98464" name="Rectangle 160"/>
            <p:cNvSpPr>
              <a:spLocks noChangeArrowheads="1"/>
            </p:cNvSpPr>
            <p:nvPr/>
          </p:nvSpPr>
          <p:spPr bwMode="auto">
            <a:xfrm>
              <a:off x="1522" y="4027"/>
              <a:ext cx="56" cy="5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5" name="Rectangle 161"/>
            <p:cNvSpPr>
              <a:spLocks noChangeArrowheads="1"/>
            </p:cNvSpPr>
            <p:nvPr/>
          </p:nvSpPr>
          <p:spPr bwMode="auto">
            <a:xfrm>
              <a:off x="1522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466" name="Oval 162"/>
          <p:cNvSpPr>
            <a:spLocks noChangeArrowheads="1"/>
          </p:cNvSpPr>
          <p:nvPr/>
        </p:nvSpPr>
        <p:spPr bwMode="auto">
          <a:xfrm>
            <a:off x="1331913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67" name="Oval 163"/>
          <p:cNvSpPr>
            <a:spLocks noChangeArrowheads="1"/>
          </p:cNvSpPr>
          <p:nvPr/>
        </p:nvSpPr>
        <p:spPr bwMode="auto">
          <a:xfrm>
            <a:off x="584200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68" name="Oval 164"/>
          <p:cNvSpPr>
            <a:spLocks noChangeArrowheads="1"/>
          </p:cNvSpPr>
          <p:nvPr/>
        </p:nvSpPr>
        <p:spPr bwMode="auto">
          <a:xfrm>
            <a:off x="979488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69" name="Oval 165"/>
          <p:cNvSpPr>
            <a:spLocks noChangeArrowheads="1"/>
          </p:cNvSpPr>
          <p:nvPr/>
        </p:nvSpPr>
        <p:spPr bwMode="auto">
          <a:xfrm>
            <a:off x="1111250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70" name="Oval 166"/>
          <p:cNvSpPr>
            <a:spLocks noChangeArrowheads="1"/>
          </p:cNvSpPr>
          <p:nvPr/>
        </p:nvSpPr>
        <p:spPr bwMode="auto">
          <a:xfrm>
            <a:off x="1331913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71" name="Oval 167"/>
          <p:cNvSpPr>
            <a:spLocks noChangeArrowheads="1"/>
          </p:cNvSpPr>
          <p:nvPr/>
        </p:nvSpPr>
        <p:spPr bwMode="auto">
          <a:xfrm>
            <a:off x="884238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72" name="Oval 168"/>
          <p:cNvSpPr>
            <a:spLocks noChangeArrowheads="1"/>
          </p:cNvSpPr>
          <p:nvPr/>
        </p:nvSpPr>
        <p:spPr bwMode="auto">
          <a:xfrm>
            <a:off x="1209675" y="63928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874963" y="4327525"/>
            <a:ext cx="2568575" cy="2363788"/>
            <a:chOff x="1811" y="2726"/>
            <a:chExt cx="1618" cy="1489"/>
          </a:xfrm>
        </p:grpSpPr>
        <p:sp>
          <p:nvSpPr>
            <p:cNvPr id="98474" name="Rectangle 170"/>
            <p:cNvSpPr>
              <a:spLocks noChangeArrowheads="1"/>
            </p:cNvSpPr>
            <p:nvPr/>
          </p:nvSpPr>
          <p:spPr bwMode="auto">
            <a:xfrm>
              <a:off x="194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5" name="Rectangle 171"/>
            <p:cNvSpPr>
              <a:spLocks noChangeArrowheads="1"/>
            </p:cNvSpPr>
            <p:nvPr/>
          </p:nvSpPr>
          <p:spPr bwMode="auto">
            <a:xfrm>
              <a:off x="2088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6" name="Rectangle 172"/>
            <p:cNvSpPr>
              <a:spLocks noChangeArrowheads="1"/>
            </p:cNvSpPr>
            <p:nvPr/>
          </p:nvSpPr>
          <p:spPr bwMode="auto">
            <a:xfrm>
              <a:off x="222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7" name="Rectangle 173"/>
            <p:cNvSpPr>
              <a:spLocks noChangeArrowheads="1"/>
            </p:cNvSpPr>
            <p:nvPr/>
          </p:nvSpPr>
          <p:spPr bwMode="auto">
            <a:xfrm>
              <a:off x="2365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8" name="Rectangle 174"/>
            <p:cNvSpPr>
              <a:spLocks noChangeArrowheads="1"/>
            </p:cNvSpPr>
            <p:nvPr/>
          </p:nvSpPr>
          <p:spPr bwMode="auto">
            <a:xfrm>
              <a:off x="2503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9" name="Rectangle 175"/>
            <p:cNvSpPr>
              <a:spLocks noChangeArrowheads="1"/>
            </p:cNvSpPr>
            <p:nvPr/>
          </p:nvSpPr>
          <p:spPr bwMode="auto">
            <a:xfrm>
              <a:off x="2642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0" name="Rectangle 176"/>
            <p:cNvSpPr>
              <a:spLocks noChangeArrowheads="1"/>
            </p:cNvSpPr>
            <p:nvPr/>
          </p:nvSpPr>
          <p:spPr bwMode="auto">
            <a:xfrm>
              <a:off x="2780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1" name="Rectangle 177"/>
            <p:cNvSpPr>
              <a:spLocks noChangeArrowheads="1"/>
            </p:cNvSpPr>
            <p:nvPr/>
          </p:nvSpPr>
          <p:spPr bwMode="auto">
            <a:xfrm>
              <a:off x="291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2" name="Rectangle 178"/>
            <p:cNvSpPr>
              <a:spLocks noChangeArrowheads="1"/>
            </p:cNvSpPr>
            <p:nvPr/>
          </p:nvSpPr>
          <p:spPr bwMode="auto">
            <a:xfrm>
              <a:off x="3057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3" name="Rectangle 179"/>
            <p:cNvSpPr>
              <a:spLocks noChangeArrowheads="1"/>
            </p:cNvSpPr>
            <p:nvPr/>
          </p:nvSpPr>
          <p:spPr bwMode="auto">
            <a:xfrm>
              <a:off x="319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4" name="Rectangle 180"/>
            <p:cNvSpPr>
              <a:spLocks noChangeArrowheads="1"/>
            </p:cNvSpPr>
            <p:nvPr/>
          </p:nvSpPr>
          <p:spPr bwMode="auto">
            <a:xfrm>
              <a:off x="194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5" name="Rectangle 181"/>
            <p:cNvSpPr>
              <a:spLocks noChangeArrowheads="1"/>
            </p:cNvSpPr>
            <p:nvPr/>
          </p:nvSpPr>
          <p:spPr bwMode="auto">
            <a:xfrm>
              <a:off x="2088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6" name="Rectangle 182"/>
            <p:cNvSpPr>
              <a:spLocks noChangeArrowheads="1"/>
            </p:cNvSpPr>
            <p:nvPr/>
          </p:nvSpPr>
          <p:spPr bwMode="auto">
            <a:xfrm>
              <a:off x="222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7" name="Rectangle 183"/>
            <p:cNvSpPr>
              <a:spLocks noChangeArrowheads="1"/>
            </p:cNvSpPr>
            <p:nvPr/>
          </p:nvSpPr>
          <p:spPr bwMode="auto">
            <a:xfrm>
              <a:off x="2365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8" name="Rectangle 184"/>
            <p:cNvSpPr>
              <a:spLocks noChangeArrowheads="1"/>
            </p:cNvSpPr>
            <p:nvPr/>
          </p:nvSpPr>
          <p:spPr bwMode="auto">
            <a:xfrm>
              <a:off x="2503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9" name="Rectangle 185"/>
            <p:cNvSpPr>
              <a:spLocks noChangeArrowheads="1"/>
            </p:cNvSpPr>
            <p:nvPr/>
          </p:nvSpPr>
          <p:spPr bwMode="auto">
            <a:xfrm>
              <a:off x="2642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0" name="Rectangle 186"/>
            <p:cNvSpPr>
              <a:spLocks noChangeArrowheads="1"/>
            </p:cNvSpPr>
            <p:nvPr/>
          </p:nvSpPr>
          <p:spPr bwMode="auto">
            <a:xfrm>
              <a:off x="2780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1" name="Rectangle 187"/>
            <p:cNvSpPr>
              <a:spLocks noChangeArrowheads="1"/>
            </p:cNvSpPr>
            <p:nvPr/>
          </p:nvSpPr>
          <p:spPr bwMode="auto">
            <a:xfrm>
              <a:off x="291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2" name="Rectangle 188"/>
            <p:cNvSpPr>
              <a:spLocks noChangeArrowheads="1"/>
            </p:cNvSpPr>
            <p:nvPr/>
          </p:nvSpPr>
          <p:spPr bwMode="auto">
            <a:xfrm>
              <a:off x="3057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3" name="Rectangle 189"/>
            <p:cNvSpPr>
              <a:spLocks noChangeArrowheads="1"/>
            </p:cNvSpPr>
            <p:nvPr/>
          </p:nvSpPr>
          <p:spPr bwMode="auto">
            <a:xfrm>
              <a:off x="319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4" name="Rectangle 190"/>
            <p:cNvSpPr>
              <a:spLocks noChangeArrowheads="1"/>
            </p:cNvSpPr>
            <p:nvPr/>
          </p:nvSpPr>
          <p:spPr bwMode="auto">
            <a:xfrm>
              <a:off x="194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5" name="Rectangle 191"/>
            <p:cNvSpPr>
              <a:spLocks noChangeArrowheads="1"/>
            </p:cNvSpPr>
            <p:nvPr/>
          </p:nvSpPr>
          <p:spPr bwMode="auto">
            <a:xfrm>
              <a:off x="2088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6" name="Rectangle 192"/>
            <p:cNvSpPr>
              <a:spLocks noChangeArrowheads="1"/>
            </p:cNvSpPr>
            <p:nvPr/>
          </p:nvSpPr>
          <p:spPr bwMode="auto">
            <a:xfrm>
              <a:off x="222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7" name="Rectangle 193"/>
            <p:cNvSpPr>
              <a:spLocks noChangeArrowheads="1"/>
            </p:cNvSpPr>
            <p:nvPr/>
          </p:nvSpPr>
          <p:spPr bwMode="auto">
            <a:xfrm>
              <a:off x="2365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8" name="Rectangle 194"/>
            <p:cNvSpPr>
              <a:spLocks noChangeArrowheads="1"/>
            </p:cNvSpPr>
            <p:nvPr/>
          </p:nvSpPr>
          <p:spPr bwMode="auto">
            <a:xfrm>
              <a:off x="2503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99" name="Rectangle 195"/>
            <p:cNvSpPr>
              <a:spLocks noChangeArrowheads="1"/>
            </p:cNvSpPr>
            <p:nvPr/>
          </p:nvSpPr>
          <p:spPr bwMode="auto">
            <a:xfrm>
              <a:off x="2642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0" name="Rectangle 196"/>
            <p:cNvSpPr>
              <a:spLocks noChangeArrowheads="1"/>
            </p:cNvSpPr>
            <p:nvPr/>
          </p:nvSpPr>
          <p:spPr bwMode="auto">
            <a:xfrm>
              <a:off x="2780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1" name="Rectangle 197"/>
            <p:cNvSpPr>
              <a:spLocks noChangeArrowheads="1"/>
            </p:cNvSpPr>
            <p:nvPr/>
          </p:nvSpPr>
          <p:spPr bwMode="auto">
            <a:xfrm>
              <a:off x="291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2" name="Rectangle 198"/>
            <p:cNvSpPr>
              <a:spLocks noChangeArrowheads="1"/>
            </p:cNvSpPr>
            <p:nvPr/>
          </p:nvSpPr>
          <p:spPr bwMode="auto">
            <a:xfrm>
              <a:off x="3057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3" name="Rectangle 199"/>
            <p:cNvSpPr>
              <a:spLocks noChangeArrowheads="1"/>
            </p:cNvSpPr>
            <p:nvPr/>
          </p:nvSpPr>
          <p:spPr bwMode="auto">
            <a:xfrm>
              <a:off x="319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4" name="Rectangle 200"/>
            <p:cNvSpPr>
              <a:spLocks noChangeArrowheads="1"/>
            </p:cNvSpPr>
            <p:nvPr/>
          </p:nvSpPr>
          <p:spPr bwMode="auto">
            <a:xfrm>
              <a:off x="194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5" name="Rectangle 201"/>
            <p:cNvSpPr>
              <a:spLocks noChangeArrowheads="1"/>
            </p:cNvSpPr>
            <p:nvPr/>
          </p:nvSpPr>
          <p:spPr bwMode="auto">
            <a:xfrm>
              <a:off x="2088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6" name="Rectangle 202"/>
            <p:cNvSpPr>
              <a:spLocks noChangeArrowheads="1"/>
            </p:cNvSpPr>
            <p:nvPr/>
          </p:nvSpPr>
          <p:spPr bwMode="auto">
            <a:xfrm>
              <a:off x="222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7" name="Rectangle 203"/>
            <p:cNvSpPr>
              <a:spLocks noChangeArrowheads="1"/>
            </p:cNvSpPr>
            <p:nvPr/>
          </p:nvSpPr>
          <p:spPr bwMode="auto">
            <a:xfrm>
              <a:off x="2365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8" name="Rectangle 204"/>
            <p:cNvSpPr>
              <a:spLocks noChangeArrowheads="1"/>
            </p:cNvSpPr>
            <p:nvPr/>
          </p:nvSpPr>
          <p:spPr bwMode="auto">
            <a:xfrm>
              <a:off x="2503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09" name="Rectangle 205"/>
            <p:cNvSpPr>
              <a:spLocks noChangeArrowheads="1"/>
            </p:cNvSpPr>
            <p:nvPr/>
          </p:nvSpPr>
          <p:spPr bwMode="auto">
            <a:xfrm>
              <a:off x="2642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0" name="Rectangle 206"/>
            <p:cNvSpPr>
              <a:spLocks noChangeArrowheads="1"/>
            </p:cNvSpPr>
            <p:nvPr/>
          </p:nvSpPr>
          <p:spPr bwMode="auto">
            <a:xfrm>
              <a:off x="2780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1" name="Rectangle 207"/>
            <p:cNvSpPr>
              <a:spLocks noChangeArrowheads="1"/>
            </p:cNvSpPr>
            <p:nvPr/>
          </p:nvSpPr>
          <p:spPr bwMode="auto">
            <a:xfrm>
              <a:off x="291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2" name="Rectangle 208"/>
            <p:cNvSpPr>
              <a:spLocks noChangeArrowheads="1"/>
            </p:cNvSpPr>
            <p:nvPr/>
          </p:nvSpPr>
          <p:spPr bwMode="auto">
            <a:xfrm>
              <a:off x="3057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3" name="Rectangle 209"/>
            <p:cNvSpPr>
              <a:spLocks noChangeArrowheads="1"/>
            </p:cNvSpPr>
            <p:nvPr/>
          </p:nvSpPr>
          <p:spPr bwMode="auto">
            <a:xfrm>
              <a:off x="319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4" name="Rectangle 210"/>
            <p:cNvSpPr>
              <a:spLocks noChangeArrowheads="1"/>
            </p:cNvSpPr>
            <p:nvPr/>
          </p:nvSpPr>
          <p:spPr bwMode="auto">
            <a:xfrm>
              <a:off x="194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5" name="Rectangle 211"/>
            <p:cNvSpPr>
              <a:spLocks noChangeArrowheads="1"/>
            </p:cNvSpPr>
            <p:nvPr/>
          </p:nvSpPr>
          <p:spPr bwMode="auto">
            <a:xfrm>
              <a:off x="2088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6" name="Rectangle 212"/>
            <p:cNvSpPr>
              <a:spLocks noChangeArrowheads="1"/>
            </p:cNvSpPr>
            <p:nvPr/>
          </p:nvSpPr>
          <p:spPr bwMode="auto">
            <a:xfrm>
              <a:off x="222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7" name="Rectangle 213"/>
            <p:cNvSpPr>
              <a:spLocks noChangeArrowheads="1"/>
            </p:cNvSpPr>
            <p:nvPr/>
          </p:nvSpPr>
          <p:spPr bwMode="auto">
            <a:xfrm>
              <a:off x="2365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8" name="Rectangle 214"/>
            <p:cNvSpPr>
              <a:spLocks noChangeArrowheads="1"/>
            </p:cNvSpPr>
            <p:nvPr/>
          </p:nvSpPr>
          <p:spPr bwMode="auto">
            <a:xfrm>
              <a:off x="2503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9" name="Rectangle 215"/>
            <p:cNvSpPr>
              <a:spLocks noChangeArrowheads="1"/>
            </p:cNvSpPr>
            <p:nvPr/>
          </p:nvSpPr>
          <p:spPr bwMode="auto">
            <a:xfrm>
              <a:off x="2642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0" name="Rectangle 216"/>
            <p:cNvSpPr>
              <a:spLocks noChangeArrowheads="1"/>
            </p:cNvSpPr>
            <p:nvPr/>
          </p:nvSpPr>
          <p:spPr bwMode="auto">
            <a:xfrm>
              <a:off x="2780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1" name="Rectangle 217"/>
            <p:cNvSpPr>
              <a:spLocks noChangeArrowheads="1"/>
            </p:cNvSpPr>
            <p:nvPr/>
          </p:nvSpPr>
          <p:spPr bwMode="auto">
            <a:xfrm>
              <a:off x="291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2" name="Rectangle 218"/>
            <p:cNvSpPr>
              <a:spLocks noChangeArrowheads="1"/>
            </p:cNvSpPr>
            <p:nvPr/>
          </p:nvSpPr>
          <p:spPr bwMode="auto">
            <a:xfrm>
              <a:off x="3057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3" name="Rectangle 219"/>
            <p:cNvSpPr>
              <a:spLocks noChangeArrowheads="1"/>
            </p:cNvSpPr>
            <p:nvPr/>
          </p:nvSpPr>
          <p:spPr bwMode="auto">
            <a:xfrm>
              <a:off x="319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4" name="Rectangle 220"/>
            <p:cNvSpPr>
              <a:spLocks noChangeArrowheads="1"/>
            </p:cNvSpPr>
            <p:nvPr/>
          </p:nvSpPr>
          <p:spPr bwMode="auto">
            <a:xfrm>
              <a:off x="194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5" name="Rectangle 221"/>
            <p:cNvSpPr>
              <a:spLocks noChangeArrowheads="1"/>
            </p:cNvSpPr>
            <p:nvPr/>
          </p:nvSpPr>
          <p:spPr bwMode="auto">
            <a:xfrm>
              <a:off x="2088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6" name="Rectangle 222"/>
            <p:cNvSpPr>
              <a:spLocks noChangeArrowheads="1"/>
            </p:cNvSpPr>
            <p:nvPr/>
          </p:nvSpPr>
          <p:spPr bwMode="auto">
            <a:xfrm>
              <a:off x="222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7" name="Rectangle 223"/>
            <p:cNvSpPr>
              <a:spLocks noChangeArrowheads="1"/>
            </p:cNvSpPr>
            <p:nvPr/>
          </p:nvSpPr>
          <p:spPr bwMode="auto">
            <a:xfrm>
              <a:off x="2365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8" name="Rectangle 224"/>
            <p:cNvSpPr>
              <a:spLocks noChangeArrowheads="1"/>
            </p:cNvSpPr>
            <p:nvPr/>
          </p:nvSpPr>
          <p:spPr bwMode="auto">
            <a:xfrm>
              <a:off x="2503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29" name="Rectangle 225"/>
            <p:cNvSpPr>
              <a:spLocks noChangeArrowheads="1"/>
            </p:cNvSpPr>
            <p:nvPr/>
          </p:nvSpPr>
          <p:spPr bwMode="auto">
            <a:xfrm>
              <a:off x="2642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0" name="Rectangle 226"/>
            <p:cNvSpPr>
              <a:spLocks noChangeArrowheads="1"/>
            </p:cNvSpPr>
            <p:nvPr/>
          </p:nvSpPr>
          <p:spPr bwMode="auto">
            <a:xfrm>
              <a:off x="2780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1" name="Rectangle 227"/>
            <p:cNvSpPr>
              <a:spLocks noChangeArrowheads="1"/>
            </p:cNvSpPr>
            <p:nvPr/>
          </p:nvSpPr>
          <p:spPr bwMode="auto">
            <a:xfrm>
              <a:off x="291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2" name="Rectangle 228"/>
            <p:cNvSpPr>
              <a:spLocks noChangeArrowheads="1"/>
            </p:cNvSpPr>
            <p:nvPr/>
          </p:nvSpPr>
          <p:spPr bwMode="auto">
            <a:xfrm>
              <a:off x="3057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3" name="Rectangle 229"/>
            <p:cNvSpPr>
              <a:spLocks noChangeArrowheads="1"/>
            </p:cNvSpPr>
            <p:nvPr/>
          </p:nvSpPr>
          <p:spPr bwMode="auto">
            <a:xfrm>
              <a:off x="319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4" name="Rectangle 230"/>
            <p:cNvSpPr>
              <a:spLocks noChangeArrowheads="1"/>
            </p:cNvSpPr>
            <p:nvPr/>
          </p:nvSpPr>
          <p:spPr bwMode="auto">
            <a:xfrm>
              <a:off x="194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5" name="Rectangle 231"/>
            <p:cNvSpPr>
              <a:spLocks noChangeArrowheads="1"/>
            </p:cNvSpPr>
            <p:nvPr/>
          </p:nvSpPr>
          <p:spPr bwMode="auto">
            <a:xfrm>
              <a:off x="2088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6" name="Rectangle 232"/>
            <p:cNvSpPr>
              <a:spLocks noChangeArrowheads="1"/>
            </p:cNvSpPr>
            <p:nvPr/>
          </p:nvSpPr>
          <p:spPr bwMode="auto">
            <a:xfrm>
              <a:off x="222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7" name="Rectangle 233"/>
            <p:cNvSpPr>
              <a:spLocks noChangeArrowheads="1"/>
            </p:cNvSpPr>
            <p:nvPr/>
          </p:nvSpPr>
          <p:spPr bwMode="auto">
            <a:xfrm>
              <a:off x="2365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8" name="Rectangle 234"/>
            <p:cNvSpPr>
              <a:spLocks noChangeArrowheads="1"/>
            </p:cNvSpPr>
            <p:nvPr/>
          </p:nvSpPr>
          <p:spPr bwMode="auto">
            <a:xfrm>
              <a:off x="2503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39" name="Rectangle 235"/>
            <p:cNvSpPr>
              <a:spLocks noChangeArrowheads="1"/>
            </p:cNvSpPr>
            <p:nvPr/>
          </p:nvSpPr>
          <p:spPr bwMode="auto">
            <a:xfrm>
              <a:off x="2642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0" name="Rectangle 236"/>
            <p:cNvSpPr>
              <a:spLocks noChangeArrowheads="1"/>
            </p:cNvSpPr>
            <p:nvPr/>
          </p:nvSpPr>
          <p:spPr bwMode="auto">
            <a:xfrm>
              <a:off x="2780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1" name="Rectangle 237"/>
            <p:cNvSpPr>
              <a:spLocks noChangeArrowheads="1"/>
            </p:cNvSpPr>
            <p:nvPr/>
          </p:nvSpPr>
          <p:spPr bwMode="auto">
            <a:xfrm>
              <a:off x="291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2" name="Rectangle 238"/>
            <p:cNvSpPr>
              <a:spLocks noChangeArrowheads="1"/>
            </p:cNvSpPr>
            <p:nvPr/>
          </p:nvSpPr>
          <p:spPr bwMode="auto">
            <a:xfrm>
              <a:off x="3057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3" name="Rectangle 239"/>
            <p:cNvSpPr>
              <a:spLocks noChangeArrowheads="1"/>
            </p:cNvSpPr>
            <p:nvPr/>
          </p:nvSpPr>
          <p:spPr bwMode="auto">
            <a:xfrm>
              <a:off x="319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4" name="Rectangle 240"/>
            <p:cNvSpPr>
              <a:spLocks noChangeArrowheads="1"/>
            </p:cNvSpPr>
            <p:nvPr/>
          </p:nvSpPr>
          <p:spPr bwMode="auto">
            <a:xfrm>
              <a:off x="194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5" name="Rectangle 241"/>
            <p:cNvSpPr>
              <a:spLocks noChangeArrowheads="1"/>
            </p:cNvSpPr>
            <p:nvPr/>
          </p:nvSpPr>
          <p:spPr bwMode="auto">
            <a:xfrm>
              <a:off x="2088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6" name="Rectangle 242"/>
            <p:cNvSpPr>
              <a:spLocks noChangeArrowheads="1"/>
            </p:cNvSpPr>
            <p:nvPr/>
          </p:nvSpPr>
          <p:spPr bwMode="auto">
            <a:xfrm>
              <a:off x="222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7" name="Rectangle 243"/>
            <p:cNvSpPr>
              <a:spLocks noChangeArrowheads="1"/>
            </p:cNvSpPr>
            <p:nvPr/>
          </p:nvSpPr>
          <p:spPr bwMode="auto">
            <a:xfrm>
              <a:off x="2365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8" name="Rectangle 244"/>
            <p:cNvSpPr>
              <a:spLocks noChangeArrowheads="1"/>
            </p:cNvSpPr>
            <p:nvPr/>
          </p:nvSpPr>
          <p:spPr bwMode="auto">
            <a:xfrm>
              <a:off x="2503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49" name="Rectangle 245"/>
            <p:cNvSpPr>
              <a:spLocks noChangeArrowheads="1"/>
            </p:cNvSpPr>
            <p:nvPr/>
          </p:nvSpPr>
          <p:spPr bwMode="auto">
            <a:xfrm>
              <a:off x="2642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0" name="Rectangle 246"/>
            <p:cNvSpPr>
              <a:spLocks noChangeArrowheads="1"/>
            </p:cNvSpPr>
            <p:nvPr/>
          </p:nvSpPr>
          <p:spPr bwMode="auto">
            <a:xfrm>
              <a:off x="2780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1" name="Rectangle 247"/>
            <p:cNvSpPr>
              <a:spLocks noChangeArrowheads="1"/>
            </p:cNvSpPr>
            <p:nvPr/>
          </p:nvSpPr>
          <p:spPr bwMode="auto">
            <a:xfrm>
              <a:off x="291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2" name="Rectangle 248"/>
            <p:cNvSpPr>
              <a:spLocks noChangeArrowheads="1"/>
            </p:cNvSpPr>
            <p:nvPr/>
          </p:nvSpPr>
          <p:spPr bwMode="auto">
            <a:xfrm>
              <a:off x="3057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3" name="Rectangle 249"/>
            <p:cNvSpPr>
              <a:spLocks noChangeArrowheads="1"/>
            </p:cNvSpPr>
            <p:nvPr/>
          </p:nvSpPr>
          <p:spPr bwMode="auto">
            <a:xfrm>
              <a:off x="319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4" name="Rectangle 250"/>
            <p:cNvSpPr>
              <a:spLocks noChangeArrowheads="1"/>
            </p:cNvSpPr>
            <p:nvPr/>
          </p:nvSpPr>
          <p:spPr bwMode="auto">
            <a:xfrm>
              <a:off x="194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5" name="Rectangle 251"/>
            <p:cNvSpPr>
              <a:spLocks noChangeArrowheads="1"/>
            </p:cNvSpPr>
            <p:nvPr/>
          </p:nvSpPr>
          <p:spPr bwMode="auto">
            <a:xfrm>
              <a:off x="2088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6" name="Rectangle 252"/>
            <p:cNvSpPr>
              <a:spLocks noChangeArrowheads="1"/>
            </p:cNvSpPr>
            <p:nvPr/>
          </p:nvSpPr>
          <p:spPr bwMode="auto">
            <a:xfrm>
              <a:off x="222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7" name="Rectangle 253"/>
            <p:cNvSpPr>
              <a:spLocks noChangeArrowheads="1"/>
            </p:cNvSpPr>
            <p:nvPr/>
          </p:nvSpPr>
          <p:spPr bwMode="auto">
            <a:xfrm>
              <a:off x="2365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8" name="Rectangle 254"/>
            <p:cNvSpPr>
              <a:spLocks noChangeArrowheads="1"/>
            </p:cNvSpPr>
            <p:nvPr/>
          </p:nvSpPr>
          <p:spPr bwMode="auto">
            <a:xfrm>
              <a:off x="2503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59" name="Rectangle 255"/>
            <p:cNvSpPr>
              <a:spLocks noChangeArrowheads="1"/>
            </p:cNvSpPr>
            <p:nvPr/>
          </p:nvSpPr>
          <p:spPr bwMode="auto">
            <a:xfrm>
              <a:off x="2642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0" name="Rectangle 256"/>
            <p:cNvSpPr>
              <a:spLocks noChangeArrowheads="1"/>
            </p:cNvSpPr>
            <p:nvPr/>
          </p:nvSpPr>
          <p:spPr bwMode="auto">
            <a:xfrm>
              <a:off x="2780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1" name="Rectangle 257"/>
            <p:cNvSpPr>
              <a:spLocks noChangeArrowheads="1"/>
            </p:cNvSpPr>
            <p:nvPr/>
          </p:nvSpPr>
          <p:spPr bwMode="auto">
            <a:xfrm>
              <a:off x="291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2" name="Rectangle 258"/>
            <p:cNvSpPr>
              <a:spLocks noChangeArrowheads="1"/>
            </p:cNvSpPr>
            <p:nvPr/>
          </p:nvSpPr>
          <p:spPr bwMode="auto">
            <a:xfrm>
              <a:off x="3057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3" name="Rectangle 259"/>
            <p:cNvSpPr>
              <a:spLocks noChangeArrowheads="1"/>
            </p:cNvSpPr>
            <p:nvPr/>
          </p:nvSpPr>
          <p:spPr bwMode="auto">
            <a:xfrm>
              <a:off x="319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4" name="Rectangle 260"/>
            <p:cNvSpPr>
              <a:spLocks noChangeArrowheads="1"/>
            </p:cNvSpPr>
            <p:nvPr/>
          </p:nvSpPr>
          <p:spPr bwMode="auto">
            <a:xfrm>
              <a:off x="194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5" name="Rectangle 261"/>
            <p:cNvSpPr>
              <a:spLocks noChangeArrowheads="1"/>
            </p:cNvSpPr>
            <p:nvPr/>
          </p:nvSpPr>
          <p:spPr bwMode="auto">
            <a:xfrm>
              <a:off x="2088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6" name="Rectangle 262"/>
            <p:cNvSpPr>
              <a:spLocks noChangeArrowheads="1"/>
            </p:cNvSpPr>
            <p:nvPr/>
          </p:nvSpPr>
          <p:spPr bwMode="auto">
            <a:xfrm>
              <a:off x="222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7" name="Rectangle 263"/>
            <p:cNvSpPr>
              <a:spLocks noChangeArrowheads="1"/>
            </p:cNvSpPr>
            <p:nvPr/>
          </p:nvSpPr>
          <p:spPr bwMode="auto">
            <a:xfrm>
              <a:off x="2365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8" name="Rectangle 264"/>
            <p:cNvSpPr>
              <a:spLocks noChangeArrowheads="1"/>
            </p:cNvSpPr>
            <p:nvPr/>
          </p:nvSpPr>
          <p:spPr bwMode="auto">
            <a:xfrm>
              <a:off x="2503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69" name="Rectangle 265"/>
            <p:cNvSpPr>
              <a:spLocks noChangeArrowheads="1"/>
            </p:cNvSpPr>
            <p:nvPr/>
          </p:nvSpPr>
          <p:spPr bwMode="auto">
            <a:xfrm>
              <a:off x="2642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0" name="Rectangle 266"/>
            <p:cNvSpPr>
              <a:spLocks noChangeArrowheads="1"/>
            </p:cNvSpPr>
            <p:nvPr/>
          </p:nvSpPr>
          <p:spPr bwMode="auto">
            <a:xfrm>
              <a:off x="2780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1" name="Rectangle 267"/>
            <p:cNvSpPr>
              <a:spLocks noChangeArrowheads="1"/>
            </p:cNvSpPr>
            <p:nvPr/>
          </p:nvSpPr>
          <p:spPr bwMode="auto">
            <a:xfrm>
              <a:off x="291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2" name="Rectangle 268"/>
            <p:cNvSpPr>
              <a:spLocks noChangeArrowheads="1"/>
            </p:cNvSpPr>
            <p:nvPr/>
          </p:nvSpPr>
          <p:spPr bwMode="auto">
            <a:xfrm>
              <a:off x="3057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3" name="Rectangle 269"/>
            <p:cNvSpPr>
              <a:spLocks noChangeArrowheads="1"/>
            </p:cNvSpPr>
            <p:nvPr/>
          </p:nvSpPr>
          <p:spPr bwMode="auto">
            <a:xfrm>
              <a:off x="319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4" name="Rectangle 270"/>
            <p:cNvSpPr>
              <a:spLocks noChangeArrowheads="1"/>
            </p:cNvSpPr>
            <p:nvPr/>
          </p:nvSpPr>
          <p:spPr bwMode="auto">
            <a:xfrm>
              <a:off x="2032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5" name="Rectangle 271"/>
            <p:cNvSpPr>
              <a:spLocks noChangeArrowheads="1"/>
            </p:cNvSpPr>
            <p:nvPr/>
          </p:nvSpPr>
          <p:spPr bwMode="auto">
            <a:xfrm>
              <a:off x="2066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576" name="Rectangle 272"/>
            <p:cNvSpPr>
              <a:spLocks noChangeArrowheads="1"/>
            </p:cNvSpPr>
            <p:nvPr/>
          </p:nvSpPr>
          <p:spPr bwMode="auto">
            <a:xfrm>
              <a:off x="2171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7" name="Rectangle 273"/>
            <p:cNvSpPr>
              <a:spLocks noChangeArrowheads="1"/>
            </p:cNvSpPr>
            <p:nvPr/>
          </p:nvSpPr>
          <p:spPr bwMode="auto">
            <a:xfrm>
              <a:off x="2204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578" name="Rectangle 274"/>
            <p:cNvSpPr>
              <a:spLocks noChangeArrowheads="1"/>
            </p:cNvSpPr>
            <p:nvPr/>
          </p:nvSpPr>
          <p:spPr bwMode="auto">
            <a:xfrm>
              <a:off x="2309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79" name="Rectangle 275"/>
            <p:cNvSpPr>
              <a:spLocks noChangeArrowheads="1"/>
            </p:cNvSpPr>
            <p:nvPr/>
          </p:nvSpPr>
          <p:spPr bwMode="auto">
            <a:xfrm>
              <a:off x="2343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580" name="Rectangle 276"/>
            <p:cNvSpPr>
              <a:spLocks noChangeArrowheads="1"/>
            </p:cNvSpPr>
            <p:nvPr/>
          </p:nvSpPr>
          <p:spPr bwMode="auto">
            <a:xfrm>
              <a:off x="2448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81" name="Rectangle 277"/>
            <p:cNvSpPr>
              <a:spLocks noChangeArrowheads="1"/>
            </p:cNvSpPr>
            <p:nvPr/>
          </p:nvSpPr>
          <p:spPr bwMode="auto">
            <a:xfrm>
              <a:off x="2481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582" name="Rectangle 278"/>
            <p:cNvSpPr>
              <a:spLocks noChangeArrowheads="1"/>
            </p:cNvSpPr>
            <p:nvPr/>
          </p:nvSpPr>
          <p:spPr bwMode="auto">
            <a:xfrm>
              <a:off x="2586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83" name="Rectangle 279"/>
            <p:cNvSpPr>
              <a:spLocks noChangeArrowheads="1"/>
            </p:cNvSpPr>
            <p:nvPr/>
          </p:nvSpPr>
          <p:spPr bwMode="auto">
            <a:xfrm>
              <a:off x="2620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584" name="Rectangle 280"/>
            <p:cNvSpPr>
              <a:spLocks noChangeArrowheads="1"/>
            </p:cNvSpPr>
            <p:nvPr/>
          </p:nvSpPr>
          <p:spPr bwMode="auto">
            <a:xfrm>
              <a:off x="2725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85" name="Rectangle 281"/>
            <p:cNvSpPr>
              <a:spLocks noChangeArrowheads="1"/>
            </p:cNvSpPr>
            <p:nvPr/>
          </p:nvSpPr>
          <p:spPr bwMode="auto">
            <a:xfrm>
              <a:off x="2758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586" name="Rectangle 282"/>
            <p:cNvSpPr>
              <a:spLocks noChangeArrowheads="1"/>
            </p:cNvSpPr>
            <p:nvPr/>
          </p:nvSpPr>
          <p:spPr bwMode="auto">
            <a:xfrm>
              <a:off x="2863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87" name="Rectangle 283"/>
            <p:cNvSpPr>
              <a:spLocks noChangeArrowheads="1"/>
            </p:cNvSpPr>
            <p:nvPr/>
          </p:nvSpPr>
          <p:spPr bwMode="auto">
            <a:xfrm>
              <a:off x="2897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588" name="Rectangle 284"/>
            <p:cNvSpPr>
              <a:spLocks noChangeArrowheads="1"/>
            </p:cNvSpPr>
            <p:nvPr/>
          </p:nvSpPr>
          <p:spPr bwMode="auto">
            <a:xfrm>
              <a:off x="3002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89" name="Rectangle 285"/>
            <p:cNvSpPr>
              <a:spLocks noChangeArrowheads="1"/>
            </p:cNvSpPr>
            <p:nvPr/>
          </p:nvSpPr>
          <p:spPr bwMode="auto">
            <a:xfrm>
              <a:off x="3035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590" name="Rectangle 286"/>
            <p:cNvSpPr>
              <a:spLocks noChangeArrowheads="1"/>
            </p:cNvSpPr>
            <p:nvPr/>
          </p:nvSpPr>
          <p:spPr bwMode="auto">
            <a:xfrm>
              <a:off x="3140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91" name="Rectangle 287"/>
            <p:cNvSpPr>
              <a:spLocks noChangeArrowheads="1"/>
            </p:cNvSpPr>
            <p:nvPr/>
          </p:nvSpPr>
          <p:spPr bwMode="auto">
            <a:xfrm>
              <a:off x="3174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592" name="Rectangle 288"/>
            <p:cNvSpPr>
              <a:spLocks noChangeArrowheads="1"/>
            </p:cNvSpPr>
            <p:nvPr/>
          </p:nvSpPr>
          <p:spPr bwMode="auto">
            <a:xfrm>
              <a:off x="3251" y="4055"/>
              <a:ext cx="17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93" name="Rectangle 289"/>
            <p:cNvSpPr>
              <a:spLocks noChangeArrowheads="1"/>
            </p:cNvSpPr>
            <p:nvPr/>
          </p:nvSpPr>
          <p:spPr bwMode="auto">
            <a:xfrm>
              <a:off x="3285" y="4079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594" name="Rectangle 290"/>
            <p:cNvSpPr>
              <a:spLocks noChangeArrowheads="1"/>
            </p:cNvSpPr>
            <p:nvPr/>
          </p:nvSpPr>
          <p:spPr bwMode="auto">
            <a:xfrm>
              <a:off x="1811" y="3843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95" name="Rectangle 291"/>
            <p:cNvSpPr>
              <a:spLocks noChangeArrowheads="1"/>
            </p:cNvSpPr>
            <p:nvPr/>
          </p:nvSpPr>
          <p:spPr bwMode="auto">
            <a:xfrm>
              <a:off x="1844" y="386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596" name="Rectangle 292"/>
            <p:cNvSpPr>
              <a:spLocks noChangeArrowheads="1"/>
            </p:cNvSpPr>
            <p:nvPr/>
          </p:nvSpPr>
          <p:spPr bwMode="auto">
            <a:xfrm>
              <a:off x="1811" y="3710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97" name="Rectangle 293"/>
            <p:cNvSpPr>
              <a:spLocks noChangeArrowheads="1"/>
            </p:cNvSpPr>
            <p:nvPr/>
          </p:nvSpPr>
          <p:spPr bwMode="auto">
            <a:xfrm>
              <a:off x="1844" y="3733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598" name="Rectangle 294"/>
            <p:cNvSpPr>
              <a:spLocks noChangeArrowheads="1"/>
            </p:cNvSpPr>
            <p:nvPr/>
          </p:nvSpPr>
          <p:spPr bwMode="auto">
            <a:xfrm>
              <a:off x="1811" y="3577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99" name="Rectangle 295"/>
            <p:cNvSpPr>
              <a:spLocks noChangeArrowheads="1"/>
            </p:cNvSpPr>
            <p:nvPr/>
          </p:nvSpPr>
          <p:spPr bwMode="auto">
            <a:xfrm>
              <a:off x="1844" y="3600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600" name="Rectangle 296"/>
            <p:cNvSpPr>
              <a:spLocks noChangeArrowheads="1"/>
            </p:cNvSpPr>
            <p:nvPr/>
          </p:nvSpPr>
          <p:spPr bwMode="auto">
            <a:xfrm>
              <a:off x="1811" y="344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01" name="Rectangle 297"/>
            <p:cNvSpPr>
              <a:spLocks noChangeArrowheads="1"/>
            </p:cNvSpPr>
            <p:nvPr/>
          </p:nvSpPr>
          <p:spPr bwMode="auto">
            <a:xfrm>
              <a:off x="1844" y="346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602" name="Rectangle 298"/>
            <p:cNvSpPr>
              <a:spLocks noChangeArrowheads="1"/>
            </p:cNvSpPr>
            <p:nvPr/>
          </p:nvSpPr>
          <p:spPr bwMode="auto">
            <a:xfrm>
              <a:off x="1811" y="3311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03" name="Rectangle 299"/>
            <p:cNvSpPr>
              <a:spLocks noChangeArrowheads="1"/>
            </p:cNvSpPr>
            <p:nvPr/>
          </p:nvSpPr>
          <p:spPr bwMode="auto">
            <a:xfrm>
              <a:off x="1844" y="3334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604" name="Rectangle 300"/>
            <p:cNvSpPr>
              <a:spLocks noChangeArrowheads="1"/>
            </p:cNvSpPr>
            <p:nvPr/>
          </p:nvSpPr>
          <p:spPr bwMode="auto">
            <a:xfrm>
              <a:off x="1811" y="317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05" name="Rectangle 301"/>
            <p:cNvSpPr>
              <a:spLocks noChangeArrowheads="1"/>
            </p:cNvSpPr>
            <p:nvPr/>
          </p:nvSpPr>
          <p:spPr bwMode="auto">
            <a:xfrm>
              <a:off x="1844" y="320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606" name="Rectangle 302"/>
            <p:cNvSpPr>
              <a:spLocks noChangeArrowheads="1"/>
            </p:cNvSpPr>
            <p:nvPr/>
          </p:nvSpPr>
          <p:spPr bwMode="auto">
            <a:xfrm>
              <a:off x="1811" y="304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07" name="Rectangle 303"/>
            <p:cNvSpPr>
              <a:spLocks noChangeArrowheads="1"/>
            </p:cNvSpPr>
            <p:nvPr/>
          </p:nvSpPr>
          <p:spPr bwMode="auto">
            <a:xfrm>
              <a:off x="1844" y="3068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608" name="Rectangle 304"/>
            <p:cNvSpPr>
              <a:spLocks noChangeArrowheads="1"/>
            </p:cNvSpPr>
            <p:nvPr/>
          </p:nvSpPr>
          <p:spPr bwMode="auto">
            <a:xfrm>
              <a:off x="1811" y="2912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09" name="Rectangle 305"/>
            <p:cNvSpPr>
              <a:spLocks noChangeArrowheads="1"/>
            </p:cNvSpPr>
            <p:nvPr/>
          </p:nvSpPr>
          <p:spPr bwMode="auto">
            <a:xfrm>
              <a:off x="1844" y="293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610" name="Rectangle 306"/>
            <p:cNvSpPr>
              <a:spLocks noChangeArrowheads="1"/>
            </p:cNvSpPr>
            <p:nvPr/>
          </p:nvSpPr>
          <p:spPr bwMode="auto">
            <a:xfrm>
              <a:off x="1811" y="2779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11" name="Rectangle 307"/>
            <p:cNvSpPr>
              <a:spLocks noChangeArrowheads="1"/>
            </p:cNvSpPr>
            <p:nvPr/>
          </p:nvSpPr>
          <p:spPr bwMode="auto">
            <a:xfrm>
              <a:off x="1844" y="280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612" name="Rectangle 308"/>
            <p:cNvSpPr>
              <a:spLocks noChangeArrowheads="1"/>
            </p:cNvSpPr>
            <p:nvPr/>
          </p:nvSpPr>
          <p:spPr bwMode="auto">
            <a:xfrm>
              <a:off x="1949" y="4051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13" name="Rectangle 309"/>
            <p:cNvSpPr>
              <a:spLocks noChangeArrowheads="1"/>
            </p:cNvSpPr>
            <p:nvPr/>
          </p:nvSpPr>
          <p:spPr bwMode="auto">
            <a:xfrm>
              <a:off x="1945" y="2726"/>
              <a:ext cx="8" cy="132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614" name="Rectangle 310"/>
          <p:cNvSpPr>
            <a:spLocks noChangeArrowheads="1"/>
          </p:cNvSpPr>
          <p:nvPr/>
        </p:nvSpPr>
        <p:spPr bwMode="auto">
          <a:xfrm>
            <a:off x="2830513" y="4194175"/>
            <a:ext cx="282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5" name="Rectangle 311"/>
          <p:cNvSpPr>
            <a:spLocks noChangeArrowheads="1"/>
          </p:cNvSpPr>
          <p:nvPr/>
        </p:nvSpPr>
        <p:spPr bwMode="auto">
          <a:xfrm>
            <a:off x="2884488" y="4232275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98616" name="Oval 312"/>
          <p:cNvSpPr>
            <a:spLocks noChangeArrowheads="1"/>
          </p:cNvSpPr>
          <p:nvPr/>
        </p:nvSpPr>
        <p:spPr bwMode="auto">
          <a:xfrm>
            <a:off x="3681413" y="55292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" name="Oval 313"/>
          <p:cNvSpPr>
            <a:spLocks noChangeArrowheads="1"/>
          </p:cNvSpPr>
          <p:nvPr/>
        </p:nvSpPr>
        <p:spPr bwMode="auto">
          <a:xfrm>
            <a:off x="3467100" y="6188075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" name="Oval 314"/>
          <p:cNvSpPr>
            <a:spLocks noChangeArrowheads="1"/>
          </p:cNvSpPr>
          <p:nvPr/>
        </p:nvSpPr>
        <p:spPr bwMode="auto">
          <a:xfrm>
            <a:off x="3813175" y="43354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315"/>
          <p:cNvGrpSpPr>
            <a:grpSpLocks/>
          </p:cNvGrpSpPr>
          <p:nvPr/>
        </p:nvGrpSpPr>
        <p:grpSpPr bwMode="auto">
          <a:xfrm>
            <a:off x="5005388" y="5541963"/>
            <a:ext cx="88900" cy="85725"/>
            <a:chOff x="3153" y="3491"/>
            <a:chExt cx="56" cy="54"/>
          </a:xfrm>
        </p:grpSpPr>
        <p:sp>
          <p:nvSpPr>
            <p:cNvPr id="98620" name="Rectangle 316"/>
            <p:cNvSpPr>
              <a:spLocks noChangeArrowheads="1"/>
            </p:cNvSpPr>
            <p:nvPr/>
          </p:nvSpPr>
          <p:spPr bwMode="auto">
            <a:xfrm>
              <a:off x="3153" y="3491"/>
              <a:ext cx="55" cy="54"/>
            </a:xfrm>
            <a:prstGeom prst="rect">
              <a:avLst/>
            </a:prstGeom>
            <a:blipFill dpi="0" rotWithShape="0">
              <a:blip r:embed="rId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21" name="Rectangle 317"/>
            <p:cNvSpPr>
              <a:spLocks noChangeArrowheads="1"/>
            </p:cNvSpPr>
            <p:nvPr/>
          </p:nvSpPr>
          <p:spPr bwMode="auto">
            <a:xfrm>
              <a:off x="3153" y="3491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18"/>
          <p:cNvGrpSpPr>
            <a:grpSpLocks/>
          </p:cNvGrpSpPr>
          <p:nvPr/>
        </p:nvGrpSpPr>
        <p:grpSpPr bwMode="auto">
          <a:xfrm>
            <a:off x="4460875" y="4821238"/>
            <a:ext cx="88900" cy="85725"/>
            <a:chOff x="2840" y="3458"/>
            <a:chExt cx="56" cy="54"/>
          </a:xfrm>
        </p:grpSpPr>
        <p:sp>
          <p:nvSpPr>
            <p:cNvPr id="98623" name="Rectangle 319"/>
            <p:cNvSpPr>
              <a:spLocks noChangeArrowheads="1"/>
            </p:cNvSpPr>
            <p:nvPr/>
          </p:nvSpPr>
          <p:spPr bwMode="auto">
            <a:xfrm>
              <a:off x="2840" y="3458"/>
              <a:ext cx="56" cy="53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24" name="Rectangle 320"/>
            <p:cNvSpPr>
              <a:spLocks noChangeArrowheads="1"/>
            </p:cNvSpPr>
            <p:nvPr/>
          </p:nvSpPr>
          <p:spPr bwMode="auto">
            <a:xfrm>
              <a:off x="2840" y="3458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321"/>
          <p:cNvGrpSpPr>
            <a:grpSpLocks/>
          </p:cNvGrpSpPr>
          <p:nvPr/>
        </p:nvGrpSpPr>
        <p:grpSpPr bwMode="auto">
          <a:xfrm>
            <a:off x="4905375" y="5815013"/>
            <a:ext cx="88900" cy="85725"/>
            <a:chOff x="3090" y="3663"/>
            <a:chExt cx="56" cy="54"/>
          </a:xfrm>
        </p:grpSpPr>
        <p:sp>
          <p:nvSpPr>
            <p:cNvPr id="98626" name="Rectangle 322"/>
            <p:cNvSpPr>
              <a:spLocks noChangeArrowheads="1"/>
            </p:cNvSpPr>
            <p:nvPr/>
          </p:nvSpPr>
          <p:spPr bwMode="auto">
            <a:xfrm>
              <a:off x="3090" y="3663"/>
              <a:ext cx="55" cy="53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27" name="Rectangle 323"/>
            <p:cNvSpPr>
              <a:spLocks noChangeArrowheads="1"/>
            </p:cNvSpPr>
            <p:nvPr/>
          </p:nvSpPr>
          <p:spPr bwMode="auto">
            <a:xfrm>
              <a:off x="3090" y="366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24"/>
          <p:cNvGrpSpPr>
            <a:grpSpLocks/>
          </p:cNvGrpSpPr>
          <p:nvPr/>
        </p:nvGrpSpPr>
        <p:grpSpPr bwMode="auto">
          <a:xfrm>
            <a:off x="4905375" y="4845050"/>
            <a:ext cx="88900" cy="85725"/>
            <a:chOff x="3090" y="3052"/>
            <a:chExt cx="56" cy="54"/>
          </a:xfrm>
        </p:grpSpPr>
        <p:sp>
          <p:nvSpPr>
            <p:cNvPr id="98629" name="Rectangle 325"/>
            <p:cNvSpPr>
              <a:spLocks noChangeArrowheads="1"/>
            </p:cNvSpPr>
            <p:nvPr/>
          </p:nvSpPr>
          <p:spPr bwMode="auto">
            <a:xfrm>
              <a:off x="3090" y="3052"/>
              <a:ext cx="55" cy="53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30" name="Rectangle 326"/>
            <p:cNvSpPr>
              <a:spLocks noChangeArrowheads="1"/>
            </p:cNvSpPr>
            <p:nvPr/>
          </p:nvSpPr>
          <p:spPr bwMode="auto">
            <a:xfrm>
              <a:off x="3090" y="3052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27"/>
          <p:cNvGrpSpPr>
            <a:grpSpLocks/>
          </p:cNvGrpSpPr>
          <p:nvPr/>
        </p:nvGrpSpPr>
        <p:grpSpPr bwMode="auto">
          <a:xfrm>
            <a:off x="4765675" y="5307013"/>
            <a:ext cx="88900" cy="85725"/>
            <a:chOff x="3002" y="3343"/>
            <a:chExt cx="56" cy="54"/>
          </a:xfrm>
        </p:grpSpPr>
        <p:sp>
          <p:nvSpPr>
            <p:cNvPr id="98632" name="Rectangle 328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33" name="Rectangle 329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5211763" y="6278563"/>
            <a:ext cx="88900" cy="85725"/>
            <a:chOff x="3283" y="3955"/>
            <a:chExt cx="56" cy="54"/>
          </a:xfrm>
        </p:grpSpPr>
        <p:sp>
          <p:nvSpPr>
            <p:cNvPr id="98635" name="Rectangle 331"/>
            <p:cNvSpPr>
              <a:spLocks noChangeArrowheads="1"/>
            </p:cNvSpPr>
            <p:nvPr/>
          </p:nvSpPr>
          <p:spPr bwMode="auto">
            <a:xfrm>
              <a:off x="3283" y="3955"/>
              <a:ext cx="56" cy="53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36" name="Rectangle 332"/>
            <p:cNvSpPr>
              <a:spLocks noChangeArrowheads="1"/>
            </p:cNvSpPr>
            <p:nvPr/>
          </p:nvSpPr>
          <p:spPr bwMode="auto">
            <a:xfrm>
              <a:off x="3283" y="3955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333"/>
          <p:cNvGrpSpPr>
            <a:grpSpLocks/>
          </p:cNvGrpSpPr>
          <p:nvPr/>
        </p:nvGrpSpPr>
        <p:grpSpPr bwMode="auto">
          <a:xfrm>
            <a:off x="4630738" y="5438775"/>
            <a:ext cx="88900" cy="84138"/>
            <a:chOff x="2917" y="3812"/>
            <a:chExt cx="56" cy="53"/>
          </a:xfrm>
        </p:grpSpPr>
        <p:sp>
          <p:nvSpPr>
            <p:cNvPr id="98638" name="Rectangle 334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39" name="Rectangle 335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336"/>
          <p:cNvGrpSpPr>
            <a:grpSpLocks/>
          </p:cNvGrpSpPr>
          <p:nvPr/>
        </p:nvGrpSpPr>
        <p:grpSpPr bwMode="auto">
          <a:xfrm>
            <a:off x="5124450" y="4962525"/>
            <a:ext cx="88900" cy="85725"/>
            <a:chOff x="3228" y="3126"/>
            <a:chExt cx="56" cy="54"/>
          </a:xfrm>
        </p:grpSpPr>
        <p:sp>
          <p:nvSpPr>
            <p:cNvPr id="98641" name="Rectangle 337"/>
            <p:cNvSpPr>
              <a:spLocks noChangeArrowheads="1"/>
            </p:cNvSpPr>
            <p:nvPr/>
          </p:nvSpPr>
          <p:spPr bwMode="auto">
            <a:xfrm>
              <a:off x="3228" y="3126"/>
              <a:ext cx="55" cy="53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42" name="Rectangle 338"/>
            <p:cNvSpPr>
              <a:spLocks noChangeArrowheads="1"/>
            </p:cNvSpPr>
            <p:nvPr/>
          </p:nvSpPr>
          <p:spPr bwMode="auto">
            <a:xfrm>
              <a:off x="3228" y="3126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643" name="Oval 339"/>
          <p:cNvSpPr>
            <a:spLocks noChangeArrowheads="1"/>
          </p:cNvSpPr>
          <p:nvPr/>
        </p:nvSpPr>
        <p:spPr bwMode="auto">
          <a:xfrm>
            <a:off x="4038600" y="6202363"/>
            <a:ext cx="88900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4" name="Oval 340"/>
          <p:cNvSpPr>
            <a:spLocks noChangeArrowheads="1"/>
          </p:cNvSpPr>
          <p:nvPr/>
        </p:nvSpPr>
        <p:spPr bwMode="auto">
          <a:xfrm>
            <a:off x="3290888" y="5157788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5" name="Oval 341"/>
          <p:cNvSpPr>
            <a:spLocks noChangeArrowheads="1"/>
          </p:cNvSpPr>
          <p:nvPr/>
        </p:nvSpPr>
        <p:spPr bwMode="auto">
          <a:xfrm>
            <a:off x="3687763" y="5126038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6" name="Oval 342"/>
          <p:cNvSpPr>
            <a:spLocks noChangeArrowheads="1"/>
          </p:cNvSpPr>
          <p:nvPr/>
        </p:nvSpPr>
        <p:spPr bwMode="auto">
          <a:xfrm>
            <a:off x="3813175" y="6192838"/>
            <a:ext cx="88900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7" name="Oval 343"/>
          <p:cNvSpPr>
            <a:spLocks noChangeArrowheads="1"/>
          </p:cNvSpPr>
          <p:nvPr/>
        </p:nvSpPr>
        <p:spPr bwMode="auto">
          <a:xfrm>
            <a:off x="4038600" y="4310063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8" name="Oval 344"/>
          <p:cNvSpPr>
            <a:spLocks noChangeArrowheads="1"/>
          </p:cNvSpPr>
          <p:nvPr/>
        </p:nvSpPr>
        <p:spPr bwMode="auto">
          <a:xfrm>
            <a:off x="3592513" y="5699125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49" name="Oval 345"/>
          <p:cNvSpPr>
            <a:spLocks noChangeArrowheads="1"/>
          </p:cNvSpPr>
          <p:nvPr/>
        </p:nvSpPr>
        <p:spPr bwMode="auto">
          <a:xfrm>
            <a:off x="3917950" y="5262563"/>
            <a:ext cx="87313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50" name="Rectangle 346" descr="Wide downward diagonal"/>
          <p:cNvSpPr>
            <a:spLocks noChangeArrowheads="1"/>
          </p:cNvSpPr>
          <p:nvPr/>
        </p:nvSpPr>
        <p:spPr bwMode="auto">
          <a:xfrm>
            <a:off x="5137150" y="4313238"/>
            <a:ext cx="74613" cy="8096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651" name="Oval 347"/>
          <p:cNvSpPr>
            <a:spLocks noChangeArrowheads="1"/>
          </p:cNvSpPr>
          <p:nvPr/>
        </p:nvSpPr>
        <p:spPr bwMode="auto">
          <a:xfrm>
            <a:off x="1455738" y="6394450"/>
            <a:ext cx="87312" cy="84138"/>
          </a:xfrm>
          <a:prstGeom prst="ellipse">
            <a:avLst/>
          </a:pr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49"/>
          <p:cNvGrpSpPr>
            <a:grpSpLocks/>
          </p:cNvGrpSpPr>
          <p:nvPr/>
        </p:nvGrpSpPr>
        <p:grpSpPr bwMode="auto">
          <a:xfrm>
            <a:off x="1674813" y="6394450"/>
            <a:ext cx="88900" cy="84138"/>
            <a:chOff x="2917" y="3812"/>
            <a:chExt cx="56" cy="53"/>
          </a:xfrm>
        </p:grpSpPr>
        <p:sp>
          <p:nvSpPr>
            <p:cNvPr id="98654" name="Rectangle 350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55" name="Rectangle 351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659" name="Line 355"/>
          <p:cNvSpPr>
            <a:spLocks noChangeShapeType="1"/>
          </p:cNvSpPr>
          <p:nvPr/>
        </p:nvSpPr>
        <p:spPr bwMode="auto">
          <a:xfrm>
            <a:off x="1590675" y="4086225"/>
            <a:ext cx="0" cy="256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660" name="Line 356"/>
          <p:cNvSpPr>
            <a:spLocks noChangeShapeType="1"/>
          </p:cNvSpPr>
          <p:nvPr/>
        </p:nvSpPr>
        <p:spPr bwMode="auto">
          <a:xfrm>
            <a:off x="4311650" y="4119563"/>
            <a:ext cx="0" cy="256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661" name="Rectangle 357"/>
          <p:cNvSpPr>
            <a:spLocks noChangeArrowheads="1"/>
          </p:cNvSpPr>
          <p:nvPr/>
        </p:nvSpPr>
        <p:spPr bwMode="auto">
          <a:xfrm>
            <a:off x="6235700" y="92233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662" name="Rectangle 358"/>
          <p:cNvSpPr>
            <a:spLocks noChangeArrowheads="1"/>
          </p:cNvSpPr>
          <p:nvPr/>
        </p:nvSpPr>
        <p:spPr bwMode="auto">
          <a:xfrm>
            <a:off x="8826500" y="106838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359"/>
          <p:cNvGrpSpPr>
            <a:grpSpLocks/>
          </p:cNvGrpSpPr>
          <p:nvPr/>
        </p:nvGrpSpPr>
        <p:grpSpPr bwMode="auto">
          <a:xfrm>
            <a:off x="6423025" y="1173163"/>
            <a:ext cx="2349500" cy="361950"/>
            <a:chOff x="2537" y="1940"/>
            <a:chExt cx="1480" cy="228"/>
          </a:xfrm>
        </p:grpSpPr>
        <p:sp>
          <p:nvSpPr>
            <p:cNvPr id="98664" name="Rectangle 360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65" name="Rectangle 361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666" name="Rectangle 362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67" name="Rectangle 363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668" name="Rectangle 364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69" name="Rectangle 365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670" name="Rectangle 366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71" name="Rectangle 367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672" name="Rectangle 368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73" name="Rectangle 369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674" name="Rectangle 370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75" name="Rectangle 371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676" name="Rectangle 372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77" name="Rectangle 373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678" name="Rectangle 374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79" name="Rectangle 375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680" name="Rectangle 376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81" name="Rectangle 377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682" name="Rectangle 378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83" name="Rectangle 379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684" name="Rectangle 380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85" name="Oval 38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86" name="Oval 382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87" name="Oval 38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384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98689" name="Rectangle 385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90" name="Rectangle 38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387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98692" name="Rectangle 388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93" name="Rectangle 38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90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695" name="Rectangle 391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96" name="Rectangle 39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93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698" name="Rectangle 39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99" name="Rectangle 39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396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98701" name="Rectangle 397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02" name="Rectangle 39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399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98704" name="Rectangle 400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05" name="Rectangle 40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402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98707" name="Rectangle 403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08" name="Rectangle 40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405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98710" name="Rectangle 406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11" name="Rectangle 40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712" name="Oval 408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3" name="Oval 409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4" name="Oval 410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5" name="Oval 411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6" name="Oval 412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7" name="Oval 413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8" name="Oval 414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19" name="Line 415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720" name="Text Box 416"/>
          <p:cNvSpPr txBox="1">
            <a:spLocks noChangeArrowheads="1"/>
          </p:cNvSpPr>
          <p:nvPr/>
        </p:nvSpPr>
        <p:spPr bwMode="auto">
          <a:xfrm>
            <a:off x="319088" y="957262"/>
            <a:ext cx="3643312" cy="26241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Suppose the following is true, if an insects antenna is longer than 5.5 it is a </a:t>
            </a:r>
            <a:r>
              <a:rPr lang="en-US" sz="2000" b="1" dirty="0">
                <a:solidFill>
                  <a:srgbClr val="FF0000"/>
                </a:solidFill>
              </a:rPr>
              <a:t>Katydid</a:t>
            </a:r>
            <a:r>
              <a:rPr lang="en-US" sz="2000" dirty="0"/>
              <a:t>, otherwise it is a </a:t>
            </a:r>
            <a:r>
              <a:rPr lang="en-US" sz="2000" b="1" dirty="0">
                <a:solidFill>
                  <a:srgbClr val="0000FF"/>
                </a:solidFill>
              </a:rPr>
              <a:t>Grasshopper</a:t>
            </a:r>
            <a:r>
              <a:rPr lang="en-US" sz="2000" dirty="0"/>
              <a:t>.</a:t>
            </a:r>
            <a:r>
              <a:rPr lang="en-US" dirty="0"/>
              <a:t> 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Using just the antenna length we get perfect classification! </a:t>
            </a:r>
          </a:p>
        </p:txBody>
      </p:sp>
      <p:sp>
        <p:nvSpPr>
          <p:cNvPr id="98721" name="Text Box 417"/>
          <p:cNvSpPr txBox="1">
            <a:spLocks noChangeArrowheads="1"/>
          </p:cNvSpPr>
          <p:nvPr/>
        </p:nvSpPr>
        <p:spPr bwMode="auto">
          <a:xfrm>
            <a:off x="192088" y="174625"/>
            <a:ext cx="8829675" cy="4730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The nearest neighbor algorithm is sensitive to irrelevant features…</a:t>
            </a:r>
          </a:p>
        </p:txBody>
      </p:sp>
      <p:sp>
        <p:nvSpPr>
          <p:cNvPr id="98902" name="Text Box 598"/>
          <p:cNvSpPr txBox="1">
            <a:spLocks noChangeArrowheads="1"/>
          </p:cNvSpPr>
          <p:nvPr/>
        </p:nvSpPr>
        <p:spPr bwMode="auto">
          <a:xfrm>
            <a:off x="4540250" y="908050"/>
            <a:ext cx="1635125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Training data</a:t>
            </a:r>
          </a:p>
        </p:txBody>
      </p:sp>
      <p:sp>
        <p:nvSpPr>
          <p:cNvPr id="98842" name="Rectangle 538"/>
          <p:cNvSpPr>
            <a:spLocks noChangeArrowheads="1"/>
          </p:cNvSpPr>
          <p:nvPr/>
        </p:nvSpPr>
        <p:spPr bwMode="auto">
          <a:xfrm>
            <a:off x="6213475" y="2836863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843" name="Rectangle 539"/>
          <p:cNvSpPr>
            <a:spLocks noChangeArrowheads="1"/>
          </p:cNvSpPr>
          <p:nvPr/>
        </p:nvSpPr>
        <p:spPr bwMode="auto">
          <a:xfrm>
            <a:off x="8804275" y="2982913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540"/>
          <p:cNvGrpSpPr>
            <a:grpSpLocks/>
          </p:cNvGrpSpPr>
          <p:nvPr/>
        </p:nvGrpSpPr>
        <p:grpSpPr bwMode="auto">
          <a:xfrm>
            <a:off x="6400800" y="3087688"/>
            <a:ext cx="2349500" cy="361950"/>
            <a:chOff x="2537" y="1940"/>
            <a:chExt cx="1480" cy="228"/>
          </a:xfrm>
        </p:grpSpPr>
        <p:sp>
          <p:nvSpPr>
            <p:cNvPr id="98845" name="Rectangle 541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46" name="Rectangle 542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847" name="Rectangle 543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48" name="Rectangle 544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849" name="Rectangle 545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50" name="Rectangle 546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851" name="Rectangle 547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52" name="Rectangle 548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853" name="Rectangle 549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54" name="Rectangle 550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855" name="Rectangle 551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56" name="Rectangle 552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857" name="Rectangle 553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58" name="Rectangle 554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859" name="Rectangle 555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0" name="Rectangle 556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861" name="Rectangle 557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2" name="Rectangle 558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863" name="Rectangle 559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4" name="Rectangle 560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865" name="Rectangle 561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6" name="Oval 56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7" name="Oval 563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68" name="Oval 564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565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98870" name="Rectangle 56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71" name="Rectangle 56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25" name="Group 568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98873" name="Rectangle 56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74" name="Rectangle 57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28" name="Group 571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876" name="Rectangle 57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77" name="Rectangle 57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31" name="Group 574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879" name="Rectangle 57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80" name="Rectangle 57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34" name="Group 577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98882" name="Rectangle 57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83" name="Rectangle 57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37" name="Group 580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98885" name="Rectangle 58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86" name="Rectangle 58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40" name="Group 583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98888" name="Rectangle 58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89" name="Rectangle 58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53" name="Group 586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98891" name="Rectangle 58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92" name="Rectangle 58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893" name="Oval 589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4" name="Oval 590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5" name="Oval 59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6" name="Oval 592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7" name="Oval 593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8" name="Oval 594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99" name="Oval 595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00" name="Line 596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903" name="Oval 599"/>
          <p:cNvSpPr>
            <a:spLocks noChangeAspect="1" noChangeArrowheads="1"/>
          </p:cNvSpPr>
          <p:nvPr/>
        </p:nvSpPr>
        <p:spPr bwMode="auto">
          <a:xfrm>
            <a:off x="7439025" y="3119438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904" name="Oval 600"/>
          <p:cNvSpPr>
            <a:spLocks noChangeAspect="1" noChangeArrowheads="1"/>
          </p:cNvSpPr>
          <p:nvPr/>
        </p:nvSpPr>
        <p:spPr bwMode="auto">
          <a:xfrm>
            <a:off x="1428750" y="6357938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8656" name="Group 601"/>
          <p:cNvGrpSpPr>
            <a:grpSpLocks noChangeAspect="1"/>
          </p:cNvGrpSpPr>
          <p:nvPr/>
        </p:nvGrpSpPr>
        <p:grpSpPr bwMode="auto">
          <a:xfrm>
            <a:off x="1636713" y="6361113"/>
            <a:ext cx="146050" cy="138112"/>
            <a:chOff x="2917" y="3812"/>
            <a:chExt cx="56" cy="53"/>
          </a:xfrm>
        </p:grpSpPr>
        <p:sp>
          <p:nvSpPr>
            <p:cNvPr id="98906" name="Rectangle 602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07" name="Rectangle 603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783" name="Rectangle 479"/>
          <p:cNvSpPr>
            <a:spLocks noChangeArrowheads="1"/>
          </p:cNvSpPr>
          <p:nvPr/>
        </p:nvSpPr>
        <p:spPr bwMode="auto">
          <a:xfrm>
            <a:off x="6223000" y="185578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84" name="Rectangle 480"/>
          <p:cNvSpPr>
            <a:spLocks noChangeArrowheads="1"/>
          </p:cNvSpPr>
          <p:nvPr/>
        </p:nvSpPr>
        <p:spPr bwMode="auto">
          <a:xfrm>
            <a:off x="8813800" y="200183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8663" name="Group 481"/>
          <p:cNvGrpSpPr>
            <a:grpSpLocks/>
          </p:cNvGrpSpPr>
          <p:nvPr/>
        </p:nvGrpSpPr>
        <p:grpSpPr bwMode="auto">
          <a:xfrm>
            <a:off x="6410325" y="2106613"/>
            <a:ext cx="2349500" cy="361950"/>
            <a:chOff x="2537" y="1940"/>
            <a:chExt cx="1480" cy="228"/>
          </a:xfrm>
        </p:grpSpPr>
        <p:sp>
          <p:nvSpPr>
            <p:cNvPr id="98786" name="Rectangle 482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87" name="Rectangle 483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788" name="Rectangle 484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89" name="Rectangle 485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790" name="Rectangle 486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91" name="Rectangle 487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792" name="Rectangle 488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93" name="Rectangle 489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98794" name="Rectangle 490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95" name="Rectangle 491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98796" name="Rectangle 492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97" name="Rectangle 493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8798" name="Rectangle 494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99" name="Rectangle 495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8800" name="Rectangle 496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1" name="Rectangle 497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8802" name="Rectangle 498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3" name="Rectangle 499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8804" name="Rectangle 500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5" name="Rectangle 501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806" name="Rectangle 502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7" name="Oval 503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8" name="Oval 504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09" name="Oval 505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688" name="Group 506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98811" name="Rectangle 50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12" name="Rectangle 508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91" name="Group 509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98814" name="Rectangle 51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15" name="Rectangle 511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94" name="Group 512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817" name="Rectangle 51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18" name="Rectangle 51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97" name="Group 515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98820" name="Rectangle 51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21" name="Rectangle 517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700" name="Group 518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98823" name="Rectangle 51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24" name="Rectangle 520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703" name="Group 521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98826" name="Rectangle 52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27" name="Rectangle 523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706" name="Group 524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98829" name="Rectangle 52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30" name="Rectangle 526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709" name="Group 527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98832" name="Rectangle 52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33" name="Rectangle 529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834" name="Oval 530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35" name="Oval 531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36" name="Oval 53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37" name="Oval 53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38" name="Oval 534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39" name="Oval 535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40" name="Oval 536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41" name="Line 537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8901" name="Picture 597" descr="091d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8525" y="2051050"/>
            <a:ext cx="1168400" cy="792163"/>
          </a:xfrm>
          <a:prstGeom prst="rect">
            <a:avLst/>
          </a:prstGeom>
          <a:noFill/>
        </p:spPr>
      </p:pic>
      <p:grpSp>
        <p:nvGrpSpPr>
          <p:cNvPr id="98722" name="Group 604"/>
          <p:cNvGrpSpPr>
            <a:grpSpLocks noChangeAspect="1"/>
          </p:cNvGrpSpPr>
          <p:nvPr/>
        </p:nvGrpSpPr>
        <p:grpSpPr bwMode="auto">
          <a:xfrm>
            <a:off x="7646988" y="2141538"/>
            <a:ext cx="146050" cy="138112"/>
            <a:chOff x="2917" y="3812"/>
            <a:chExt cx="56" cy="53"/>
          </a:xfrm>
        </p:grpSpPr>
        <p:sp>
          <p:nvSpPr>
            <p:cNvPr id="98909" name="Rectangle 605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10" name="Rectangle 606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912" name="Line 608"/>
          <p:cNvSpPr>
            <a:spLocks noChangeShapeType="1"/>
          </p:cNvSpPr>
          <p:nvPr/>
        </p:nvSpPr>
        <p:spPr bwMode="auto">
          <a:xfrm>
            <a:off x="5800725" y="1722438"/>
            <a:ext cx="0" cy="349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15" name="Line 611"/>
          <p:cNvSpPr>
            <a:spLocks noChangeShapeType="1"/>
          </p:cNvSpPr>
          <p:nvPr/>
        </p:nvSpPr>
        <p:spPr bwMode="auto">
          <a:xfrm flipH="1">
            <a:off x="4841875" y="1716088"/>
            <a:ext cx="0" cy="441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16" name="Line 612"/>
          <p:cNvSpPr>
            <a:spLocks noChangeShapeType="1"/>
          </p:cNvSpPr>
          <p:nvPr/>
        </p:nvSpPr>
        <p:spPr bwMode="auto">
          <a:xfrm>
            <a:off x="4841875" y="1782763"/>
            <a:ext cx="9588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17" name="Text Box 613"/>
          <p:cNvSpPr txBox="1">
            <a:spLocks noChangeArrowheads="1"/>
          </p:cNvSpPr>
          <p:nvPr/>
        </p:nvSpPr>
        <p:spPr bwMode="auto">
          <a:xfrm>
            <a:off x="5154613" y="1554163"/>
            <a:ext cx="336550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CC33"/>
                </a:solidFill>
              </a:rPr>
              <a:t>6</a:t>
            </a:r>
          </a:p>
        </p:txBody>
      </p:sp>
      <p:pic>
        <p:nvPicPr>
          <p:cNvPr id="98918" name="Picture 614" descr="hopp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59238" y="2849563"/>
            <a:ext cx="1905000" cy="882650"/>
          </a:xfrm>
          <a:prstGeom prst="rect">
            <a:avLst/>
          </a:prstGeom>
          <a:noFill/>
        </p:spPr>
      </p:pic>
      <p:sp>
        <p:nvSpPr>
          <p:cNvPr id="98919" name="Line 615"/>
          <p:cNvSpPr>
            <a:spLocks noChangeShapeType="1"/>
          </p:cNvSpPr>
          <p:nvPr/>
        </p:nvSpPr>
        <p:spPr bwMode="auto">
          <a:xfrm flipV="1">
            <a:off x="5808663" y="3084513"/>
            <a:ext cx="0" cy="669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20" name="Line 616"/>
          <p:cNvSpPr>
            <a:spLocks noChangeShapeType="1"/>
          </p:cNvSpPr>
          <p:nvPr/>
        </p:nvSpPr>
        <p:spPr bwMode="auto">
          <a:xfrm flipH="1" flipV="1">
            <a:off x="5440363" y="3252788"/>
            <a:ext cx="3175" cy="488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21" name="Line 617"/>
          <p:cNvSpPr>
            <a:spLocks noChangeShapeType="1"/>
          </p:cNvSpPr>
          <p:nvPr/>
        </p:nvSpPr>
        <p:spPr bwMode="auto">
          <a:xfrm>
            <a:off x="5446713" y="3722688"/>
            <a:ext cx="3587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22" name="Text Box 618"/>
          <p:cNvSpPr txBox="1">
            <a:spLocks noChangeArrowheads="1"/>
          </p:cNvSpPr>
          <p:nvPr/>
        </p:nvSpPr>
        <p:spPr bwMode="auto">
          <a:xfrm>
            <a:off x="5514975" y="3475038"/>
            <a:ext cx="250825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 algn="l"/>
            <a:r>
              <a:rPr lang="en-US" b="1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98924" name="Text Box 620"/>
          <p:cNvSpPr txBox="1">
            <a:spLocks noChangeArrowheads="1"/>
          </p:cNvSpPr>
          <p:nvPr/>
        </p:nvSpPr>
        <p:spPr bwMode="auto">
          <a:xfrm>
            <a:off x="5627688" y="4121150"/>
            <a:ext cx="3332162" cy="2590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/>
            <a:r>
              <a:rPr lang="en-US" sz="2000"/>
              <a:t>Suppose however, we add in an </a:t>
            </a:r>
            <a:r>
              <a:rPr lang="en-US" sz="2000" b="1"/>
              <a:t>irrelevant</a:t>
            </a:r>
            <a:r>
              <a:rPr lang="en-US" sz="2000"/>
              <a:t> feature, for example the insects mass.</a:t>
            </a:r>
            <a:r>
              <a:rPr lang="en-US"/>
              <a:t> </a:t>
            </a:r>
          </a:p>
          <a:p>
            <a:pPr algn="l" eaLnBrk="0" hangingPunct="0"/>
            <a:endParaRPr lang="en-US" sz="2000"/>
          </a:p>
          <a:p>
            <a:pPr algn="l" eaLnBrk="0" hangingPunct="0"/>
            <a:r>
              <a:rPr lang="en-US" sz="2000"/>
              <a:t>Using both the antenna length and the insects mass with the 1-NN algorithm we get the wrong classification! </a:t>
            </a:r>
          </a:p>
        </p:txBody>
      </p:sp>
      <p:sp>
        <p:nvSpPr>
          <p:cNvPr id="98925" name="Line 621"/>
          <p:cNvSpPr>
            <a:spLocks noChangeShapeType="1"/>
          </p:cNvSpPr>
          <p:nvPr/>
        </p:nvSpPr>
        <p:spPr bwMode="auto">
          <a:xfrm flipV="1">
            <a:off x="4127500" y="6121400"/>
            <a:ext cx="273050" cy="104775"/>
          </a:xfrm>
          <a:prstGeom prst="line">
            <a:avLst/>
          </a:prstGeom>
          <a:noFill/>
          <a:ln w="34925">
            <a:solidFill>
              <a:srgbClr val="33CC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926" name="Line 622"/>
          <p:cNvSpPr>
            <a:spLocks noChangeShapeType="1"/>
          </p:cNvSpPr>
          <p:nvPr/>
        </p:nvSpPr>
        <p:spPr bwMode="auto">
          <a:xfrm>
            <a:off x="4283075" y="4803775"/>
            <a:ext cx="182563" cy="57150"/>
          </a:xfrm>
          <a:prstGeom prst="line">
            <a:avLst/>
          </a:prstGeom>
          <a:noFill/>
          <a:ln w="34925">
            <a:solidFill>
              <a:srgbClr val="33CC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8723" name="Group 352"/>
          <p:cNvGrpSpPr>
            <a:grpSpLocks noChangeAspect="1"/>
          </p:cNvGrpSpPr>
          <p:nvPr/>
        </p:nvGrpSpPr>
        <p:grpSpPr bwMode="auto">
          <a:xfrm>
            <a:off x="4379913" y="6046788"/>
            <a:ext cx="146050" cy="138112"/>
            <a:chOff x="2917" y="3812"/>
            <a:chExt cx="56" cy="53"/>
          </a:xfrm>
        </p:grpSpPr>
        <p:sp>
          <p:nvSpPr>
            <p:cNvPr id="98657" name="Rectangle 353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58" name="Rectangle 354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652" name="Oval 348"/>
          <p:cNvSpPr>
            <a:spLocks noChangeAspect="1" noChangeArrowheads="1"/>
          </p:cNvSpPr>
          <p:nvPr/>
        </p:nvSpPr>
        <p:spPr bwMode="auto">
          <a:xfrm>
            <a:off x="4152900" y="4710113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0" name="Slide Number Placeholder 5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52400" y="174625"/>
            <a:ext cx="8869363" cy="14465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How do we Mitigate Irrelevant Features?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7956550" cy="37979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Use more training instances</a:t>
            </a:r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/>
              <a:t> Ask an expert what features are relevant</a:t>
            </a:r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/>
              <a:t> Use statistical tests</a:t>
            </a:r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/>
              <a:t> Search over feature subsets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algn="l">
              <a:buFontTx/>
              <a:buChar char="•"/>
            </a:pP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Nearest Neighbor Variations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Can be used to estimate the value of a real-valued function (</a:t>
            </a:r>
            <a:r>
              <a:rPr lang="en-US" sz="2400" b="1" i="1" dirty="0"/>
              <a:t>regression</a:t>
            </a:r>
            <a:r>
              <a:rPr lang="en-US" sz="2400" dirty="0"/>
              <a:t>) by taking the average function value of the </a:t>
            </a:r>
            <a:r>
              <a:rPr lang="en-US" sz="2400" i="1" dirty="0"/>
              <a:t>k</a:t>
            </a:r>
            <a:r>
              <a:rPr lang="en-US" sz="2400" dirty="0"/>
              <a:t> nearest neighbors to an input point.</a:t>
            </a:r>
          </a:p>
          <a:p>
            <a:endParaRPr lang="en-US" sz="2400" dirty="0"/>
          </a:p>
          <a:p>
            <a:r>
              <a:rPr lang="en-US" sz="2400" dirty="0"/>
              <a:t>All training examples can be used to help classify a test instance by giving every training example a vote that is weighted by the inverse square of its distance from the test instance.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8610600" cy="18774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Calibri" pitchFamily="34" charset="0"/>
              </a:rPr>
              <a:t>Why Searching over Feature Subsets is Hard</a:t>
            </a:r>
          </a:p>
          <a:p>
            <a:pPr algn="ctr"/>
            <a:endParaRPr lang="en-US" sz="28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1613" y="2719388"/>
            <a:ext cx="2668587" cy="2668587"/>
            <a:chOff x="3381" y="2339"/>
            <a:chExt cx="1681" cy="1681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3381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549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717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885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053" y="3852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222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4390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4558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4726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4894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3381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3549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3717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3885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4053" y="3684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4222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4390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558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726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4894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3381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549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717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885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053" y="3516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222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Rectangle 31"/>
            <p:cNvSpPr>
              <a:spLocks noChangeArrowheads="1"/>
            </p:cNvSpPr>
            <p:nvPr/>
          </p:nvSpPr>
          <p:spPr bwMode="auto">
            <a:xfrm>
              <a:off x="4390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4558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4726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4894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381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3549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3717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>
              <a:off x="3885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4053" y="3348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4222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4390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4558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726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894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3381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3549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717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885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4053" y="3180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222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390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4558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4726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4894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381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549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17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3885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053" y="3011"/>
              <a:ext cx="169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2" name="Rectangle 60"/>
            <p:cNvSpPr>
              <a:spLocks noChangeArrowheads="1"/>
            </p:cNvSpPr>
            <p:nvPr/>
          </p:nvSpPr>
          <p:spPr bwMode="auto">
            <a:xfrm>
              <a:off x="4222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4390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4558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5" name="Rectangle 63"/>
            <p:cNvSpPr>
              <a:spLocks noChangeArrowheads="1"/>
            </p:cNvSpPr>
            <p:nvPr/>
          </p:nvSpPr>
          <p:spPr bwMode="auto">
            <a:xfrm>
              <a:off x="4726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6" name="Rectangle 64"/>
            <p:cNvSpPr>
              <a:spLocks noChangeArrowheads="1"/>
            </p:cNvSpPr>
            <p:nvPr/>
          </p:nvSpPr>
          <p:spPr bwMode="auto">
            <a:xfrm>
              <a:off x="4894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7" name="Rectangle 65"/>
            <p:cNvSpPr>
              <a:spLocks noChangeArrowheads="1"/>
            </p:cNvSpPr>
            <p:nvPr/>
          </p:nvSpPr>
          <p:spPr bwMode="auto">
            <a:xfrm>
              <a:off x="3381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8" name="Rectangle 66"/>
            <p:cNvSpPr>
              <a:spLocks noChangeArrowheads="1"/>
            </p:cNvSpPr>
            <p:nvPr/>
          </p:nvSpPr>
          <p:spPr bwMode="auto">
            <a:xfrm>
              <a:off x="3549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3717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885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4053" y="2843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4222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390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558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5" name="Rectangle 73"/>
            <p:cNvSpPr>
              <a:spLocks noChangeArrowheads="1"/>
            </p:cNvSpPr>
            <p:nvPr/>
          </p:nvSpPr>
          <p:spPr bwMode="auto">
            <a:xfrm>
              <a:off x="4726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4894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381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549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17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3885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053" y="2675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2" name="Rectangle 80"/>
            <p:cNvSpPr>
              <a:spLocks noChangeArrowheads="1"/>
            </p:cNvSpPr>
            <p:nvPr/>
          </p:nvSpPr>
          <p:spPr bwMode="auto">
            <a:xfrm>
              <a:off x="4222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4390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4558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4726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4894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3381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3549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39" name="Rectangle 87"/>
            <p:cNvSpPr>
              <a:spLocks noChangeArrowheads="1"/>
            </p:cNvSpPr>
            <p:nvPr/>
          </p:nvSpPr>
          <p:spPr bwMode="auto">
            <a:xfrm>
              <a:off x="3717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3885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4053" y="2507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4222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4390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558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726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6" name="Rectangle 94"/>
            <p:cNvSpPr>
              <a:spLocks noChangeArrowheads="1"/>
            </p:cNvSpPr>
            <p:nvPr/>
          </p:nvSpPr>
          <p:spPr bwMode="auto">
            <a:xfrm>
              <a:off x="4894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3381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549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717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885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053" y="2339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222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3" name="Rectangle 101"/>
            <p:cNvSpPr>
              <a:spLocks noChangeArrowheads="1"/>
            </p:cNvSpPr>
            <p:nvPr/>
          </p:nvSpPr>
          <p:spPr bwMode="auto">
            <a:xfrm>
              <a:off x="4390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4" name="Rectangle 102"/>
            <p:cNvSpPr>
              <a:spLocks noChangeArrowheads="1"/>
            </p:cNvSpPr>
            <p:nvPr/>
          </p:nvSpPr>
          <p:spPr bwMode="auto">
            <a:xfrm>
              <a:off x="4558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4726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6" name="Rectangle 104"/>
            <p:cNvSpPr>
              <a:spLocks noChangeArrowheads="1"/>
            </p:cNvSpPr>
            <p:nvPr/>
          </p:nvSpPr>
          <p:spPr bwMode="auto">
            <a:xfrm>
              <a:off x="4894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7" name="Line 105"/>
            <p:cNvSpPr>
              <a:spLocks noChangeShapeType="1"/>
            </p:cNvSpPr>
            <p:nvPr/>
          </p:nvSpPr>
          <p:spPr bwMode="auto">
            <a:xfrm>
              <a:off x="3381" y="4020"/>
              <a:ext cx="1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8" name="Line 106"/>
            <p:cNvSpPr>
              <a:spLocks noChangeShapeType="1"/>
            </p:cNvSpPr>
            <p:nvPr/>
          </p:nvSpPr>
          <p:spPr bwMode="auto">
            <a:xfrm flipV="1">
              <a:off x="3381" y="2339"/>
              <a:ext cx="0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59" name="Oval 107"/>
            <p:cNvSpPr>
              <a:spLocks noChangeArrowheads="1"/>
            </p:cNvSpPr>
            <p:nvPr/>
          </p:nvSpPr>
          <p:spPr bwMode="auto">
            <a:xfrm>
              <a:off x="4387" y="2462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0" name="Oval 108"/>
            <p:cNvSpPr>
              <a:spLocks noChangeArrowheads="1"/>
            </p:cNvSpPr>
            <p:nvPr/>
          </p:nvSpPr>
          <p:spPr bwMode="auto">
            <a:xfrm>
              <a:off x="4243" y="3844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1" name="Oval 109"/>
            <p:cNvSpPr>
              <a:spLocks noChangeArrowheads="1"/>
            </p:cNvSpPr>
            <p:nvPr/>
          </p:nvSpPr>
          <p:spPr bwMode="auto">
            <a:xfrm>
              <a:off x="3504" y="3072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2" name="Oval 110"/>
            <p:cNvSpPr>
              <a:spLocks noChangeArrowheads="1"/>
            </p:cNvSpPr>
            <p:nvPr/>
          </p:nvSpPr>
          <p:spPr bwMode="auto">
            <a:xfrm>
              <a:off x="3800" y="3827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3" name="Rectangle 111" descr="Wide downward diagonal"/>
            <p:cNvSpPr>
              <a:spLocks noChangeArrowheads="1"/>
            </p:cNvSpPr>
            <p:nvPr/>
          </p:nvSpPr>
          <p:spPr bwMode="auto">
            <a:xfrm>
              <a:off x="4125" y="3280"/>
              <a:ext cx="67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4" name="Rectangle 112" descr="Wide downward diagonal"/>
            <p:cNvSpPr>
              <a:spLocks noChangeArrowheads="1"/>
            </p:cNvSpPr>
            <p:nvPr/>
          </p:nvSpPr>
          <p:spPr bwMode="auto">
            <a:xfrm>
              <a:off x="4093" y="3407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5" name="Rectangle 113" descr="Wide downward diagonal"/>
            <p:cNvSpPr>
              <a:spLocks noChangeArrowheads="1"/>
            </p:cNvSpPr>
            <p:nvPr/>
          </p:nvSpPr>
          <p:spPr bwMode="auto">
            <a:xfrm>
              <a:off x="4269" y="3122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6" name="Rectangle 114" descr="Wide downward diagonal"/>
            <p:cNvSpPr>
              <a:spLocks noChangeArrowheads="1"/>
            </p:cNvSpPr>
            <p:nvPr/>
          </p:nvSpPr>
          <p:spPr bwMode="auto">
            <a:xfrm>
              <a:off x="4098" y="3134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7" name="Rectangle 115" descr="Wide downward diagonal"/>
            <p:cNvSpPr>
              <a:spLocks noChangeArrowheads="1"/>
            </p:cNvSpPr>
            <p:nvPr/>
          </p:nvSpPr>
          <p:spPr bwMode="auto">
            <a:xfrm>
              <a:off x="4364" y="3220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8" name="Rectangle 116" descr="Wide downward diagonal"/>
            <p:cNvSpPr>
              <a:spLocks noChangeArrowheads="1"/>
            </p:cNvSpPr>
            <p:nvPr/>
          </p:nvSpPr>
          <p:spPr bwMode="auto">
            <a:xfrm>
              <a:off x="4260" y="3399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69" name="Rectangle 117" descr="Wide downward diagonal"/>
            <p:cNvSpPr>
              <a:spLocks noChangeArrowheads="1"/>
            </p:cNvSpPr>
            <p:nvPr/>
          </p:nvSpPr>
          <p:spPr bwMode="auto">
            <a:xfrm>
              <a:off x="4283" y="3303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0" name="Rectangle 118" descr="Wide downward diagonal"/>
            <p:cNvSpPr>
              <a:spLocks noChangeArrowheads="1"/>
            </p:cNvSpPr>
            <p:nvPr/>
          </p:nvSpPr>
          <p:spPr bwMode="auto">
            <a:xfrm>
              <a:off x="4212" y="3216"/>
              <a:ext cx="67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1" name="Rectangle 119" descr="Wide downward diagonal"/>
            <p:cNvSpPr>
              <a:spLocks noChangeArrowheads="1"/>
            </p:cNvSpPr>
            <p:nvPr/>
          </p:nvSpPr>
          <p:spPr bwMode="auto">
            <a:xfrm>
              <a:off x="4163" y="3512"/>
              <a:ext cx="68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2" name="Oval 120"/>
            <p:cNvSpPr>
              <a:spLocks noChangeArrowheads="1"/>
            </p:cNvSpPr>
            <p:nvPr/>
          </p:nvSpPr>
          <p:spPr bwMode="auto">
            <a:xfrm>
              <a:off x="3666" y="2498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3" name="Oval 121"/>
            <p:cNvSpPr>
              <a:spLocks noChangeArrowheads="1"/>
            </p:cNvSpPr>
            <p:nvPr/>
          </p:nvSpPr>
          <p:spPr bwMode="auto">
            <a:xfrm>
              <a:off x="4711" y="2550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4" name="Oval 122"/>
            <p:cNvSpPr>
              <a:spLocks noChangeArrowheads="1"/>
            </p:cNvSpPr>
            <p:nvPr/>
          </p:nvSpPr>
          <p:spPr bwMode="auto">
            <a:xfrm>
              <a:off x="4524" y="2473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5" name="Oval 123"/>
            <p:cNvSpPr>
              <a:spLocks noChangeArrowheads="1"/>
            </p:cNvSpPr>
            <p:nvPr/>
          </p:nvSpPr>
          <p:spPr bwMode="auto">
            <a:xfrm>
              <a:off x="4250" y="2415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6" name="Oval 124"/>
            <p:cNvSpPr>
              <a:spLocks noChangeArrowheads="1"/>
            </p:cNvSpPr>
            <p:nvPr/>
          </p:nvSpPr>
          <p:spPr bwMode="auto">
            <a:xfrm>
              <a:off x="3475" y="3297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7" name="Oval 125"/>
            <p:cNvSpPr>
              <a:spLocks noChangeArrowheads="1"/>
            </p:cNvSpPr>
            <p:nvPr/>
          </p:nvSpPr>
          <p:spPr bwMode="auto">
            <a:xfrm>
              <a:off x="3598" y="271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8" name="Oval 126"/>
            <p:cNvSpPr>
              <a:spLocks noChangeArrowheads="1"/>
            </p:cNvSpPr>
            <p:nvPr/>
          </p:nvSpPr>
          <p:spPr bwMode="auto">
            <a:xfrm>
              <a:off x="3841" y="2474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79" name="Oval 127"/>
            <p:cNvSpPr>
              <a:spLocks noChangeArrowheads="1"/>
            </p:cNvSpPr>
            <p:nvPr/>
          </p:nvSpPr>
          <p:spPr bwMode="auto">
            <a:xfrm>
              <a:off x="4020" y="2473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0" name="Oval 128"/>
            <p:cNvSpPr>
              <a:spLocks noChangeArrowheads="1"/>
            </p:cNvSpPr>
            <p:nvPr/>
          </p:nvSpPr>
          <p:spPr bwMode="auto">
            <a:xfrm>
              <a:off x="4723" y="3748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1" name="Oval 129"/>
            <p:cNvSpPr>
              <a:spLocks noChangeArrowheads="1"/>
            </p:cNvSpPr>
            <p:nvPr/>
          </p:nvSpPr>
          <p:spPr bwMode="auto">
            <a:xfrm>
              <a:off x="3497" y="350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2" name="Oval 130"/>
            <p:cNvSpPr>
              <a:spLocks noChangeArrowheads="1"/>
            </p:cNvSpPr>
            <p:nvPr/>
          </p:nvSpPr>
          <p:spPr bwMode="auto">
            <a:xfrm>
              <a:off x="4882" y="3119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3" name="Oval 131"/>
            <p:cNvSpPr>
              <a:spLocks noChangeArrowheads="1"/>
            </p:cNvSpPr>
            <p:nvPr/>
          </p:nvSpPr>
          <p:spPr bwMode="auto">
            <a:xfrm>
              <a:off x="4815" y="358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4" name="Oval 132"/>
            <p:cNvSpPr>
              <a:spLocks noChangeArrowheads="1"/>
            </p:cNvSpPr>
            <p:nvPr/>
          </p:nvSpPr>
          <p:spPr bwMode="auto">
            <a:xfrm>
              <a:off x="4577" y="3860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5" name="Oval 133"/>
            <p:cNvSpPr>
              <a:spLocks noChangeArrowheads="1"/>
            </p:cNvSpPr>
            <p:nvPr/>
          </p:nvSpPr>
          <p:spPr bwMode="auto">
            <a:xfrm>
              <a:off x="4842" y="338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6" name="Oval 134"/>
            <p:cNvSpPr>
              <a:spLocks noChangeArrowheads="1"/>
            </p:cNvSpPr>
            <p:nvPr/>
          </p:nvSpPr>
          <p:spPr bwMode="auto">
            <a:xfrm>
              <a:off x="3598" y="3711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7" name="Oval 135"/>
            <p:cNvSpPr>
              <a:spLocks noChangeArrowheads="1"/>
            </p:cNvSpPr>
            <p:nvPr/>
          </p:nvSpPr>
          <p:spPr bwMode="auto">
            <a:xfrm>
              <a:off x="4793" y="274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8" name="Oval 136"/>
            <p:cNvSpPr>
              <a:spLocks noChangeArrowheads="1"/>
            </p:cNvSpPr>
            <p:nvPr/>
          </p:nvSpPr>
          <p:spPr bwMode="auto">
            <a:xfrm>
              <a:off x="4313" y="385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89" name="Oval 137"/>
            <p:cNvSpPr>
              <a:spLocks noChangeArrowheads="1"/>
            </p:cNvSpPr>
            <p:nvPr/>
          </p:nvSpPr>
          <p:spPr bwMode="auto">
            <a:xfrm>
              <a:off x="4013" y="3834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0" name="Oval 138"/>
            <p:cNvSpPr>
              <a:spLocks noChangeArrowheads="1"/>
            </p:cNvSpPr>
            <p:nvPr/>
          </p:nvSpPr>
          <p:spPr bwMode="auto">
            <a:xfrm>
              <a:off x="3515" y="290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1" name="Oval 139"/>
            <p:cNvSpPr>
              <a:spLocks noChangeArrowheads="1"/>
            </p:cNvSpPr>
            <p:nvPr/>
          </p:nvSpPr>
          <p:spPr bwMode="auto">
            <a:xfrm>
              <a:off x="4832" y="290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2" name="Oval 140"/>
            <p:cNvSpPr>
              <a:spLocks noChangeArrowheads="1"/>
            </p:cNvSpPr>
            <p:nvPr/>
          </p:nvSpPr>
          <p:spPr bwMode="auto">
            <a:xfrm>
              <a:off x="4106" y="244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3" name="Oval 141"/>
            <p:cNvSpPr>
              <a:spLocks noChangeArrowheads="1"/>
            </p:cNvSpPr>
            <p:nvPr/>
          </p:nvSpPr>
          <p:spPr bwMode="auto">
            <a:xfrm>
              <a:off x="4117" y="383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4" name="Oval 142"/>
            <p:cNvSpPr>
              <a:spLocks noChangeArrowheads="1"/>
            </p:cNvSpPr>
            <p:nvPr/>
          </p:nvSpPr>
          <p:spPr bwMode="auto">
            <a:xfrm>
              <a:off x="4858" y="324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6088063" y="2719388"/>
            <a:ext cx="2744787" cy="2668587"/>
            <a:chOff x="720" y="1618"/>
            <a:chExt cx="1729" cy="1681"/>
          </a:xfrm>
        </p:grpSpPr>
        <p:sp>
          <p:nvSpPr>
            <p:cNvPr id="100496" name="Line 144"/>
            <p:cNvSpPr>
              <a:spLocks noChangeShapeType="1"/>
            </p:cNvSpPr>
            <p:nvPr/>
          </p:nvSpPr>
          <p:spPr bwMode="auto">
            <a:xfrm>
              <a:off x="768" y="3289"/>
              <a:ext cx="1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7" name="Line 145"/>
            <p:cNvSpPr>
              <a:spLocks noChangeShapeType="1"/>
            </p:cNvSpPr>
            <p:nvPr/>
          </p:nvSpPr>
          <p:spPr bwMode="auto">
            <a:xfrm flipV="1">
              <a:off x="753" y="1618"/>
              <a:ext cx="1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8" name="Oval 146"/>
            <p:cNvSpPr>
              <a:spLocks noChangeArrowheads="1"/>
            </p:cNvSpPr>
            <p:nvPr/>
          </p:nvSpPr>
          <p:spPr bwMode="auto">
            <a:xfrm>
              <a:off x="721" y="1742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99" name="Oval 147"/>
            <p:cNvSpPr>
              <a:spLocks noChangeArrowheads="1"/>
            </p:cNvSpPr>
            <p:nvPr/>
          </p:nvSpPr>
          <p:spPr bwMode="auto">
            <a:xfrm>
              <a:off x="721" y="3124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0" name="Oval 148"/>
            <p:cNvSpPr>
              <a:spLocks noChangeArrowheads="1"/>
            </p:cNvSpPr>
            <p:nvPr/>
          </p:nvSpPr>
          <p:spPr bwMode="auto">
            <a:xfrm>
              <a:off x="721" y="2352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1" name="Oval 149"/>
            <p:cNvSpPr>
              <a:spLocks noChangeArrowheads="1"/>
            </p:cNvSpPr>
            <p:nvPr/>
          </p:nvSpPr>
          <p:spPr bwMode="auto">
            <a:xfrm>
              <a:off x="721" y="3107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2" name="Rectangle 150" descr="Wide downward diagonal"/>
            <p:cNvSpPr>
              <a:spLocks noChangeArrowheads="1"/>
            </p:cNvSpPr>
            <p:nvPr/>
          </p:nvSpPr>
          <p:spPr bwMode="auto">
            <a:xfrm>
              <a:off x="721" y="2560"/>
              <a:ext cx="66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3" name="Rectangle 151" descr="Wide downward diagonal"/>
            <p:cNvSpPr>
              <a:spLocks noChangeArrowheads="1"/>
            </p:cNvSpPr>
            <p:nvPr/>
          </p:nvSpPr>
          <p:spPr bwMode="auto">
            <a:xfrm>
              <a:off x="721" y="2687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4" name="Rectangle 152" descr="Wide downward diagonal"/>
            <p:cNvSpPr>
              <a:spLocks noChangeArrowheads="1"/>
            </p:cNvSpPr>
            <p:nvPr/>
          </p:nvSpPr>
          <p:spPr bwMode="auto">
            <a:xfrm>
              <a:off x="721" y="2402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5" name="Rectangle 153" descr="Wide downward diagonal"/>
            <p:cNvSpPr>
              <a:spLocks noChangeArrowheads="1"/>
            </p:cNvSpPr>
            <p:nvPr/>
          </p:nvSpPr>
          <p:spPr bwMode="auto">
            <a:xfrm>
              <a:off x="721" y="2414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6" name="Rectangle 154" descr="Wide downward diagonal"/>
            <p:cNvSpPr>
              <a:spLocks noChangeArrowheads="1"/>
            </p:cNvSpPr>
            <p:nvPr/>
          </p:nvSpPr>
          <p:spPr bwMode="auto">
            <a:xfrm>
              <a:off x="721" y="2500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7" name="Rectangle 155" descr="Wide downward diagonal"/>
            <p:cNvSpPr>
              <a:spLocks noChangeArrowheads="1"/>
            </p:cNvSpPr>
            <p:nvPr/>
          </p:nvSpPr>
          <p:spPr bwMode="auto">
            <a:xfrm>
              <a:off x="721" y="2679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8" name="Rectangle 156" descr="Wide downward diagonal"/>
            <p:cNvSpPr>
              <a:spLocks noChangeArrowheads="1"/>
            </p:cNvSpPr>
            <p:nvPr/>
          </p:nvSpPr>
          <p:spPr bwMode="auto">
            <a:xfrm>
              <a:off x="721" y="2583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09" name="Oval 157"/>
            <p:cNvSpPr>
              <a:spLocks noChangeArrowheads="1"/>
            </p:cNvSpPr>
            <p:nvPr/>
          </p:nvSpPr>
          <p:spPr bwMode="auto">
            <a:xfrm>
              <a:off x="721" y="1778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0" name="Oval 158"/>
            <p:cNvSpPr>
              <a:spLocks noChangeArrowheads="1"/>
            </p:cNvSpPr>
            <p:nvPr/>
          </p:nvSpPr>
          <p:spPr bwMode="auto">
            <a:xfrm>
              <a:off x="721" y="1830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1" name="Oval 159"/>
            <p:cNvSpPr>
              <a:spLocks noChangeArrowheads="1"/>
            </p:cNvSpPr>
            <p:nvPr/>
          </p:nvSpPr>
          <p:spPr bwMode="auto">
            <a:xfrm>
              <a:off x="721" y="1753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2" name="Oval 160"/>
            <p:cNvSpPr>
              <a:spLocks noChangeArrowheads="1"/>
            </p:cNvSpPr>
            <p:nvPr/>
          </p:nvSpPr>
          <p:spPr bwMode="auto">
            <a:xfrm>
              <a:off x="721" y="1695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3" name="Oval 161"/>
            <p:cNvSpPr>
              <a:spLocks noChangeArrowheads="1"/>
            </p:cNvSpPr>
            <p:nvPr/>
          </p:nvSpPr>
          <p:spPr bwMode="auto">
            <a:xfrm>
              <a:off x="721" y="2577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4" name="Oval 162"/>
            <p:cNvSpPr>
              <a:spLocks noChangeArrowheads="1"/>
            </p:cNvSpPr>
            <p:nvPr/>
          </p:nvSpPr>
          <p:spPr bwMode="auto">
            <a:xfrm>
              <a:off x="721" y="199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5" name="Oval 163"/>
            <p:cNvSpPr>
              <a:spLocks noChangeArrowheads="1"/>
            </p:cNvSpPr>
            <p:nvPr/>
          </p:nvSpPr>
          <p:spPr bwMode="auto">
            <a:xfrm>
              <a:off x="721" y="1754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6" name="Oval 164"/>
            <p:cNvSpPr>
              <a:spLocks noChangeArrowheads="1"/>
            </p:cNvSpPr>
            <p:nvPr/>
          </p:nvSpPr>
          <p:spPr bwMode="auto">
            <a:xfrm>
              <a:off x="721" y="1753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7" name="Oval 165"/>
            <p:cNvSpPr>
              <a:spLocks noChangeArrowheads="1"/>
            </p:cNvSpPr>
            <p:nvPr/>
          </p:nvSpPr>
          <p:spPr bwMode="auto">
            <a:xfrm>
              <a:off x="721" y="3028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8" name="Oval 166"/>
            <p:cNvSpPr>
              <a:spLocks noChangeArrowheads="1"/>
            </p:cNvSpPr>
            <p:nvPr/>
          </p:nvSpPr>
          <p:spPr bwMode="auto">
            <a:xfrm>
              <a:off x="721" y="278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19" name="Oval 167"/>
            <p:cNvSpPr>
              <a:spLocks noChangeArrowheads="1"/>
            </p:cNvSpPr>
            <p:nvPr/>
          </p:nvSpPr>
          <p:spPr bwMode="auto">
            <a:xfrm>
              <a:off x="721" y="2399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0" name="Oval 168"/>
            <p:cNvSpPr>
              <a:spLocks noChangeArrowheads="1"/>
            </p:cNvSpPr>
            <p:nvPr/>
          </p:nvSpPr>
          <p:spPr bwMode="auto">
            <a:xfrm>
              <a:off x="721" y="286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1" name="Oval 169"/>
            <p:cNvSpPr>
              <a:spLocks noChangeArrowheads="1"/>
            </p:cNvSpPr>
            <p:nvPr/>
          </p:nvSpPr>
          <p:spPr bwMode="auto">
            <a:xfrm>
              <a:off x="721" y="3140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2" name="Oval 170"/>
            <p:cNvSpPr>
              <a:spLocks noChangeArrowheads="1"/>
            </p:cNvSpPr>
            <p:nvPr/>
          </p:nvSpPr>
          <p:spPr bwMode="auto">
            <a:xfrm>
              <a:off x="721" y="266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3" name="Oval 171"/>
            <p:cNvSpPr>
              <a:spLocks noChangeArrowheads="1"/>
            </p:cNvSpPr>
            <p:nvPr/>
          </p:nvSpPr>
          <p:spPr bwMode="auto">
            <a:xfrm>
              <a:off x="721" y="2991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4" name="Oval 172"/>
            <p:cNvSpPr>
              <a:spLocks noChangeArrowheads="1"/>
            </p:cNvSpPr>
            <p:nvPr/>
          </p:nvSpPr>
          <p:spPr bwMode="auto">
            <a:xfrm>
              <a:off x="721" y="202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5" name="Oval 173"/>
            <p:cNvSpPr>
              <a:spLocks noChangeArrowheads="1"/>
            </p:cNvSpPr>
            <p:nvPr/>
          </p:nvSpPr>
          <p:spPr bwMode="auto">
            <a:xfrm>
              <a:off x="721" y="313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6" name="Oval 174"/>
            <p:cNvSpPr>
              <a:spLocks noChangeArrowheads="1"/>
            </p:cNvSpPr>
            <p:nvPr/>
          </p:nvSpPr>
          <p:spPr bwMode="auto">
            <a:xfrm>
              <a:off x="721" y="3114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7" name="Oval 175"/>
            <p:cNvSpPr>
              <a:spLocks noChangeArrowheads="1"/>
            </p:cNvSpPr>
            <p:nvPr/>
          </p:nvSpPr>
          <p:spPr bwMode="auto">
            <a:xfrm>
              <a:off x="721" y="218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8" name="Oval 176"/>
            <p:cNvSpPr>
              <a:spLocks noChangeArrowheads="1"/>
            </p:cNvSpPr>
            <p:nvPr/>
          </p:nvSpPr>
          <p:spPr bwMode="auto">
            <a:xfrm>
              <a:off x="721" y="218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29" name="Oval 177"/>
            <p:cNvSpPr>
              <a:spLocks noChangeArrowheads="1"/>
            </p:cNvSpPr>
            <p:nvPr/>
          </p:nvSpPr>
          <p:spPr bwMode="auto">
            <a:xfrm>
              <a:off x="721" y="172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30" name="Oval 178"/>
            <p:cNvSpPr>
              <a:spLocks noChangeArrowheads="1"/>
            </p:cNvSpPr>
            <p:nvPr/>
          </p:nvSpPr>
          <p:spPr bwMode="auto">
            <a:xfrm>
              <a:off x="721" y="311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31" name="Oval 179"/>
            <p:cNvSpPr>
              <a:spLocks noChangeArrowheads="1"/>
            </p:cNvSpPr>
            <p:nvPr/>
          </p:nvSpPr>
          <p:spPr bwMode="auto">
            <a:xfrm>
              <a:off x="721" y="252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32" name="Rectangle 180" descr="Wide downward diagonal"/>
            <p:cNvSpPr>
              <a:spLocks noChangeArrowheads="1"/>
            </p:cNvSpPr>
            <p:nvPr/>
          </p:nvSpPr>
          <p:spPr bwMode="auto">
            <a:xfrm>
              <a:off x="721" y="2496"/>
              <a:ext cx="66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33" name="Rectangle 181" descr="Wide downward diagonal"/>
            <p:cNvSpPr>
              <a:spLocks noChangeArrowheads="1"/>
            </p:cNvSpPr>
            <p:nvPr/>
          </p:nvSpPr>
          <p:spPr bwMode="auto">
            <a:xfrm>
              <a:off x="720" y="2792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232150" y="2719388"/>
            <a:ext cx="2668588" cy="2720975"/>
            <a:chOff x="3381" y="2339"/>
            <a:chExt cx="1681" cy="1714"/>
          </a:xfrm>
        </p:grpSpPr>
        <p:sp>
          <p:nvSpPr>
            <p:cNvPr id="100535" name="Line 183"/>
            <p:cNvSpPr>
              <a:spLocks noChangeShapeType="1"/>
            </p:cNvSpPr>
            <p:nvPr/>
          </p:nvSpPr>
          <p:spPr bwMode="auto">
            <a:xfrm flipV="1">
              <a:off x="3381" y="2339"/>
              <a:ext cx="0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4"/>
            <p:cNvGrpSpPr>
              <a:grpSpLocks/>
            </p:cNvGrpSpPr>
            <p:nvPr/>
          </p:nvGrpSpPr>
          <p:grpSpPr bwMode="auto">
            <a:xfrm>
              <a:off x="3381" y="3984"/>
              <a:ext cx="1681" cy="69"/>
              <a:chOff x="3381" y="3311"/>
              <a:chExt cx="1681" cy="69"/>
            </a:xfrm>
          </p:grpSpPr>
          <p:sp>
            <p:nvSpPr>
              <p:cNvPr id="100537" name="Line 185"/>
              <p:cNvSpPr>
                <a:spLocks noChangeShapeType="1"/>
              </p:cNvSpPr>
              <p:nvPr/>
            </p:nvSpPr>
            <p:spPr bwMode="auto">
              <a:xfrm>
                <a:off x="3381" y="3346"/>
                <a:ext cx="16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38" name="Oval 186"/>
              <p:cNvSpPr>
                <a:spLocks noChangeArrowheads="1"/>
              </p:cNvSpPr>
              <p:nvPr/>
            </p:nvSpPr>
            <p:spPr bwMode="auto">
              <a:xfrm>
                <a:off x="438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39" name="Oval 187"/>
              <p:cNvSpPr>
                <a:spLocks noChangeArrowheads="1"/>
              </p:cNvSpPr>
              <p:nvPr/>
            </p:nvSpPr>
            <p:spPr bwMode="auto">
              <a:xfrm>
                <a:off x="424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0" name="Oval 188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1" name="Oval 189"/>
              <p:cNvSpPr>
                <a:spLocks noChangeArrowheads="1"/>
              </p:cNvSpPr>
              <p:nvPr/>
            </p:nvSpPr>
            <p:spPr bwMode="auto">
              <a:xfrm>
                <a:off x="3800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2" name="Rectangle 190" descr="Wide downward diagonal"/>
              <p:cNvSpPr>
                <a:spLocks noChangeArrowheads="1"/>
              </p:cNvSpPr>
              <p:nvPr/>
            </p:nvSpPr>
            <p:spPr bwMode="auto">
              <a:xfrm>
                <a:off x="4125" y="3312"/>
                <a:ext cx="67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3" name="Rectangle 191" descr="Wide downward diagonal"/>
              <p:cNvSpPr>
                <a:spLocks noChangeArrowheads="1"/>
              </p:cNvSpPr>
              <p:nvPr/>
            </p:nvSpPr>
            <p:spPr bwMode="auto">
              <a:xfrm>
                <a:off x="4093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4" name="Rectangle 192" descr="Wide downward diagonal"/>
              <p:cNvSpPr>
                <a:spLocks noChangeArrowheads="1"/>
              </p:cNvSpPr>
              <p:nvPr/>
            </p:nvSpPr>
            <p:spPr bwMode="auto">
              <a:xfrm>
                <a:off x="4269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5" name="Rectangle 193" descr="Wide downward diagonal"/>
              <p:cNvSpPr>
                <a:spLocks noChangeArrowheads="1"/>
              </p:cNvSpPr>
              <p:nvPr/>
            </p:nvSpPr>
            <p:spPr bwMode="auto">
              <a:xfrm>
                <a:off x="4098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6" name="Rectangle 194" descr="Wide downward diagonal"/>
              <p:cNvSpPr>
                <a:spLocks noChangeArrowheads="1"/>
              </p:cNvSpPr>
              <p:nvPr/>
            </p:nvSpPr>
            <p:spPr bwMode="auto">
              <a:xfrm>
                <a:off x="4364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7" name="Rectangle 195" descr="Wide downward diagonal"/>
              <p:cNvSpPr>
                <a:spLocks noChangeArrowheads="1"/>
              </p:cNvSpPr>
              <p:nvPr/>
            </p:nvSpPr>
            <p:spPr bwMode="auto">
              <a:xfrm>
                <a:off x="4260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8" name="Rectangle 196" descr="Wide downward diagonal"/>
              <p:cNvSpPr>
                <a:spLocks noChangeArrowheads="1"/>
              </p:cNvSpPr>
              <p:nvPr/>
            </p:nvSpPr>
            <p:spPr bwMode="auto">
              <a:xfrm>
                <a:off x="4283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49" name="Rectangle 197" descr="Wide downward diagonal"/>
              <p:cNvSpPr>
                <a:spLocks noChangeArrowheads="1"/>
              </p:cNvSpPr>
              <p:nvPr/>
            </p:nvSpPr>
            <p:spPr bwMode="auto">
              <a:xfrm>
                <a:off x="4212" y="3312"/>
                <a:ext cx="67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0" name="Rectangle 198" descr="Wide downward diagonal"/>
              <p:cNvSpPr>
                <a:spLocks noChangeArrowheads="1"/>
              </p:cNvSpPr>
              <p:nvPr/>
            </p:nvSpPr>
            <p:spPr bwMode="auto">
              <a:xfrm>
                <a:off x="4163" y="3312"/>
                <a:ext cx="68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1" name="Oval 199"/>
              <p:cNvSpPr>
                <a:spLocks noChangeArrowheads="1"/>
              </p:cNvSpPr>
              <p:nvPr/>
            </p:nvSpPr>
            <p:spPr bwMode="auto">
              <a:xfrm>
                <a:off x="3666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2" name="Oval 200"/>
              <p:cNvSpPr>
                <a:spLocks noChangeArrowheads="1"/>
              </p:cNvSpPr>
              <p:nvPr/>
            </p:nvSpPr>
            <p:spPr bwMode="auto">
              <a:xfrm>
                <a:off x="4711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3" name="Oval 201"/>
              <p:cNvSpPr>
                <a:spLocks noChangeArrowheads="1"/>
              </p:cNvSpPr>
              <p:nvPr/>
            </p:nvSpPr>
            <p:spPr bwMode="auto">
              <a:xfrm>
                <a:off x="4524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4" name="Oval 202"/>
              <p:cNvSpPr>
                <a:spLocks noChangeArrowheads="1"/>
              </p:cNvSpPr>
              <p:nvPr/>
            </p:nvSpPr>
            <p:spPr bwMode="auto">
              <a:xfrm>
                <a:off x="4250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5" name="Oval 203"/>
              <p:cNvSpPr>
                <a:spLocks noChangeArrowheads="1"/>
              </p:cNvSpPr>
              <p:nvPr/>
            </p:nvSpPr>
            <p:spPr bwMode="auto">
              <a:xfrm>
                <a:off x="347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6" name="Oval 204"/>
              <p:cNvSpPr>
                <a:spLocks noChangeArrowheads="1"/>
              </p:cNvSpPr>
              <p:nvPr/>
            </p:nvSpPr>
            <p:spPr bwMode="auto">
              <a:xfrm>
                <a:off x="359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7" name="Oval 205"/>
              <p:cNvSpPr>
                <a:spLocks noChangeArrowheads="1"/>
              </p:cNvSpPr>
              <p:nvPr/>
            </p:nvSpPr>
            <p:spPr bwMode="auto">
              <a:xfrm>
                <a:off x="3841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8" name="Oval 206"/>
              <p:cNvSpPr>
                <a:spLocks noChangeArrowheads="1"/>
              </p:cNvSpPr>
              <p:nvPr/>
            </p:nvSpPr>
            <p:spPr bwMode="auto">
              <a:xfrm>
                <a:off x="4020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59" name="Oval 207"/>
              <p:cNvSpPr>
                <a:spLocks noChangeArrowheads="1"/>
              </p:cNvSpPr>
              <p:nvPr/>
            </p:nvSpPr>
            <p:spPr bwMode="auto">
              <a:xfrm>
                <a:off x="4723" y="3312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0" name="Oval 208"/>
              <p:cNvSpPr>
                <a:spLocks noChangeArrowheads="1"/>
              </p:cNvSpPr>
              <p:nvPr/>
            </p:nvSpPr>
            <p:spPr bwMode="auto">
              <a:xfrm>
                <a:off x="349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1" name="Oval 209"/>
              <p:cNvSpPr>
                <a:spLocks noChangeArrowheads="1"/>
              </p:cNvSpPr>
              <p:nvPr/>
            </p:nvSpPr>
            <p:spPr bwMode="auto">
              <a:xfrm>
                <a:off x="488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2" name="Oval 210"/>
              <p:cNvSpPr>
                <a:spLocks noChangeArrowheads="1"/>
              </p:cNvSpPr>
              <p:nvPr/>
            </p:nvSpPr>
            <p:spPr bwMode="auto">
              <a:xfrm>
                <a:off x="481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3" name="Oval 211"/>
              <p:cNvSpPr>
                <a:spLocks noChangeArrowheads="1"/>
              </p:cNvSpPr>
              <p:nvPr/>
            </p:nvSpPr>
            <p:spPr bwMode="auto">
              <a:xfrm>
                <a:off x="457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4" name="Oval 212"/>
              <p:cNvSpPr>
                <a:spLocks noChangeArrowheads="1"/>
              </p:cNvSpPr>
              <p:nvPr/>
            </p:nvSpPr>
            <p:spPr bwMode="auto">
              <a:xfrm>
                <a:off x="484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5" name="Oval 213"/>
              <p:cNvSpPr>
                <a:spLocks noChangeArrowheads="1"/>
              </p:cNvSpPr>
              <p:nvPr/>
            </p:nvSpPr>
            <p:spPr bwMode="auto">
              <a:xfrm>
                <a:off x="359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6" name="Oval 214"/>
              <p:cNvSpPr>
                <a:spLocks noChangeArrowheads="1"/>
              </p:cNvSpPr>
              <p:nvPr/>
            </p:nvSpPr>
            <p:spPr bwMode="auto">
              <a:xfrm>
                <a:off x="479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7" name="Oval 215"/>
              <p:cNvSpPr>
                <a:spLocks noChangeArrowheads="1"/>
              </p:cNvSpPr>
              <p:nvPr/>
            </p:nvSpPr>
            <p:spPr bwMode="auto">
              <a:xfrm>
                <a:off x="431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8" name="Oval 216"/>
              <p:cNvSpPr>
                <a:spLocks noChangeArrowheads="1"/>
              </p:cNvSpPr>
              <p:nvPr/>
            </p:nvSpPr>
            <p:spPr bwMode="auto">
              <a:xfrm>
                <a:off x="401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69" name="Oval 217"/>
              <p:cNvSpPr>
                <a:spLocks noChangeArrowheads="1"/>
              </p:cNvSpPr>
              <p:nvPr/>
            </p:nvSpPr>
            <p:spPr bwMode="auto">
              <a:xfrm>
                <a:off x="351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70" name="Oval 218"/>
              <p:cNvSpPr>
                <a:spLocks noChangeArrowheads="1"/>
              </p:cNvSpPr>
              <p:nvPr/>
            </p:nvSpPr>
            <p:spPr bwMode="auto">
              <a:xfrm>
                <a:off x="483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71" name="Oval 219"/>
              <p:cNvSpPr>
                <a:spLocks noChangeArrowheads="1"/>
              </p:cNvSpPr>
              <p:nvPr/>
            </p:nvSpPr>
            <p:spPr bwMode="auto">
              <a:xfrm>
                <a:off x="4106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72" name="Oval 220"/>
              <p:cNvSpPr>
                <a:spLocks noChangeArrowheads="1"/>
              </p:cNvSpPr>
              <p:nvPr/>
            </p:nvSpPr>
            <p:spPr bwMode="auto">
              <a:xfrm>
                <a:off x="411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73" name="Oval 221"/>
              <p:cNvSpPr>
                <a:spLocks noChangeArrowheads="1"/>
              </p:cNvSpPr>
              <p:nvPr/>
            </p:nvSpPr>
            <p:spPr bwMode="auto">
              <a:xfrm>
                <a:off x="485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0574" name="Text Box 222"/>
          <p:cNvSpPr txBox="1">
            <a:spLocks noChangeArrowheads="1"/>
          </p:cNvSpPr>
          <p:nvPr/>
        </p:nvSpPr>
        <p:spPr bwMode="auto">
          <a:xfrm>
            <a:off x="228600" y="1524000"/>
            <a:ext cx="8545512" cy="92333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Suppose you have the following classification problem, with 100 features. Features 1 and 2 (the X and Y below) give perfect classification, but all 98 of the other features are irrelevant… </a:t>
            </a:r>
          </a:p>
        </p:txBody>
      </p:sp>
      <p:sp>
        <p:nvSpPr>
          <p:cNvPr id="100575" name="Text Box 223"/>
          <p:cNvSpPr txBox="1">
            <a:spLocks noChangeArrowheads="1"/>
          </p:cNvSpPr>
          <p:nvPr/>
        </p:nvSpPr>
        <p:spPr bwMode="auto">
          <a:xfrm>
            <a:off x="123825" y="5608638"/>
            <a:ext cx="8729663" cy="11874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Using all 100 features will give poor results, but so will using only Feature 1, and so will using Feature 2!   Of the 2</a:t>
            </a:r>
            <a:r>
              <a:rPr lang="en-US" baseline="30000" dirty="0"/>
              <a:t>100</a:t>
            </a:r>
            <a:r>
              <a:rPr lang="en-US" dirty="0"/>
              <a:t> –1 possible subsets of the features, only one really works.</a:t>
            </a:r>
          </a:p>
        </p:txBody>
      </p:sp>
      <p:sp>
        <p:nvSpPr>
          <p:cNvPr id="100576" name="Rectangle 224"/>
          <p:cNvSpPr>
            <a:spLocks noChangeArrowheads="1"/>
          </p:cNvSpPr>
          <p:nvPr/>
        </p:nvSpPr>
        <p:spPr bwMode="auto">
          <a:xfrm>
            <a:off x="3430588" y="4311650"/>
            <a:ext cx="20113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Only Feature 1</a:t>
            </a:r>
          </a:p>
        </p:txBody>
      </p:sp>
      <p:sp>
        <p:nvSpPr>
          <p:cNvPr id="100577" name="Rectangle 225"/>
          <p:cNvSpPr>
            <a:spLocks noChangeArrowheads="1"/>
          </p:cNvSpPr>
          <p:nvPr/>
        </p:nvSpPr>
        <p:spPr bwMode="auto">
          <a:xfrm>
            <a:off x="6334125" y="3276600"/>
            <a:ext cx="2011363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Only Feature 2</a:t>
            </a:r>
          </a:p>
        </p:txBody>
      </p:sp>
      <p:sp>
        <p:nvSpPr>
          <p:cNvPr id="226" name="Slide Number Placeholder 2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Example: k=6 (6NN)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896005" name="Oval 5"/>
          <p:cNvSpPr>
            <a:spLocks noChangeArrowheads="1"/>
          </p:cNvSpPr>
          <p:nvPr/>
        </p:nvSpPr>
        <p:spPr bwMode="auto">
          <a:xfrm>
            <a:off x="1239838" y="2138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Oval 6"/>
          <p:cNvSpPr>
            <a:spLocks noChangeArrowheads="1"/>
          </p:cNvSpPr>
          <p:nvPr/>
        </p:nvSpPr>
        <p:spPr bwMode="auto">
          <a:xfrm>
            <a:off x="3449638" y="28241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Oval 7"/>
          <p:cNvSpPr>
            <a:spLocks noChangeArrowheads="1"/>
          </p:cNvSpPr>
          <p:nvPr/>
        </p:nvSpPr>
        <p:spPr bwMode="auto">
          <a:xfrm>
            <a:off x="3983038" y="43481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Oval 8"/>
          <p:cNvSpPr>
            <a:spLocks noChangeArrowheads="1"/>
          </p:cNvSpPr>
          <p:nvPr/>
        </p:nvSpPr>
        <p:spPr bwMode="auto">
          <a:xfrm>
            <a:off x="1392238" y="26717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Oval 9"/>
          <p:cNvSpPr>
            <a:spLocks noChangeArrowheads="1"/>
          </p:cNvSpPr>
          <p:nvPr/>
        </p:nvSpPr>
        <p:spPr bwMode="auto">
          <a:xfrm>
            <a:off x="1544638" y="37385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0" name="Oval 10"/>
          <p:cNvSpPr>
            <a:spLocks noChangeArrowheads="1"/>
          </p:cNvSpPr>
          <p:nvPr/>
        </p:nvSpPr>
        <p:spPr bwMode="auto">
          <a:xfrm>
            <a:off x="2459038" y="2138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1" name="Oval 11"/>
          <p:cNvSpPr>
            <a:spLocks noChangeArrowheads="1"/>
          </p:cNvSpPr>
          <p:nvPr/>
        </p:nvSpPr>
        <p:spPr bwMode="auto">
          <a:xfrm>
            <a:off x="935038" y="31289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2" name="Oval 12"/>
          <p:cNvSpPr>
            <a:spLocks noChangeArrowheads="1"/>
          </p:cNvSpPr>
          <p:nvPr/>
        </p:nvSpPr>
        <p:spPr bwMode="auto">
          <a:xfrm>
            <a:off x="2001838" y="2900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Oval 13"/>
          <p:cNvSpPr>
            <a:spLocks noChangeArrowheads="1"/>
          </p:cNvSpPr>
          <p:nvPr/>
        </p:nvSpPr>
        <p:spPr bwMode="auto">
          <a:xfrm>
            <a:off x="2687638" y="2519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4" name="Oval 14"/>
          <p:cNvSpPr>
            <a:spLocks noChangeArrowheads="1"/>
          </p:cNvSpPr>
          <p:nvPr/>
        </p:nvSpPr>
        <p:spPr bwMode="auto">
          <a:xfrm>
            <a:off x="2306638" y="37385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Oval 15"/>
          <p:cNvSpPr>
            <a:spLocks noChangeArrowheads="1"/>
          </p:cNvSpPr>
          <p:nvPr/>
        </p:nvSpPr>
        <p:spPr bwMode="auto">
          <a:xfrm>
            <a:off x="3602038" y="1909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6" name="Oval 16"/>
          <p:cNvSpPr>
            <a:spLocks noChangeArrowheads="1"/>
          </p:cNvSpPr>
          <p:nvPr/>
        </p:nvSpPr>
        <p:spPr bwMode="auto">
          <a:xfrm>
            <a:off x="3754438" y="3433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Oval 17"/>
          <p:cNvSpPr>
            <a:spLocks noChangeArrowheads="1"/>
          </p:cNvSpPr>
          <p:nvPr/>
        </p:nvSpPr>
        <p:spPr bwMode="auto">
          <a:xfrm>
            <a:off x="3906838" y="2214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8" name="Oval 18"/>
          <p:cNvSpPr>
            <a:spLocks noChangeArrowheads="1"/>
          </p:cNvSpPr>
          <p:nvPr/>
        </p:nvSpPr>
        <p:spPr bwMode="auto">
          <a:xfrm>
            <a:off x="4973638" y="2366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Oval 19"/>
          <p:cNvSpPr>
            <a:spLocks noChangeArrowheads="1"/>
          </p:cNvSpPr>
          <p:nvPr/>
        </p:nvSpPr>
        <p:spPr bwMode="auto">
          <a:xfrm>
            <a:off x="4211638" y="25193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0" name="Oval 20"/>
          <p:cNvSpPr>
            <a:spLocks noChangeArrowheads="1"/>
          </p:cNvSpPr>
          <p:nvPr/>
        </p:nvSpPr>
        <p:spPr bwMode="auto">
          <a:xfrm>
            <a:off x="3373438" y="45005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1" name="Oval 21"/>
          <p:cNvSpPr>
            <a:spLocks noChangeArrowheads="1"/>
          </p:cNvSpPr>
          <p:nvPr/>
        </p:nvSpPr>
        <p:spPr bwMode="auto">
          <a:xfrm>
            <a:off x="3906838" y="54149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2" name="Oval 22"/>
          <p:cNvSpPr>
            <a:spLocks noChangeArrowheads="1"/>
          </p:cNvSpPr>
          <p:nvPr/>
        </p:nvSpPr>
        <p:spPr bwMode="auto">
          <a:xfrm>
            <a:off x="4440238" y="48053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3" name="Oval 23"/>
          <p:cNvSpPr>
            <a:spLocks noChangeArrowheads="1"/>
          </p:cNvSpPr>
          <p:nvPr/>
        </p:nvSpPr>
        <p:spPr bwMode="auto">
          <a:xfrm>
            <a:off x="6335713" y="1550988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4" name="Oval 24"/>
          <p:cNvSpPr>
            <a:spLocks noChangeArrowheads="1"/>
          </p:cNvSpPr>
          <p:nvPr/>
        </p:nvSpPr>
        <p:spPr bwMode="auto">
          <a:xfrm>
            <a:off x="6335713" y="20081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5" name="Oval 25"/>
          <p:cNvSpPr>
            <a:spLocks noChangeArrowheads="1"/>
          </p:cNvSpPr>
          <p:nvPr/>
        </p:nvSpPr>
        <p:spPr bwMode="auto">
          <a:xfrm>
            <a:off x="6335713" y="24653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6" name="Line 26"/>
          <p:cNvSpPr>
            <a:spLocks noChangeShapeType="1"/>
          </p:cNvSpPr>
          <p:nvPr/>
        </p:nvSpPr>
        <p:spPr bwMode="auto">
          <a:xfrm>
            <a:off x="5964238" y="1376363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6488113" y="1339850"/>
            <a:ext cx="170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en-US" sz="2400">
                <a:latin typeface="Rockwell" pitchFamily="18" charset="0"/>
              </a:rPr>
              <a:t>Government</a:t>
            </a:r>
          </a:p>
        </p:txBody>
      </p:sp>
      <p:sp>
        <p:nvSpPr>
          <p:cNvPr id="896028" name="Text Box 28"/>
          <p:cNvSpPr txBox="1">
            <a:spLocks noChangeArrowheads="1"/>
          </p:cNvSpPr>
          <p:nvPr/>
        </p:nvSpPr>
        <p:spPr bwMode="auto">
          <a:xfrm>
            <a:off x="6488113" y="1858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en-US" sz="2400">
                <a:latin typeface="Rockwell" pitchFamily="18" charset="0"/>
              </a:rPr>
              <a:t>Science</a:t>
            </a: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488113" y="2316163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en-US" sz="2400">
                <a:latin typeface="Rockwell" pitchFamily="18" charset="0"/>
              </a:rPr>
              <a:t>Arts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16038" y="1985963"/>
            <a:ext cx="7540625" cy="2616200"/>
            <a:chOff x="829" y="1251"/>
            <a:chExt cx="4750" cy="1648"/>
          </a:xfrm>
        </p:grpSpPr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3946" y="2341"/>
              <a:ext cx="1633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600">
                  <a:solidFill>
                    <a:srgbClr val="3333CC"/>
                  </a:solidFill>
                  <a:latin typeface="Lucida Sans" pitchFamily="34" charset="0"/>
                </a:rPr>
                <a:t>A new point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600">
                  <a:solidFill>
                    <a:srgbClr val="3333CC"/>
                  </a:solidFill>
                  <a:latin typeface="Lucida Sans" pitchFamily="34" charset="0"/>
                </a:rPr>
                <a:t>Pr(science|   )?</a:t>
              </a:r>
            </a:p>
          </p:txBody>
        </p:sp>
        <p:sp>
          <p:nvSpPr>
            <p:cNvPr id="896002" name="Oval 2"/>
            <p:cNvSpPr>
              <a:spLocks noChangeArrowheads="1"/>
            </p:cNvSpPr>
            <p:nvPr/>
          </p:nvSpPr>
          <p:spPr bwMode="auto">
            <a:xfrm>
              <a:off x="829" y="1251"/>
              <a:ext cx="1584" cy="124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033" name="Rectangle 33"/>
            <p:cNvSpPr>
              <a:spLocks noChangeArrowheads="1"/>
            </p:cNvSpPr>
            <p:nvPr/>
          </p:nvSpPr>
          <p:spPr bwMode="auto">
            <a:xfrm>
              <a:off x="1537" y="1842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035" name="Rectangle 35"/>
            <p:cNvSpPr>
              <a:spLocks noChangeArrowheads="1"/>
            </p:cNvSpPr>
            <p:nvPr/>
          </p:nvSpPr>
          <p:spPr bwMode="auto">
            <a:xfrm>
              <a:off x="5103" y="2704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038" name="Rectangle 38"/>
            <p:cNvSpPr>
              <a:spLocks noChangeArrowheads="1"/>
            </p:cNvSpPr>
            <p:nvPr/>
          </p:nvSpPr>
          <p:spPr bwMode="auto">
            <a:xfrm>
              <a:off x="5193" y="2478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D3A-AA05-4D40-BA50-0ECE0D604A7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b="1" i="1" dirty="0" err="1">
                <a:solidFill>
                  <a:schemeClr val="accent2"/>
                </a:solidFill>
              </a:rPr>
              <a:t>k</a:t>
            </a:r>
            <a:r>
              <a:rPr lang="en-US" sz="3600" b="1" dirty="0" err="1">
                <a:solidFill>
                  <a:schemeClr val="accent2"/>
                </a:solidFill>
              </a:rPr>
              <a:t>NN</a:t>
            </a:r>
            <a:r>
              <a:rPr lang="en-US" sz="3600" b="1" dirty="0">
                <a:solidFill>
                  <a:schemeClr val="accent2"/>
                </a:solidFill>
              </a:rPr>
              <a:t> - Important </a:t>
            </a:r>
            <a:r>
              <a:rPr lang="en-US" sz="3600" dirty="0">
                <a:solidFill>
                  <a:schemeClr val="accent2"/>
                </a:solidFill>
              </a:rPr>
              <a:t>D</a:t>
            </a:r>
            <a:r>
              <a:rPr lang="en-US" sz="3600" b="1" dirty="0">
                <a:solidFill>
                  <a:schemeClr val="accent2"/>
                </a:solidFill>
              </a:rPr>
              <a:t>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200" i="1" dirty="0" err="1"/>
              <a:t>k</a:t>
            </a:r>
            <a:r>
              <a:rPr lang="en-US" sz="2200" dirty="0" err="1"/>
              <a:t>NN</a:t>
            </a:r>
            <a:r>
              <a:rPr lang="en-US" sz="2200" dirty="0"/>
              <a:t> estimates the value of the target variable by some function of the values for the </a:t>
            </a:r>
            <a:r>
              <a:rPr lang="en-US" sz="2200" i="1" dirty="0"/>
              <a:t>k</a:t>
            </a:r>
            <a:r>
              <a:rPr lang="en-US" sz="2200" dirty="0"/>
              <a:t>-nearest neighbors. The simplest techniques are:</a:t>
            </a:r>
          </a:p>
          <a:p>
            <a:pPr lvl="1"/>
            <a:r>
              <a:rPr lang="en-US" sz="1800" dirty="0"/>
              <a:t>for classification: majority vote</a:t>
            </a:r>
          </a:p>
          <a:p>
            <a:pPr lvl="1"/>
            <a:r>
              <a:rPr lang="en-US" sz="1600" dirty="0"/>
              <a:t>f</a:t>
            </a:r>
            <a:r>
              <a:rPr lang="en-US" sz="1800" dirty="0"/>
              <a:t>or regression: mean/median/mode</a:t>
            </a:r>
          </a:p>
          <a:p>
            <a:pPr lvl="1"/>
            <a:r>
              <a:rPr lang="en-US" sz="1800" dirty="0"/>
              <a:t>for class probability estimation: fraction of positive neighbors</a:t>
            </a:r>
          </a:p>
          <a:p>
            <a:endParaRPr lang="en-US" sz="2000" u="sng" dirty="0"/>
          </a:p>
          <a:p>
            <a:r>
              <a:rPr lang="en-US" sz="2200" u="sng" dirty="0"/>
              <a:t>For all of these cases</a:t>
            </a:r>
            <a:r>
              <a:rPr lang="en-US" sz="2200" dirty="0"/>
              <a:t>, it may make sense to create a weighted average based on the distance to the neighbors, so that closer neighbors have more influence in the estimation.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Case-based Reasoning (CBR)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sz="2800" dirty="0"/>
              <a:t>CBR is similar to instance-based learning</a:t>
            </a:r>
          </a:p>
          <a:p>
            <a:pPr lvl="1"/>
            <a:r>
              <a:rPr lang="en-US" sz="2400" dirty="0"/>
              <a:t>But may reason about the differences between the new example and match example</a:t>
            </a:r>
          </a:p>
          <a:p>
            <a:r>
              <a:rPr lang="en-US" sz="2800" dirty="0"/>
              <a:t>CBR Systems are used a lot</a:t>
            </a:r>
          </a:p>
          <a:p>
            <a:pPr lvl="1"/>
            <a:r>
              <a:rPr lang="en-US" sz="2400" dirty="0"/>
              <a:t>help-desk systems</a:t>
            </a:r>
          </a:p>
          <a:p>
            <a:pPr lvl="1"/>
            <a:r>
              <a:rPr lang="en-US" sz="2400" dirty="0"/>
              <a:t>legal advice</a:t>
            </a:r>
          </a:p>
          <a:p>
            <a:pPr lvl="1"/>
            <a:r>
              <a:rPr lang="en-US" sz="2400" dirty="0"/>
              <a:t>planning &amp; scheduling problems</a:t>
            </a:r>
          </a:p>
          <a:p>
            <a:pPr lvl="1"/>
            <a:r>
              <a:rPr lang="en-US" sz="2400" dirty="0"/>
              <a:t>Next time you are on the help with tech support</a:t>
            </a:r>
          </a:p>
          <a:p>
            <a:pPr lvl="2"/>
            <a:r>
              <a:rPr lang="en-US" sz="2200" dirty="0"/>
              <a:t>The person maybe asking you questions based on prompts from a computer program that is trying to most efficiently match you to an existing case!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6"/>
          <p:cNvGrpSpPr>
            <a:grpSpLocks noChangeAspect="1"/>
          </p:cNvGrpSpPr>
          <p:nvPr/>
        </p:nvGrpSpPr>
        <p:grpSpPr bwMode="auto">
          <a:xfrm>
            <a:off x="142875" y="3111500"/>
            <a:ext cx="2847975" cy="3590925"/>
            <a:chOff x="155" y="886"/>
            <a:chExt cx="2654" cy="3346"/>
          </a:xfrm>
        </p:grpSpPr>
        <p:pic>
          <p:nvPicPr>
            <p:cNvPr id="81252" name="Picture 356" descr="katydi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" y="886"/>
              <a:ext cx="1248" cy="858"/>
            </a:xfrm>
            <a:prstGeom prst="rect">
              <a:avLst/>
            </a:prstGeom>
            <a:noFill/>
          </p:spPr>
        </p:pic>
        <p:grpSp>
          <p:nvGrpSpPr>
            <p:cNvPr id="3" name="Group 357"/>
            <p:cNvGrpSpPr>
              <a:grpSpLocks noChangeAspect="1"/>
            </p:cNvGrpSpPr>
            <p:nvPr/>
          </p:nvGrpSpPr>
          <p:grpSpPr bwMode="auto">
            <a:xfrm>
              <a:off x="261" y="1778"/>
              <a:ext cx="2539" cy="2454"/>
              <a:chOff x="1672" y="970"/>
              <a:chExt cx="2539" cy="2454"/>
            </a:xfrm>
          </p:grpSpPr>
          <p:sp>
            <p:nvSpPr>
              <p:cNvPr id="81254" name="Rectangle 358"/>
              <p:cNvSpPr>
                <a:spLocks noChangeAspect="1" noChangeArrowheads="1"/>
              </p:cNvSpPr>
              <p:nvPr/>
            </p:nvSpPr>
            <p:spPr bwMode="auto">
              <a:xfrm>
                <a:off x="1672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5" name="Rectangle 359"/>
              <p:cNvSpPr>
                <a:spLocks noChangeAspect="1" noChangeArrowheads="1"/>
              </p:cNvSpPr>
              <p:nvPr/>
            </p:nvSpPr>
            <p:spPr bwMode="auto">
              <a:xfrm>
                <a:off x="1926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6" name="Rectangle 360"/>
              <p:cNvSpPr>
                <a:spLocks noChangeAspect="1" noChangeArrowheads="1"/>
              </p:cNvSpPr>
              <p:nvPr/>
            </p:nvSpPr>
            <p:spPr bwMode="auto">
              <a:xfrm>
                <a:off x="2180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7" name="Rectangle 361"/>
              <p:cNvSpPr>
                <a:spLocks noChangeAspect="1" noChangeArrowheads="1"/>
              </p:cNvSpPr>
              <p:nvPr/>
            </p:nvSpPr>
            <p:spPr bwMode="auto">
              <a:xfrm>
                <a:off x="2434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8" name="Rectangle 362"/>
              <p:cNvSpPr>
                <a:spLocks noChangeAspect="1" noChangeArrowheads="1"/>
              </p:cNvSpPr>
              <p:nvPr/>
            </p:nvSpPr>
            <p:spPr bwMode="auto">
              <a:xfrm>
                <a:off x="2688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9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2942" y="3179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0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3195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1" name="Rectangle 365"/>
              <p:cNvSpPr>
                <a:spLocks noChangeAspect="1" noChangeArrowheads="1"/>
              </p:cNvSpPr>
              <p:nvPr/>
            </p:nvSpPr>
            <p:spPr bwMode="auto">
              <a:xfrm>
                <a:off x="3449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2" name="Rectangle 366"/>
              <p:cNvSpPr>
                <a:spLocks noChangeAspect="1" noChangeArrowheads="1"/>
              </p:cNvSpPr>
              <p:nvPr/>
            </p:nvSpPr>
            <p:spPr bwMode="auto">
              <a:xfrm>
                <a:off x="3703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3" name="Rectangle 367"/>
              <p:cNvSpPr>
                <a:spLocks noChangeAspect="1" noChangeArrowheads="1"/>
              </p:cNvSpPr>
              <p:nvPr/>
            </p:nvSpPr>
            <p:spPr bwMode="auto">
              <a:xfrm>
                <a:off x="3957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4" name="Rectangle 368"/>
              <p:cNvSpPr>
                <a:spLocks noChangeAspect="1" noChangeArrowheads="1"/>
              </p:cNvSpPr>
              <p:nvPr/>
            </p:nvSpPr>
            <p:spPr bwMode="auto">
              <a:xfrm>
                <a:off x="1672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5" name="Rectangle 369"/>
              <p:cNvSpPr>
                <a:spLocks noChangeAspect="1" noChangeArrowheads="1"/>
              </p:cNvSpPr>
              <p:nvPr/>
            </p:nvSpPr>
            <p:spPr bwMode="auto">
              <a:xfrm>
                <a:off x="1926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6" name="Rectangle 370"/>
              <p:cNvSpPr>
                <a:spLocks noChangeAspect="1" noChangeArrowheads="1"/>
              </p:cNvSpPr>
              <p:nvPr/>
            </p:nvSpPr>
            <p:spPr bwMode="auto">
              <a:xfrm>
                <a:off x="2180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7" name="Rectangle 371"/>
              <p:cNvSpPr>
                <a:spLocks noChangeAspect="1" noChangeArrowheads="1"/>
              </p:cNvSpPr>
              <p:nvPr/>
            </p:nvSpPr>
            <p:spPr bwMode="auto">
              <a:xfrm>
                <a:off x="2434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8" name="Rectangle 372"/>
              <p:cNvSpPr>
                <a:spLocks noChangeAspect="1" noChangeArrowheads="1"/>
              </p:cNvSpPr>
              <p:nvPr/>
            </p:nvSpPr>
            <p:spPr bwMode="auto">
              <a:xfrm>
                <a:off x="2688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69" name="Rectangle 373"/>
              <p:cNvSpPr>
                <a:spLocks noChangeAspect="1" noChangeArrowheads="1"/>
              </p:cNvSpPr>
              <p:nvPr/>
            </p:nvSpPr>
            <p:spPr bwMode="auto">
              <a:xfrm>
                <a:off x="2942" y="2933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0" name="Rectangle 374"/>
              <p:cNvSpPr>
                <a:spLocks noChangeAspect="1" noChangeArrowheads="1"/>
              </p:cNvSpPr>
              <p:nvPr/>
            </p:nvSpPr>
            <p:spPr bwMode="auto">
              <a:xfrm>
                <a:off x="3195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1" name="Rectangle 375"/>
              <p:cNvSpPr>
                <a:spLocks noChangeAspect="1" noChangeArrowheads="1"/>
              </p:cNvSpPr>
              <p:nvPr/>
            </p:nvSpPr>
            <p:spPr bwMode="auto">
              <a:xfrm>
                <a:off x="3449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2" name="Rectangle 376"/>
              <p:cNvSpPr>
                <a:spLocks noChangeAspect="1" noChangeArrowheads="1"/>
              </p:cNvSpPr>
              <p:nvPr/>
            </p:nvSpPr>
            <p:spPr bwMode="auto">
              <a:xfrm>
                <a:off x="3703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3" name="Rectangle 377"/>
              <p:cNvSpPr>
                <a:spLocks noChangeAspect="1" noChangeArrowheads="1"/>
              </p:cNvSpPr>
              <p:nvPr/>
            </p:nvSpPr>
            <p:spPr bwMode="auto">
              <a:xfrm>
                <a:off x="3957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4" name="Rectangle 378"/>
              <p:cNvSpPr>
                <a:spLocks noChangeAspect="1" noChangeArrowheads="1"/>
              </p:cNvSpPr>
              <p:nvPr/>
            </p:nvSpPr>
            <p:spPr bwMode="auto">
              <a:xfrm>
                <a:off x="1672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5" name="Rectangle 379"/>
              <p:cNvSpPr>
                <a:spLocks noChangeAspect="1" noChangeArrowheads="1"/>
              </p:cNvSpPr>
              <p:nvPr/>
            </p:nvSpPr>
            <p:spPr bwMode="auto">
              <a:xfrm>
                <a:off x="1926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6" name="Rectangle 380"/>
              <p:cNvSpPr>
                <a:spLocks noChangeAspect="1" noChangeArrowheads="1"/>
              </p:cNvSpPr>
              <p:nvPr/>
            </p:nvSpPr>
            <p:spPr bwMode="auto">
              <a:xfrm>
                <a:off x="2180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7" name="Rectangle 381"/>
              <p:cNvSpPr>
                <a:spLocks noChangeAspect="1" noChangeArrowheads="1"/>
              </p:cNvSpPr>
              <p:nvPr/>
            </p:nvSpPr>
            <p:spPr bwMode="auto">
              <a:xfrm>
                <a:off x="2434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8" name="Rectangle 382"/>
              <p:cNvSpPr>
                <a:spLocks noChangeAspect="1" noChangeArrowheads="1"/>
              </p:cNvSpPr>
              <p:nvPr/>
            </p:nvSpPr>
            <p:spPr bwMode="auto">
              <a:xfrm>
                <a:off x="2688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79" name="Rectangle 383"/>
              <p:cNvSpPr>
                <a:spLocks noChangeAspect="1" noChangeArrowheads="1"/>
              </p:cNvSpPr>
              <p:nvPr/>
            </p:nvSpPr>
            <p:spPr bwMode="auto">
              <a:xfrm>
                <a:off x="2942" y="2688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0" name="Rectangle 384"/>
              <p:cNvSpPr>
                <a:spLocks noChangeAspect="1" noChangeArrowheads="1"/>
              </p:cNvSpPr>
              <p:nvPr/>
            </p:nvSpPr>
            <p:spPr bwMode="auto">
              <a:xfrm>
                <a:off x="3195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1" name="Rectangle 385"/>
              <p:cNvSpPr>
                <a:spLocks noChangeAspect="1" noChangeArrowheads="1"/>
              </p:cNvSpPr>
              <p:nvPr/>
            </p:nvSpPr>
            <p:spPr bwMode="auto">
              <a:xfrm>
                <a:off x="3449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2" name="Rectangle 386"/>
              <p:cNvSpPr>
                <a:spLocks noChangeAspect="1" noChangeArrowheads="1"/>
              </p:cNvSpPr>
              <p:nvPr/>
            </p:nvSpPr>
            <p:spPr bwMode="auto">
              <a:xfrm>
                <a:off x="3703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3" name="Rectangle 387"/>
              <p:cNvSpPr>
                <a:spLocks noChangeAspect="1" noChangeArrowheads="1"/>
              </p:cNvSpPr>
              <p:nvPr/>
            </p:nvSpPr>
            <p:spPr bwMode="auto">
              <a:xfrm>
                <a:off x="3957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4" name="Rectangle 388"/>
              <p:cNvSpPr>
                <a:spLocks noChangeAspect="1" noChangeArrowheads="1"/>
              </p:cNvSpPr>
              <p:nvPr/>
            </p:nvSpPr>
            <p:spPr bwMode="auto">
              <a:xfrm>
                <a:off x="1672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5" name="Rectangle 389"/>
              <p:cNvSpPr>
                <a:spLocks noChangeAspect="1" noChangeArrowheads="1"/>
              </p:cNvSpPr>
              <p:nvPr/>
            </p:nvSpPr>
            <p:spPr bwMode="auto">
              <a:xfrm>
                <a:off x="1926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6" name="Rectangle 390"/>
              <p:cNvSpPr>
                <a:spLocks noChangeAspect="1" noChangeArrowheads="1"/>
              </p:cNvSpPr>
              <p:nvPr/>
            </p:nvSpPr>
            <p:spPr bwMode="auto">
              <a:xfrm>
                <a:off x="2180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7" name="Rectangle 391"/>
              <p:cNvSpPr>
                <a:spLocks noChangeAspect="1" noChangeArrowheads="1"/>
              </p:cNvSpPr>
              <p:nvPr/>
            </p:nvSpPr>
            <p:spPr bwMode="auto">
              <a:xfrm>
                <a:off x="2434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8" name="Rectangle 392"/>
              <p:cNvSpPr>
                <a:spLocks noChangeAspect="1" noChangeArrowheads="1"/>
              </p:cNvSpPr>
              <p:nvPr/>
            </p:nvSpPr>
            <p:spPr bwMode="auto">
              <a:xfrm>
                <a:off x="2688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89" name="Rectangle 393"/>
              <p:cNvSpPr>
                <a:spLocks noChangeAspect="1" noChangeArrowheads="1"/>
              </p:cNvSpPr>
              <p:nvPr/>
            </p:nvSpPr>
            <p:spPr bwMode="auto">
              <a:xfrm>
                <a:off x="2942" y="2442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0" name="Rectangle 394"/>
              <p:cNvSpPr>
                <a:spLocks noChangeAspect="1" noChangeArrowheads="1"/>
              </p:cNvSpPr>
              <p:nvPr/>
            </p:nvSpPr>
            <p:spPr bwMode="auto">
              <a:xfrm>
                <a:off x="3195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1" name="Rectangle 395"/>
              <p:cNvSpPr>
                <a:spLocks noChangeAspect="1" noChangeArrowheads="1"/>
              </p:cNvSpPr>
              <p:nvPr/>
            </p:nvSpPr>
            <p:spPr bwMode="auto">
              <a:xfrm>
                <a:off x="3449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2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3703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3" name="Rectangle 397"/>
              <p:cNvSpPr>
                <a:spLocks noChangeAspect="1" noChangeArrowheads="1"/>
              </p:cNvSpPr>
              <p:nvPr/>
            </p:nvSpPr>
            <p:spPr bwMode="auto">
              <a:xfrm>
                <a:off x="3957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4" name="Rectangle 398"/>
              <p:cNvSpPr>
                <a:spLocks noChangeAspect="1" noChangeArrowheads="1"/>
              </p:cNvSpPr>
              <p:nvPr/>
            </p:nvSpPr>
            <p:spPr bwMode="auto">
              <a:xfrm>
                <a:off x="1672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5" name="Rectangle 399"/>
              <p:cNvSpPr>
                <a:spLocks noChangeAspect="1" noChangeArrowheads="1"/>
              </p:cNvSpPr>
              <p:nvPr/>
            </p:nvSpPr>
            <p:spPr bwMode="auto">
              <a:xfrm>
                <a:off x="1926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6" name="Rectangle 400"/>
              <p:cNvSpPr>
                <a:spLocks noChangeAspect="1" noChangeArrowheads="1"/>
              </p:cNvSpPr>
              <p:nvPr/>
            </p:nvSpPr>
            <p:spPr bwMode="auto">
              <a:xfrm>
                <a:off x="2180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7" name="Rectangle 401"/>
              <p:cNvSpPr>
                <a:spLocks noChangeAspect="1" noChangeArrowheads="1"/>
              </p:cNvSpPr>
              <p:nvPr/>
            </p:nvSpPr>
            <p:spPr bwMode="auto">
              <a:xfrm>
                <a:off x="2434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8" name="Rectangle 402"/>
              <p:cNvSpPr>
                <a:spLocks noChangeAspect="1" noChangeArrowheads="1"/>
              </p:cNvSpPr>
              <p:nvPr/>
            </p:nvSpPr>
            <p:spPr bwMode="auto">
              <a:xfrm>
                <a:off x="2688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99" name="Rectangle 403"/>
              <p:cNvSpPr>
                <a:spLocks noChangeAspect="1" noChangeArrowheads="1"/>
              </p:cNvSpPr>
              <p:nvPr/>
            </p:nvSpPr>
            <p:spPr bwMode="auto">
              <a:xfrm>
                <a:off x="2942" y="2197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0" name="Rectangle 404"/>
              <p:cNvSpPr>
                <a:spLocks noChangeAspect="1" noChangeArrowheads="1"/>
              </p:cNvSpPr>
              <p:nvPr/>
            </p:nvSpPr>
            <p:spPr bwMode="auto">
              <a:xfrm>
                <a:off x="3195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1" name="Rectangle 405"/>
              <p:cNvSpPr>
                <a:spLocks noChangeAspect="1" noChangeArrowheads="1"/>
              </p:cNvSpPr>
              <p:nvPr/>
            </p:nvSpPr>
            <p:spPr bwMode="auto">
              <a:xfrm>
                <a:off x="3449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2" name="Rectangle 406"/>
              <p:cNvSpPr>
                <a:spLocks noChangeAspect="1" noChangeArrowheads="1"/>
              </p:cNvSpPr>
              <p:nvPr/>
            </p:nvSpPr>
            <p:spPr bwMode="auto">
              <a:xfrm>
                <a:off x="3703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3" name="Rectangle 407"/>
              <p:cNvSpPr>
                <a:spLocks noChangeAspect="1" noChangeArrowheads="1"/>
              </p:cNvSpPr>
              <p:nvPr/>
            </p:nvSpPr>
            <p:spPr bwMode="auto">
              <a:xfrm>
                <a:off x="3957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4" name="Rectangle 408"/>
              <p:cNvSpPr>
                <a:spLocks noChangeAspect="1" noChangeArrowheads="1"/>
              </p:cNvSpPr>
              <p:nvPr/>
            </p:nvSpPr>
            <p:spPr bwMode="auto">
              <a:xfrm>
                <a:off x="1672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5" name="Rectangle 409"/>
              <p:cNvSpPr>
                <a:spLocks noChangeAspect="1" noChangeArrowheads="1"/>
              </p:cNvSpPr>
              <p:nvPr/>
            </p:nvSpPr>
            <p:spPr bwMode="auto">
              <a:xfrm>
                <a:off x="1926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" name="Rectangle 410"/>
              <p:cNvSpPr>
                <a:spLocks noChangeAspect="1" noChangeArrowheads="1"/>
              </p:cNvSpPr>
              <p:nvPr/>
            </p:nvSpPr>
            <p:spPr bwMode="auto">
              <a:xfrm>
                <a:off x="2180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7" name="Rectangle 411"/>
              <p:cNvSpPr>
                <a:spLocks noChangeAspect="1" noChangeArrowheads="1"/>
              </p:cNvSpPr>
              <p:nvPr/>
            </p:nvSpPr>
            <p:spPr bwMode="auto">
              <a:xfrm>
                <a:off x="2434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8" name="Rectangle 412"/>
              <p:cNvSpPr>
                <a:spLocks noChangeAspect="1" noChangeArrowheads="1"/>
              </p:cNvSpPr>
              <p:nvPr/>
            </p:nvSpPr>
            <p:spPr bwMode="auto">
              <a:xfrm>
                <a:off x="2688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9" name="Rectangle 413"/>
              <p:cNvSpPr>
                <a:spLocks noChangeAspect="1" noChangeArrowheads="1"/>
              </p:cNvSpPr>
              <p:nvPr/>
            </p:nvSpPr>
            <p:spPr bwMode="auto">
              <a:xfrm>
                <a:off x="2942" y="1952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0" name="Rectangle 414"/>
              <p:cNvSpPr>
                <a:spLocks noChangeAspect="1" noChangeArrowheads="1"/>
              </p:cNvSpPr>
              <p:nvPr/>
            </p:nvSpPr>
            <p:spPr bwMode="auto">
              <a:xfrm>
                <a:off x="3195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1" name="Rectangle 415"/>
              <p:cNvSpPr>
                <a:spLocks noChangeAspect="1" noChangeArrowheads="1"/>
              </p:cNvSpPr>
              <p:nvPr/>
            </p:nvSpPr>
            <p:spPr bwMode="auto">
              <a:xfrm>
                <a:off x="3449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2" name="Rectangle 416"/>
              <p:cNvSpPr>
                <a:spLocks noChangeAspect="1" noChangeArrowheads="1"/>
              </p:cNvSpPr>
              <p:nvPr/>
            </p:nvSpPr>
            <p:spPr bwMode="auto">
              <a:xfrm>
                <a:off x="3703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3" name="Rectangle 417"/>
              <p:cNvSpPr>
                <a:spLocks noChangeAspect="1" noChangeArrowheads="1"/>
              </p:cNvSpPr>
              <p:nvPr/>
            </p:nvSpPr>
            <p:spPr bwMode="auto">
              <a:xfrm>
                <a:off x="3957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4" name="Rectangle 418"/>
              <p:cNvSpPr>
                <a:spLocks noChangeAspect="1" noChangeArrowheads="1"/>
              </p:cNvSpPr>
              <p:nvPr/>
            </p:nvSpPr>
            <p:spPr bwMode="auto">
              <a:xfrm>
                <a:off x="1672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5" name="Rectangle 419"/>
              <p:cNvSpPr>
                <a:spLocks noChangeAspect="1" noChangeArrowheads="1"/>
              </p:cNvSpPr>
              <p:nvPr/>
            </p:nvSpPr>
            <p:spPr bwMode="auto">
              <a:xfrm>
                <a:off x="1926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6" name="Rectangle 420"/>
              <p:cNvSpPr>
                <a:spLocks noChangeAspect="1" noChangeArrowheads="1"/>
              </p:cNvSpPr>
              <p:nvPr/>
            </p:nvSpPr>
            <p:spPr bwMode="auto">
              <a:xfrm>
                <a:off x="2180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7" name="Rectangle 421"/>
              <p:cNvSpPr>
                <a:spLocks noChangeAspect="1" noChangeArrowheads="1"/>
              </p:cNvSpPr>
              <p:nvPr/>
            </p:nvSpPr>
            <p:spPr bwMode="auto">
              <a:xfrm>
                <a:off x="2434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8" name="Rectangle 422"/>
              <p:cNvSpPr>
                <a:spLocks noChangeAspect="1" noChangeArrowheads="1"/>
              </p:cNvSpPr>
              <p:nvPr/>
            </p:nvSpPr>
            <p:spPr bwMode="auto">
              <a:xfrm>
                <a:off x="2688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19" name="Rectangle 423"/>
              <p:cNvSpPr>
                <a:spLocks noChangeAspect="1" noChangeArrowheads="1"/>
              </p:cNvSpPr>
              <p:nvPr/>
            </p:nvSpPr>
            <p:spPr bwMode="auto">
              <a:xfrm>
                <a:off x="2942" y="1706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0" name="Rectangle 424"/>
              <p:cNvSpPr>
                <a:spLocks noChangeAspect="1" noChangeArrowheads="1"/>
              </p:cNvSpPr>
              <p:nvPr/>
            </p:nvSpPr>
            <p:spPr bwMode="auto">
              <a:xfrm>
                <a:off x="3195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1" name="Rectangle 425"/>
              <p:cNvSpPr>
                <a:spLocks noChangeAspect="1" noChangeArrowheads="1"/>
              </p:cNvSpPr>
              <p:nvPr/>
            </p:nvSpPr>
            <p:spPr bwMode="auto">
              <a:xfrm>
                <a:off x="3449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2" name="Rectangle 426"/>
              <p:cNvSpPr>
                <a:spLocks noChangeAspect="1" noChangeArrowheads="1"/>
              </p:cNvSpPr>
              <p:nvPr/>
            </p:nvSpPr>
            <p:spPr bwMode="auto">
              <a:xfrm>
                <a:off x="3703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3" name="Rectangle 427"/>
              <p:cNvSpPr>
                <a:spLocks noChangeAspect="1" noChangeArrowheads="1"/>
              </p:cNvSpPr>
              <p:nvPr/>
            </p:nvSpPr>
            <p:spPr bwMode="auto">
              <a:xfrm>
                <a:off x="3957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4" name="Rectangle 428"/>
              <p:cNvSpPr>
                <a:spLocks noChangeAspect="1" noChangeArrowheads="1"/>
              </p:cNvSpPr>
              <p:nvPr/>
            </p:nvSpPr>
            <p:spPr bwMode="auto">
              <a:xfrm>
                <a:off x="1672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5" name="Rectangle 429"/>
              <p:cNvSpPr>
                <a:spLocks noChangeAspect="1" noChangeArrowheads="1"/>
              </p:cNvSpPr>
              <p:nvPr/>
            </p:nvSpPr>
            <p:spPr bwMode="auto">
              <a:xfrm>
                <a:off x="1926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6" name="Rectangle 430"/>
              <p:cNvSpPr>
                <a:spLocks noChangeAspect="1" noChangeArrowheads="1"/>
              </p:cNvSpPr>
              <p:nvPr/>
            </p:nvSpPr>
            <p:spPr bwMode="auto">
              <a:xfrm>
                <a:off x="2180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7" name="Rectangle 431"/>
              <p:cNvSpPr>
                <a:spLocks noChangeAspect="1" noChangeArrowheads="1"/>
              </p:cNvSpPr>
              <p:nvPr/>
            </p:nvSpPr>
            <p:spPr bwMode="auto">
              <a:xfrm>
                <a:off x="2434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8" name="Rectangle 432"/>
              <p:cNvSpPr>
                <a:spLocks noChangeAspect="1" noChangeArrowheads="1"/>
              </p:cNvSpPr>
              <p:nvPr/>
            </p:nvSpPr>
            <p:spPr bwMode="auto">
              <a:xfrm>
                <a:off x="2688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29" name="Rectangle 433"/>
              <p:cNvSpPr>
                <a:spLocks noChangeAspect="1" noChangeArrowheads="1"/>
              </p:cNvSpPr>
              <p:nvPr/>
            </p:nvSpPr>
            <p:spPr bwMode="auto">
              <a:xfrm>
                <a:off x="2942" y="1461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0" name="Rectangle 434"/>
              <p:cNvSpPr>
                <a:spLocks noChangeAspect="1" noChangeArrowheads="1"/>
              </p:cNvSpPr>
              <p:nvPr/>
            </p:nvSpPr>
            <p:spPr bwMode="auto">
              <a:xfrm>
                <a:off x="3195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1" name="Rectangle 435"/>
              <p:cNvSpPr>
                <a:spLocks noChangeAspect="1" noChangeArrowheads="1"/>
              </p:cNvSpPr>
              <p:nvPr/>
            </p:nvSpPr>
            <p:spPr bwMode="auto">
              <a:xfrm>
                <a:off x="3449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2" name="Rectangle 436"/>
              <p:cNvSpPr>
                <a:spLocks noChangeAspect="1" noChangeArrowheads="1"/>
              </p:cNvSpPr>
              <p:nvPr/>
            </p:nvSpPr>
            <p:spPr bwMode="auto">
              <a:xfrm>
                <a:off x="3703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3" name="Rectangle 437"/>
              <p:cNvSpPr>
                <a:spLocks noChangeAspect="1" noChangeArrowheads="1"/>
              </p:cNvSpPr>
              <p:nvPr/>
            </p:nvSpPr>
            <p:spPr bwMode="auto">
              <a:xfrm>
                <a:off x="3957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4" name="Rectangle 438"/>
              <p:cNvSpPr>
                <a:spLocks noChangeAspect="1" noChangeArrowheads="1"/>
              </p:cNvSpPr>
              <p:nvPr/>
            </p:nvSpPr>
            <p:spPr bwMode="auto">
              <a:xfrm>
                <a:off x="1672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5" name="Rectangle 439"/>
              <p:cNvSpPr>
                <a:spLocks noChangeAspect="1" noChangeArrowheads="1"/>
              </p:cNvSpPr>
              <p:nvPr/>
            </p:nvSpPr>
            <p:spPr bwMode="auto">
              <a:xfrm>
                <a:off x="1926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6" name="Rectangle 440"/>
              <p:cNvSpPr>
                <a:spLocks noChangeAspect="1" noChangeArrowheads="1"/>
              </p:cNvSpPr>
              <p:nvPr/>
            </p:nvSpPr>
            <p:spPr bwMode="auto">
              <a:xfrm>
                <a:off x="2180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7" name="Rectangle 441"/>
              <p:cNvSpPr>
                <a:spLocks noChangeAspect="1" noChangeArrowheads="1"/>
              </p:cNvSpPr>
              <p:nvPr/>
            </p:nvSpPr>
            <p:spPr bwMode="auto">
              <a:xfrm>
                <a:off x="2434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8" name="Rectangle 442"/>
              <p:cNvSpPr>
                <a:spLocks noChangeAspect="1" noChangeArrowheads="1"/>
              </p:cNvSpPr>
              <p:nvPr/>
            </p:nvSpPr>
            <p:spPr bwMode="auto">
              <a:xfrm>
                <a:off x="2688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39" name="Rectangle 443"/>
              <p:cNvSpPr>
                <a:spLocks noChangeAspect="1" noChangeArrowheads="1"/>
              </p:cNvSpPr>
              <p:nvPr/>
            </p:nvSpPr>
            <p:spPr bwMode="auto">
              <a:xfrm>
                <a:off x="2942" y="1215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0" name="Rectangle 444"/>
              <p:cNvSpPr>
                <a:spLocks noChangeAspect="1" noChangeArrowheads="1"/>
              </p:cNvSpPr>
              <p:nvPr/>
            </p:nvSpPr>
            <p:spPr bwMode="auto">
              <a:xfrm>
                <a:off x="3195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1" name="Rectangle 445"/>
              <p:cNvSpPr>
                <a:spLocks noChangeAspect="1" noChangeArrowheads="1"/>
              </p:cNvSpPr>
              <p:nvPr/>
            </p:nvSpPr>
            <p:spPr bwMode="auto">
              <a:xfrm>
                <a:off x="3449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2" name="Rectangle 446"/>
              <p:cNvSpPr>
                <a:spLocks noChangeAspect="1" noChangeArrowheads="1"/>
              </p:cNvSpPr>
              <p:nvPr/>
            </p:nvSpPr>
            <p:spPr bwMode="auto">
              <a:xfrm>
                <a:off x="3703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3" name="Rectangle 447"/>
              <p:cNvSpPr>
                <a:spLocks noChangeAspect="1" noChangeArrowheads="1"/>
              </p:cNvSpPr>
              <p:nvPr/>
            </p:nvSpPr>
            <p:spPr bwMode="auto">
              <a:xfrm>
                <a:off x="3957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4" name="Rectangle 448"/>
              <p:cNvSpPr>
                <a:spLocks noChangeAspect="1" noChangeArrowheads="1"/>
              </p:cNvSpPr>
              <p:nvPr/>
            </p:nvSpPr>
            <p:spPr bwMode="auto">
              <a:xfrm>
                <a:off x="1672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5" name="Rectangle 449"/>
              <p:cNvSpPr>
                <a:spLocks noChangeAspect="1" noChangeArrowheads="1"/>
              </p:cNvSpPr>
              <p:nvPr/>
            </p:nvSpPr>
            <p:spPr bwMode="auto">
              <a:xfrm>
                <a:off x="1926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6" name="Rectangle 450"/>
              <p:cNvSpPr>
                <a:spLocks noChangeAspect="1" noChangeArrowheads="1"/>
              </p:cNvSpPr>
              <p:nvPr/>
            </p:nvSpPr>
            <p:spPr bwMode="auto">
              <a:xfrm>
                <a:off x="2180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7" name="Rectangle 451"/>
              <p:cNvSpPr>
                <a:spLocks noChangeAspect="1" noChangeArrowheads="1"/>
              </p:cNvSpPr>
              <p:nvPr/>
            </p:nvSpPr>
            <p:spPr bwMode="auto">
              <a:xfrm>
                <a:off x="2434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8" name="Rectangle 452"/>
              <p:cNvSpPr>
                <a:spLocks noChangeAspect="1" noChangeArrowheads="1"/>
              </p:cNvSpPr>
              <p:nvPr/>
            </p:nvSpPr>
            <p:spPr bwMode="auto">
              <a:xfrm>
                <a:off x="2688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49" name="Rectangle 453"/>
              <p:cNvSpPr>
                <a:spLocks noChangeAspect="1" noChangeArrowheads="1"/>
              </p:cNvSpPr>
              <p:nvPr/>
            </p:nvSpPr>
            <p:spPr bwMode="auto">
              <a:xfrm>
                <a:off x="2942" y="970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50" name="Rectangle 454"/>
              <p:cNvSpPr>
                <a:spLocks noChangeAspect="1" noChangeArrowheads="1"/>
              </p:cNvSpPr>
              <p:nvPr/>
            </p:nvSpPr>
            <p:spPr bwMode="auto">
              <a:xfrm>
                <a:off x="3195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51" name="Rectangle 455"/>
              <p:cNvSpPr>
                <a:spLocks noChangeAspect="1" noChangeArrowheads="1"/>
              </p:cNvSpPr>
              <p:nvPr/>
            </p:nvSpPr>
            <p:spPr bwMode="auto">
              <a:xfrm>
                <a:off x="3449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52" name="Rectangle 456"/>
              <p:cNvSpPr>
                <a:spLocks noChangeAspect="1" noChangeArrowheads="1"/>
              </p:cNvSpPr>
              <p:nvPr/>
            </p:nvSpPr>
            <p:spPr bwMode="auto">
              <a:xfrm>
                <a:off x="3703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53" name="Rectangle 457"/>
              <p:cNvSpPr>
                <a:spLocks noChangeAspect="1" noChangeArrowheads="1"/>
              </p:cNvSpPr>
              <p:nvPr/>
            </p:nvSpPr>
            <p:spPr bwMode="auto">
              <a:xfrm>
                <a:off x="3957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54" name="Line 458"/>
            <p:cNvSpPr>
              <a:spLocks noChangeAspect="1" noChangeShapeType="1"/>
            </p:cNvSpPr>
            <p:nvPr/>
          </p:nvSpPr>
          <p:spPr bwMode="auto">
            <a:xfrm>
              <a:off x="387" y="1778"/>
              <a:ext cx="2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55" name="Freeform 459"/>
            <p:cNvSpPr>
              <a:spLocks noChangeAspect="1"/>
            </p:cNvSpPr>
            <p:nvPr/>
          </p:nvSpPr>
          <p:spPr bwMode="auto">
            <a:xfrm>
              <a:off x="387" y="1778"/>
              <a:ext cx="2416" cy="2449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434" y="342"/>
                </a:cxn>
                <a:cxn ang="0">
                  <a:pos x="434" y="0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56" name="Line 460"/>
            <p:cNvSpPr>
              <a:spLocks noChangeAspect="1" noChangeShapeType="1"/>
            </p:cNvSpPr>
            <p:nvPr/>
          </p:nvSpPr>
          <p:spPr bwMode="auto">
            <a:xfrm>
              <a:off x="387" y="399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57" name="Line 461"/>
            <p:cNvSpPr>
              <a:spLocks noChangeAspect="1" noChangeShapeType="1"/>
            </p:cNvSpPr>
            <p:nvPr/>
          </p:nvSpPr>
          <p:spPr bwMode="auto">
            <a:xfrm>
              <a:off x="387" y="248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58" name="Line 462"/>
            <p:cNvSpPr>
              <a:spLocks noChangeAspect="1" noChangeShapeType="1"/>
            </p:cNvSpPr>
            <p:nvPr/>
          </p:nvSpPr>
          <p:spPr bwMode="auto">
            <a:xfrm>
              <a:off x="255" y="1778"/>
              <a:ext cx="2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59" name="Line 463"/>
            <p:cNvSpPr>
              <a:spLocks noChangeAspect="1" noChangeShapeType="1"/>
            </p:cNvSpPr>
            <p:nvPr/>
          </p:nvSpPr>
          <p:spPr bwMode="auto">
            <a:xfrm flipH="1" flipV="1">
              <a:off x="258" y="4080"/>
              <a:ext cx="341" cy="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0" name="Line 464"/>
            <p:cNvSpPr>
              <a:spLocks noChangeAspect="1" noChangeShapeType="1"/>
            </p:cNvSpPr>
            <p:nvPr/>
          </p:nvSpPr>
          <p:spPr bwMode="auto">
            <a:xfrm flipH="1" flipV="1">
              <a:off x="267" y="3145"/>
              <a:ext cx="226" cy="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1" name="Line 465"/>
            <p:cNvSpPr>
              <a:spLocks noChangeAspect="1" noChangeShapeType="1"/>
            </p:cNvSpPr>
            <p:nvPr/>
          </p:nvSpPr>
          <p:spPr bwMode="auto">
            <a:xfrm flipH="1" flipV="1">
              <a:off x="264" y="2887"/>
              <a:ext cx="301" cy="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2" name="Line 466"/>
            <p:cNvSpPr>
              <a:spLocks noChangeAspect="1" noChangeShapeType="1"/>
            </p:cNvSpPr>
            <p:nvPr/>
          </p:nvSpPr>
          <p:spPr bwMode="auto">
            <a:xfrm flipH="1">
              <a:off x="270" y="2607"/>
              <a:ext cx="334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3" name="Line 467"/>
            <p:cNvSpPr>
              <a:spLocks noChangeAspect="1" noChangeShapeType="1"/>
            </p:cNvSpPr>
            <p:nvPr/>
          </p:nvSpPr>
          <p:spPr bwMode="auto">
            <a:xfrm flipH="1" flipV="1">
              <a:off x="387" y="3829"/>
              <a:ext cx="206" cy="24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4" name="Line 468"/>
            <p:cNvSpPr>
              <a:spLocks noChangeAspect="1" noChangeShapeType="1"/>
            </p:cNvSpPr>
            <p:nvPr/>
          </p:nvSpPr>
          <p:spPr bwMode="auto">
            <a:xfrm flipV="1">
              <a:off x="387" y="3780"/>
              <a:ext cx="6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5" name="Line 469"/>
            <p:cNvSpPr>
              <a:spLocks noChangeAspect="1" noChangeShapeType="1"/>
            </p:cNvSpPr>
            <p:nvPr/>
          </p:nvSpPr>
          <p:spPr bwMode="auto">
            <a:xfrm flipH="1" flipV="1">
              <a:off x="599" y="4104"/>
              <a:ext cx="90" cy="1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6" name="Line 470"/>
            <p:cNvSpPr>
              <a:spLocks noChangeAspect="1" noChangeShapeType="1"/>
            </p:cNvSpPr>
            <p:nvPr/>
          </p:nvSpPr>
          <p:spPr bwMode="auto">
            <a:xfrm flipH="1" flipV="1">
              <a:off x="593" y="4075"/>
              <a:ext cx="6" cy="2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7" name="Line 471"/>
            <p:cNvSpPr>
              <a:spLocks noChangeAspect="1" noChangeShapeType="1"/>
            </p:cNvSpPr>
            <p:nvPr/>
          </p:nvSpPr>
          <p:spPr bwMode="auto">
            <a:xfrm flipV="1">
              <a:off x="593" y="3815"/>
              <a:ext cx="78" cy="2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8" name="Line 472"/>
            <p:cNvSpPr>
              <a:spLocks noChangeAspect="1" noChangeShapeType="1"/>
            </p:cNvSpPr>
            <p:nvPr/>
          </p:nvSpPr>
          <p:spPr bwMode="auto">
            <a:xfrm flipV="1">
              <a:off x="449" y="3591"/>
              <a:ext cx="77" cy="18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69" name="Line 473"/>
            <p:cNvSpPr>
              <a:spLocks noChangeAspect="1" noChangeShapeType="1"/>
            </p:cNvSpPr>
            <p:nvPr/>
          </p:nvSpPr>
          <p:spPr bwMode="auto">
            <a:xfrm flipH="1" flipV="1">
              <a:off x="449" y="3780"/>
              <a:ext cx="222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0" name="Line 474"/>
            <p:cNvSpPr>
              <a:spLocks noChangeAspect="1" noChangeShapeType="1"/>
            </p:cNvSpPr>
            <p:nvPr/>
          </p:nvSpPr>
          <p:spPr bwMode="auto">
            <a:xfrm flipH="1">
              <a:off x="671" y="3787"/>
              <a:ext cx="34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1" name="Line 475"/>
            <p:cNvSpPr>
              <a:spLocks noChangeAspect="1" noChangeShapeType="1"/>
            </p:cNvSpPr>
            <p:nvPr/>
          </p:nvSpPr>
          <p:spPr bwMode="auto">
            <a:xfrm flipH="1" flipV="1">
              <a:off x="387" y="3485"/>
              <a:ext cx="139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2" name="Line 476"/>
            <p:cNvSpPr>
              <a:spLocks noChangeAspect="1" noChangeShapeType="1"/>
            </p:cNvSpPr>
            <p:nvPr/>
          </p:nvSpPr>
          <p:spPr bwMode="auto">
            <a:xfrm flipV="1">
              <a:off x="387" y="3366"/>
              <a:ext cx="106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3" name="Line 477"/>
            <p:cNvSpPr>
              <a:spLocks noChangeAspect="1" noChangeShapeType="1"/>
            </p:cNvSpPr>
            <p:nvPr/>
          </p:nvSpPr>
          <p:spPr bwMode="auto">
            <a:xfrm flipH="1">
              <a:off x="526" y="3584"/>
              <a:ext cx="101" cy="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4" name="Line 478"/>
            <p:cNvSpPr>
              <a:spLocks noChangeAspect="1" noChangeShapeType="1"/>
            </p:cNvSpPr>
            <p:nvPr/>
          </p:nvSpPr>
          <p:spPr bwMode="auto">
            <a:xfrm flipV="1">
              <a:off x="493" y="3190"/>
              <a:ext cx="1" cy="1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5" name="Line 479"/>
            <p:cNvSpPr>
              <a:spLocks noChangeAspect="1" noChangeShapeType="1"/>
            </p:cNvSpPr>
            <p:nvPr/>
          </p:nvSpPr>
          <p:spPr bwMode="auto">
            <a:xfrm flipV="1">
              <a:off x="493" y="3176"/>
              <a:ext cx="39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6" name="Line 480"/>
            <p:cNvSpPr>
              <a:spLocks noChangeAspect="1" noChangeShapeType="1"/>
            </p:cNvSpPr>
            <p:nvPr/>
          </p:nvSpPr>
          <p:spPr bwMode="auto">
            <a:xfrm flipH="1" flipV="1">
              <a:off x="493" y="3366"/>
              <a:ext cx="223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7" name="Line 481"/>
            <p:cNvSpPr>
              <a:spLocks noChangeAspect="1" noChangeShapeType="1"/>
            </p:cNvSpPr>
            <p:nvPr/>
          </p:nvSpPr>
          <p:spPr bwMode="auto">
            <a:xfrm flipV="1">
              <a:off x="532" y="3113"/>
              <a:ext cx="50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8" name="Line 482"/>
            <p:cNvSpPr>
              <a:spLocks noChangeAspect="1" noChangeShapeType="1"/>
            </p:cNvSpPr>
            <p:nvPr/>
          </p:nvSpPr>
          <p:spPr bwMode="auto">
            <a:xfrm flipH="1" flipV="1">
              <a:off x="532" y="3176"/>
              <a:ext cx="178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79" name="Line 483"/>
            <p:cNvSpPr>
              <a:spLocks noChangeAspect="1" noChangeShapeType="1"/>
            </p:cNvSpPr>
            <p:nvPr/>
          </p:nvSpPr>
          <p:spPr bwMode="auto">
            <a:xfrm flipH="1" flipV="1">
              <a:off x="565" y="2958"/>
              <a:ext cx="17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0" name="Line 484"/>
            <p:cNvSpPr>
              <a:spLocks noChangeAspect="1" noChangeShapeType="1"/>
            </p:cNvSpPr>
            <p:nvPr/>
          </p:nvSpPr>
          <p:spPr bwMode="auto">
            <a:xfrm flipV="1">
              <a:off x="565" y="2860"/>
              <a:ext cx="106" cy="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1" name="Line 485"/>
            <p:cNvSpPr>
              <a:spLocks noChangeAspect="1" noChangeShapeType="1"/>
            </p:cNvSpPr>
            <p:nvPr/>
          </p:nvSpPr>
          <p:spPr bwMode="auto">
            <a:xfrm flipH="1">
              <a:off x="582" y="3113"/>
              <a:ext cx="189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2" name="Line 486"/>
            <p:cNvSpPr>
              <a:spLocks noChangeAspect="1" noChangeShapeType="1"/>
            </p:cNvSpPr>
            <p:nvPr/>
          </p:nvSpPr>
          <p:spPr bwMode="auto">
            <a:xfrm flipH="1" flipV="1">
              <a:off x="627" y="3584"/>
              <a:ext cx="83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3" name="Line 487"/>
            <p:cNvSpPr>
              <a:spLocks noChangeAspect="1" noChangeShapeType="1"/>
            </p:cNvSpPr>
            <p:nvPr/>
          </p:nvSpPr>
          <p:spPr bwMode="auto">
            <a:xfrm flipV="1">
              <a:off x="627" y="3443"/>
              <a:ext cx="94" cy="14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4" name="Line 488"/>
            <p:cNvSpPr>
              <a:spLocks noChangeAspect="1" noChangeShapeType="1"/>
            </p:cNvSpPr>
            <p:nvPr/>
          </p:nvSpPr>
          <p:spPr bwMode="auto">
            <a:xfrm flipH="1" flipV="1">
              <a:off x="705" y="3787"/>
              <a:ext cx="167" cy="9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5" name="Line 489"/>
            <p:cNvSpPr>
              <a:spLocks noChangeAspect="1" noChangeShapeType="1"/>
            </p:cNvSpPr>
            <p:nvPr/>
          </p:nvSpPr>
          <p:spPr bwMode="auto">
            <a:xfrm flipV="1">
              <a:off x="705" y="3710"/>
              <a:ext cx="5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6" name="Line 490"/>
            <p:cNvSpPr>
              <a:spLocks noChangeAspect="1" noChangeShapeType="1"/>
            </p:cNvSpPr>
            <p:nvPr/>
          </p:nvSpPr>
          <p:spPr bwMode="auto">
            <a:xfrm flipV="1">
              <a:off x="710" y="3633"/>
              <a:ext cx="184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7" name="Line 491"/>
            <p:cNvSpPr>
              <a:spLocks noChangeAspect="1" noChangeShapeType="1"/>
            </p:cNvSpPr>
            <p:nvPr/>
          </p:nvSpPr>
          <p:spPr bwMode="auto">
            <a:xfrm flipH="1" flipV="1">
              <a:off x="872" y="3879"/>
              <a:ext cx="177" cy="34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8" name="Line 492"/>
            <p:cNvSpPr>
              <a:spLocks noChangeAspect="1" noChangeShapeType="1"/>
            </p:cNvSpPr>
            <p:nvPr/>
          </p:nvSpPr>
          <p:spPr bwMode="auto">
            <a:xfrm flipV="1">
              <a:off x="872" y="3675"/>
              <a:ext cx="77" cy="2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89" name="Line 493"/>
            <p:cNvSpPr>
              <a:spLocks noChangeAspect="1" noChangeShapeType="1"/>
            </p:cNvSpPr>
            <p:nvPr/>
          </p:nvSpPr>
          <p:spPr bwMode="auto">
            <a:xfrm flipH="1" flipV="1">
              <a:off x="860" y="3506"/>
              <a:ext cx="34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0" name="Line 494"/>
            <p:cNvSpPr>
              <a:spLocks noChangeAspect="1" noChangeShapeType="1"/>
            </p:cNvSpPr>
            <p:nvPr/>
          </p:nvSpPr>
          <p:spPr bwMode="auto">
            <a:xfrm flipH="1" flipV="1">
              <a:off x="894" y="3633"/>
              <a:ext cx="55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1" name="Line 495"/>
            <p:cNvSpPr>
              <a:spLocks noChangeAspect="1" noChangeShapeType="1"/>
            </p:cNvSpPr>
            <p:nvPr/>
          </p:nvSpPr>
          <p:spPr bwMode="auto">
            <a:xfrm flipH="1">
              <a:off x="949" y="3675"/>
              <a:ext cx="73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2" name="Line 496"/>
            <p:cNvSpPr>
              <a:spLocks noChangeAspect="1" noChangeShapeType="1"/>
            </p:cNvSpPr>
            <p:nvPr/>
          </p:nvSpPr>
          <p:spPr bwMode="auto">
            <a:xfrm flipH="1" flipV="1">
              <a:off x="716" y="3422"/>
              <a:ext cx="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3" name="Line 497"/>
            <p:cNvSpPr>
              <a:spLocks noChangeAspect="1" noChangeShapeType="1"/>
            </p:cNvSpPr>
            <p:nvPr/>
          </p:nvSpPr>
          <p:spPr bwMode="auto">
            <a:xfrm flipV="1">
              <a:off x="716" y="3408"/>
              <a:ext cx="5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4" name="Line 498"/>
            <p:cNvSpPr>
              <a:spLocks noChangeAspect="1" noChangeShapeType="1"/>
            </p:cNvSpPr>
            <p:nvPr/>
          </p:nvSpPr>
          <p:spPr bwMode="auto">
            <a:xfrm flipH="1" flipV="1">
              <a:off x="721" y="3443"/>
              <a:ext cx="139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5" name="Line 499"/>
            <p:cNvSpPr>
              <a:spLocks noChangeAspect="1" noChangeShapeType="1"/>
            </p:cNvSpPr>
            <p:nvPr/>
          </p:nvSpPr>
          <p:spPr bwMode="auto">
            <a:xfrm flipH="1">
              <a:off x="860" y="3450"/>
              <a:ext cx="95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6" name="Line 500"/>
            <p:cNvSpPr>
              <a:spLocks noChangeAspect="1" noChangeShapeType="1"/>
            </p:cNvSpPr>
            <p:nvPr/>
          </p:nvSpPr>
          <p:spPr bwMode="auto">
            <a:xfrm flipH="1" flipV="1">
              <a:off x="710" y="3331"/>
              <a:ext cx="11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7" name="Line 501"/>
            <p:cNvSpPr>
              <a:spLocks noChangeAspect="1" noChangeShapeType="1"/>
            </p:cNvSpPr>
            <p:nvPr/>
          </p:nvSpPr>
          <p:spPr bwMode="auto">
            <a:xfrm flipV="1">
              <a:off x="710" y="3197"/>
              <a:ext cx="78" cy="13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8" name="Line 502"/>
            <p:cNvSpPr>
              <a:spLocks noChangeAspect="1" noChangeShapeType="1"/>
            </p:cNvSpPr>
            <p:nvPr/>
          </p:nvSpPr>
          <p:spPr bwMode="auto">
            <a:xfrm flipH="1">
              <a:off x="721" y="3295"/>
              <a:ext cx="212" cy="1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99" name="Line 503"/>
            <p:cNvSpPr>
              <a:spLocks noChangeAspect="1" noChangeShapeType="1"/>
            </p:cNvSpPr>
            <p:nvPr/>
          </p:nvSpPr>
          <p:spPr bwMode="auto">
            <a:xfrm flipH="1" flipV="1">
              <a:off x="771" y="3113"/>
              <a:ext cx="17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0" name="Line 504"/>
            <p:cNvSpPr>
              <a:spLocks noChangeAspect="1" noChangeShapeType="1"/>
            </p:cNvSpPr>
            <p:nvPr/>
          </p:nvSpPr>
          <p:spPr bwMode="auto">
            <a:xfrm flipV="1">
              <a:off x="771" y="3085"/>
              <a:ext cx="28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1" name="Line 505"/>
            <p:cNvSpPr>
              <a:spLocks noChangeAspect="1" noChangeShapeType="1"/>
            </p:cNvSpPr>
            <p:nvPr/>
          </p:nvSpPr>
          <p:spPr bwMode="auto">
            <a:xfrm flipH="1" flipV="1">
              <a:off x="788" y="3197"/>
              <a:ext cx="139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2" name="Line 506"/>
            <p:cNvSpPr>
              <a:spLocks noChangeAspect="1" noChangeShapeType="1"/>
            </p:cNvSpPr>
            <p:nvPr/>
          </p:nvSpPr>
          <p:spPr bwMode="auto">
            <a:xfrm flipV="1">
              <a:off x="799" y="2916"/>
              <a:ext cx="6" cy="1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3" name="Line 507"/>
            <p:cNvSpPr>
              <a:spLocks noChangeAspect="1" noChangeShapeType="1"/>
            </p:cNvSpPr>
            <p:nvPr/>
          </p:nvSpPr>
          <p:spPr bwMode="auto">
            <a:xfrm flipH="1" flipV="1">
              <a:off x="799" y="3085"/>
              <a:ext cx="206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4" name="Line 508"/>
            <p:cNvSpPr>
              <a:spLocks noChangeAspect="1" noChangeShapeType="1"/>
            </p:cNvSpPr>
            <p:nvPr/>
          </p:nvSpPr>
          <p:spPr bwMode="auto">
            <a:xfrm flipH="1" flipV="1">
              <a:off x="604" y="2607"/>
              <a:ext cx="67" cy="2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5" name="Line 509"/>
            <p:cNvSpPr>
              <a:spLocks noChangeAspect="1" noChangeShapeType="1"/>
            </p:cNvSpPr>
            <p:nvPr/>
          </p:nvSpPr>
          <p:spPr bwMode="auto">
            <a:xfrm flipV="1">
              <a:off x="604" y="1975"/>
              <a:ext cx="446" cy="6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6" name="Line 510"/>
            <p:cNvSpPr>
              <a:spLocks noChangeAspect="1" noChangeShapeType="1"/>
            </p:cNvSpPr>
            <p:nvPr/>
          </p:nvSpPr>
          <p:spPr bwMode="auto">
            <a:xfrm flipH="1" flipV="1">
              <a:off x="671" y="2860"/>
              <a:ext cx="134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7" name="Line 511"/>
            <p:cNvSpPr>
              <a:spLocks noChangeAspect="1" noChangeShapeType="1"/>
            </p:cNvSpPr>
            <p:nvPr/>
          </p:nvSpPr>
          <p:spPr bwMode="auto">
            <a:xfrm flipH="1">
              <a:off x="805" y="2705"/>
              <a:ext cx="501" cy="2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8" name="Line 512"/>
            <p:cNvSpPr>
              <a:spLocks noChangeAspect="1" noChangeShapeType="1"/>
            </p:cNvSpPr>
            <p:nvPr/>
          </p:nvSpPr>
          <p:spPr bwMode="auto">
            <a:xfrm flipH="1" flipV="1">
              <a:off x="955" y="3450"/>
              <a:ext cx="95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09" name="Line 513"/>
            <p:cNvSpPr>
              <a:spLocks noChangeAspect="1" noChangeShapeType="1"/>
            </p:cNvSpPr>
            <p:nvPr/>
          </p:nvSpPr>
          <p:spPr bwMode="auto">
            <a:xfrm flipV="1">
              <a:off x="955" y="3317"/>
              <a:ext cx="1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0" name="Line 514"/>
            <p:cNvSpPr>
              <a:spLocks noChangeAspect="1" noChangeShapeType="1"/>
            </p:cNvSpPr>
            <p:nvPr/>
          </p:nvSpPr>
          <p:spPr bwMode="auto">
            <a:xfrm flipH="1" flipV="1">
              <a:off x="933" y="3295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1" name="Line 515"/>
            <p:cNvSpPr>
              <a:spLocks noChangeAspect="1" noChangeShapeType="1"/>
            </p:cNvSpPr>
            <p:nvPr/>
          </p:nvSpPr>
          <p:spPr bwMode="auto">
            <a:xfrm flipH="1" flipV="1">
              <a:off x="927" y="3267"/>
              <a:ext cx="6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2" name="Line 516"/>
            <p:cNvSpPr>
              <a:spLocks noChangeAspect="1" noChangeShapeType="1"/>
            </p:cNvSpPr>
            <p:nvPr/>
          </p:nvSpPr>
          <p:spPr bwMode="auto">
            <a:xfrm flipV="1">
              <a:off x="927" y="3120"/>
              <a:ext cx="78" cy="1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3" name="Line 517"/>
            <p:cNvSpPr>
              <a:spLocks noChangeAspect="1" noChangeShapeType="1"/>
            </p:cNvSpPr>
            <p:nvPr/>
          </p:nvSpPr>
          <p:spPr bwMode="auto">
            <a:xfrm flipV="1">
              <a:off x="1005" y="3064"/>
              <a:ext cx="111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4" name="Line 518"/>
            <p:cNvSpPr>
              <a:spLocks noChangeAspect="1" noChangeShapeType="1"/>
            </p:cNvSpPr>
            <p:nvPr/>
          </p:nvSpPr>
          <p:spPr bwMode="auto">
            <a:xfrm flipH="1">
              <a:off x="955" y="3303"/>
              <a:ext cx="161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5" name="Line 519"/>
            <p:cNvSpPr>
              <a:spLocks noChangeAspect="1" noChangeShapeType="1"/>
            </p:cNvSpPr>
            <p:nvPr/>
          </p:nvSpPr>
          <p:spPr bwMode="auto">
            <a:xfrm flipH="1" flipV="1">
              <a:off x="1022" y="3675"/>
              <a:ext cx="608" cy="5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6" name="Line 520"/>
            <p:cNvSpPr>
              <a:spLocks noChangeAspect="1" noChangeShapeType="1"/>
            </p:cNvSpPr>
            <p:nvPr/>
          </p:nvSpPr>
          <p:spPr bwMode="auto">
            <a:xfrm flipV="1">
              <a:off x="1022" y="3548"/>
              <a:ext cx="61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7" name="Line 521"/>
            <p:cNvSpPr>
              <a:spLocks noChangeAspect="1" noChangeShapeType="1"/>
            </p:cNvSpPr>
            <p:nvPr/>
          </p:nvSpPr>
          <p:spPr bwMode="auto">
            <a:xfrm flipH="1" flipV="1">
              <a:off x="1050" y="3478"/>
              <a:ext cx="33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8" name="Line 522"/>
            <p:cNvSpPr>
              <a:spLocks noChangeAspect="1" noChangeShapeType="1"/>
            </p:cNvSpPr>
            <p:nvPr/>
          </p:nvSpPr>
          <p:spPr bwMode="auto">
            <a:xfrm flipV="1">
              <a:off x="1050" y="3345"/>
              <a:ext cx="105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19" name="Line 523"/>
            <p:cNvSpPr>
              <a:spLocks noChangeAspect="1" noChangeShapeType="1"/>
            </p:cNvSpPr>
            <p:nvPr/>
          </p:nvSpPr>
          <p:spPr bwMode="auto">
            <a:xfrm flipH="1">
              <a:off x="1083" y="3548"/>
              <a:ext cx="802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0" name="Line 524"/>
            <p:cNvSpPr>
              <a:spLocks noChangeAspect="1" noChangeShapeType="1"/>
            </p:cNvSpPr>
            <p:nvPr/>
          </p:nvSpPr>
          <p:spPr bwMode="auto">
            <a:xfrm flipV="1">
              <a:off x="1116" y="2769"/>
              <a:ext cx="229" cy="2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1" name="Line 525"/>
            <p:cNvSpPr>
              <a:spLocks noChangeAspect="1" noChangeShapeType="1"/>
            </p:cNvSpPr>
            <p:nvPr/>
          </p:nvSpPr>
          <p:spPr bwMode="auto">
            <a:xfrm flipH="1" flipV="1">
              <a:off x="1116" y="3303"/>
              <a:ext cx="39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2" name="Line 526"/>
            <p:cNvSpPr>
              <a:spLocks noChangeAspect="1" noChangeShapeType="1"/>
            </p:cNvSpPr>
            <p:nvPr/>
          </p:nvSpPr>
          <p:spPr bwMode="auto">
            <a:xfrm flipV="1">
              <a:off x="1116" y="3064"/>
              <a:ext cx="1" cy="2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3" name="Line 527"/>
            <p:cNvSpPr>
              <a:spLocks noChangeAspect="1" noChangeShapeType="1"/>
            </p:cNvSpPr>
            <p:nvPr/>
          </p:nvSpPr>
          <p:spPr bwMode="auto">
            <a:xfrm flipH="1">
              <a:off x="1885" y="3548"/>
              <a:ext cx="27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4" name="Line 528"/>
            <p:cNvSpPr>
              <a:spLocks noChangeAspect="1" noChangeShapeType="1"/>
            </p:cNvSpPr>
            <p:nvPr/>
          </p:nvSpPr>
          <p:spPr bwMode="auto">
            <a:xfrm flipH="1" flipV="1">
              <a:off x="1155" y="3345"/>
              <a:ext cx="730" cy="2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5" name="Line 529"/>
            <p:cNvSpPr>
              <a:spLocks noChangeAspect="1" noChangeShapeType="1"/>
            </p:cNvSpPr>
            <p:nvPr/>
          </p:nvSpPr>
          <p:spPr bwMode="auto">
            <a:xfrm flipH="1" flipV="1">
              <a:off x="1306" y="2705"/>
              <a:ext cx="39" cy="6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6" name="Line 530"/>
            <p:cNvSpPr>
              <a:spLocks noChangeAspect="1" noChangeShapeType="1"/>
            </p:cNvSpPr>
            <p:nvPr/>
          </p:nvSpPr>
          <p:spPr bwMode="auto">
            <a:xfrm flipH="1" flipV="1">
              <a:off x="1150" y="2199"/>
              <a:ext cx="156" cy="506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7" name="Line 531"/>
            <p:cNvSpPr>
              <a:spLocks noChangeAspect="1" noChangeShapeType="1"/>
            </p:cNvSpPr>
            <p:nvPr/>
          </p:nvSpPr>
          <p:spPr bwMode="auto">
            <a:xfrm flipH="1" flipV="1">
              <a:off x="1345" y="2769"/>
              <a:ext cx="256" cy="16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8" name="Line 532"/>
            <p:cNvSpPr>
              <a:spLocks noChangeAspect="1" noChangeShapeType="1"/>
            </p:cNvSpPr>
            <p:nvPr/>
          </p:nvSpPr>
          <p:spPr bwMode="auto">
            <a:xfrm flipH="1" flipV="1">
              <a:off x="1027" y="1778"/>
              <a:ext cx="23" cy="197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29" name="Line 533"/>
            <p:cNvSpPr>
              <a:spLocks noChangeAspect="1" noChangeShapeType="1"/>
            </p:cNvSpPr>
            <p:nvPr/>
          </p:nvSpPr>
          <p:spPr bwMode="auto">
            <a:xfrm flipH="1" flipV="1">
              <a:off x="1050" y="1975"/>
              <a:ext cx="100" cy="22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0" name="Line 534"/>
            <p:cNvSpPr>
              <a:spLocks noChangeAspect="1" noChangeShapeType="1"/>
            </p:cNvSpPr>
            <p:nvPr/>
          </p:nvSpPr>
          <p:spPr bwMode="auto">
            <a:xfrm flipH="1" flipV="1">
              <a:off x="1150" y="2199"/>
              <a:ext cx="718" cy="2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1" name="Line 535"/>
            <p:cNvSpPr>
              <a:spLocks noChangeAspect="1" noChangeShapeType="1"/>
            </p:cNvSpPr>
            <p:nvPr/>
          </p:nvSpPr>
          <p:spPr bwMode="auto">
            <a:xfrm flipV="1">
              <a:off x="1779" y="2431"/>
              <a:ext cx="89" cy="2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2" name="Line 536"/>
            <p:cNvSpPr>
              <a:spLocks noChangeAspect="1" noChangeShapeType="1"/>
            </p:cNvSpPr>
            <p:nvPr/>
          </p:nvSpPr>
          <p:spPr bwMode="auto">
            <a:xfrm flipV="1">
              <a:off x="1868" y="2417"/>
              <a:ext cx="33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3" name="Line 537"/>
            <p:cNvSpPr>
              <a:spLocks noChangeAspect="1" noChangeShapeType="1"/>
            </p:cNvSpPr>
            <p:nvPr/>
          </p:nvSpPr>
          <p:spPr bwMode="auto">
            <a:xfrm flipH="1" flipV="1">
              <a:off x="1601" y="2937"/>
              <a:ext cx="189" cy="260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4" name="Line 538"/>
            <p:cNvSpPr>
              <a:spLocks noChangeAspect="1" noChangeShapeType="1"/>
            </p:cNvSpPr>
            <p:nvPr/>
          </p:nvSpPr>
          <p:spPr bwMode="auto">
            <a:xfrm flipV="1">
              <a:off x="1601" y="2719"/>
              <a:ext cx="178" cy="21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5" name="Line 539"/>
            <p:cNvSpPr>
              <a:spLocks noChangeAspect="1" noChangeShapeType="1"/>
            </p:cNvSpPr>
            <p:nvPr/>
          </p:nvSpPr>
          <p:spPr bwMode="auto">
            <a:xfrm flipV="1">
              <a:off x="1779" y="2558"/>
              <a:ext cx="284" cy="16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6" name="Line 540"/>
            <p:cNvSpPr>
              <a:spLocks noChangeAspect="1" noChangeShapeType="1"/>
            </p:cNvSpPr>
            <p:nvPr/>
          </p:nvSpPr>
          <p:spPr bwMode="auto">
            <a:xfrm flipV="1">
              <a:off x="1901" y="2235"/>
              <a:ext cx="45" cy="18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7" name="Line 541"/>
            <p:cNvSpPr>
              <a:spLocks noChangeAspect="1" noChangeShapeType="1"/>
            </p:cNvSpPr>
            <p:nvPr/>
          </p:nvSpPr>
          <p:spPr bwMode="auto">
            <a:xfrm flipH="1" flipV="1">
              <a:off x="1901" y="2417"/>
              <a:ext cx="184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8" name="Line 542"/>
            <p:cNvSpPr>
              <a:spLocks noChangeAspect="1" noChangeShapeType="1"/>
            </p:cNvSpPr>
            <p:nvPr/>
          </p:nvSpPr>
          <p:spPr bwMode="auto">
            <a:xfrm flipH="1" flipV="1">
              <a:off x="1684" y="1982"/>
              <a:ext cx="262" cy="2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39" name="Line 543"/>
            <p:cNvSpPr>
              <a:spLocks noChangeAspect="1" noChangeShapeType="1"/>
            </p:cNvSpPr>
            <p:nvPr/>
          </p:nvSpPr>
          <p:spPr bwMode="auto">
            <a:xfrm flipH="1">
              <a:off x="1946" y="2235"/>
              <a:ext cx="22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0" name="Line 544"/>
            <p:cNvSpPr>
              <a:spLocks noChangeAspect="1" noChangeShapeType="1"/>
            </p:cNvSpPr>
            <p:nvPr/>
          </p:nvSpPr>
          <p:spPr bwMode="auto">
            <a:xfrm flipH="1" flipV="1">
              <a:off x="1133" y="1778"/>
              <a:ext cx="551" cy="2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1" name="Line 545"/>
            <p:cNvSpPr>
              <a:spLocks noChangeAspect="1" noChangeShapeType="1"/>
            </p:cNvSpPr>
            <p:nvPr/>
          </p:nvSpPr>
          <p:spPr bwMode="auto">
            <a:xfrm flipH="1">
              <a:off x="1684" y="1946"/>
              <a:ext cx="418" cy="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2" name="Line 546"/>
            <p:cNvSpPr>
              <a:spLocks noChangeAspect="1" noChangeShapeType="1"/>
            </p:cNvSpPr>
            <p:nvPr/>
          </p:nvSpPr>
          <p:spPr bwMode="auto">
            <a:xfrm flipH="1" flipV="1">
              <a:off x="1968" y="2235"/>
              <a:ext cx="189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3" name="Line 547"/>
            <p:cNvSpPr>
              <a:spLocks noChangeAspect="1" noChangeShapeType="1"/>
            </p:cNvSpPr>
            <p:nvPr/>
          </p:nvSpPr>
          <p:spPr bwMode="auto">
            <a:xfrm flipV="1">
              <a:off x="1968" y="2129"/>
              <a:ext cx="184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4" name="Line 548"/>
            <p:cNvSpPr>
              <a:spLocks noChangeAspect="1" noChangeShapeType="1"/>
            </p:cNvSpPr>
            <p:nvPr/>
          </p:nvSpPr>
          <p:spPr bwMode="auto">
            <a:xfrm flipH="1" flipV="1">
              <a:off x="1790" y="3197"/>
              <a:ext cx="89" cy="2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5" name="Line 549"/>
            <p:cNvSpPr>
              <a:spLocks noChangeAspect="1" noChangeShapeType="1"/>
            </p:cNvSpPr>
            <p:nvPr/>
          </p:nvSpPr>
          <p:spPr bwMode="auto">
            <a:xfrm flipV="1">
              <a:off x="1790" y="2783"/>
              <a:ext cx="317" cy="4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6" name="Line 550"/>
            <p:cNvSpPr>
              <a:spLocks noChangeAspect="1" noChangeShapeType="1"/>
            </p:cNvSpPr>
            <p:nvPr/>
          </p:nvSpPr>
          <p:spPr bwMode="auto">
            <a:xfrm flipV="1">
              <a:off x="2063" y="2523"/>
              <a:ext cx="22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7" name="Line 551"/>
            <p:cNvSpPr>
              <a:spLocks noChangeAspect="1" noChangeShapeType="1"/>
            </p:cNvSpPr>
            <p:nvPr/>
          </p:nvSpPr>
          <p:spPr bwMode="auto">
            <a:xfrm flipH="1" flipV="1">
              <a:off x="2063" y="2558"/>
              <a:ext cx="44" cy="2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8" name="Line 552"/>
            <p:cNvSpPr>
              <a:spLocks noChangeAspect="1" noChangeShapeType="1"/>
            </p:cNvSpPr>
            <p:nvPr/>
          </p:nvSpPr>
          <p:spPr bwMode="auto">
            <a:xfrm flipV="1">
              <a:off x="2085" y="2502"/>
              <a:ext cx="4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49" name="Line 553"/>
            <p:cNvSpPr>
              <a:spLocks noChangeAspect="1" noChangeShapeType="1"/>
            </p:cNvSpPr>
            <p:nvPr/>
          </p:nvSpPr>
          <p:spPr bwMode="auto">
            <a:xfrm flipH="1">
              <a:off x="2107" y="2691"/>
              <a:ext cx="217" cy="9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0" name="Line 554"/>
            <p:cNvSpPr>
              <a:spLocks noChangeAspect="1" noChangeShapeType="1"/>
            </p:cNvSpPr>
            <p:nvPr/>
          </p:nvSpPr>
          <p:spPr bwMode="auto">
            <a:xfrm flipV="1">
              <a:off x="2130" y="2361"/>
              <a:ext cx="27" cy="14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1" name="Line 555"/>
            <p:cNvSpPr>
              <a:spLocks noChangeAspect="1" noChangeShapeType="1"/>
            </p:cNvSpPr>
            <p:nvPr/>
          </p:nvSpPr>
          <p:spPr bwMode="auto">
            <a:xfrm flipV="1">
              <a:off x="2157" y="2298"/>
              <a:ext cx="89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2" name="Line 556"/>
            <p:cNvSpPr>
              <a:spLocks noChangeAspect="1" noChangeShapeType="1"/>
            </p:cNvSpPr>
            <p:nvPr/>
          </p:nvSpPr>
          <p:spPr bwMode="auto">
            <a:xfrm flipH="1" flipV="1">
              <a:off x="2130" y="2502"/>
              <a:ext cx="155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3" name="Line 557"/>
            <p:cNvSpPr>
              <a:spLocks noChangeAspect="1" noChangeShapeType="1"/>
            </p:cNvSpPr>
            <p:nvPr/>
          </p:nvSpPr>
          <p:spPr bwMode="auto">
            <a:xfrm flipH="1" flipV="1">
              <a:off x="2102" y="1946"/>
              <a:ext cx="50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4" name="Line 558"/>
            <p:cNvSpPr>
              <a:spLocks noChangeAspect="1" noChangeShapeType="1"/>
            </p:cNvSpPr>
            <p:nvPr/>
          </p:nvSpPr>
          <p:spPr bwMode="auto">
            <a:xfrm flipV="1">
              <a:off x="2102" y="1897"/>
              <a:ext cx="61" cy="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5" name="Line 559"/>
            <p:cNvSpPr>
              <a:spLocks noChangeAspect="1" noChangeShapeType="1"/>
            </p:cNvSpPr>
            <p:nvPr/>
          </p:nvSpPr>
          <p:spPr bwMode="auto">
            <a:xfrm flipH="1" flipV="1">
              <a:off x="2152" y="2129"/>
              <a:ext cx="117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6" name="Line 560"/>
            <p:cNvSpPr>
              <a:spLocks noChangeAspect="1" noChangeShapeType="1"/>
            </p:cNvSpPr>
            <p:nvPr/>
          </p:nvSpPr>
          <p:spPr bwMode="auto">
            <a:xfrm flipV="1">
              <a:off x="2163" y="1778"/>
              <a:ext cx="50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7" name="Line 561"/>
            <p:cNvSpPr>
              <a:spLocks noChangeAspect="1" noChangeShapeType="1"/>
            </p:cNvSpPr>
            <p:nvPr/>
          </p:nvSpPr>
          <p:spPr bwMode="auto">
            <a:xfrm flipH="1" flipV="1">
              <a:off x="2163" y="1897"/>
              <a:ext cx="189" cy="1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8" name="Line 562"/>
            <p:cNvSpPr>
              <a:spLocks noChangeAspect="1" noChangeShapeType="1"/>
            </p:cNvSpPr>
            <p:nvPr/>
          </p:nvSpPr>
          <p:spPr bwMode="auto">
            <a:xfrm flipH="1" flipV="1">
              <a:off x="1912" y="3548"/>
              <a:ext cx="295" cy="56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59" name="Line 563"/>
            <p:cNvSpPr>
              <a:spLocks noChangeAspect="1" noChangeShapeType="1"/>
            </p:cNvSpPr>
            <p:nvPr/>
          </p:nvSpPr>
          <p:spPr bwMode="auto">
            <a:xfrm flipH="1" flipV="1">
              <a:off x="1879" y="3415"/>
              <a:ext cx="33" cy="13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0" name="Line 564"/>
            <p:cNvSpPr>
              <a:spLocks noChangeAspect="1" noChangeShapeType="1"/>
            </p:cNvSpPr>
            <p:nvPr/>
          </p:nvSpPr>
          <p:spPr bwMode="auto">
            <a:xfrm flipV="1">
              <a:off x="1879" y="2839"/>
              <a:ext cx="507" cy="5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1" name="Line 565"/>
            <p:cNvSpPr>
              <a:spLocks noChangeAspect="1" noChangeShapeType="1"/>
            </p:cNvSpPr>
            <p:nvPr/>
          </p:nvSpPr>
          <p:spPr bwMode="auto">
            <a:xfrm flipH="1" flipV="1">
              <a:off x="2363" y="2719"/>
              <a:ext cx="23" cy="1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2" name="Line 566"/>
            <p:cNvSpPr>
              <a:spLocks noChangeAspect="1" noChangeShapeType="1"/>
            </p:cNvSpPr>
            <p:nvPr/>
          </p:nvSpPr>
          <p:spPr bwMode="auto">
            <a:xfrm flipH="1" flipV="1">
              <a:off x="2386" y="2839"/>
              <a:ext cx="144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3" name="Line 567"/>
            <p:cNvSpPr>
              <a:spLocks noChangeAspect="1" noChangeShapeType="1"/>
            </p:cNvSpPr>
            <p:nvPr/>
          </p:nvSpPr>
          <p:spPr bwMode="auto">
            <a:xfrm flipH="1" flipV="1">
              <a:off x="2324" y="2691"/>
              <a:ext cx="39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4" name="Line 568"/>
            <p:cNvSpPr>
              <a:spLocks noChangeAspect="1" noChangeShapeType="1"/>
            </p:cNvSpPr>
            <p:nvPr/>
          </p:nvSpPr>
          <p:spPr bwMode="auto">
            <a:xfrm flipH="1" flipV="1">
              <a:off x="2285" y="2586"/>
              <a:ext cx="39" cy="1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5" name="Line 569"/>
            <p:cNvSpPr>
              <a:spLocks noChangeAspect="1" noChangeShapeType="1"/>
            </p:cNvSpPr>
            <p:nvPr/>
          </p:nvSpPr>
          <p:spPr bwMode="auto">
            <a:xfrm flipV="1">
              <a:off x="2285" y="2466"/>
              <a:ext cx="101" cy="1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6" name="Line 570"/>
            <p:cNvSpPr>
              <a:spLocks noChangeAspect="1" noChangeShapeType="1"/>
            </p:cNvSpPr>
            <p:nvPr/>
          </p:nvSpPr>
          <p:spPr bwMode="auto">
            <a:xfrm flipH="1">
              <a:off x="2363" y="2663"/>
              <a:ext cx="151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7" name="Line 571"/>
            <p:cNvSpPr>
              <a:spLocks noChangeAspect="1" noChangeShapeType="1"/>
            </p:cNvSpPr>
            <p:nvPr/>
          </p:nvSpPr>
          <p:spPr bwMode="auto">
            <a:xfrm flipV="1">
              <a:off x="2386" y="2389"/>
              <a:ext cx="1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8" name="Line 572"/>
            <p:cNvSpPr>
              <a:spLocks noChangeAspect="1" noChangeShapeType="1"/>
            </p:cNvSpPr>
            <p:nvPr/>
          </p:nvSpPr>
          <p:spPr bwMode="auto">
            <a:xfrm flipH="1" flipV="1">
              <a:off x="2386" y="2466"/>
              <a:ext cx="155" cy="5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69" name="Line 573"/>
            <p:cNvSpPr>
              <a:spLocks noChangeAspect="1" noChangeShapeType="1"/>
            </p:cNvSpPr>
            <p:nvPr/>
          </p:nvSpPr>
          <p:spPr bwMode="auto">
            <a:xfrm flipV="1">
              <a:off x="2246" y="2192"/>
              <a:ext cx="23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0" name="Line 574"/>
            <p:cNvSpPr>
              <a:spLocks noChangeAspect="1" noChangeShapeType="1"/>
            </p:cNvSpPr>
            <p:nvPr/>
          </p:nvSpPr>
          <p:spPr bwMode="auto">
            <a:xfrm flipH="1" flipV="1">
              <a:off x="2246" y="2298"/>
              <a:ext cx="140" cy="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1" name="Line 575"/>
            <p:cNvSpPr>
              <a:spLocks noChangeAspect="1" noChangeShapeType="1"/>
            </p:cNvSpPr>
            <p:nvPr/>
          </p:nvSpPr>
          <p:spPr bwMode="auto">
            <a:xfrm flipV="1">
              <a:off x="2269" y="2178"/>
              <a:ext cx="16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2" name="Line 576"/>
            <p:cNvSpPr>
              <a:spLocks noChangeAspect="1" noChangeShapeType="1"/>
            </p:cNvSpPr>
            <p:nvPr/>
          </p:nvSpPr>
          <p:spPr bwMode="auto">
            <a:xfrm flipH="1">
              <a:off x="2386" y="2291"/>
              <a:ext cx="155" cy="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3" name="Line 577"/>
            <p:cNvSpPr>
              <a:spLocks noChangeAspect="1" noChangeShapeType="1"/>
            </p:cNvSpPr>
            <p:nvPr/>
          </p:nvSpPr>
          <p:spPr bwMode="auto">
            <a:xfrm flipV="1">
              <a:off x="2285" y="2045"/>
              <a:ext cx="67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4" name="Line 578"/>
            <p:cNvSpPr>
              <a:spLocks noChangeAspect="1" noChangeShapeType="1"/>
            </p:cNvSpPr>
            <p:nvPr/>
          </p:nvSpPr>
          <p:spPr bwMode="auto">
            <a:xfrm flipV="1">
              <a:off x="2352" y="2003"/>
              <a:ext cx="11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5" name="Line 579"/>
            <p:cNvSpPr>
              <a:spLocks noChangeAspect="1" noChangeShapeType="1"/>
            </p:cNvSpPr>
            <p:nvPr/>
          </p:nvSpPr>
          <p:spPr bwMode="auto">
            <a:xfrm flipH="1" flipV="1">
              <a:off x="2285" y="2178"/>
              <a:ext cx="245" cy="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6" name="Line 580"/>
            <p:cNvSpPr>
              <a:spLocks noChangeAspect="1" noChangeShapeType="1"/>
            </p:cNvSpPr>
            <p:nvPr/>
          </p:nvSpPr>
          <p:spPr bwMode="auto">
            <a:xfrm flipV="1">
              <a:off x="2463" y="1904"/>
              <a:ext cx="73" cy="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7" name="Line 581"/>
            <p:cNvSpPr>
              <a:spLocks noChangeAspect="1" noChangeShapeType="1"/>
            </p:cNvSpPr>
            <p:nvPr/>
          </p:nvSpPr>
          <p:spPr bwMode="auto">
            <a:xfrm flipH="1" flipV="1">
              <a:off x="2530" y="2242"/>
              <a:ext cx="11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8" name="Line 582"/>
            <p:cNvSpPr>
              <a:spLocks noChangeAspect="1" noChangeShapeType="1"/>
            </p:cNvSpPr>
            <p:nvPr/>
          </p:nvSpPr>
          <p:spPr bwMode="auto">
            <a:xfrm flipH="1" flipV="1">
              <a:off x="2463" y="2003"/>
              <a:ext cx="67" cy="2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79" name="Line 583"/>
            <p:cNvSpPr>
              <a:spLocks noChangeAspect="1" noChangeShapeType="1"/>
            </p:cNvSpPr>
            <p:nvPr/>
          </p:nvSpPr>
          <p:spPr bwMode="auto">
            <a:xfrm flipH="1" flipV="1">
              <a:off x="2530" y="2923"/>
              <a:ext cx="56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0" name="Line 584"/>
            <p:cNvSpPr>
              <a:spLocks noChangeAspect="1" noChangeShapeType="1"/>
            </p:cNvSpPr>
            <p:nvPr/>
          </p:nvSpPr>
          <p:spPr bwMode="auto">
            <a:xfrm flipV="1">
              <a:off x="2530" y="2818"/>
              <a:ext cx="100" cy="1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1" name="Line 585"/>
            <p:cNvSpPr>
              <a:spLocks noChangeAspect="1" noChangeShapeType="1"/>
            </p:cNvSpPr>
            <p:nvPr/>
          </p:nvSpPr>
          <p:spPr bwMode="auto">
            <a:xfrm flipH="1" flipV="1">
              <a:off x="2514" y="2663"/>
              <a:ext cx="116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2" name="Line 586"/>
            <p:cNvSpPr>
              <a:spLocks noChangeAspect="1" noChangeShapeType="1"/>
            </p:cNvSpPr>
            <p:nvPr/>
          </p:nvSpPr>
          <p:spPr bwMode="auto">
            <a:xfrm flipV="1">
              <a:off x="2514" y="2593"/>
              <a:ext cx="55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3" name="Line 587"/>
            <p:cNvSpPr>
              <a:spLocks noChangeAspect="1" noChangeShapeType="1"/>
            </p:cNvSpPr>
            <p:nvPr/>
          </p:nvSpPr>
          <p:spPr bwMode="auto">
            <a:xfrm flipH="1">
              <a:off x="2630" y="2783"/>
              <a:ext cx="179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4" name="Line 588"/>
            <p:cNvSpPr>
              <a:spLocks noChangeAspect="1" noChangeShapeType="1"/>
            </p:cNvSpPr>
            <p:nvPr/>
          </p:nvSpPr>
          <p:spPr bwMode="auto">
            <a:xfrm flipH="1" flipV="1">
              <a:off x="2541" y="2523"/>
              <a:ext cx="28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5" name="Line 589"/>
            <p:cNvSpPr>
              <a:spLocks noChangeAspect="1" noChangeShapeType="1"/>
            </p:cNvSpPr>
            <p:nvPr/>
          </p:nvSpPr>
          <p:spPr bwMode="auto">
            <a:xfrm flipV="1">
              <a:off x="2541" y="2354"/>
              <a:ext cx="45" cy="1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6" name="Line 590"/>
            <p:cNvSpPr>
              <a:spLocks noChangeAspect="1" noChangeShapeType="1"/>
            </p:cNvSpPr>
            <p:nvPr/>
          </p:nvSpPr>
          <p:spPr bwMode="auto">
            <a:xfrm flipH="1">
              <a:off x="2569" y="2593"/>
              <a:ext cx="2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7" name="Line 591"/>
            <p:cNvSpPr>
              <a:spLocks noChangeAspect="1" noChangeShapeType="1"/>
            </p:cNvSpPr>
            <p:nvPr/>
          </p:nvSpPr>
          <p:spPr bwMode="auto">
            <a:xfrm flipH="1" flipV="1">
              <a:off x="2541" y="2291"/>
              <a:ext cx="45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8" name="Line 592"/>
            <p:cNvSpPr>
              <a:spLocks noChangeAspect="1" noChangeShapeType="1"/>
            </p:cNvSpPr>
            <p:nvPr/>
          </p:nvSpPr>
          <p:spPr bwMode="auto">
            <a:xfrm flipV="1">
              <a:off x="2541" y="2256"/>
              <a:ext cx="1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89" name="Line 593"/>
            <p:cNvSpPr>
              <a:spLocks noChangeAspect="1" noChangeShapeType="1"/>
            </p:cNvSpPr>
            <p:nvPr/>
          </p:nvSpPr>
          <p:spPr bwMode="auto">
            <a:xfrm flipV="1">
              <a:off x="2541" y="2073"/>
              <a:ext cx="268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0" name="Line 594"/>
            <p:cNvSpPr>
              <a:spLocks noChangeAspect="1" noChangeShapeType="1"/>
            </p:cNvSpPr>
            <p:nvPr/>
          </p:nvSpPr>
          <p:spPr bwMode="auto">
            <a:xfrm flipH="1" flipV="1">
              <a:off x="2586" y="2354"/>
              <a:ext cx="223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1" name="Line 595"/>
            <p:cNvSpPr>
              <a:spLocks noChangeAspect="1" noChangeShapeType="1"/>
            </p:cNvSpPr>
            <p:nvPr/>
          </p:nvSpPr>
          <p:spPr bwMode="auto">
            <a:xfrm flipH="1" flipV="1">
              <a:off x="2480" y="1778"/>
              <a:ext cx="56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2" name="Line 596"/>
            <p:cNvSpPr>
              <a:spLocks noChangeAspect="1" noChangeShapeType="1"/>
            </p:cNvSpPr>
            <p:nvPr/>
          </p:nvSpPr>
          <p:spPr bwMode="auto">
            <a:xfrm flipH="1" flipV="1">
              <a:off x="2536" y="1904"/>
              <a:ext cx="273" cy="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3" name="Line 597"/>
            <p:cNvSpPr>
              <a:spLocks noChangeAspect="1" noChangeShapeType="1"/>
            </p:cNvSpPr>
            <p:nvPr/>
          </p:nvSpPr>
          <p:spPr bwMode="auto">
            <a:xfrm flipH="1" flipV="1">
              <a:off x="2207" y="4111"/>
              <a:ext cx="35" cy="1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4" name="Line 598"/>
            <p:cNvSpPr>
              <a:spLocks noChangeAspect="1" noChangeShapeType="1"/>
            </p:cNvSpPr>
            <p:nvPr/>
          </p:nvSpPr>
          <p:spPr bwMode="auto">
            <a:xfrm flipV="1">
              <a:off x="2207" y="3106"/>
              <a:ext cx="379" cy="10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5" name="Line 599"/>
            <p:cNvSpPr>
              <a:spLocks noChangeAspect="1" noChangeShapeType="1"/>
            </p:cNvSpPr>
            <p:nvPr/>
          </p:nvSpPr>
          <p:spPr bwMode="auto">
            <a:xfrm flipV="1">
              <a:off x="2586" y="2979"/>
              <a:ext cx="223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6" name="Oval 600"/>
            <p:cNvSpPr>
              <a:spLocks noChangeAspect="1" noChangeArrowheads="1"/>
            </p:cNvSpPr>
            <p:nvPr/>
          </p:nvSpPr>
          <p:spPr bwMode="auto">
            <a:xfrm>
              <a:off x="376" y="416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7" name="Oval 601"/>
            <p:cNvSpPr>
              <a:spLocks noChangeAspect="1" noChangeArrowheads="1"/>
            </p:cNvSpPr>
            <p:nvPr/>
          </p:nvSpPr>
          <p:spPr bwMode="auto">
            <a:xfrm>
              <a:off x="387" y="398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8" name="Oval 602"/>
            <p:cNvSpPr>
              <a:spLocks noChangeAspect="1" noChangeArrowheads="1"/>
            </p:cNvSpPr>
            <p:nvPr/>
          </p:nvSpPr>
          <p:spPr bwMode="auto">
            <a:xfrm>
              <a:off x="387" y="363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99" name="Oval 603"/>
            <p:cNvSpPr>
              <a:spLocks noChangeAspect="1" noChangeArrowheads="1"/>
            </p:cNvSpPr>
            <p:nvPr/>
          </p:nvSpPr>
          <p:spPr bwMode="auto">
            <a:xfrm>
              <a:off x="387" y="330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0" name="Oval 604"/>
            <p:cNvSpPr>
              <a:spLocks noChangeAspect="1" noChangeArrowheads="1"/>
            </p:cNvSpPr>
            <p:nvPr/>
          </p:nvSpPr>
          <p:spPr bwMode="auto">
            <a:xfrm>
              <a:off x="454" y="302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1" name="Oval 605"/>
            <p:cNvSpPr>
              <a:spLocks noChangeAspect="1" noChangeArrowheads="1"/>
            </p:cNvSpPr>
            <p:nvPr/>
          </p:nvSpPr>
          <p:spPr bwMode="auto">
            <a:xfrm>
              <a:off x="504" y="282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2" name="Oval 606"/>
            <p:cNvSpPr>
              <a:spLocks noChangeAspect="1" noChangeArrowheads="1"/>
            </p:cNvSpPr>
            <p:nvPr/>
          </p:nvSpPr>
          <p:spPr bwMode="auto">
            <a:xfrm>
              <a:off x="376" y="246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3" name="Oval 607"/>
            <p:cNvSpPr>
              <a:spLocks noChangeAspect="1" noChangeArrowheads="1"/>
            </p:cNvSpPr>
            <p:nvPr/>
          </p:nvSpPr>
          <p:spPr bwMode="auto">
            <a:xfrm>
              <a:off x="543" y="3858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4" name="Oval 608"/>
            <p:cNvSpPr>
              <a:spLocks noChangeAspect="1" noChangeArrowheads="1"/>
            </p:cNvSpPr>
            <p:nvPr/>
          </p:nvSpPr>
          <p:spPr bwMode="auto">
            <a:xfrm>
              <a:off x="727" y="391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5" name="Oval 609"/>
            <p:cNvSpPr>
              <a:spLocks noChangeAspect="1" noChangeArrowheads="1"/>
            </p:cNvSpPr>
            <p:nvPr/>
          </p:nvSpPr>
          <p:spPr bwMode="auto">
            <a:xfrm>
              <a:off x="571" y="371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6" name="Oval 610"/>
            <p:cNvSpPr>
              <a:spLocks noChangeAspect="1" noChangeArrowheads="1"/>
            </p:cNvSpPr>
            <p:nvPr/>
          </p:nvSpPr>
          <p:spPr bwMode="auto">
            <a:xfrm>
              <a:off x="543" y="344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7" name="Oval 611"/>
            <p:cNvSpPr>
              <a:spLocks noChangeAspect="1" noChangeArrowheads="1"/>
            </p:cNvSpPr>
            <p:nvPr/>
          </p:nvSpPr>
          <p:spPr bwMode="auto">
            <a:xfrm>
              <a:off x="582" y="330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8" name="Oval 612"/>
            <p:cNvSpPr>
              <a:spLocks noChangeAspect="1" noChangeArrowheads="1"/>
            </p:cNvSpPr>
            <p:nvPr/>
          </p:nvSpPr>
          <p:spPr bwMode="auto">
            <a:xfrm>
              <a:off x="671" y="320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09" name="Oval 613"/>
            <p:cNvSpPr>
              <a:spLocks noChangeAspect="1" noChangeArrowheads="1"/>
            </p:cNvSpPr>
            <p:nvPr/>
          </p:nvSpPr>
          <p:spPr bwMode="auto">
            <a:xfrm>
              <a:off x="671" y="3000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0" name="Oval 614"/>
            <p:cNvSpPr>
              <a:spLocks noChangeAspect="1" noChangeArrowheads="1"/>
            </p:cNvSpPr>
            <p:nvPr/>
          </p:nvSpPr>
          <p:spPr bwMode="auto">
            <a:xfrm>
              <a:off x="766" y="358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1" name="Oval 615"/>
            <p:cNvSpPr>
              <a:spLocks noChangeAspect="1" noChangeArrowheads="1"/>
            </p:cNvSpPr>
            <p:nvPr/>
          </p:nvSpPr>
          <p:spPr bwMode="auto">
            <a:xfrm>
              <a:off x="827" y="3731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2" name="Oval 616"/>
            <p:cNvSpPr>
              <a:spLocks noChangeAspect="1" noChangeArrowheads="1"/>
            </p:cNvSpPr>
            <p:nvPr/>
          </p:nvSpPr>
          <p:spPr bwMode="auto">
            <a:xfrm>
              <a:off x="972" y="37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3" name="Oval 617"/>
            <p:cNvSpPr>
              <a:spLocks noChangeAspect="1" noChangeArrowheads="1"/>
            </p:cNvSpPr>
            <p:nvPr/>
          </p:nvSpPr>
          <p:spPr bwMode="auto">
            <a:xfrm>
              <a:off x="972" y="353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4" name="Oval 618"/>
            <p:cNvSpPr>
              <a:spLocks noChangeAspect="1" noChangeArrowheads="1"/>
            </p:cNvSpPr>
            <p:nvPr/>
          </p:nvSpPr>
          <p:spPr bwMode="auto">
            <a:xfrm>
              <a:off x="866" y="336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5" name="Oval 619"/>
            <p:cNvSpPr>
              <a:spLocks noChangeAspect="1" noChangeArrowheads="1"/>
            </p:cNvSpPr>
            <p:nvPr/>
          </p:nvSpPr>
          <p:spPr bwMode="auto">
            <a:xfrm>
              <a:off x="816" y="3281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6" name="Oval 620"/>
            <p:cNvSpPr>
              <a:spLocks noChangeAspect="1" noChangeArrowheads="1"/>
            </p:cNvSpPr>
            <p:nvPr/>
          </p:nvSpPr>
          <p:spPr bwMode="auto">
            <a:xfrm>
              <a:off x="883" y="316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7" name="Oval 621"/>
            <p:cNvSpPr>
              <a:spLocks noChangeAspect="1" noChangeArrowheads="1"/>
            </p:cNvSpPr>
            <p:nvPr/>
          </p:nvSpPr>
          <p:spPr bwMode="auto">
            <a:xfrm>
              <a:off x="905" y="301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8" name="Oval 622"/>
            <p:cNvSpPr>
              <a:spLocks noChangeAspect="1" noChangeArrowheads="1"/>
            </p:cNvSpPr>
            <p:nvPr/>
          </p:nvSpPr>
          <p:spPr bwMode="auto">
            <a:xfrm>
              <a:off x="788" y="2747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19" name="Oval 623"/>
            <p:cNvSpPr>
              <a:spLocks noChangeAspect="1" noChangeArrowheads="1"/>
            </p:cNvSpPr>
            <p:nvPr/>
          </p:nvSpPr>
          <p:spPr bwMode="auto">
            <a:xfrm>
              <a:off x="1022" y="336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0" name="Oval 624"/>
            <p:cNvSpPr>
              <a:spLocks noChangeAspect="1" noChangeArrowheads="1"/>
            </p:cNvSpPr>
            <p:nvPr/>
          </p:nvSpPr>
          <p:spPr bwMode="auto">
            <a:xfrm>
              <a:off x="1011" y="322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1" name="Oval 625"/>
            <p:cNvSpPr>
              <a:spLocks noChangeAspect="1" noChangeArrowheads="1"/>
            </p:cNvSpPr>
            <p:nvPr/>
          </p:nvSpPr>
          <p:spPr bwMode="auto">
            <a:xfrm>
              <a:off x="1139" y="360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2" name="Oval 626"/>
            <p:cNvSpPr>
              <a:spLocks noChangeAspect="1" noChangeArrowheads="1"/>
            </p:cNvSpPr>
            <p:nvPr/>
          </p:nvSpPr>
          <p:spPr bwMode="auto">
            <a:xfrm>
              <a:off x="1139" y="345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3" name="Oval 627"/>
            <p:cNvSpPr>
              <a:spLocks noChangeAspect="1" noChangeArrowheads="1"/>
            </p:cNvSpPr>
            <p:nvPr/>
          </p:nvSpPr>
          <p:spPr bwMode="auto">
            <a:xfrm>
              <a:off x="1206" y="322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4" name="Oval 628"/>
            <p:cNvSpPr>
              <a:spLocks noChangeAspect="1" noChangeArrowheads="1"/>
            </p:cNvSpPr>
            <p:nvPr/>
          </p:nvSpPr>
          <p:spPr bwMode="auto">
            <a:xfrm>
              <a:off x="1751" y="246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5" name="Oval 629"/>
            <p:cNvSpPr>
              <a:spLocks noChangeAspect="1" noChangeArrowheads="1"/>
            </p:cNvSpPr>
            <p:nvPr/>
          </p:nvSpPr>
          <p:spPr bwMode="auto">
            <a:xfrm>
              <a:off x="1801" y="231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6" name="Oval 630"/>
            <p:cNvSpPr>
              <a:spLocks noChangeAspect="1" noChangeArrowheads="1"/>
            </p:cNvSpPr>
            <p:nvPr/>
          </p:nvSpPr>
          <p:spPr bwMode="auto">
            <a:xfrm>
              <a:off x="1918" y="252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7" name="Oval 631"/>
            <p:cNvSpPr>
              <a:spLocks noChangeAspect="1" noChangeArrowheads="1"/>
            </p:cNvSpPr>
            <p:nvPr/>
          </p:nvSpPr>
          <p:spPr bwMode="auto">
            <a:xfrm>
              <a:off x="2013" y="2670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8" name="Oval 632"/>
            <p:cNvSpPr>
              <a:spLocks noChangeAspect="1" noChangeArrowheads="1"/>
            </p:cNvSpPr>
            <p:nvPr/>
          </p:nvSpPr>
          <p:spPr bwMode="auto">
            <a:xfrm>
              <a:off x="2013" y="2368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29" name="Oval 633"/>
            <p:cNvSpPr>
              <a:spLocks noChangeAspect="1" noChangeArrowheads="1"/>
            </p:cNvSpPr>
            <p:nvPr/>
          </p:nvSpPr>
          <p:spPr bwMode="auto">
            <a:xfrm>
              <a:off x="2035" y="20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0" name="Oval 634"/>
            <p:cNvSpPr>
              <a:spLocks noChangeAspect="1" noChangeArrowheads="1"/>
            </p:cNvSpPr>
            <p:nvPr/>
          </p:nvSpPr>
          <p:spPr bwMode="auto">
            <a:xfrm>
              <a:off x="2013" y="178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1" name="Oval 635"/>
            <p:cNvSpPr>
              <a:spLocks noChangeAspect="1" noChangeArrowheads="1"/>
            </p:cNvSpPr>
            <p:nvPr/>
          </p:nvSpPr>
          <p:spPr bwMode="auto">
            <a:xfrm>
              <a:off x="2113" y="2213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2" name="Oval 636"/>
            <p:cNvSpPr>
              <a:spLocks noChangeAspect="1" noChangeArrowheads="1"/>
            </p:cNvSpPr>
            <p:nvPr/>
          </p:nvSpPr>
          <p:spPr bwMode="auto">
            <a:xfrm>
              <a:off x="2219" y="282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3" name="Oval 637"/>
            <p:cNvSpPr>
              <a:spLocks noChangeAspect="1" noChangeArrowheads="1"/>
            </p:cNvSpPr>
            <p:nvPr/>
          </p:nvSpPr>
          <p:spPr bwMode="auto">
            <a:xfrm>
              <a:off x="2141" y="2649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4" name="Oval 638"/>
            <p:cNvSpPr>
              <a:spLocks noChangeAspect="1" noChangeArrowheads="1"/>
            </p:cNvSpPr>
            <p:nvPr/>
          </p:nvSpPr>
          <p:spPr bwMode="auto">
            <a:xfrm>
              <a:off x="2269" y="2417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5" name="Oval 639"/>
            <p:cNvSpPr>
              <a:spLocks noChangeAspect="1" noChangeArrowheads="1"/>
            </p:cNvSpPr>
            <p:nvPr/>
          </p:nvSpPr>
          <p:spPr bwMode="auto">
            <a:xfrm>
              <a:off x="2219" y="2038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6" name="Oval 640"/>
            <p:cNvSpPr>
              <a:spLocks noChangeAspect="1" noChangeArrowheads="1"/>
            </p:cNvSpPr>
            <p:nvPr/>
          </p:nvSpPr>
          <p:spPr bwMode="auto">
            <a:xfrm>
              <a:off x="2324" y="1911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7" name="Oval 641"/>
            <p:cNvSpPr>
              <a:spLocks noChangeAspect="1" noChangeArrowheads="1"/>
            </p:cNvSpPr>
            <p:nvPr/>
          </p:nvSpPr>
          <p:spPr bwMode="auto">
            <a:xfrm>
              <a:off x="2402" y="297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8" name="Oval 642"/>
            <p:cNvSpPr>
              <a:spLocks noChangeAspect="1" noChangeArrowheads="1"/>
            </p:cNvSpPr>
            <p:nvPr/>
          </p:nvSpPr>
          <p:spPr bwMode="auto">
            <a:xfrm>
              <a:off x="2519" y="277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39" name="Oval 643"/>
            <p:cNvSpPr>
              <a:spLocks noChangeAspect="1" noChangeArrowheads="1"/>
            </p:cNvSpPr>
            <p:nvPr/>
          </p:nvSpPr>
          <p:spPr bwMode="auto">
            <a:xfrm>
              <a:off x="2425" y="2544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0" name="Oval 644"/>
            <p:cNvSpPr>
              <a:spLocks noChangeAspect="1" noChangeArrowheads="1"/>
            </p:cNvSpPr>
            <p:nvPr/>
          </p:nvSpPr>
          <p:spPr bwMode="auto">
            <a:xfrm>
              <a:off x="2475" y="2417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1" name="Oval 645"/>
            <p:cNvSpPr>
              <a:spLocks noChangeAspect="1" noChangeArrowheads="1"/>
            </p:cNvSpPr>
            <p:nvPr/>
          </p:nvSpPr>
          <p:spPr bwMode="auto">
            <a:xfrm>
              <a:off x="2374" y="227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2" name="Oval 646"/>
            <p:cNvSpPr>
              <a:spLocks noChangeAspect="1" noChangeArrowheads="1"/>
            </p:cNvSpPr>
            <p:nvPr/>
          </p:nvSpPr>
          <p:spPr bwMode="auto">
            <a:xfrm>
              <a:off x="2413" y="212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3" name="Oval 647"/>
            <p:cNvSpPr>
              <a:spLocks noChangeAspect="1" noChangeArrowheads="1"/>
            </p:cNvSpPr>
            <p:nvPr/>
          </p:nvSpPr>
          <p:spPr bwMode="auto">
            <a:xfrm>
              <a:off x="2558" y="20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4" name="Oval 648"/>
            <p:cNvSpPr>
              <a:spLocks noChangeAspect="1" noChangeArrowheads="1"/>
            </p:cNvSpPr>
            <p:nvPr/>
          </p:nvSpPr>
          <p:spPr bwMode="auto">
            <a:xfrm>
              <a:off x="2658" y="290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5" name="Oval 649"/>
            <p:cNvSpPr>
              <a:spLocks noChangeAspect="1" noChangeArrowheads="1"/>
            </p:cNvSpPr>
            <p:nvPr/>
          </p:nvSpPr>
          <p:spPr bwMode="auto">
            <a:xfrm>
              <a:off x="2619" y="2698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6" name="Oval 650"/>
            <p:cNvSpPr>
              <a:spLocks noChangeAspect="1" noChangeArrowheads="1"/>
            </p:cNvSpPr>
            <p:nvPr/>
          </p:nvSpPr>
          <p:spPr bwMode="auto">
            <a:xfrm>
              <a:off x="2619" y="2459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7" name="Oval 651"/>
            <p:cNvSpPr>
              <a:spLocks noChangeAspect="1" noChangeArrowheads="1"/>
            </p:cNvSpPr>
            <p:nvPr/>
          </p:nvSpPr>
          <p:spPr bwMode="auto">
            <a:xfrm>
              <a:off x="2686" y="227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48" name="Oval 652"/>
            <p:cNvSpPr>
              <a:spLocks noChangeAspect="1" noChangeArrowheads="1"/>
            </p:cNvSpPr>
            <p:nvPr/>
          </p:nvSpPr>
          <p:spPr bwMode="auto">
            <a:xfrm>
              <a:off x="786" y="325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49" name="Rectangle 653" descr="Wide downward diagonal"/>
            <p:cNvSpPr>
              <a:spLocks noChangeAspect="1" noChangeArrowheads="1"/>
            </p:cNvSpPr>
            <p:nvPr/>
          </p:nvSpPr>
          <p:spPr bwMode="auto">
            <a:xfrm>
              <a:off x="2232" y="239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0" name="Oval 654"/>
            <p:cNvSpPr>
              <a:spLocks noChangeAspect="1" noChangeArrowheads="1"/>
            </p:cNvSpPr>
            <p:nvPr/>
          </p:nvSpPr>
          <p:spPr bwMode="auto">
            <a:xfrm>
              <a:off x="370" y="3282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1" name="Rectangle 655" descr="Wide downward diagonal"/>
            <p:cNvSpPr>
              <a:spLocks noChangeAspect="1" noChangeArrowheads="1"/>
            </p:cNvSpPr>
            <p:nvPr/>
          </p:nvSpPr>
          <p:spPr bwMode="auto">
            <a:xfrm>
              <a:off x="2624" y="2879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2" name="Oval 656"/>
            <p:cNvSpPr>
              <a:spLocks noChangeAspect="1" noChangeArrowheads="1"/>
            </p:cNvSpPr>
            <p:nvPr/>
          </p:nvSpPr>
          <p:spPr bwMode="auto">
            <a:xfrm>
              <a:off x="655" y="317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3" name="Rectangle 657" descr="Wide downward diagonal"/>
            <p:cNvSpPr>
              <a:spLocks noChangeAspect="1" noChangeArrowheads="1"/>
            </p:cNvSpPr>
            <p:nvPr/>
          </p:nvSpPr>
          <p:spPr bwMode="auto">
            <a:xfrm>
              <a:off x="2487" y="275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4" name="Oval 658"/>
            <p:cNvSpPr>
              <a:spLocks noChangeAspect="1" noChangeArrowheads="1"/>
            </p:cNvSpPr>
            <p:nvPr/>
          </p:nvSpPr>
          <p:spPr bwMode="auto">
            <a:xfrm>
              <a:off x="984" y="319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5" name="Rectangle 659" descr="Wide downward diagonal"/>
            <p:cNvSpPr>
              <a:spLocks noChangeAspect="1" noChangeArrowheads="1"/>
            </p:cNvSpPr>
            <p:nvPr/>
          </p:nvSpPr>
          <p:spPr bwMode="auto">
            <a:xfrm>
              <a:off x="2113" y="2622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6" name="Oval 660"/>
            <p:cNvSpPr>
              <a:spLocks noChangeAspect="1" noChangeArrowheads="1"/>
            </p:cNvSpPr>
            <p:nvPr/>
          </p:nvSpPr>
          <p:spPr bwMode="auto">
            <a:xfrm>
              <a:off x="853" y="313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7" name="Rectangle 661" descr="Wide downward diagonal"/>
            <p:cNvSpPr>
              <a:spLocks noChangeAspect="1" noChangeArrowheads="1"/>
            </p:cNvSpPr>
            <p:nvPr/>
          </p:nvSpPr>
          <p:spPr bwMode="auto">
            <a:xfrm>
              <a:off x="1992" y="2349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8" name="Oval 662"/>
            <p:cNvSpPr>
              <a:spLocks noChangeAspect="1" noChangeArrowheads="1"/>
            </p:cNvSpPr>
            <p:nvPr/>
          </p:nvSpPr>
          <p:spPr bwMode="auto">
            <a:xfrm>
              <a:off x="1171" y="320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59" name="Rectangle 663" descr="Wide downward diagonal"/>
            <p:cNvSpPr>
              <a:spLocks noChangeAspect="1" noChangeArrowheads="1"/>
            </p:cNvSpPr>
            <p:nvPr/>
          </p:nvSpPr>
          <p:spPr bwMode="auto">
            <a:xfrm>
              <a:off x="1772" y="229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0" name="Oval 664"/>
            <p:cNvSpPr>
              <a:spLocks noChangeAspect="1" noChangeArrowheads="1"/>
            </p:cNvSpPr>
            <p:nvPr/>
          </p:nvSpPr>
          <p:spPr bwMode="auto">
            <a:xfrm>
              <a:off x="876" y="29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1" name="Rectangle 665" descr="Wide downward diagonal"/>
            <p:cNvSpPr>
              <a:spLocks noChangeAspect="1" noChangeArrowheads="1"/>
            </p:cNvSpPr>
            <p:nvPr/>
          </p:nvSpPr>
          <p:spPr bwMode="auto">
            <a:xfrm>
              <a:off x="2380" y="294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2" name="Oval 666"/>
            <p:cNvSpPr>
              <a:spLocks noChangeAspect="1" noChangeArrowheads="1"/>
            </p:cNvSpPr>
            <p:nvPr/>
          </p:nvSpPr>
          <p:spPr bwMode="auto">
            <a:xfrm>
              <a:off x="644" y="297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3" name="Rectangle 667" descr="Wide downward diagonal"/>
            <p:cNvSpPr>
              <a:spLocks noChangeAspect="1" noChangeArrowheads="1"/>
            </p:cNvSpPr>
            <p:nvPr/>
          </p:nvSpPr>
          <p:spPr bwMode="auto">
            <a:xfrm>
              <a:off x="2186" y="280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4" name="Oval 668"/>
            <p:cNvSpPr>
              <a:spLocks noChangeAspect="1" noChangeArrowheads="1"/>
            </p:cNvSpPr>
            <p:nvPr/>
          </p:nvSpPr>
          <p:spPr bwMode="auto">
            <a:xfrm>
              <a:off x="423" y="300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5" name="Rectangle 669" descr="Wide downward diagonal"/>
            <p:cNvSpPr>
              <a:spLocks noChangeAspect="1" noChangeArrowheads="1"/>
            </p:cNvSpPr>
            <p:nvPr/>
          </p:nvSpPr>
          <p:spPr bwMode="auto">
            <a:xfrm>
              <a:off x="1980" y="265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6" name="Oval 670"/>
            <p:cNvSpPr>
              <a:spLocks noChangeAspect="1" noChangeArrowheads="1"/>
            </p:cNvSpPr>
            <p:nvPr/>
          </p:nvSpPr>
          <p:spPr bwMode="auto">
            <a:xfrm>
              <a:off x="466" y="2797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7" name="Rectangle 671" descr="Wide downward diagonal"/>
            <p:cNvSpPr>
              <a:spLocks noChangeAspect="1" noChangeArrowheads="1"/>
            </p:cNvSpPr>
            <p:nvPr/>
          </p:nvSpPr>
          <p:spPr bwMode="auto">
            <a:xfrm>
              <a:off x="1886" y="2511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8" name="Oval 672"/>
            <p:cNvSpPr>
              <a:spLocks noChangeAspect="1" noChangeArrowheads="1"/>
            </p:cNvSpPr>
            <p:nvPr/>
          </p:nvSpPr>
          <p:spPr bwMode="auto">
            <a:xfrm>
              <a:off x="752" y="272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69" name="Rectangle 673" descr="Wide downward diagonal"/>
            <p:cNvSpPr>
              <a:spLocks noChangeAspect="1" noChangeArrowheads="1"/>
            </p:cNvSpPr>
            <p:nvPr/>
          </p:nvSpPr>
          <p:spPr bwMode="auto">
            <a:xfrm>
              <a:off x="1723" y="244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0" name="Rectangle 674" descr="Wide downward diagonal"/>
            <p:cNvSpPr>
              <a:spLocks noChangeAspect="1" noChangeArrowheads="1"/>
            </p:cNvSpPr>
            <p:nvPr/>
          </p:nvSpPr>
          <p:spPr bwMode="auto">
            <a:xfrm>
              <a:off x="2664" y="224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1" name="Oval 675"/>
            <p:cNvSpPr>
              <a:spLocks noChangeAspect="1" noChangeArrowheads="1"/>
            </p:cNvSpPr>
            <p:nvPr/>
          </p:nvSpPr>
          <p:spPr bwMode="auto">
            <a:xfrm>
              <a:off x="361" y="412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2" name="Rectangle 676" descr="Wide downward diagonal"/>
            <p:cNvSpPr>
              <a:spLocks noChangeAspect="1" noChangeArrowheads="1"/>
            </p:cNvSpPr>
            <p:nvPr/>
          </p:nvSpPr>
          <p:spPr bwMode="auto">
            <a:xfrm>
              <a:off x="2596" y="243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3" name="Oval 677"/>
            <p:cNvSpPr>
              <a:spLocks noChangeAspect="1" noChangeArrowheads="1"/>
            </p:cNvSpPr>
            <p:nvPr/>
          </p:nvSpPr>
          <p:spPr bwMode="auto">
            <a:xfrm>
              <a:off x="362" y="245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4" name="Rectangle 678" descr="Wide downward diagonal"/>
            <p:cNvSpPr>
              <a:spLocks noChangeAspect="1" noChangeArrowheads="1"/>
            </p:cNvSpPr>
            <p:nvPr/>
          </p:nvSpPr>
          <p:spPr bwMode="auto">
            <a:xfrm>
              <a:off x="2716" y="309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5" name="Oval 679"/>
            <p:cNvSpPr>
              <a:spLocks noChangeAspect="1" noChangeArrowheads="1"/>
            </p:cNvSpPr>
            <p:nvPr/>
          </p:nvSpPr>
          <p:spPr bwMode="auto">
            <a:xfrm>
              <a:off x="934" y="377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6" name="Rectangle 680" descr="Wide downward diagonal"/>
            <p:cNvSpPr>
              <a:spLocks noChangeAspect="1" noChangeArrowheads="1"/>
            </p:cNvSpPr>
            <p:nvPr/>
          </p:nvSpPr>
          <p:spPr bwMode="auto">
            <a:xfrm>
              <a:off x="2577" y="266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7" name="Oval 681"/>
            <p:cNvSpPr>
              <a:spLocks noChangeAspect="1" noChangeArrowheads="1"/>
            </p:cNvSpPr>
            <p:nvPr/>
          </p:nvSpPr>
          <p:spPr bwMode="auto">
            <a:xfrm>
              <a:off x="802" y="371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8" name="Rectangle 682" descr="Wide downward diagonal"/>
            <p:cNvSpPr>
              <a:spLocks noChangeAspect="1" noChangeArrowheads="1"/>
            </p:cNvSpPr>
            <p:nvPr/>
          </p:nvSpPr>
          <p:spPr bwMode="auto">
            <a:xfrm>
              <a:off x="2536" y="2076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79" name="Oval 683"/>
            <p:cNvSpPr>
              <a:spLocks noChangeAspect="1" noChangeArrowheads="1"/>
            </p:cNvSpPr>
            <p:nvPr/>
          </p:nvSpPr>
          <p:spPr bwMode="auto">
            <a:xfrm>
              <a:off x="544" y="36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0" name="Rectangle 684" descr="Wide downward diagonal"/>
            <p:cNvSpPr>
              <a:spLocks noChangeAspect="1" noChangeArrowheads="1"/>
            </p:cNvSpPr>
            <p:nvPr/>
          </p:nvSpPr>
          <p:spPr bwMode="auto">
            <a:xfrm>
              <a:off x="2388" y="210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1" name="Oval 685"/>
            <p:cNvSpPr>
              <a:spLocks noChangeAspect="1" noChangeArrowheads="1"/>
            </p:cNvSpPr>
            <p:nvPr/>
          </p:nvSpPr>
          <p:spPr bwMode="auto">
            <a:xfrm>
              <a:off x="371" y="360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2" name="Rectangle 686" descr="Wide downward diagonal"/>
            <p:cNvSpPr>
              <a:spLocks noChangeAspect="1" noChangeArrowheads="1"/>
            </p:cNvSpPr>
            <p:nvPr/>
          </p:nvSpPr>
          <p:spPr bwMode="auto">
            <a:xfrm>
              <a:off x="2299" y="189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3" name="Oval 687"/>
            <p:cNvSpPr>
              <a:spLocks noChangeAspect="1" noChangeArrowheads="1"/>
            </p:cNvSpPr>
            <p:nvPr/>
          </p:nvSpPr>
          <p:spPr bwMode="auto">
            <a:xfrm>
              <a:off x="509" y="3428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4" name="Rectangle 688" descr="Wide downward diagonal"/>
            <p:cNvSpPr>
              <a:spLocks noChangeAspect="1" noChangeArrowheads="1"/>
            </p:cNvSpPr>
            <p:nvPr/>
          </p:nvSpPr>
          <p:spPr bwMode="auto">
            <a:xfrm>
              <a:off x="2660" y="178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5" name="Oval 689"/>
            <p:cNvSpPr>
              <a:spLocks noChangeAspect="1" noChangeArrowheads="1"/>
            </p:cNvSpPr>
            <p:nvPr/>
          </p:nvSpPr>
          <p:spPr bwMode="auto">
            <a:xfrm>
              <a:off x="732" y="356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6" name="Rectangle 690" descr="Wide downward diagonal"/>
            <p:cNvSpPr>
              <a:spLocks noChangeAspect="1" noChangeArrowheads="1"/>
            </p:cNvSpPr>
            <p:nvPr/>
          </p:nvSpPr>
          <p:spPr bwMode="auto">
            <a:xfrm>
              <a:off x="1974" y="178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7" name="Oval 691"/>
            <p:cNvSpPr>
              <a:spLocks noChangeAspect="1" noChangeArrowheads="1"/>
            </p:cNvSpPr>
            <p:nvPr/>
          </p:nvSpPr>
          <p:spPr bwMode="auto">
            <a:xfrm>
              <a:off x="944" y="352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8" name="Rectangle 692" descr="Wide downward diagonal"/>
            <p:cNvSpPr>
              <a:spLocks noChangeAspect="1" noChangeArrowheads="1"/>
            </p:cNvSpPr>
            <p:nvPr/>
          </p:nvSpPr>
          <p:spPr bwMode="auto">
            <a:xfrm>
              <a:off x="2186" y="201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89" name="Oval 693"/>
            <p:cNvSpPr>
              <a:spLocks noChangeAspect="1" noChangeArrowheads="1"/>
            </p:cNvSpPr>
            <p:nvPr/>
          </p:nvSpPr>
          <p:spPr bwMode="auto">
            <a:xfrm>
              <a:off x="1109" y="358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0" name="Rectangle 694" descr="Wide downward diagonal"/>
            <p:cNvSpPr>
              <a:spLocks noChangeAspect="1" noChangeArrowheads="1"/>
            </p:cNvSpPr>
            <p:nvPr/>
          </p:nvSpPr>
          <p:spPr bwMode="auto">
            <a:xfrm>
              <a:off x="2002" y="2066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1" name="Oval 695"/>
            <p:cNvSpPr>
              <a:spLocks noChangeAspect="1" noChangeArrowheads="1"/>
            </p:cNvSpPr>
            <p:nvPr/>
          </p:nvSpPr>
          <p:spPr bwMode="auto">
            <a:xfrm>
              <a:off x="1120" y="344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2" name="Rectangle 696" descr="Wide downward diagonal"/>
            <p:cNvSpPr>
              <a:spLocks noChangeAspect="1" noChangeArrowheads="1"/>
            </p:cNvSpPr>
            <p:nvPr/>
          </p:nvSpPr>
          <p:spPr bwMode="auto">
            <a:xfrm>
              <a:off x="2394" y="2522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3" name="Oval 697"/>
            <p:cNvSpPr>
              <a:spLocks noChangeAspect="1" noChangeArrowheads="1"/>
            </p:cNvSpPr>
            <p:nvPr/>
          </p:nvSpPr>
          <p:spPr bwMode="auto">
            <a:xfrm>
              <a:off x="1000" y="3347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4" name="Rectangle 698" descr="Wide downward diagonal"/>
            <p:cNvSpPr>
              <a:spLocks noChangeAspect="1" noChangeArrowheads="1"/>
            </p:cNvSpPr>
            <p:nvPr/>
          </p:nvSpPr>
          <p:spPr bwMode="auto">
            <a:xfrm>
              <a:off x="2353" y="225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5" name="Oval 699"/>
            <p:cNvSpPr>
              <a:spLocks noChangeAspect="1" noChangeArrowheads="1"/>
            </p:cNvSpPr>
            <p:nvPr/>
          </p:nvSpPr>
          <p:spPr bwMode="auto">
            <a:xfrm>
              <a:off x="847" y="334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6" name="Rectangle 700" descr="Wide downward diagonal"/>
            <p:cNvSpPr>
              <a:spLocks noChangeAspect="1" noChangeArrowheads="1"/>
            </p:cNvSpPr>
            <p:nvPr/>
          </p:nvSpPr>
          <p:spPr bwMode="auto">
            <a:xfrm>
              <a:off x="2088" y="2185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7" name="Oval 701"/>
            <p:cNvSpPr>
              <a:spLocks noChangeAspect="1" noChangeArrowheads="1"/>
            </p:cNvSpPr>
            <p:nvPr/>
          </p:nvSpPr>
          <p:spPr bwMode="auto">
            <a:xfrm>
              <a:off x="563" y="328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8" name="Rectangle 702" descr="Wide downward diagonal"/>
            <p:cNvSpPr>
              <a:spLocks noChangeAspect="1" noChangeArrowheads="1"/>
            </p:cNvSpPr>
            <p:nvPr/>
          </p:nvSpPr>
          <p:spPr bwMode="auto">
            <a:xfrm>
              <a:off x="2436" y="239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99" name="Oval 703"/>
            <p:cNvSpPr>
              <a:spLocks noChangeAspect="1" noChangeArrowheads="1"/>
            </p:cNvSpPr>
            <p:nvPr/>
          </p:nvSpPr>
          <p:spPr bwMode="auto">
            <a:xfrm>
              <a:off x="700" y="3888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0" name="Oval 704"/>
            <p:cNvSpPr>
              <a:spLocks noChangeAspect="1" noChangeArrowheads="1"/>
            </p:cNvSpPr>
            <p:nvPr/>
          </p:nvSpPr>
          <p:spPr bwMode="auto">
            <a:xfrm>
              <a:off x="362" y="396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1" name="Oval 705"/>
            <p:cNvSpPr>
              <a:spLocks noChangeAspect="1" noChangeArrowheads="1"/>
            </p:cNvSpPr>
            <p:nvPr/>
          </p:nvSpPr>
          <p:spPr bwMode="auto">
            <a:xfrm>
              <a:off x="517" y="384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2" name="Line 706"/>
            <p:cNvSpPr>
              <a:spLocks noChangeAspect="1" noChangeShapeType="1"/>
            </p:cNvSpPr>
            <p:nvPr/>
          </p:nvSpPr>
          <p:spPr bwMode="auto">
            <a:xfrm>
              <a:off x="261" y="4232"/>
              <a:ext cx="25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3" name="Line 707"/>
            <p:cNvSpPr>
              <a:spLocks noChangeAspect="1" noChangeShapeType="1"/>
            </p:cNvSpPr>
            <p:nvPr/>
          </p:nvSpPr>
          <p:spPr bwMode="auto">
            <a:xfrm flipV="1">
              <a:off x="261" y="1778"/>
              <a:ext cx="0" cy="2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4" name="Line 708"/>
            <p:cNvSpPr>
              <a:spLocks noChangeAspect="1" noChangeShapeType="1"/>
            </p:cNvSpPr>
            <p:nvPr/>
          </p:nvSpPr>
          <p:spPr bwMode="auto">
            <a:xfrm flipH="1" flipV="1">
              <a:off x="267" y="3819"/>
              <a:ext cx="119" cy="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05" name="Line 709"/>
            <p:cNvSpPr>
              <a:spLocks noChangeAspect="1" noChangeShapeType="1"/>
            </p:cNvSpPr>
            <p:nvPr/>
          </p:nvSpPr>
          <p:spPr bwMode="auto">
            <a:xfrm flipH="1" flipV="1">
              <a:off x="267" y="3477"/>
              <a:ext cx="119" cy="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06" name="AutoShape 710"/>
            <p:cNvSpPr>
              <a:spLocks noChangeAspect="1" noChangeArrowheads="1"/>
            </p:cNvSpPr>
            <p:nvPr/>
          </p:nvSpPr>
          <p:spPr bwMode="auto">
            <a:xfrm>
              <a:off x="1487" y="2443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07" name="Line 711"/>
            <p:cNvSpPr>
              <a:spLocks noChangeAspect="1" noChangeShapeType="1"/>
            </p:cNvSpPr>
            <p:nvPr/>
          </p:nvSpPr>
          <p:spPr bwMode="auto">
            <a:xfrm>
              <a:off x="1055" y="1600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15"/>
          <p:cNvGrpSpPr>
            <a:grpSpLocks noChangeAspect="1"/>
          </p:cNvGrpSpPr>
          <p:nvPr/>
        </p:nvGrpSpPr>
        <p:grpSpPr bwMode="auto">
          <a:xfrm>
            <a:off x="6097588" y="3070225"/>
            <a:ext cx="2859087" cy="3609975"/>
            <a:chOff x="2931" y="871"/>
            <a:chExt cx="2674" cy="3351"/>
          </a:xfrm>
        </p:grpSpPr>
        <p:grpSp>
          <p:nvGrpSpPr>
            <p:cNvPr id="5" name="Group 255"/>
            <p:cNvGrpSpPr>
              <a:grpSpLocks noChangeAspect="1"/>
            </p:cNvGrpSpPr>
            <p:nvPr/>
          </p:nvGrpSpPr>
          <p:grpSpPr bwMode="auto">
            <a:xfrm>
              <a:off x="3063" y="1768"/>
              <a:ext cx="2539" cy="2454"/>
              <a:chOff x="1672" y="970"/>
              <a:chExt cx="2539" cy="2454"/>
            </a:xfrm>
          </p:grpSpPr>
          <p:sp>
            <p:nvSpPr>
              <p:cNvPr id="81152" name="Rectangle 256"/>
              <p:cNvSpPr>
                <a:spLocks noChangeAspect="1" noChangeArrowheads="1"/>
              </p:cNvSpPr>
              <p:nvPr/>
            </p:nvSpPr>
            <p:spPr bwMode="auto">
              <a:xfrm>
                <a:off x="1672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3" name="Rectangle 257"/>
              <p:cNvSpPr>
                <a:spLocks noChangeAspect="1" noChangeArrowheads="1"/>
              </p:cNvSpPr>
              <p:nvPr/>
            </p:nvSpPr>
            <p:spPr bwMode="auto">
              <a:xfrm>
                <a:off x="1926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4" name="Rectangle 258"/>
              <p:cNvSpPr>
                <a:spLocks noChangeAspect="1" noChangeArrowheads="1"/>
              </p:cNvSpPr>
              <p:nvPr/>
            </p:nvSpPr>
            <p:spPr bwMode="auto">
              <a:xfrm>
                <a:off x="2180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5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2434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6" name="Rectangle 260"/>
              <p:cNvSpPr>
                <a:spLocks noChangeAspect="1" noChangeArrowheads="1"/>
              </p:cNvSpPr>
              <p:nvPr/>
            </p:nvSpPr>
            <p:spPr bwMode="auto">
              <a:xfrm>
                <a:off x="2688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7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2942" y="3179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8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3195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59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3449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0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3703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1" name="Rectangle 265"/>
              <p:cNvSpPr>
                <a:spLocks noChangeAspect="1" noChangeArrowheads="1"/>
              </p:cNvSpPr>
              <p:nvPr/>
            </p:nvSpPr>
            <p:spPr bwMode="auto">
              <a:xfrm>
                <a:off x="3957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2" name="Rectangle 266"/>
              <p:cNvSpPr>
                <a:spLocks noChangeAspect="1" noChangeArrowheads="1"/>
              </p:cNvSpPr>
              <p:nvPr/>
            </p:nvSpPr>
            <p:spPr bwMode="auto">
              <a:xfrm>
                <a:off x="1672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3" name="Rectangle 267"/>
              <p:cNvSpPr>
                <a:spLocks noChangeAspect="1" noChangeArrowheads="1"/>
              </p:cNvSpPr>
              <p:nvPr/>
            </p:nvSpPr>
            <p:spPr bwMode="auto">
              <a:xfrm>
                <a:off x="1926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4" name="Rectangle 268"/>
              <p:cNvSpPr>
                <a:spLocks noChangeAspect="1" noChangeArrowheads="1"/>
              </p:cNvSpPr>
              <p:nvPr/>
            </p:nvSpPr>
            <p:spPr bwMode="auto">
              <a:xfrm>
                <a:off x="2180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5" name="Rectangle 269"/>
              <p:cNvSpPr>
                <a:spLocks noChangeAspect="1" noChangeArrowheads="1"/>
              </p:cNvSpPr>
              <p:nvPr/>
            </p:nvSpPr>
            <p:spPr bwMode="auto">
              <a:xfrm>
                <a:off x="2434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6" name="Rectangle 270"/>
              <p:cNvSpPr>
                <a:spLocks noChangeAspect="1" noChangeArrowheads="1"/>
              </p:cNvSpPr>
              <p:nvPr/>
            </p:nvSpPr>
            <p:spPr bwMode="auto">
              <a:xfrm>
                <a:off x="2688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7" name="Rectangle 271"/>
              <p:cNvSpPr>
                <a:spLocks noChangeAspect="1" noChangeArrowheads="1"/>
              </p:cNvSpPr>
              <p:nvPr/>
            </p:nvSpPr>
            <p:spPr bwMode="auto">
              <a:xfrm>
                <a:off x="2942" y="2933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8" name="Rectangle 272"/>
              <p:cNvSpPr>
                <a:spLocks noChangeAspect="1" noChangeArrowheads="1"/>
              </p:cNvSpPr>
              <p:nvPr/>
            </p:nvSpPr>
            <p:spPr bwMode="auto">
              <a:xfrm>
                <a:off x="3195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69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449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0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3703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1" name="Rectangle 275"/>
              <p:cNvSpPr>
                <a:spLocks noChangeAspect="1" noChangeArrowheads="1"/>
              </p:cNvSpPr>
              <p:nvPr/>
            </p:nvSpPr>
            <p:spPr bwMode="auto">
              <a:xfrm>
                <a:off x="3957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2" name="Rectangle 276"/>
              <p:cNvSpPr>
                <a:spLocks noChangeAspect="1" noChangeArrowheads="1"/>
              </p:cNvSpPr>
              <p:nvPr/>
            </p:nvSpPr>
            <p:spPr bwMode="auto">
              <a:xfrm>
                <a:off x="1672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3" name="Rectangle 277"/>
              <p:cNvSpPr>
                <a:spLocks noChangeAspect="1" noChangeArrowheads="1"/>
              </p:cNvSpPr>
              <p:nvPr/>
            </p:nvSpPr>
            <p:spPr bwMode="auto">
              <a:xfrm>
                <a:off x="1926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4" name="Rectangle 278"/>
              <p:cNvSpPr>
                <a:spLocks noChangeAspect="1" noChangeArrowheads="1"/>
              </p:cNvSpPr>
              <p:nvPr/>
            </p:nvSpPr>
            <p:spPr bwMode="auto">
              <a:xfrm>
                <a:off x="2180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5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2434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6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2688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7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2942" y="2688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8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3195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79" name="Rectangle 283"/>
              <p:cNvSpPr>
                <a:spLocks noChangeAspect="1" noChangeArrowheads="1"/>
              </p:cNvSpPr>
              <p:nvPr/>
            </p:nvSpPr>
            <p:spPr bwMode="auto">
              <a:xfrm>
                <a:off x="3449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0" name="Rectangle 284"/>
              <p:cNvSpPr>
                <a:spLocks noChangeAspect="1" noChangeArrowheads="1"/>
              </p:cNvSpPr>
              <p:nvPr/>
            </p:nvSpPr>
            <p:spPr bwMode="auto">
              <a:xfrm>
                <a:off x="3703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1" name="Rectangle 285"/>
              <p:cNvSpPr>
                <a:spLocks noChangeAspect="1" noChangeArrowheads="1"/>
              </p:cNvSpPr>
              <p:nvPr/>
            </p:nvSpPr>
            <p:spPr bwMode="auto">
              <a:xfrm>
                <a:off x="3957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2" name="Rectangle 286"/>
              <p:cNvSpPr>
                <a:spLocks noChangeAspect="1" noChangeArrowheads="1"/>
              </p:cNvSpPr>
              <p:nvPr/>
            </p:nvSpPr>
            <p:spPr bwMode="auto">
              <a:xfrm>
                <a:off x="1672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3" name="Rectangle 287"/>
              <p:cNvSpPr>
                <a:spLocks noChangeAspect="1" noChangeArrowheads="1"/>
              </p:cNvSpPr>
              <p:nvPr/>
            </p:nvSpPr>
            <p:spPr bwMode="auto">
              <a:xfrm>
                <a:off x="1926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4" name="Rectangle 288"/>
              <p:cNvSpPr>
                <a:spLocks noChangeAspect="1" noChangeArrowheads="1"/>
              </p:cNvSpPr>
              <p:nvPr/>
            </p:nvSpPr>
            <p:spPr bwMode="auto">
              <a:xfrm>
                <a:off x="2180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5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2434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6" name="Rectangle 290"/>
              <p:cNvSpPr>
                <a:spLocks noChangeAspect="1" noChangeArrowheads="1"/>
              </p:cNvSpPr>
              <p:nvPr/>
            </p:nvSpPr>
            <p:spPr bwMode="auto">
              <a:xfrm>
                <a:off x="2688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7" name="Rectangle 291"/>
              <p:cNvSpPr>
                <a:spLocks noChangeAspect="1" noChangeArrowheads="1"/>
              </p:cNvSpPr>
              <p:nvPr/>
            </p:nvSpPr>
            <p:spPr bwMode="auto">
              <a:xfrm>
                <a:off x="2942" y="2442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8" name="Rectangle 292"/>
              <p:cNvSpPr>
                <a:spLocks noChangeAspect="1" noChangeArrowheads="1"/>
              </p:cNvSpPr>
              <p:nvPr/>
            </p:nvSpPr>
            <p:spPr bwMode="auto">
              <a:xfrm>
                <a:off x="3195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89" name="Rectangle 293"/>
              <p:cNvSpPr>
                <a:spLocks noChangeAspect="1" noChangeArrowheads="1"/>
              </p:cNvSpPr>
              <p:nvPr/>
            </p:nvSpPr>
            <p:spPr bwMode="auto">
              <a:xfrm>
                <a:off x="3449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0" name="Rectangle 294"/>
              <p:cNvSpPr>
                <a:spLocks noChangeAspect="1" noChangeArrowheads="1"/>
              </p:cNvSpPr>
              <p:nvPr/>
            </p:nvSpPr>
            <p:spPr bwMode="auto">
              <a:xfrm>
                <a:off x="3703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1" name="Rectangle 295"/>
              <p:cNvSpPr>
                <a:spLocks noChangeAspect="1" noChangeArrowheads="1"/>
              </p:cNvSpPr>
              <p:nvPr/>
            </p:nvSpPr>
            <p:spPr bwMode="auto">
              <a:xfrm>
                <a:off x="3957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2" name="Rectangle 296"/>
              <p:cNvSpPr>
                <a:spLocks noChangeAspect="1" noChangeArrowheads="1"/>
              </p:cNvSpPr>
              <p:nvPr/>
            </p:nvSpPr>
            <p:spPr bwMode="auto">
              <a:xfrm>
                <a:off x="1672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3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1926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4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2180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5" name="Rectangle 299"/>
              <p:cNvSpPr>
                <a:spLocks noChangeAspect="1" noChangeArrowheads="1"/>
              </p:cNvSpPr>
              <p:nvPr/>
            </p:nvSpPr>
            <p:spPr bwMode="auto">
              <a:xfrm>
                <a:off x="2434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6" name="Rectangle 300"/>
              <p:cNvSpPr>
                <a:spLocks noChangeAspect="1" noChangeArrowheads="1"/>
              </p:cNvSpPr>
              <p:nvPr/>
            </p:nvSpPr>
            <p:spPr bwMode="auto">
              <a:xfrm>
                <a:off x="2688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7" name="Rectangle 301"/>
              <p:cNvSpPr>
                <a:spLocks noChangeAspect="1" noChangeArrowheads="1"/>
              </p:cNvSpPr>
              <p:nvPr/>
            </p:nvSpPr>
            <p:spPr bwMode="auto">
              <a:xfrm>
                <a:off x="2942" y="2197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8" name="Rectangle 302"/>
              <p:cNvSpPr>
                <a:spLocks noChangeAspect="1" noChangeArrowheads="1"/>
              </p:cNvSpPr>
              <p:nvPr/>
            </p:nvSpPr>
            <p:spPr bwMode="auto">
              <a:xfrm>
                <a:off x="3195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99" name="Rectangle 303"/>
              <p:cNvSpPr>
                <a:spLocks noChangeAspect="1" noChangeArrowheads="1"/>
              </p:cNvSpPr>
              <p:nvPr/>
            </p:nvSpPr>
            <p:spPr bwMode="auto">
              <a:xfrm>
                <a:off x="3449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0" name="Rectangle 304"/>
              <p:cNvSpPr>
                <a:spLocks noChangeAspect="1" noChangeArrowheads="1"/>
              </p:cNvSpPr>
              <p:nvPr/>
            </p:nvSpPr>
            <p:spPr bwMode="auto">
              <a:xfrm>
                <a:off x="3703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1" name="Rectangle 305"/>
              <p:cNvSpPr>
                <a:spLocks noChangeAspect="1" noChangeArrowheads="1"/>
              </p:cNvSpPr>
              <p:nvPr/>
            </p:nvSpPr>
            <p:spPr bwMode="auto">
              <a:xfrm>
                <a:off x="3957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2" name="Rectangle 306"/>
              <p:cNvSpPr>
                <a:spLocks noChangeAspect="1" noChangeArrowheads="1"/>
              </p:cNvSpPr>
              <p:nvPr/>
            </p:nvSpPr>
            <p:spPr bwMode="auto">
              <a:xfrm>
                <a:off x="1672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3" name="Rectangle 307"/>
              <p:cNvSpPr>
                <a:spLocks noChangeAspect="1" noChangeArrowheads="1"/>
              </p:cNvSpPr>
              <p:nvPr/>
            </p:nvSpPr>
            <p:spPr bwMode="auto">
              <a:xfrm>
                <a:off x="1926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" name="Rectangle 308"/>
              <p:cNvSpPr>
                <a:spLocks noChangeAspect="1" noChangeArrowheads="1"/>
              </p:cNvSpPr>
              <p:nvPr/>
            </p:nvSpPr>
            <p:spPr bwMode="auto">
              <a:xfrm>
                <a:off x="2180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" name="Rectangle 309"/>
              <p:cNvSpPr>
                <a:spLocks noChangeAspect="1" noChangeArrowheads="1"/>
              </p:cNvSpPr>
              <p:nvPr/>
            </p:nvSpPr>
            <p:spPr bwMode="auto">
              <a:xfrm>
                <a:off x="2434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" name="Rectangle 310"/>
              <p:cNvSpPr>
                <a:spLocks noChangeAspect="1" noChangeArrowheads="1"/>
              </p:cNvSpPr>
              <p:nvPr/>
            </p:nvSpPr>
            <p:spPr bwMode="auto">
              <a:xfrm>
                <a:off x="2688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" name="Rectangle 311"/>
              <p:cNvSpPr>
                <a:spLocks noChangeAspect="1" noChangeArrowheads="1"/>
              </p:cNvSpPr>
              <p:nvPr/>
            </p:nvSpPr>
            <p:spPr bwMode="auto">
              <a:xfrm>
                <a:off x="2942" y="1952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" name="Rectangle 312"/>
              <p:cNvSpPr>
                <a:spLocks noChangeAspect="1" noChangeArrowheads="1"/>
              </p:cNvSpPr>
              <p:nvPr/>
            </p:nvSpPr>
            <p:spPr bwMode="auto">
              <a:xfrm>
                <a:off x="3195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" name="Rectangle 313"/>
              <p:cNvSpPr>
                <a:spLocks noChangeAspect="1" noChangeArrowheads="1"/>
              </p:cNvSpPr>
              <p:nvPr/>
            </p:nvSpPr>
            <p:spPr bwMode="auto">
              <a:xfrm>
                <a:off x="3449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" name="Rectangle 314"/>
              <p:cNvSpPr>
                <a:spLocks noChangeAspect="1" noChangeArrowheads="1"/>
              </p:cNvSpPr>
              <p:nvPr/>
            </p:nvSpPr>
            <p:spPr bwMode="auto">
              <a:xfrm>
                <a:off x="3703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" name="Rectangle 315"/>
              <p:cNvSpPr>
                <a:spLocks noChangeAspect="1" noChangeArrowheads="1"/>
              </p:cNvSpPr>
              <p:nvPr/>
            </p:nvSpPr>
            <p:spPr bwMode="auto">
              <a:xfrm>
                <a:off x="3957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" name="Rectangle 316"/>
              <p:cNvSpPr>
                <a:spLocks noChangeAspect="1" noChangeArrowheads="1"/>
              </p:cNvSpPr>
              <p:nvPr/>
            </p:nvSpPr>
            <p:spPr bwMode="auto">
              <a:xfrm>
                <a:off x="1672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" name="Rectangle 317"/>
              <p:cNvSpPr>
                <a:spLocks noChangeAspect="1" noChangeArrowheads="1"/>
              </p:cNvSpPr>
              <p:nvPr/>
            </p:nvSpPr>
            <p:spPr bwMode="auto">
              <a:xfrm>
                <a:off x="1926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" name="Rectangle 318"/>
              <p:cNvSpPr>
                <a:spLocks noChangeAspect="1" noChangeArrowheads="1"/>
              </p:cNvSpPr>
              <p:nvPr/>
            </p:nvSpPr>
            <p:spPr bwMode="auto">
              <a:xfrm>
                <a:off x="2180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5" name="Rectangle 319"/>
              <p:cNvSpPr>
                <a:spLocks noChangeAspect="1" noChangeArrowheads="1"/>
              </p:cNvSpPr>
              <p:nvPr/>
            </p:nvSpPr>
            <p:spPr bwMode="auto">
              <a:xfrm>
                <a:off x="2434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" name="Rectangle 320"/>
              <p:cNvSpPr>
                <a:spLocks noChangeAspect="1" noChangeArrowheads="1"/>
              </p:cNvSpPr>
              <p:nvPr/>
            </p:nvSpPr>
            <p:spPr bwMode="auto">
              <a:xfrm>
                <a:off x="2688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" name="Rectangle 321"/>
              <p:cNvSpPr>
                <a:spLocks noChangeAspect="1" noChangeArrowheads="1"/>
              </p:cNvSpPr>
              <p:nvPr/>
            </p:nvSpPr>
            <p:spPr bwMode="auto">
              <a:xfrm>
                <a:off x="2942" y="1706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" name="Rectangle 322"/>
              <p:cNvSpPr>
                <a:spLocks noChangeAspect="1" noChangeArrowheads="1"/>
              </p:cNvSpPr>
              <p:nvPr/>
            </p:nvSpPr>
            <p:spPr bwMode="auto">
              <a:xfrm>
                <a:off x="3195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" name="Rectangle 323"/>
              <p:cNvSpPr>
                <a:spLocks noChangeAspect="1" noChangeArrowheads="1"/>
              </p:cNvSpPr>
              <p:nvPr/>
            </p:nvSpPr>
            <p:spPr bwMode="auto">
              <a:xfrm>
                <a:off x="3449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" name="Rectangle 324"/>
              <p:cNvSpPr>
                <a:spLocks noChangeAspect="1" noChangeArrowheads="1"/>
              </p:cNvSpPr>
              <p:nvPr/>
            </p:nvSpPr>
            <p:spPr bwMode="auto">
              <a:xfrm>
                <a:off x="3703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" name="Rectangle 325"/>
              <p:cNvSpPr>
                <a:spLocks noChangeAspect="1" noChangeArrowheads="1"/>
              </p:cNvSpPr>
              <p:nvPr/>
            </p:nvSpPr>
            <p:spPr bwMode="auto">
              <a:xfrm>
                <a:off x="3957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" name="Rectangle 326"/>
              <p:cNvSpPr>
                <a:spLocks noChangeAspect="1" noChangeArrowheads="1"/>
              </p:cNvSpPr>
              <p:nvPr/>
            </p:nvSpPr>
            <p:spPr bwMode="auto">
              <a:xfrm>
                <a:off x="1672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3" name="Rectangle 327"/>
              <p:cNvSpPr>
                <a:spLocks noChangeAspect="1" noChangeArrowheads="1"/>
              </p:cNvSpPr>
              <p:nvPr/>
            </p:nvSpPr>
            <p:spPr bwMode="auto">
              <a:xfrm>
                <a:off x="1926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4" name="Rectangle 328"/>
              <p:cNvSpPr>
                <a:spLocks noChangeAspect="1" noChangeArrowheads="1"/>
              </p:cNvSpPr>
              <p:nvPr/>
            </p:nvSpPr>
            <p:spPr bwMode="auto">
              <a:xfrm>
                <a:off x="2180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5" name="Rectangle 329"/>
              <p:cNvSpPr>
                <a:spLocks noChangeAspect="1" noChangeArrowheads="1"/>
              </p:cNvSpPr>
              <p:nvPr/>
            </p:nvSpPr>
            <p:spPr bwMode="auto">
              <a:xfrm>
                <a:off x="2434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6" name="Rectangle 330"/>
              <p:cNvSpPr>
                <a:spLocks noChangeAspect="1" noChangeArrowheads="1"/>
              </p:cNvSpPr>
              <p:nvPr/>
            </p:nvSpPr>
            <p:spPr bwMode="auto">
              <a:xfrm>
                <a:off x="2688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7" name="Rectangle 331"/>
              <p:cNvSpPr>
                <a:spLocks noChangeAspect="1" noChangeArrowheads="1"/>
              </p:cNvSpPr>
              <p:nvPr/>
            </p:nvSpPr>
            <p:spPr bwMode="auto">
              <a:xfrm>
                <a:off x="2942" y="1461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8" name="Rectangle 332"/>
              <p:cNvSpPr>
                <a:spLocks noChangeAspect="1" noChangeArrowheads="1"/>
              </p:cNvSpPr>
              <p:nvPr/>
            </p:nvSpPr>
            <p:spPr bwMode="auto">
              <a:xfrm>
                <a:off x="3195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9" name="Rectangle 333"/>
              <p:cNvSpPr>
                <a:spLocks noChangeAspect="1" noChangeArrowheads="1"/>
              </p:cNvSpPr>
              <p:nvPr/>
            </p:nvSpPr>
            <p:spPr bwMode="auto">
              <a:xfrm>
                <a:off x="3449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0" name="Rectangle 334"/>
              <p:cNvSpPr>
                <a:spLocks noChangeAspect="1" noChangeArrowheads="1"/>
              </p:cNvSpPr>
              <p:nvPr/>
            </p:nvSpPr>
            <p:spPr bwMode="auto">
              <a:xfrm>
                <a:off x="3703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1" name="Rectangle 335"/>
              <p:cNvSpPr>
                <a:spLocks noChangeAspect="1" noChangeArrowheads="1"/>
              </p:cNvSpPr>
              <p:nvPr/>
            </p:nvSpPr>
            <p:spPr bwMode="auto">
              <a:xfrm>
                <a:off x="3957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2" name="Rectangle 336"/>
              <p:cNvSpPr>
                <a:spLocks noChangeAspect="1" noChangeArrowheads="1"/>
              </p:cNvSpPr>
              <p:nvPr/>
            </p:nvSpPr>
            <p:spPr bwMode="auto">
              <a:xfrm>
                <a:off x="1672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3" name="Rectangle 337"/>
              <p:cNvSpPr>
                <a:spLocks noChangeAspect="1" noChangeArrowheads="1"/>
              </p:cNvSpPr>
              <p:nvPr/>
            </p:nvSpPr>
            <p:spPr bwMode="auto">
              <a:xfrm>
                <a:off x="1926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4" name="Rectangle 338"/>
              <p:cNvSpPr>
                <a:spLocks noChangeAspect="1" noChangeArrowheads="1"/>
              </p:cNvSpPr>
              <p:nvPr/>
            </p:nvSpPr>
            <p:spPr bwMode="auto">
              <a:xfrm>
                <a:off x="2180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5" name="Rectangle 339"/>
              <p:cNvSpPr>
                <a:spLocks noChangeAspect="1" noChangeArrowheads="1"/>
              </p:cNvSpPr>
              <p:nvPr/>
            </p:nvSpPr>
            <p:spPr bwMode="auto">
              <a:xfrm>
                <a:off x="2434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6" name="Rectangle 340"/>
              <p:cNvSpPr>
                <a:spLocks noChangeAspect="1" noChangeArrowheads="1"/>
              </p:cNvSpPr>
              <p:nvPr/>
            </p:nvSpPr>
            <p:spPr bwMode="auto">
              <a:xfrm>
                <a:off x="2688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7" name="Rectangle 341"/>
              <p:cNvSpPr>
                <a:spLocks noChangeAspect="1" noChangeArrowheads="1"/>
              </p:cNvSpPr>
              <p:nvPr/>
            </p:nvSpPr>
            <p:spPr bwMode="auto">
              <a:xfrm>
                <a:off x="2942" y="1215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8" name="Rectangle 342"/>
              <p:cNvSpPr>
                <a:spLocks noChangeAspect="1" noChangeArrowheads="1"/>
              </p:cNvSpPr>
              <p:nvPr/>
            </p:nvSpPr>
            <p:spPr bwMode="auto">
              <a:xfrm>
                <a:off x="3195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39" name="Rectangle 343"/>
              <p:cNvSpPr>
                <a:spLocks noChangeAspect="1" noChangeArrowheads="1"/>
              </p:cNvSpPr>
              <p:nvPr/>
            </p:nvSpPr>
            <p:spPr bwMode="auto">
              <a:xfrm>
                <a:off x="3449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0" name="Rectangle 344"/>
              <p:cNvSpPr>
                <a:spLocks noChangeAspect="1" noChangeArrowheads="1"/>
              </p:cNvSpPr>
              <p:nvPr/>
            </p:nvSpPr>
            <p:spPr bwMode="auto">
              <a:xfrm>
                <a:off x="3703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1" name="Rectangle 345"/>
              <p:cNvSpPr>
                <a:spLocks noChangeAspect="1" noChangeArrowheads="1"/>
              </p:cNvSpPr>
              <p:nvPr/>
            </p:nvSpPr>
            <p:spPr bwMode="auto">
              <a:xfrm>
                <a:off x="3957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2" name="Rectangle 346"/>
              <p:cNvSpPr>
                <a:spLocks noChangeAspect="1" noChangeArrowheads="1"/>
              </p:cNvSpPr>
              <p:nvPr/>
            </p:nvSpPr>
            <p:spPr bwMode="auto">
              <a:xfrm>
                <a:off x="1672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3" name="Rectangle 347"/>
              <p:cNvSpPr>
                <a:spLocks noChangeAspect="1" noChangeArrowheads="1"/>
              </p:cNvSpPr>
              <p:nvPr/>
            </p:nvSpPr>
            <p:spPr bwMode="auto">
              <a:xfrm>
                <a:off x="1926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4" name="Rectangle 348"/>
              <p:cNvSpPr>
                <a:spLocks noChangeAspect="1" noChangeArrowheads="1"/>
              </p:cNvSpPr>
              <p:nvPr/>
            </p:nvSpPr>
            <p:spPr bwMode="auto">
              <a:xfrm>
                <a:off x="2180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5" name="Rectangle 349"/>
              <p:cNvSpPr>
                <a:spLocks noChangeAspect="1" noChangeArrowheads="1"/>
              </p:cNvSpPr>
              <p:nvPr/>
            </p:nvSpPr>
            <p:spPr bwMode="auto">
              <a:xfrm>
                <a:off x="2434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6" name="Rectangle 350"/>
              <p:cNvSpPr>
                <a:spLocks noChangeAspect="1" noChangeArrowheads="1"/>
              </p:cNvSpPr>
              <p:nvPr/>
            </p:nvSpPr>
            <p:spPr bwMode="auto">
              <a:xfrm>
                <a:off x="2688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7" name="Rectangle 351"/>
              <p:cNvSpPr>
                <a:spLocks noChangeAspect="1" noChangeArrowheads="1"/>
              </p:cNvSpPr>
              <p:nvPr/>
            </p:nvSpPr>
            <p:spPr bwMode="auto">
              <a:xfrm>
                <a:off x="2942" y="970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8" name="Rectangle 352"/>
              <p:cNvSpPr>
                <a:spLocks noChangeAspect="1" noChangeArrowheads="1"/>
              </p:cNvSpPr>
              <p:nvPr/>
            </p:nvSpPr>
            <p:spPr bwMode="auto">
              <a:xfrm>
                <a:off x="3195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49" name="Rectangle 353"/>
              <p:cNvSpPr>
                <a:spLocks noChangeAspect="1" noChangeArrowheads="1"/>
              </p:cNvSpPr>
              <p:nvPr/>
            </p:nvSpPr>
            <p:spPr bwMode="auto">
              <a:xfrm>
                <a:off x="3449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0" name="Rectangle 354"/>
              <p:cNvSpPr>
                <a:spLocks noChangeAspect="1" noChangeArrowheads="1"/>
              </p:cNvSpPr>
              <p:nvPr/>
            </p:nvSpPr>
            <p:spPr bwMode="auto">
              <a:xfrm>
                <a:off x="3703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51" name="Rectangle 355"/>
              <p:cNvSpPr>
                <a:spLocks noChangeAspect="1" noChangeArrowheads="1"/>
              </p:cNvSpPr>
              <p:nvPr/>
            </p:nvSpPr>
            <p:spPr bwMode="auto">
              <a:xfrm>
                <a:off x="3957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898" name="Line 2"/>
            <p:cNvSpPr>
              <a:spLocks noChangeAspect="1" noChangeShapeType="1"/>
            </p:cNvSpPr>
            <p:nvPr/>
          </p:nvSpPr>
          <p:spPr bwMode="auto">
            <a:xfrm>
              <a:off x="3189" y="1768"/>
              <a:ext cx="2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99" name="Freeform 3"/>
            <p:cNvSpPr>
              <a:spLocks noChangeAspect="1"/>
            </p:cNvSpPr>
            <p:nvPr/>
          </p:nvSpPr>
          <p:spPr bwMode="auto">
            <a:xfrm>
              <a:off x="3189" y="1768"/>
              <a:ext cx="2416" cy="2449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434" y="342"/>
                </a:cxn>
                <a:cxn ang="0">
                  <a:pos x="434" y="0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Line 5"/>
            <p:cNvSpPr>
              <a:spLocks noChangeAspect="1" noChangeShapeType="1"/>
            </p:cNvSpPr>
            <p:nvPr/>
          </p:nvSpPr>
          <p:spPr bwMode="auto">
            <a:xfrm>
              <a:off x="3189" y="247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Line 6"/>
            <p:cNvSpPr>
              <a:spLocks noChangeAspect="1" noChangeShapeType="1"/>
            </p:cNvSpPr>
            <p:nvPr/>
          </p:nvSpPr>
          <p:spPr bwMode="auto">
            <a:xfrm>
              <a:off x="3057" y="1768"/>
              <a:ext cx="2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Line 53"/>
            <p:cNvSpPr>
              <a:spLocks noChangeAspect="1" noChangeShapeType="1"/>
            </p:cNvSpPr>
            <p:nvPr/>
          </p:nvSpPr>
          <p:spPr bwMode="auto">
            <a:xfrm flipV="1">
              <a:off x="3063" y="1965"/>
              <a:ext cx="789" cy="111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Line 55"/>
            <p:cNvSpPr>
              <a:spLocks noChangeAspect="1" noChangeShapeType="1"/>
            </p:cNvSpPr>
            <p:nvPr/>
          </p:nvSpPr>
          <p:spPr bwMode="auto">
            <a:xfrm flipH="1">
              <a:off x="3059" y="2695"/>
              <a:ext cx="1049" cy="4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Line 67"/>
            <p:cNvSpPr>
              <a:spLocks noChangeAspect="1" noChangeShapeType="1"/>
            </p:cNvSpPr>
            <p:nvPr/>
          </p:nvSpPr>
          <p:spPr bwMode="auto">
            <a:xfrm flipH="1" flipV="1">
              <a:off x="3639" y="3431"/>
              <a:ext cx="1048" cy="1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Line 68"/>
            <p:cNvSpPr>
              <a:spLocks noChangeAspect="1" noChangeShapeType="1"/>
            </p:cNvSpPr>
            <p:nvPr/>
          </p:nvSpPr>
          <p:spPr bwMode="auto">
            <a:xfrm flipV="1">
              <a:off x="3070" y="2759"/>
              <a:ext cx="1077" cy="13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7" name="Line 71"/>
            <p:cNvSpPr>
              <a:spLocks noChangeAspect="1" noChangeShapeType="1"/>
            </p:cNvSpPr>
            <p:nvPr/>
          </p:nvSpPr>
          <p:spPr bwMode="auto">
            <a:xfrm flipH="1">
              <a:off x="4687" y="3538"/>
              <a:ext cx="27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Line 73"/>
            <p:cNvSpPr>
              <a:spLocks noChangeAspect="1" noChangeShapeType="1"/>
            </p:cNvSpPr>
            <p:nvPr/>
          </p:nvSpPr>
          <p:spPr bwMode="auto">
            <a:xfrm flipH="1" flipV="1">
              <a:off x="4108" y="2695"/>
              <a:ext cx="39" cy="6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4" name="Line 78"/>
            <p:cNvSpPr>
              <a:spLocks noChangeAspect="1" noChangeShapeType="1"/>
            </p:cNvSpPr>
            <p:nvPr/>
          </p:nvSpPr>
          <p:spPr bwMode="auto">
            <a:xfrm flipH="1" flipV="1">
              <a:off x="3952" y="2189"/>
              <a:ext cx="828" cy="26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8" name="Line 82"/>
            <p:cNvSpPr>
              <a:spLocks noChangeAspect="1" noChangeShapeType="1"/>
            </p:cNvSpPr>
            <p:nvPr/>
          </p:nvSpPr>
          <p:spPr bwMode="auto">
            <a:xfrm flipV="1">
              <a:off x="4337" y="1773"/>
              <a:ext cx="1008" cy="12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04" name="Line 108"/>
            <p:cNvSpPr>
              <a:spLocks noChangeAspect="1" noChangeShapeType="1"/>
            </p:cNvSpPr>
            <p:nvPr/>
          </p:nvSpPr>
          <p:spPr bwMode="auto">
            <a:xfrm flipV="1">
              <a:off x="4590" y="2217"/>
              <a:ext cx="1014" cy="115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38" name="Line 142"/>
            <p:cNvSpPr>
              <a:spLocks noChangeAspect="1" noChangeShapeType="1"/>
            </p:cNvSpPr>
            <p:nvPr/>
          </p:nvSpPr>
          <p:spPr bwMode="auto">
            <a:xfrm flipV="1">
              <a:off x="5009" y="2526"/>
              <a:ext cx="594" cy="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46" name="Oval 150"/>
            <p:cNvSpPr>
              <a:spLocks noChangeAspect="1" noChangeArrowheads="1"/>
            </p:cNvSpPr>
            <p:nvPr/>
          </p:nvSpPr>
          <p:spPr bwMode="auto">
            <a:xfrm>
              <a:off x="3178" y="245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1" name="Oval 165"/>
            <p:cNvSpPr>
              <a:spLocks noChangeAspect="1" noChangeArrowheads="1"/>
            </p:cNvSpPr>
            <p:nvPr/>
          </p:nvSpPr>
          <p:spPr bwMode="auto">
            <a:xfrm>
              <a:off x="3707" y="300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2" name="Oval 166"/>
            <p:cNvSpPr>
              <a:spLocks noChangeAspect="1" noChangeArrowheads="1"/>
            </p:cNvSpPr>
            <p:nvPr/>
          </p:nvSpPr>
          <p:spPr bwMode="auto">
            <a:xfrm>
              <a:off x="3590" y="2737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5" name="Oval 169"/>
            <p:cNvSpPr>
              <a:spLocks noChangeAspect="1" noChangeArrowheads="1"/>
            </p:cNvSpPr>
            <p:nvPr/>
          </p:nvSpPr>
          <p:spPr bwMode="auto">
            <a:xfrm>
              <a:off x="3941" y="359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7" name="Oval 171"/>
            <p:cNvSpPr>
              <a:spLocks noChangeAspect="1" noChangeArrowheads="1"/>
            </p:cNvSpPr>
            <p:nvPr/>
          </p:nvSpPr>
          <p:spPr bwMode="auto">
            <a:xfrm>
              <a:off x="4008" y="321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8" name="Oval 172"/>
            <p:cNvSpPr>
              <a:spLocks noChangeAspect="1" noChangeArrowheads="1"/>
            </p:cNvSpPr>
            <p:nvPr/>
          </p:nvSpPr>
          <p:spPr bwMode="auto">
            <a:xfrm>
              <a:off x="4553" y="245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69" name="Oval 173"/>
            <p:cNvSpPr>
              <a:spLocks noChangeAspect="1" noChangeArrowheads="1"/>
            </p:cNvSpPr>
            <p:nvPr/>
          </p:nvSpPr>
          <p:spPr bwMode="auto">
            <a:xfrm>
              <a:off x="4603" y="230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71" name="Oval 175"/>
            <p:cNvSpPr>
              <a:spLocks noChangeAspect="1" noChangeArrowheads="1"/>
            </p:cNvSpPr>
            <p:nvPr/>
          </p:nvSpPr>
          <p:spPr bwMode="auto">
            <a:xfrm>
              <a:off x="4815" y="2660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81" name="Oval 185"/>
            <p:cNvSpPr>
              <a:spLocks noChangeAspect="1" noChangeArrowheads="1"/>
            </p:cNvSpPr>
            <p:nvPr/>
          </p:nvSpPr>
          <p:spPr bwMode="auto">
            <a:xfrm>
              <a:off x="5204" y="296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02" name="Oval 206"/>
            <p:cNvSpPr>
              <a:spLocks noChangeAspect="1" noChangeArrowheads="1"/>
            </p:cNvSpPr>
            <p:nvPr/>
          </p:nvSpPr>
          <p:spPr bwMode="auto">
            <a:xfrm>
              <a:off x="3973" y="31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3" name="Rectangle 207" descr="Wide downward diagonal"/>
            <p:cNvSpPr>
              <a:spLocks noChangeAspect="1" noChangeArrowheads="1"/>
            </p:cNvSpPr>
            <p:nvPr/>
          </p:nvSpPr>
          <p:spPr bwMode="auto">
            <a:xfrm>
              <a:off x="4574" y="228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4" name="Oval 208"/>
            <p:cNvSpPr>
              <a:spLocks noChangeAspect="1" noChangeArrowheads="1"/>
            </p:cNvSpPr>
            <p:nvPr/>
          </p:nvSpPr>
          <p:spPr bwMode="auto">
            <a:xfrm>
              <a:off x="3678" y="298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5" name="Rectangle 209" descr="Wide downward diagonal"/>
            <p:cNvSpPr>
              <a:spLocks noChangeAspect="1" noChangeArrowheads="1"/>
            </p:cNvSpPr>
            <p:nvPr/>
          </p:nvSpPr>
          <p:spPr bwMode="auto">
            <a:xfrm>
              <a:off x="5182" y="293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9" name="Rectangle 213" descr="Wide downward diagonal"/>
            <p:cNvSpPr>
              <a:spLocks noChangeAspect="1" noChangeArrowheads="1"/>
            </p:cNvSpPr>
            <p:nvPr/>
          </p:nvSpPr>
          <p:spPr bwMode="auto">
            <a:xfrm>
              <a:off x="4782" y="264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12" name="Oval 216"/>
            <p:cNvSpPr>
              <a:spLocks noChangeAspect="1" noChangeArrowheads="1"/>
            </p:cNvSpPr>
            <p:nvPr/>
          </p:nvSpPr>
          <p:spPr bwMode="auto">
            <a:xfrm>
              <a:off x="3554" y="271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13" name="Rectangle 217" descr="Wide downward diagonal"/>
            <p:cNvSpPr>
              <a:spLocks noChangeAspect="1" noChangeArrowheads="1"/>
            </p:cNvSpPr>
            <p:nvPr/>
          </p:nvSpPr>
          <p:spPr bwMode="auto">
            <a:xfrm>
              <a:off x="4525" y="243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17" name="Oval 221"/>
            <p:cNvSpPr>
              <a:spLocks noChangeAspect="1" noChangeArrowheads="1"/>
            </p:cNvSpPr>
            <p:nvPr/>
          </p:nvSpPr>
          <p:spPr bwMode="auto">
            <a:xfrm>
              <a:off x="3164" y="244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18" name="Rectangle 222" descr="Wide downward diagonal"/>
            <p:cNvSpPr>
              <a:spLocks noChangeAspect="1" noChangeArrowheads="1"/>
            </p:cNvSpPr>
            <p:nvPr/>
          </p:nvSpPr>
          <p:spPr bwMode="auto">
            <a:xfrm>
              <a:off x="5518" y="308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33" name="Oval 237"/>
            <p:cNvSpPr>
              <a:spLocks noChangeAspect="1" noChangeArrowheads="1"/>
            </p:cNvSpPr>
            <p:nvPr/>
          </p:nvSpPr>
          <p:spPr bwMode="auto">
            <a:xfrm>
              <a:off x="3911" y="357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46" name="Line 250"/>
            <p:cNvSpPr>
              <a:spLocks noChangeAspect="1" noChangeShapeType="1"/>
            </p:cNvSpPr>
            <p:nvPr/>
          </p:nvSpPr>
          <p:spPr bwMode="auto">
            <a:xfrm>
              <a:off x="3063" y="4222"/>
              <a:ext cx="25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47" name="Line 251"/>
            <p:cNvSpPr>
              <a:spLocks noChangeAspect="1" noChangeShapeType="1"/>
            </p:cNvSpPr>
            <p:nvPr/>
          </p:nvSpPr>
          <p:spPr bwMode="auto">
            <a:xfrm flipV="1">
              <a:off x="3063" y="1768"/>
              <a:ext cx="0" cy="2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0" name="Line 74"/>
            <p:cNvSpPr>
              <a:spLocks noChangeAspect="1" noChangeShapeType="1"/>
            </p:cNvSpPr>
            <p:nvPr/>
          </p:nvSpPr>
          <p:spPr bwMode="auto">
            <a:xfrm flipH="1" flipV="1">
              <a:off x="3952" y="2189"/>
              <a:ext cx="156" cy="506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2" name="Line 76"/>
            <p:cNvSpPr>
              <a:spLocks noChangeAspect="1" noChangeShapeType="1"/>
            </p:cNvSpPr>
            <p:nvPr/>
          </p:nvSpPr>
          <p:spPr bwMode="auto">
            <a:xfrm flipH="1" flipV="1">
              <a:off x="3793" y="1774"/>
              <a:ext cx="59" cy="191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Line 77"/>
            <p:cNvSpPr>
              <a:spLocks noChangeAspect="1" noChangeShapeType="1"/>
            </p:cNvSpPr>
            <p:nvPr/>
          </p:nvSpPr>
          <p:spPr bwMode="auto">
            <a:xfrm flipH="1" flipV="1">
              <a:off x="3852" y="1965"/>
              <a:ext cx="100" cy="22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02" name="Line 106"/>
            <p:cNvSpPr>
              <a:spLocks noChangeAspect="1" noChangeShapeType="1"/>
            </p:cNvSpPr>
            <p:nvPr/>
          </p:nvSpPr>
          <p:spPr bwMode="auto">
            <a:xfrm flipH="1" flipV="1">
              <a:off x="4714" y="3538"/>
              <a:ext cx="295" cy="56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37" name="Line 141"/>
            <p:cNvSpPr>
              <a:spLocks noChangeAspect="1" noChangeShapeType="1"/>
            </p:cNvSpPr>
            <p:nvPr/>
          </p:nvSpPr>
          <p:spPr bwMode="auto">
            <a:xfrm flipH="1" flipV="1">
              <a:off x="5009" y="4101"/>
              <a:ext cx="35" cy="1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50" name="Line 254"/>
            <p:cNvSpPr>
              <a:spLocks noChangeAspect="1" noChangeShapeType="1"/>
            </p:cNvSpPr>
            <p:nvPr/>
          </p:nvSpPr>
          <p:spPr bwMode="auto">
            <a:xfrm flipH="1" flipV="1">
              <a:off x="4145" y="2771"/>
              <a:ext cx="579" cy="78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1608" name="Picture 712" descr="katydi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1" y="871"/>
              <a:ext cx="1248" cy="858"/>
            </a:xfrm>
            <a:prstGeom prst="rect">
              <a:avLst/>
            </a:prstGeom>
            <a:noFill/>
          </p:spPr>
        </p:pic>
        <p:sp>
          <p:nvSpPr>
            <p:cNvPr id="81609" name="AutoShape 713"/>
            <p:cNvSpPr>
              <a:spLocks noChangeAspect="1" noChangeArrowheads="1"/>
            </p:cNvSpPr>
            <p:nvPr/>
          </p:nvSpPr>
          <p:spPr bwMode="auto">
            <a:xfrm>
              <a:off x="4263" y="2428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0" name="Line 714"/>
            <p:cNvSpPr>
              <a:spLocks noChangeAspect="1" noChangeShapeType="1"/>
            </p:cNvSpPr>
            <p:nvPr/>
          </p:nvSpPr>
          <p:spPr bwMode="auto">
            <a:xfrm>
              <a:off x="3831" y="1585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613" name="Text Box 717"/>
          <p:cNvSpPr txBox="1">
            <a:spLocks noChangeArrowheads="1"/>
          </p:cNvSpPr>
          <p:nvPr/>
        </p:nvSpPr>
        <p:spPr bwMode="auto">
          <a:xfrm>
            <a:off x="192088" y="149225"/>
            <a:ext cx="8666162" cy="209288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We can speed up nearest neighbor algorithm by “throwing away” some data. This is called data editing.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Note that this can sometimes improve accuracy!</a:t>
            </a:r>
          </a:p>
        </p:txBody>
      </p:sp>
      <p:sp>
        <p:nvSpPr>
          <p:cNvPr id="81614" name="Text Box 718"/>
          <p:cNvSpPr txBox="1">
            <a:spLocks noChangeArrowheads="1"/>
          </p:cNvSpPr>
          <p:nvPr/>
        </p:nvSpPr>
        <p:spPr bwMode="auto">
          <a:xfrm>
            <a:off x="3221038" y="4129088"/>
            <a:ext cx="2873375" cy="1190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One possible approach. Delete all instances that are surrounded by members of their own class. </a:t>
            </a:r>
          </a:p>
        </p:txBody>
      </p:sp>
      <p:sp>
        <p:nvSpPr>
          <p:cNvPr id="81615" name="Text Box 719"/>
          <p:cNvSpPr txBox="1">
            <a:spLocks noChangeArrowheads="1"/>
          </p:cNvSpPr>
          <p:nvPr/>
        </p:nvSpPr>
        <p:spPr bwMode="auto">
          <a:xfrm>
            <a:off x="1600200" y="2438400"/>
            <a:ext cx="5233164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 can also speed up classification with indexing</a:t>
            </a:r>
          </a:p>
        </p:txBody>
      </p:sp>
      <p:sp>
        <p:nvSpPr>
          <p:cNvPr id="509" name="Slide Number Placeholder 5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Feature Relevance and Weighting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444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Standard distance metrics weight each feature equally when determining similarity.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Problematic if many features are irrelevant, since similarity along many irrelevant examples could mislead the classification.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Features can be weighted by some measure that indicates their ability to discriminate the category of an example, such as information gain.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Overall, instance-based methods favor global similarity over concept simplicity.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62050" y="4633913"/>
            <a:ext cx="5626100" cy="1047750"/>
            <a:chOff x="740" y="2904"/>
            <a:chExt cx="3544" cy="660"/>
          </a:xfrm>
        </p:grpSpPr>
        <p:sp>
          <p:nvSpPr>
            <p:cNvPr id="248836" name="Rectangle 4" descr="Shingle"/>
            <p:cNvSpPr>
              <a:spLocks noChangeArrowheads="1"/>
            </p:cNvSpPr>
            <p:nvPr/>
          </p:nvSpPr>
          <p:spPr bwMode="auto">
            <a:xfrm>
              <a:off x="1621" y="2988"/>
              <a:ext cx="2112" cy="115"/>
            </a:xfrm>
            <a:prstGeom prst="rect">
              <a:avLst/>
            </a:prstGeom>
            <a:pattFill prst="shingle">
              <a:fgClr>
                <a:srgbClr val="FF99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37" name="Rectangle 5"/>
            <p:cNvSpPr>
              <a:spLocks noChangeArrowheads="1"/>
            </p:cNvSpPr>
            <p:nvPr/>
          </p:nvSpPr>
          <p:spPr bwMode="auto">
            <a:xfrm>
              <a:off x="3730" y="2993"/>
              <a:ext cx="169" cy="11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38" name="Text Box 6"/>
            <p:cNvSpPr txBox="1">
              <a:spLocks noChangeArrowheads="1"/>
            </p:cNvSpPr>
            <p:nvPr/>
          </p:nvSpPr>
          <p:spPr bwMode="auto">
            <a:xfrm>
              <a:off x="4069" y="2904"/>
              <a:ext cx="2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740" y="3012"/>
              <a:ext cx="704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Training </a:t>
              </a:r>
            </a:p>
            <a:p>
              <a:r>
                <a:rPr lang="en-US"/>
                <a:t>Data</a:t>
              </a:r>
            </a:p>
          </p:txBody>
        </p:sp>
        <p:sp>
          <p:nvSpPr>
            <p:cNvPr id="248840" name="Rectangle 8" descr="Shingle"/>
            <p:cNvSpPr>
              <a:spLocks noChangeArrowheads="1"/>
            </p:cNvSpPr>
            <p:nvPr/>
          </p:nvSpPr>
          <p:spPr bwMode="auto">
            <a:xfrm>
              <a:off x="1617" y="3199"/>
              <a:ext cx="2112" cy="115"/>
            </a:xfrm>
            <a:prstGeom prst="rect">
              <a:avLst/>
            </a:prstGeom>
            <a:pattFill prst="shingle">
              <a:fgClr>
                <a:srgbClr val="FF99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3726" y="3196"/>
              <a:ext cx="169" cy="11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42" name="Text Box 10"/>
            <p:cNvSpPr txBox="1">
              <a:spLocks noChangeArrowheads="1"/>
            </p:cNvSpPr>
            <p:nvPr/>
          </p:nvSpPr>
          <p:spPr bwMode="auto">
            <a:xfrm>
              <a:off x="4085" y="3100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>
                  <a:cs typeface="Times New Roman" pitchFamily="18" charset="0"/>
                </a:rPr>
                <a:t>–</a:t>
              </a:r>
            </a:p>
          </p:txBody>
        </p:sp>
        <p:sp>
          <p:nvSpPr>
            <p:cNvPr id="248843" name="Rectangle 11" descr="Sphere"/>
            <p:cNvSpPr>
              <a:spLocks noChangeArrowheads="1"/>
            </p:cNvSpPr>
            <p:nvPr/>
          </p:nvSpPr>
          <p:spPr bwMode="auto">
            <a:xfrm>
              <a:off x="1609" y="3407"/>
              <a:ext cx="2112" cy="115"/>
            </a:xfrm>
            <a:prstGeom prst="rect">
              <a:avLst/>
            </a:prstGeom>
            <a:pattFill prst="sphere">
              <a:fgClr>
                <a:srgbClr val="33CC33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44" name="Rectangle 12"/>
            <p:cNvSpPr>
              <a:spLocks noChangeArrowheads="1"/>
            </p:cNvSpPr>
            <p:nvPr/>
          </p:nvSpPr>
          <p:spPr bwMode="auto">
            <a:xfrm>
              <a:off x="3718" y="3404"/>
              <a:ext cx="169" cy="11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45" name="Text Box 13"/>
            <p:cNvSpPr txBox="1">
              <a:spLocks noChangeArrowheads="1"/>
            </p:cNvSpPr>
            <p:nvPr/>
          </p:nvSpPr>
          <p:spPr bwMode="auto">
            <a:xfrm>
              <a:off x="4080" y="3314"/>
              <a:ext cx="2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88988" y="5924550"/>
            <a:ext cx="6048375" cy="423863"/>
            <a:chOff x="497" y="3732"/>
            <a:chExt cx="3810" cy="267"/>
          </a:xfrm>
        </p:grpSpPr>
        <p:sp>
          <p:nvSpPr>
            <p:cNvPr id="248847" name="Text Box 15"/>
            <p:cNvSpPr txBox="1">
              <a:spLocks noChangeArrowheads="1"/>
            </p:cNvSpPr>
            <p:nvPr/>
          </p:nvSpPr>
          <p:spPr bwMode="auto">
            <a:xfrm>
              <a:off x="497" y="3749"/>
              <a:ext cx="96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Test Instance</a:t>
              </a:r>
            </a:p>
          </p:txBody>
        </p:sp>
        <p:sp>
          <p:nvSpPr>
            <p:cNvPr id="248856" name="Rectangle 24" descr="Sphere"/>
            <p:cNvSpPr>
              <a:spLocks noChangeArrowheads="1"/>
            </p:cNvSpPr>
            <p:nvPr/>
          </p:nvSpPr>
          <p:spPr bwMode="auto">
            <a:xfrm>
              <a:off x="1613" y="3810"/>
              <a:ext cx="2112" cy="115"/>
            </a:xfrm>
            <a:prstGeom prst="rect">
              <a:avLst/>
            </a:prstGeom>
            <a:pattFill prst="sphere">
              <a:fgClr>
                <a:srgbClr val="33CC33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>
              <a:off x="3722" y="3814"/>
              <a:ext cx="169" cy="11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8858" name="Text Box 26"/>
            <p:cNvSpPr txBox="1">
              <a:spLocks noChangeArrowheads="1"/>
            </p:cNvSpPr>
            <p:nvPr/>
          </p:nvSpPr>
          <p:spPr bwMode="auto">
            <a:xfrm>
              <a:off x="4051" y="3732"/>
              <a:ext cx="2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??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1" dirty="0">
                <a:solidFill>
                  <a:srgbClr val="3366FF"/>
                </a:solidFill>
              </a:rPr>
              <a:t>Nearest Neighbor Classifier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699000" y="3922713"/>
            <a:ext cx="4343400" cy="1676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32" name="Text Box 140"/>
          <p:cNvSpPr txBox="1">
            <a:spLocks noChangeArrowheads="1"/>
          </p:cNvSpPr>
          <p:nvPr/>
        </p:nvSpPr>
        <p:spPr bwMode="auto">
          <a:xfrm>
            <a:off x="4699000" y="3998913"/>
            <a:ext cx="4279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1"/>
              <a:t>If</a:t>
            </a:r>
            <a:r>
              <a:rPr lang="en-US" sz="1800"/>
              <a:t> the </a:t>
            </a:r>
            <a:r>
              <a:rPr lang="en-US" sz="1800" b="1"/>
              <a:t>nearest</a:t>
            </a:r>
            <a:r>
              <a:rPr lang="en-US" sz="1800"/>
              <a:t> instance to the </a:t>
            </a:r>
            <a:r>
              <a:rPr lang="en-US" sz="18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previously unseen instance </a:t>
            </a:r>
            <a:r>
              <a:rPr lang="en-US" sz="1800" b="1"/>
              <a:t>is a </a:t>
            </a:r>
            <a:r>
              <a:rPr lang="en-US" sz="1800" b="1">
                <a:solidFill>
                  <a:srgbClr val="FF0000"/>
                </a:solidFill>
              </a:rPr>
              <a:t>Katydid</a:t>
            </a:r>
            <a:endParaRPr lang="en-US" sz="1800" b="1">
              <a:solidFill>
                <a:srgbClr val="0000FF"/>
              </a:solidFill>
            </a:endParaRPr>
          </a:p>
          <a:p>
            <a:pPr algn="l"/>
            <a:r>
              <a:rPr lang="en-US" sz="1800"/>
              <a:t>      class is </a:t>
            </a:r>
            <a:r>
              <a:rPr lang="en-US" sz="1800" b="1">
                <a:solidFill>
                  <a:srgbClr val="FF0000"/>
                </a:solidFill>
              </a:rPr>
              <a:t>Katydid</a:t>
            </a:r>
            <a:endParaRPr lang="en-US" sz="1800" b="1">
              <a:solidFill>
                <a:srgbClr val="0000FF"/>
              </a:solidFill>
            </a:endParaRPr>
          </a:p>
          <a:p>
            <a:pPr algn="l"/>
            <a:r>
              <a:rPr lang="en-US" sz="1800" b="1"/>
              <a:t>else</a:t>
            </a:r>
            <a:r>
              <a:rPr lang="en-US" sz="1800"/>
              <a:t> </a:t>
            </a:r>
          </a:p>
          <a:p>
            <a:pPr algn="l"/>
            <a:r>
              <a:rPr lang="en-US" sz="1800"/>
              <a:t>      class is </a:t>
            </a:r>
            <a:r>
              <a:rPr lang="en-US" sz="1800" b="1">
                <a:solidFill>
                  <a:srgbClr val="0000FF"/>
                </a:solidFill>
              </a:rPr>
              <a:t>Grasshopper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29200" y="5791200"/>
            <a:ext cx="1844675" cy="701675"/>
            <a:chOff x="3552" y="3711"/>
            <a:chExt cx="1162" cy="442"/>
          </a:xfrm>
        </p:grpSpPr>
        <p:sp>
          <p:nvSpPr>
            <p:cNvPr id="85134" name="Text Box 142"/>
            <p:cNvSpPr txBox="1">
              <a:spLocks noChangeArrowheads="1"/>
            </p:cNvSpPr>
            <p:nvPr/>
          </p:nvSpPr>
          <p:spPr bwMode="auto">
            <a:xfrm>
              <a:off x="3648" y="3711"/>
              <a:ext cx="106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FF0000"/>
                  </a:solidFill>
                </a:rPr>
                <a:t>Katydids</a:t>
              </a:r>
              <a:endParaRPr lang="en-US" sz="2000" b="1">
                <a:solidFill>
                  <a:srgbClr val="0000FF"/>
                </a:solidFill>
              </a:endParaRPr>
            </a:p>
            <a:p>
              <a:pPr algn="l"/>
              <a:r>
                <a:rPr lang="en-US" sz="2000" b="1">
                  <a:solidFill>
                    <a:srgbClr val="0000FF"/>
                  </a:solidFill>
                </a:rPr>
                <a:t>Grasshoppers</a:t>
              </a:r>
            </a:p>
          </p:txBody>
        </p:sp>
        <p:sp>
          <p:nvSpPr>
            <p:cNvPr id="85135" name="Rectangle 143" descr="Wide downward diagonal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36" name="Oval 144"/>
            <p:cNvSpPr>
              <a:spLocks noChangeArrowheads="1"/>
            </p:cNvSpPr>
            <p:nvPr/>
          </p:nvSpPr>
          <p:spPr bwMode="auto">
            <a:xfrm>
              <a:off x="3552" y="398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137" name="Text Box 145"/>
          <p:cNvSpPr txBox="1">
            <a:spLocks noChangeArrowheads="1"/>
          </p:cNvSpPr>
          <p:nvPr/>
        </p:nvSpPr>
        <p:spPr bwMode="auto">
          <a:xfrm>
            <a:off x="7246938" y="3049588"/>
            <a:ext cx="167481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Joe Hodges</a:t>
            </a:r>
            <a:r>
              <a:rPr lang="en-US" b="1" dirty="0"/>
              <a:t> </a:t>
            </a:r>
          </a:p>
          <a:p>
            <a:r>
              <a:rPr lang="en-US" sz="1800" dirty="0"/>
              <a:t>1922-2000</a:t>
            </a:r>
          </a:p>
        </p:txBody>
      </p:sp>
      <p:sp>
        <p:nvSpPr>
          <p:cNvPr id="85140" name="Text Box 148"/>
          <p:cNvSpPr txBox="1">
            <a:spLocks noChangeArrowheads="1"/>
          </p:cNvSpPr>
          <p:nvPr/>
        </p:nvSpPr>
        <p:spPr bwMode="auto">
          <a:xfrm>
            <a:off x="5453063" y="3040063"/>
            <a:ext cx="152876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Evelyn Fix</a:t>
            </a:r>
          </a:p>
          <a:p>
            <a:r>
              <a:rPr lang="en-US" b="1" dirty="0"/>
              <a:t> </a:t>
            </a:r>
            <a:r>
              <a:rPr lang="en-US" sz="1800" dirty="0"/>
              <a:t>1904-1965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85143" name="Picture 151" descr="silhouet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4475" y="1200150"/>
            <a:ext cx="1714500" cy="1714500"/>
          </a:xfrm>
          <a:prstGeom prst="rect">
            <a:avLst/>
          </a:prstGeom>
          <a:noFill/>
        </p:spPr>
      </p:pic>
      <p:graphicFrame>
        <p:nvGraphicFramePr>
          <p:cNvPr id="331776" name="Object 0"/>
          <p:cNvGraphicFramePr>
            <a:graphicFrameLocks noChangeAspect="1"/>
          </p:cNvGraphicFramePr>
          <p:nvPr/>
        </p:nvGraphicFramePr>
        <p:xfrm>
          <a:off x="7415213" y="1190625"/>
          <a:ext cx="14763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1" name="Bitmap Image" r:id="rId5" imgW="1476190" imgH="1657581" progId="PBrush">
                  <p:embed/>
                </p:oleObj>
              </mc:Choice>
              <mc:Fallback>
                <p:oleObj name="Bitmap Image" r:id="rId5" imgW="1476190" imgH="16575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190625"/>
                        <a:ext cx="14763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860" name="Picture 868" descr="katydi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825" y="800100"/>
            <a:ext cx="1981200" cy="1362075"/>
          </a:xfrm>
          <a:prstGeom prst="rect">
            <a:avLst/>
          </a:prstGeom>
          <a:noFill/>
        </p:spPr>
      </p:pic>
      <p:sp>
        <p:nvSpPr>
          <p:cNvPr id="85861" name="Rectangle 869"/>
          <p:cNvSpPr>
            <a:spLocks noChangeArrowheads="1"/>
          </p:cNvSpPr>
          <p:nvPr/>
        </p:nvSpPr>
        <p:spPr bwMode="auto">
          <a:xfrm rot="-5400000">
            <a:off x="-896937" y="3906837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85862" name="Rectangle 870"/>
          <p:cNvSpPr>
            <a:spLocks noChangeArrowheads="1"/>
          </p:cNvSpPr>
          <p:nvPr/>
        </p:nvSpPr>
        <p:spPr bwMode="auto">
          <a:xfrm>
            <a:off x="685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3" name="Rectangle 871"/>
          <p:cNvSpPr>
            <a:spLocks noChangeArrowheads="1"/>
          </p:cNvSpPr>
          <p:nvPr/>
        </p:nvSpPr>
        <p:spPr bwMode="auto">
          <a:xfrm>
            <a:off x="1066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4" name="Rectangle 872"/>
          <p:cNvSpPr>
            <a:spLocks noChangeArrowheads="1"/>
          </p:cNvSpPr>
          <p:nvPr/>
        </p:nvSpPr>
        <p:spPr bwMode="auto">
          <a:xfrm>
            <a:off x="1447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5" name="Rectangle 873"/>
          <p:cNvSpPr>
            <a:spLocks noChangeArrowheads="1"/>
          </p:cNvSpPr>
          <p:nvPr/>
        </p:nvSpPr>
        <p:spPr bwMode="auto">
          <a:xfrm>
            <a:off x="1828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6" name="Rectangle 874"/>
          <p:cNvSpPr>
            <a:spLocks noChangeArrowheads="1"/>
          </p:cNvSpPr>
          <p:nvPr/>
        </p:nvSpPr>
        <p:spPr bwMode="auto">
          <a:xfrm>
            <a:off x="2209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7" name="Rectangle 875"/>
          <p:cNvSpPr>
            <a:spLocks noChangeArrowheads="1"/>
          </p:cNvSpPr>
          <p:nvPr/>
        </p:nvSpPr>
        <p:spPr bwMode="auto">
          <a:xfrm>
            <a:off x="2590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8" name="Rectangle 876"/>
          <p:cNvSpPr>
            <a:spLocks noChangeArrowheads="1"/>
          </p:cNvSpPr>
          <p:nvPr/>
        </p:nvSpPr>
        <p:spPr bwMode="auto">
          <a:xfrm>
            <a:off x="2971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69" name="Rectangle 877"/>
          <p:cNvSpPr>
            <a:spLocks noChangeArrowheads="1"/>
          </p:cNvSpPr>
          <p:nvPr/>
        </p:nvSpPr>
        <p:spPr bwMode="auto">
          <a:xfrm>
            <a:off x="3352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0" name="Rectangle 878"/>
          <p:cNvSpPr>
            <a:spLocks noChangeArrowheads="1"/>
          </p:cNvSpPr>
          <p:nvPr/>
        </p:nvSpPr>
        <p:spPr bwMode="auto">
          <a:xfrm>
            <a:off x="3733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1" name="Rectangle 879"/>
          <p:cNvSpPr>
            <a:spLocks noChangeArrowheads="1"/>
          </p:cNvSpPr>
          <p:nvPr/>
        </p:nvSpPr>
        <p:spPr bwMode="auto">
          <a:xfrm>
            <a:off x="4114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2" name="Rectangle 880"/>
          <p:cNvSpPr>
            <a:spLocks noChangeArrowheads="1"/>
          </p:cNvSpPr>
          <p:nvPr/>
        </p:nvSpPr>
        <p:spPr bwMode="auto">
          <a:xfrm>
            <a:off x="685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3" name="Rectangle 881"/>
          <p:cNvSpPr>
            <a:spLocks noChangeArrowheads="1"/>
          </p:cNvSpPr>
          <p:nvPr/>
        </p:nvSpPr>
        <p:spPr bwMode="auto">
          <a:xfrm>
            <a:off x="1066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4" name="Rectangle 882"/>
          <p:cNvSpPr>
            <a:spLocks noChangeArrowheads="1"/>
          </p:cNvSpPr>
          <p:nvPr/>
        </p:nvSpPr>
        <p:spPr bwMode="auto">
          <a:xfrm>
            <a:off x="1447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5" name="Rectangle 883"/>
          <p:cNvSpPr>
            <a:spLocks noChangeArrowheads="1"/>
          </p:cNvSpPr>
          <p:nvPr/>
        </p:nvSpPr>
        <p:spPr bwMode="auto">
          <a:xfrm>
            <a:off x="1828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6" name="Rectangle 884"/>
          <p:cNvSpPr>
            <a:spLocks noChangeArrowheads="1"/>
          </p:cNvSpPr>
          <p:nvPr/>
        </p:nvSpPr>
        <p:spPr bwMode="auto">
          <a:xfrm>
            <a:off x="2209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7" name="Rectangle 885"/>
          <p:cNvSpPr>
            <a:spLocks noChangeArrowheads="1"/>
          </p:cNvSpPr>
          <p:nvPr/>
        </p:nvSpPr>
        <p:spPr bwMode="auto">
          <a:xfrm>
            <a:off x="2590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8" name="Rectangle 886"/>
          <p:cNvSpPr>
            <a:spLocks noChangeArrowheads="1"/>
          </p:cNvSpPr>
          <p:nvPr/>
        </p:nvSpPr>
        <p:spPr bwMode="auto">
          <a:xfrm>
            <a:off x="2971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79" name="Rectangle 887"/>
          <p:cNvSpPr>
            <a:spLocks noChangeArrowheads="1"/>
          </p:cNvSpPr>
          <p:nvPr/>
        </p:nvSpPr>
        <p:spPr bwMode="auto">
          <a:xfrm>
            <a:off x="3352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0" name="Rectangle 888"/>
          <p:cNvSpPr>
            <a:spLocks noChangeArrowheads="1"/>
          </p:cNvSpPr>
          <p:nvPr/>
        </p:nvSpPr>
        <p:spPr bwMode="auto">
          <a:xfrm>
            <a:off x="3733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1" name="Rectangle 889"/>
          <p:cNvSpPr>
            <a:spLocks noChangeArrowheads="1"/>
          </p:cNvSpPr>
          <p:nvPr/>
        </p:nvSpPr>
        <p:spPr bwMode="auto">
          <a:xfrm>
            <a:off x="4114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2" name="Rectangle 890"/>
          <p:cNvSpPr>
            <a:spLocks noChangeArrowheads="1"/>
          </p:cNvSpPr>
          <p:nvPr/>
        </p:nvSpPr>
        <p:spPr bwMode="auto">
          <a:xfrm>
            <a:off x="685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3" name="Rectangle 891"/>
          <p:cNvSpPr>
            <a:spLocks noChangeArrowheads="1"/>
          </p:cNvSpPr>
          <p:nvPr/>
        </p:nvSpPr>
        <p:spPr bwMode="auto">
          <a:xfrm>
            <a:off x="1066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4" name="Rectangle 892"/>
          <p:cNvSpPr>
            <a:spLocks noChangeArrowheads="1"/>
          </p:cNvSpPr>
          <p:nvPr/>
        </p:nvSpPr>
        <p:spPr bwMode="auto">
          <a:xfrm>
            <a:off x="1447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5" name="Rectangle 893"/>
          <p:cNvSpPr>
            <a:spLocks noChangeArrowheads="1"/>
          </p:cNvSpPr>
          <p:nvPr/>
        </p:nvSpPr>
        <p:spPr bwMode="auto">
          <a:xfrm>
            <a:off x="1828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6" name="Rectangle 894"/>
          <p:cNvSpPr>
            <a:spLocks noChangeArrowheads="1"/>
          </p:cNvSpPr>
          <p:nvPr/>
        </p:nvSpPr>
        <p:spPr bwMode="auto">
          <a:xfrm>
            <a:off x="2209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7" name="Rectangle 895"/>
          <p:cNvSpPr>
            <a:spLocks noChangeArrowheads="1"/>
          </p:cNvSpPr>
          <p:nvPr/>
        </p:nvSpPr>
        <p:spPr bwMode="auto">
          <a:xfrm>
            <a:off x="2590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8" name="Rectangle 896"/>
          <p:cNvSpPr>
            <a:spLocks noChangeArrowheads="1"/>
          </p:cNvSpPr>
          <p:nvPr/>
        </p:nvSpPr>
        <p:spPr bwMode="auto">
          <a:xfrm>
            <a:off x="2971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89" name="Rectangle 897"/>
          <p:cNvSpPr>
            <a:spLocks noChangeArrowheads="1"/>
          </p:cNvSpPr>
          <p:nvPr/>
        </p:nvSpPr>
        <p:spPr bwMode="auto">
          <a:xfrm>
            <a:off x="3352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0" name="Rectangle 898"/>
          <p:cNvSpPr>
            <a:spLocks noChangeArrowheads="1"/>
          </p:cNvSpPr>
          <p:nvPr/>
        </p:nvSpPr>
        <p:spPr bwMode="auto">
          <a:xfrm>
            <a:off x="3733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1" name="Rectangle 899"/>
          <p:cNvSpPr>
            <a:spLocks noChangeArrowheads="1"/>
          </p:cNvSpPr>
          <p:nvPr/>
        </p:nvSpPr>
        <p:spPr bwMode="auto">
          <a:xfrm>
            <a:off x="4114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2" name="Rectangle 900"/>
          <p:cNvSpPr>
            <a:spLocks noChangeArrowheads="1"/>
          </p:cNvSpPr>
          <p:nvPr/>
        </p:nvSpPr>
        <p:spPr bwMode="auto">
          <a:xfrm>
            <a:off x="685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3" name="Rectangle 901"/>
          <p:cNvSpPr>
            <a:spLocks noChangeArrowheads="1"/>
          </p:cNvSpPr>
          <p:nvPr/>
        </p:nvSpPr>
        <p:spPr bwMode="auto">
          <a:xfrm>
            <a:off x="1066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4" name="Rectangle 902"/>
          <p:cNvSpPr>
            <a:spLocks noChangeArrowheads="1"/>
          </p:cNvSpPr>
          <p:nvPr/>
        </p:nvSpPr>
        <p:spPr bwMode="auto">
          <a:xfrm>
            <a:off x="1447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5" name="Rectangle 903"/>
          <p:cNvSpPr>
            <a:spLocks noChangeArrowheads="1"/>
          </p:cNvSpPr>
          <p:nvPr/>
        </p:nvSpPr>
        <p:spPr bwMode="auto">
          <a:xfrm>
            <a:off x="1828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6" name="Rectangle 904"/>
          <p:cNvSpPr>
            <a:spLocks noChangeArrowheads="1"/>
          </p:cNvSpPr>
          <p:nvPr/>
        </p:nvSpPr>
        <p:spPr bwMode="auto">
          <a:xfrm>
            <a:off x="2209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7" name="Rectangle 905"/>
          <p:cNvSpPr>
            <a:spLocks noChangeArrowheads="1"/>
          </p:cNvSpPr>
          <p:nvPr/>
        </p:nvSpPr>
        <p:spPr bwMode="auto">
          <a:xfrm>
            <a:off x="2590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8" name="Rectangle 906"/>
          <p:cNvSpPr>
            <a:spLocks noChangeArrowheads="1"/>
          </p:cNvSpPr>
          <p:nvPr/>
        </p:nvSpPr>
        <p:spPr bwMode="auto">
          <a:xfrm>
            <a:off x="2971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99" name="Rectangle 907"/>
          <p:cNvSpPr>
            <a:spLocks noChangeArrowheads="1"/>
          </p:cNvSpPr>
          <p:nvPr/>
        </p:nvSpPr>
        <p:spPr bwMode="auto">
          <a:xfrm>
            <a:off x="3352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0" name="Rectangle 908"/>
          <p:cNvSpPr>
            <a:spLocks noChangeArrowheads="1"/>
          </p:cNvSpPr>
          <p:nvPr/>
        </p:nvSpPr>
        <p:spPr bwMode="auto">
          <a:xfrm>
            <a:off x="3733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1" name="Rectangle 909"/>
          <p:cNvSpPr>
            <a:spLocks noChangeArrowheads="1"/>
          </p:cNvSpPr>
          <p:nvPr/>
        </p:nvSpPr>
        <p:spPr bwMode="auto">
          <a:xfrm>
            <a:off x="4114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2" name="Rectangle 910"/>
          <p:cNvSpPr>
            <a:spLocks noChangeArrowheads="1"/>
          </p:cNvSpPr>
          <p:nvPr/>
        </p:nvSpPr>
        <p:spPr bwMode="auto">
          <a:xfrm>
            <a:off x="685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3" name="Rectangle 911"/>
          <p:cNvSpPr>
            <a:spLocks noChangeArrowheads="1"/>
          </p:cNvSpPr>
          <p:nvPr/>
        </p:nvSpPr>
        <p:spPr bwMode="auto">
          <a:xfrm>
            <a:off x="1066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4" name="Rectangle 912"/>
          <p:cNvSpPr>
            <a:spLocks noChangeArrowheads="1"/>
          </p:cNvSpPr>
          <p:nvPr/>
        </p:nvSpPr>
        <p:spPr bwMode="auto">
          <a:xfrm>
            <a:off x="1447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5" name="Rectangle 913"/>
          <p:cNvSpPr>
            <a:spLocks noChangeArrowheads="1"/>
          </p:cNvSpPr>
          <p:nvPr/>
        </p:nvSpPr>
        <p:spPr bwMode="auto">
          <a:xfrm>
            <a:off x="1828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6" name="Rectangle 914"/>
          <p:cNvSpPr>
            <a:spLocks noChangeArrowheads="1"/>
          </p:cNvSpPr>
          <p:nvPr/>
        </p:nvSpPr>
        <p:spPr bwMode="auto">
          <a:xfrm>
            <a:off x="2209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7" name="Rectangle 915"/>
          <p:cNvSpPr>
            <a:spLocks noChangeArrowheads="1"/>
          </p:cNvSpPr>
          <p:nvPr/>
        </p:nvSpPr>
        <p:spPr bwMode="auto">
          <a:xfrm>
            <a:off x="2590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8" name="Rectangle 916"/>
          <p:cNvSpPr>
            <a:spLocks noChangeArrowheads="1"/>
          </p:cNvSpPr>
          <p:nvPr/>
        </p:nvSpPr>
        <p:spPr bwMode="auto">
          <a:xfrm>
            <a:off x="2971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09" name="Rectangle 917"/>
          <p:cNvSpPr>
            <a:spLocks noChangeArrowheads="1"/>
          </p:cNvSpPr>
          <p:nvPr/>
        </p:nvSpPr>
        <p:spPr bwMode="auto">
          <a:xfrm>
            <a:off x="3352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0" name="Rectangle 918"/>
          <p:cNvSpPr>
            <a:spLocks noChangeArrowheads="1"/>
          </p:cNvSpPr>
          <p:nvPr/>
        </p:nvSpPr>
        <p:spPr bwMode="auto">
          <a:xfrm>
            <a:off x="3733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1" name="Rectangle 919"/>
          <p:cNvSpPr>
            <a:spLocks noChangeArrowheads="1"/>
          </p:cNvSpPr>
          <p:nvPr/>
        </p:nvSpPr>
        <p:spPr bwMode="auto">
          <a:xfrm>
            <a:off x="4114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2" name="Rectangle 920"/>
          <p:cNvSpPr>
            <a:spLocks noChangeArrowheads="1"/>
          </p:cNvSpPr>
          <p:nvPr/>
        </p:nvSpPr>
        <p:spPr bwMode="auto">
          <a:xfrm>
            <a:off x="685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3" name="Rectangle 921"/>
          <p:cNvSpPr>
            <a:spLocks noChangeArrowheads="1"/>
          </p:cNvSpPr>
          <p:nvPr/>
        </p:nvSpPr>
        <p:spPr bwMode="auto">
          <a:xfrm>
            <a:off x="1066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" name="Rectangle 922"/>
          <p:cNvSpPr>
            <a:spLocks noChangeArrowheads="1"/>
          </p:cNvSpPr>
          <p:nvPr/>
        </p:nvSpPr>
        <p:spPr bwMode="auto">
          <a:xfrm>
            <a:off x="1447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" name="Rectangle 923"/>
          <p:cNvSpPr>
            <a:spLocks noChangeArrowheads="1"/>
          </p:cNvSpPr>
          <p:nvPr/>
        </p:nvSpPr>
        <p:spPr bwMode="auto">
          <a:xfrm>
            <a:off x="1828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6" name="Rectangle 924"/>
          <p:cNvSpPr>
            <a:spLocks noChangeArrowheads="1"/>
          </p:cNvSpPr>
          <p:nvPr/>
        </p:nvSpPr>
        <p:spPr bwMode="auto">
          <a:xfrm>
            <a:off x="2209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7" name="Rectangle 925"/>
          <p:cNvSpPr>
            <a:spLocks noChangeArrowheads="1"/>
          </p:cNvSpPr>
          <p:nvPr/>
        </p:nvSpPr>
        <p:spPr bwMode="auto">
          <a:xfrm>
            <a:off x="2590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8" name="Rectangle 926"/>
          <p:cNvSpPr>
            <a:spLocks noChangeArrowheads="1"/>
          </p:cNvSpPr>
          <p:nvPr/>
        </p:nvSpPr>
        <p:spPr bwMode="auto">
          <a:xfrm>
            <a:off x="2971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9" name="Rectangle 927"/>
          <p:cNvSpPr>
            <a:spLocks noChangeArrowheads="1"/>
          </p:cNvSpPr>
          <p:nvPr/>
        </p:nvSpPr>
        <p:spPr bwMode="auto">
          <a:xfrm>
            <a:off x="3352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0" name="Rectangle 928"/>
          <p:cNvSpPr>
            <a:spLocks noChangeArrowheads="1"/>
          </p:cNvSpPr>
          <p:nvPr/>
        </p:nvSpPr>
        <p:spPr bwMode="auto">
          <a:xfrm>
            <a:off x="3733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1" name="Rectangle 929"/>
          <p:cNvSpPr>
            <a:spLocks noChangeArrowheads="1"/>
          </p:cNvSpPr>
          <p:nvPr/>
        </p:nvSpPr>
        <p:spPr bwMode="auto">
          <a:xfrm>
            <a:off x="4114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2" name="Rectangle 930"/>
          <p:cNvSpPr>
            <a:spLocks noChangeArrowheads="1"/>
          </p:cNvSpPr>
          <p:nvPr/>
        </p:nvSpPr>
        <p:spPr bwMode="auto">
          <a:xfrm>
            <a:off x="685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3" name="Rectangle 931"/>
          <p:cNvSpPr>
            <a:spLocks noChangeArrowheads="1"/>
          </p:cNvSpPr>
          <p:nvPr/>
        </p:nvSpPr>
        <p:spPr bwMode="auto">
          <a:xfrm>
            <a:off x="1066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4" name="Rectangle 932"/>
          <p:cNvSpPr>
            <a:spLocks noChangeArrowheads="1"/>
          </p:cNvSpPr>
          <p:nvPr/>
        </p:nvSpPr>
        <p:spPr bwMode="auto">
          <a:xfrm>
            <a:off x="1447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5" name="Rectangle 933"/>
          <p:cNvSpPr>
            <a:spLocks noChangeArrowheads="1"/>
          </p:cNvSpPr>
          <p:nvPr/>
        </p:nvSpPr>
        <p:spPr bwMode="auto">
          <a:xfrm>
            <a:off x="1828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6" name="Rectangle 934"/>
          <p:cNvSpPr>
            <a:spLocks noChangeArrowheads="1"/>
          </p:cNvSpPr>
          <p:nvPr/>
        </p:nvSpPr>
        <p:spPr bwMode="auto">
          <a:xfrm>
            <a:off x="2209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7" name="Rectangle 935"/>
          <p:cNvSpPr>
            <a:spLocks noChangeArrowheads="1"/>
          </p:cNvSpPr>
          <p:nvPr/>
        </p:nvSpPr>
        <p:spPr bwMode="auto">
          <a:xfrm>
            <a:off x="2590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8" name="Rectangle 936"/>
          <p:cNvSpPr>
            <a:spLocks noChangeArrowheads="1"/>
          </p:cNvSpPr>
          <p:nvPr/>
        </p:nvSpPr>
        <p:spPr bwMode="auto">
          <a:xfrm>
            <a:off x="2971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29" name="Rectangle 937"/>
          <p:cNvSpPr>
            <a:spLocks noChangeArrowheads="1"/>
          </p:cNvSpPr>
          <p:nvPr/>
        </p:nvSpPr>
        <p:spPr bwMode="auto">
          <a:xfrm>
            <a:off x="3352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0" name="Rectangle 938"/>
          <p:cNvSpPr>
            <a:spLocks noChangeArrowheads="1"/>
          </p:cNvSpPr>
          <p:nvPr/>
        </p:nvSpPr>
        <p:spPr bwMode="auto">
          <a:xfrm>
            <a:off x="3733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1" name="Rectangle 939"/>
          <p:cNvSpPr>
            <a:spLocks noChangeArrowheads="1"/>
          </p:cNvSpPr>
          <p:nvPr/>
        </p:nvSpPr>
        <p:spPr bwMode="auto">
          <a:xfrm>
            <a:off x="4114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2" name="Rectangle 940"/>
          <p:cNvSpPr>
            <a:spLocks noChangeArrowheads="1"/>
          </p:cNvSpPr>
          <p:nvPr/>
        </p:nvSpPr>
        <p:spPr bwMode="auto">
          <a:xfrm>
            <a:off x="685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3" name="Rectangle 941"/>
          <p:cNvSpPr>
            <a:spLocks noChangeArrowheads="1"/>
          </p:cNvSpPr>
          <p:nvPr/>
        </p:nvSpPr>
        <p:spPr bwMode="auto">
          <a:xfrm>
            <a:off x="1066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4" name="Rectangle 942"/>
          <p:cNvSpPr>
            <a:spLocks noChangeArrowheads="1"/>
          </p:cNvSpPr>
          <p:nvPr/>
        </p:nvSpPr>
        <p:spPr bwMode="auto">
          <a:xfrm>
            <a:off x="1447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5" name="Rectangle 943"/>
          <p:cNvSpPr>
            <a:spLocks noChangeArrowheads="1"/>
          </p:cNvSpPr>
          <p:nvPr/>
        </p:nvSpPr>
        <p:spPr bwMode="auto">
          <a:xfrm>
            <a:off x="1828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6" name="Rectangle 944"/>
          <p:cNvSpPr>
            <a:spLocks noChangeArrowheads="1"/>
          </p:cNvSpPr>
          <p:nvPr/>
        </p:nvSpPr>
        <p:spPr bwMode="auto">
          <a:xfrm>
            <a:off x="2209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7" name="Rectangle 945"/>
          <p:cNvSpPr>
            <a:spLocks noChangeArrowheads="1"/>
          </p:cNvSpPr>
          <p:nvPr/>
        </p:nvSpPr>
        <p:spPr bwMode="auto">
          <a:xfrm>
            <a:off x="2590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8" name="Rectangle 946"/>
          <p:cNvSpPr>
            <a:spLocks noChangeArrowheads="1"/>
          </p:cNvSpPr>
          <p:nvPr/>
        </p:nvSpPr>
        <p:spPr bwMode="auto">
          <a:xfrm>
            <a:off x="2971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39" name="Rectangle 947"/>
          <p:cNvSpPr>
            <a:spLocks noChangeArrowheads="1"/>
          </p:cNvSpPr>
          <p:nvPr/>
        </p:nvSpPr>
        <p:spPr bwMode="auto">
          <a:xfrm>
            <a:off x="3352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0" name="Rectangle 948"/>
          <p:cNvSpPr>
            <a:spLocks noChangeArrowheads="1"/>
          </p:cNvSpPr>
          <p:nvPr/>
        </p:nvSpPr>
        <p:spPr bwMode="auto">
          <a:xfrm>
            <a:off x="3733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1" name="Rectangle 949"/>
          <p:cNvSpPr>
            <a:spLocks noChangeArrowheads="1"/>
          </p:cNvSpPr>
          <p:nvPr/>
        </p:nvSpPr>
        <p:spPr bwMode="auto">
          <a:xfrm>
            <a:off x="4114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2" name="Rectangle 950"/>
          <p:cNvSpPr>
            <a:spLocks noChangeArrowheads="1"/>
          </p:cNvSpPr>
          <p:nvPr/>
        </p:nvSpPr>
        <p:spPr bwMode="auto">
          <a:xfrm>
            <a:off x="685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3" name="Rectangle 951"/>
          <p:cNvSpPr>
            <a:spLocks noChangeArrowheads="1"/>
          </p:cNvSpPr>
          <p:nvPr/>
        </p:nvSpPr>
        <p:spPr bwMode="auto">
          <a:xfrm>
            <a:off x="1066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4" name="Rectangle 952"/>
          <p:cNvSpPr>
            <a:spLocks noChangeArrowheads="1"/>
          </p:cNvSpPr>
          <p:nvPr/>
        </p:nvSpPr>
        <p:spPr bwMode="auto">
          <a:xfrm>
            <a:off x="1447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5" name="Rectangle 953"/>
          <p:cNvSpPr>
            <a:spLocks noChangeArrowheads="1"/>
          </p:cNvSpPr>
          <p:nvPr/>
        </p:nvSpPr>
        <p:spPr bwMode="auto">
          <a:xfrm>
            <a:off x="1828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6" name="Rectangle 954"/>
          <p:cNvSpPr>
            <a:spLocks noChangeArrowheads="1"/>
          </p:cNvSpPr>
          <p:nvPr/>
        </p:nvSpPr>
        <p:spPr bwMode="auto">
          <a:xfrm>
            <a:off x="2209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7" name="Rectangle 955"/>
          <p:cNvSpPr>
            <a:spLocks noChangeArrowheads="1"/>
          </p:cNvSpPr>
          <p:nvPr/>
        </p:nvSpPr>
        <p:spPr bwMode="auto">
          <a:xfrm>
            <a:off x="2590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8" name="Rectangle 956"/>
          <p:cNvSpPr>
            <a:spLocks noChangeArrowheads="1"/>
          </p:cNvSpPr>
          <p:nvPr/>
        </p:nvSpPr>
        <p:spPr bwMode="auto">
          <a:xfrm>
            <a:off x="2971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49" name="Rectangle 957"/>
          <p:cNvSpPr>
            <a:spLocks noChangeArrowheads="1"/>
          </p:cNvSpPr>
          <p:nvPr/>
        </p:nvSpPr>
        <p:spPr bwMode="auto">
          <a:xfrm>
            <a:off x="3352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0" name="Rectangle 958"/>
          <p:cNvSpPr>
            <a:spLocks noChangeArrowheads="1"/>
          </p:cNvSpPr>
          <p:nvPr/>
        </p:nvSpPr>
        <p:spPr bwMode="auto">
          <a:xfrm>
            <a:off x="3733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1" name="Rectangle 959"/>
          <p:cNvSpPr>
            <a:spLocks noChangeArrowheads="1"/>
          </p:cNvSpPr>
          <p:nvPr/>
        </p:nvSpPr>
        <p:spPr bwMode="auto">
          <a:xfrm>
            <a:off x="4114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2" name="Rectangle 960"/>
          <p:cNvSpPr>
            <a:spLocks noChangeArrowheads="1"/>
          </p:cNvSpPr>
          <p:nvPr/>
        </p:nvSpPr>
        <p:spPr bwMode="auto">
          <a:xfrm>
            <a:off x="685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3" name="Rectangle 961"/>
          <p:cNvSpPr>
            <a:spLocks noChangeArrowheads="1"/>
          </p:cNvSpPr>
          <p:nvPr/>
        </p:nvSpPr>
        <p:spPr bwMode="auto">
          <a:xfrm>
            <a:off x="1066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4" name="Rectangle 962"/>
          <p:cNvSpPr>
            <a:spLocks noChangeArrowheads="1"/>
          </p:cNvSpPr>
          <p:nvPr/>
        </p:nvSpPr>
        <p:spPr bwMode="auto">
          <a:xfrm>
            <a:off x="1447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5" name="Rectangle 963"/>
          <p:cNvSpPr>
            <a:spLocks noChangeArrowheads="1"/>
          </p:cNvSpPr>
          <p:nvPr/>
        </p:nvSpPr>
        <p:spPr bwMode="auto">
          <a:xfrm>
            <a:off x="1828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6" name="Rectangle 964"/>
          <p:cNvSpPr>
            <a:spLocks noChangeArrowheads="1"/>
          </p:cNvSpPr>
          <p:nvPr/>
        </p:nvSpPr>
        <p:spPr bwMode="auto">
          <a:xfrm>
            <a:off x="2209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7" name="Rectangle 965"/>
          <p:cNvSpPr>
            <a:spLocks noChangeArrowheads="1"/>
          </p:cNvSpPr>
          <p:nvPr/>
        </p:nvSpPr>
        <p:spPr bwMode="auto">
          <a:xfrm>
            <a:off x="2590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8" name="Rectangle 966"/>
          <p:cNvSpPr>
            <a:spLocks noChangeArrowheads="1"/>
          </p:cNvSpPr>
          <p:nvPr/>
        </p:nvSpPr>
        <p:spPr bwMode="auto">
          <a:xfrm>
            <a:off x="2971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59" name="Rectangle 967"/>
          <p:cNvSpPr>
            <a:spLocks noChangeArrowheads="1"/>
          </p:cNvSpPr>
          <p:nvPr/>
        </p:nvSpPr>
        <p:spPr bwMode="auto">
          <a:xfrm>
            <a:off x="3352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0" name="Rectangle 968"/>
          <p:cNvSpPr>
            <a:spLocks noChangeArrowheads="1"/>
          </p:cNvSpPr>
          <p:nvPr/>
        </p:nvSpPr>
        <p:spPr bwMode="auto">
          <a:xfrm>
            <a:off x="3733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1" name="Rectangle 969"/>
          <p:cNvSpPr>
            <a:spLocks noChangeArrowheads="1"/>
          </p:cNvSpPr>
          <p:nvPr/>
        </p:nvSpPr>
        <p:spPr bwMode="auto">
          <a:xfrm>
            <a:off x="4114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2" name="Line 970"/>
          <p:cNvSpPr>
            <a:spLocks noChangeShapeType="1"/>
          </p:cNvSpPr>
          <p:nvPr/>
        </p:nvSpPr>
        <p:spPr bwMode="auto">
          <a:xfrm>
            <a:off x="685800" y="59817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3" name="Line 971"/>
          <p:cNvSpPr>
            <a:spLocks noChangeShapeType="1"/>
          </p:cNvSpPr>
          <p:nvPr/>
        </p:nvSpPr>
        <p:spPr bwMode="auto">
          <a:xfrm flipV="1">
            <a:off x="685800" y="21717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82"/>
          <p:cNvGrpSpPr>
            <a:grpSpLocks/>
          </p:cNvGrpSpPr>
          <p:nvPr/>
        </p:nvGrpSpPr>
        <p:grpSpPr bwMode="auto">
          <a:xfrm>
            <a:off x="152400" y="2019300"/>
            <a:ext cx="4476750" cy="4435475"/>
            <a:chOff x="1104" y="703"/>
            <a:chExt cx="2820" cy="2794"/>
          </a:xfrm>
        </p:grpSpPr>
        <p:sp>
          <p:nvSpPr>
            <p:cNvPr id="85975" name="Text Box 983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85976" name="Text Box 984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85977" name="Text Box 985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85978" name="Text Box 986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85979" name="Text Box 987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85980" name="Text Box 988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85981" name="Text Box 989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85982" name="Text Box 990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85983" name="Text Box 991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85984" name="Text Box 992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85985" name="Text Box 993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85986" name="Text Box 994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85987" name="Text Box 995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85988" name="Text Box 996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85989" name="Text Box 997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85990" name="Text Box 998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85991" name="Text Box 999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85992" name="Text Box 1000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85993" name="Text Box 1001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85994" name="Text Box 1002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85995" name="Rectangle 1003"/>
          <p:cNvSpPr>
            <a:spLocks noChangeArrowheads="1"/>
          </p:cNvSpPr>
          <p:nvPr/>
        </p:nvSpPr>
        <p:spPr bwMode="auto">
          <a:xfrm>
            <a:off x="1447800" y="63627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85997" name="Line 1005"/>
          <p:cNvSpPr>
            <a:spLocks noChangeShapeType="1"/>
          </p:cNvSpPr>
          <p:nvPr/>
        </p:nvSpPr>
        <p:spPr bwMode="auto">
          <a:xfrm>
            <a:off x="1828800" y="18669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98" name="Line 1006"/>
          <p:cNvSpPr>
            <a:spLocks noChangeShapeType="1"/>
          </p:cNvSpPr>
          <p:nvPr/>
        </p:nvSpPr>
        <p:spPr bwMode="auto">
          <a:xfrm flipV="1">
            <a:off x="2657475" y="2847975"/>
            <a:ext cx="76200" cy="38100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99" name="Line 1007"/>
          <p:cNvSpPr>
            <a:spLocks noChangeShapeType="1"/>
          </p:cNvSpPr>
          <p:nvPr/>
        </p:nvSpPr>
        <p:spPr bwMode="auto">
          <a:xfrm flipV="1">
            <a:off x="2667000" y="2552700"/>
            <a:ext cx="990600" cy="704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0" name="Line 1008"/>
          <p:cNvSpPr>
            <a:spLocks noChangeShapeType="1"/>
          </p:cNvSpPr>
          <p:nvPr/>
        </p:nvSpPr>
        <p:spPr bwMode="auto">
          <a:xfrm>
            <a:off x="2724150" y="3333750"/>
            <a:ext cx="1085850" cy="133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1" name="Line 1009"/>
          <p:cNvSpPr>
            <a:spLocks noChangeShapeType="1"/>
          </p:cNvSpPr>
          <p:nvPr/>
        </p:nvSpPr>
        <p:spPr bwMode="auto">
          <a:xfrm>
            <a:off x="2686050" y="3371850"/>
            <a:ext cx="371475" cy="952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2" name="Line 1010"/>
          <p:cNvSpPr>
            <a:spLocks noChangeShapeType="1"/>
          </p:cNvSpPr>
          <p:nvPr/>
        </p:nvSpPr>
        <p:spPr bwMode="auto">
          <a:xfrm>
            <a:off x="2686050" y="3371850"/>
            <a:ext cx="1038225" cy="847725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3" name="Line 1011"/>
          <p:cNvSpPr>
            <a:spLocks noChangeShapeType="1"/>
          </p:cNvSpPr>
          <p:nvPr/>
        </p:nvSpPr>
        <p:spPr bwMode="auto">
          <a:xfrm flipH="1">
            <a:off x="1714500" y="3371850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4" name="Line 1012"/>
          <p:cNvSpPr>
            <a:spLocks noChangeShapeType="1"/>
          </p:cNvSpPr>
          <p:nvPr/>
        </p:nvSpPr>
        <p:spPr bwMode="auto">
          <a:xfrm flipH="1">
            <a:off x="1019175" y="3352800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5" name="Line 1013"/>
          <p:cNvSpPr>
            <a:spLocks noChangeShapeType="1"/>
          </p:cNvSpPr>
          <p:nvPr/>
        </p:nvSpPr>
        <p:spPr bwMode="auto">
          <a:xfrm flipH="1">
            <a:off x="1181100" y="3375025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6" name="Line 1014"/>
          <p:cNvSpPr>
            <a:spLocks noChangeShapeType="1"/>
          </p:cNvSpPr>
          <p:nvPr/>
        </p:nvSpPr>
        <p:spPr bwMode="auto">
          <a:xfrm flipH="1">
            <a:off x="942975" y="3387725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07" name="Line 1015"/>
          <p:cNvSpPr>
            <a:spLocks noChangeShapeType="1"/>
          </p:cNvSpPr>
          <p:nvPr/>
        </p:nvSpPr>
        <p:spPr bwMode="auto">
          <a:xfrm flipH="1">
            <a:off x="1762125" y="3397250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96" name="AutoShape 1004"/>
          <p:cNvSpPr>
            <a:spLocks noChangeArrowheads="1"/>
          </p:cNvSpPr>
          <p:nvPr/>
        </p:nvSpPr>
        <p:spPr bwMode="auto">
          <a:xfrm>
            <a:off x="2514600" y="32051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4" name="Oval 972"/>
          <p:cNvSpPr>
            <a:spLocks noChangeArrowheads="1"/>
          </p:cNvSpPr>
          <p:nvPr/>
        </p:nvSpPr>
        <p:spPr bwMode="auto">
          <a:xfrm>
            <a:off x="1066800" y="46863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5" name="Oval 973"/>
          <p:cNvSpPr>
            <a:spLocks noChangeArrowheads="1"/>
          </p:cNvSpPr>
          <p:nvPr/>
        </p:nvSpPr>
        <p:spPr bwMode="auto">
          <a:xfrm>
            <a:off x="1676400" y="52197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6" name="Rectangle 974" descr="Wide downward diagonal"/>
          <p:cNvSpPr>
            <a:spLocks noChangeArrowheads="1"/>
          </p:cNvSpPr>
          <p:nvPr/>
        </p:nvSpPr>
        <p:spPr bwMode="auto">
          <a:xfrm>
            <a:off x="2667000" y="27051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7" name="Rectangle 975" descr="Wide downward diagonal"/>
          <p:cNvSpPr>
            <a:spLocks noChangeArrowheads="1"/>
          </p:cNvSpPr>
          <p:nvPr/>
        </p:nvSpPr>
        <p:spPr bwMode="auto">
          <a:xfrm>
            <a:off x="3048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8" name="Rectangle 976" descr="Wide downward diagonal"/>
          <p:cNvSpPr>
            <a:spLocks noChangeArrowheads="1"/>
          </p:cNvSpPr>
          <p:nvPr/>
        </p:nvSpPr>
        <p:spPr bwMode="auto">
          <a:xfrm>
            <a:off x="3657600" y="24003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69" name="Rectangle 977" descr="Wide downward diagonal"/>
          <p:cNvSpPr>
            <a:spLocks noChangeArrowheads="1"/>
          </p:cNvSpPr>
          <p:nvPr/>
        </p:nvSpPr>
        <p:spPr bwMode="auto">
          <a:xfrm>
            <a:off x="3810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70" name="Rectangle 978" descr="Wide downward diagonal"/>
          <p:cNvSpPr>
            <a:spLocks noChangeArrowheads="1"/>
          </p:cNvSpPr>
          <p:nvPr/>
        </p:nvSpPr>
        <p:spPr bwMode="auto">
          <a:xfrm>
            <a:off x="3733800" y="4152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72" name="Oval 980"/>
          <p:cNvSpPr>
            <a:spLocks noChangeArrowheads="1"/>
          </p:cNvSpPr>
          <p:nvPr/>
        </p:nvSpPr>
        <p:spPr bwMode="auto">
          <a:xfrm>
            <a:off x="838200" y="55245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73" name="Oval 981"/>
          <p:cNvSpPr>
            <a:spLocks noChangeArrowheads="1"/>
          </p:cNvSpPr>
          <p:nvPr/>
        </p:nvSpPr>
        <p:spPr bwMode="auto">
          <a:xfrm>
            <a:off x="914400" y="41529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71" name="Oval 979"/>
          <p:cNvSpPr>
            <a:spLocks noChangeArrowheads="1"/>
          </p:cNvSpPr>
          <p:nvPr/>
        </p:nvSpPr>
        <p:spPr bwMode="auto">
          <a:xfrm>
            <a:off x="1600200" y="38481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Slide Number Placeholder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29" name="Picture 729" descr="katyd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1238250"/>
            <a:ext cx="1981200" cy="1362075"/>
          </a:xfrm>
          <a:prstGeom prst="rect">
            <a:avLst/>
          </a:prstGeom>
          <a:noFill/>
        </p:spPr>
      </p:pic>
      <p:grpSp>
        <p:nvGrpSpPr>
          <p:cNvPr id="2" name="Group 627"/>
          <p:cNvGrpSpPr>
            <a:grpSpLocks/>
          </p:cNvGrpSpPr>
          <p:nvPr/>
        </p:nvGrpSpPr>
        <p:grpSpPr bwMode="auto">
          <a:xfrm>
            <a:off x="4835525" y="2654300"/>
            <a:ext cx="4030663" cy="3895725"/>
            <a:chOff x="1672" y="970"/>
            <a:chExt cx="2539" cy="2454"/>
          </a:xfrm>
        </p:grpSpPr>
        <p:sp>
          <p:nvSpPr>
            <p:cNvPr id="77428" name="Rectangle 628"/>
            <p:cNvSpPr>
              <a:spLocks noChangeArrowheads="1"/>
            </p:cNvSpPr>
            <p:nvPr/>
          </p:nvSpPr>
          <p:spPr bwMode="auto">
            <a:xfrm>
              <a:off x="1672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9" name="Rectangle 629"/>
            <p:cNvSpPr>
              <a:spLocks noChangeArrowheads="1"/>
            </p:cNvSpPr>
            <p:nvPr/>
          </p:nvSpPr>
          <p:spPr bwMode="auto">
            <a:xfrm>
              <a:off x="1926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0" name="Rectangle 630"/>
            <p:cNvSpPr>
              <a:spLocks noChangeArrowheads="1"/>
            </p:cNvSpPr>
            <p:nvPr/>
          </p:nvSpPr>
          <p:spPr bwMode="auto">
            <a:xfrm>
              <a:off x="2180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1" name="Rectangle 631"/>
            <p:cNvSpPr>
              <a:spLocks noChangeArrowheads="1"/>
            </p:cNvSpPr>
            <p:nvPr/>
          </p:nvSpPr>
          <p:spPr bwMode="auto">
            <a:xfrm>
              <a:off x="2434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2" name="Rectangle 632"/>
            <p:cNvSpPr>
              <a:spLocks noChangeArrowheads="1"/>
            </p:cNvSpPr>
            <p:nvPr/>
          </p:nvSpPr>
          <p:spPr bwMode="auto">
            <a:xfrm>
              <a:off x="2688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3" name="Rectangle 633"/>
            <p:cNvSpPr>
              <a:spLocks noChangeArrowheads="1"/>
            </p:cNvSpPr>
            <p:nvPr/>
          </p:nvSpPr>
          <p:spPr bwMode="auto">
            <a:xfrm>
              <a:off x="2942" y="3179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4" name="Rectangle 634"/>
            <p:cNvSpPr>
              <a:spLocks noChangeArrowheads="1"/>
            </p:cNvSpPr>
            <p:nvPr/>
          </p:nvSpPr>
          <p:spPr bwMode="auto">
            <a:xfrm>
              <a:off x="3195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5" name="Rectangle 635"/>
            <p:cNvSpPr>
              <a:spLocks noChangeArrowheads="1"/>
            </p:cNvSpPr>
            <p:nvPr/>
          </p:nvSpPr>
          <p:spPr bwMode="auto">
            <a:xfrm>
              <a:off x="3449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6" name="Rectangle 636"/>
            <p:cNvSpPr>
              <a:spLocks noChangeArrowheads="1"/>
            </p:cNvSpPr>
            <p:nvPr/>
          </p:nvSpPr>
          <p:spPr bwMode="auto">
            <a:xfrm>
              <a:off x="3703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7" name="Rectangle 637"/>
            <p:cNvSpPr>
              <a:spLocks noChangeArrowheads="1"/>
            </p:cNvSpPr>
            <p:nvPr/>
          </p:nvSpPr>
          <p:spPr bwMode="auto">
            <a:xfrm>
              <a:off x="3957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8" name="Rectangle 638"/>
            <p:cNvSpPr>
              <a:spLocks noChangeArrowheads="1"/>
            </p:cNvSpPr>
            <p:nvPr/>
          </p:nvSpPr>
          <p:spPr bwMode="auto">
            <a:xfrm>
              <a:off x="1672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39" name="Rectangle 639"/>
            <p:cNvSpPr>
              <a:spLocks noChangeArrowheads="1"/>
            </p:cNvSpPr>
            <p:nvPr/>
          </p:nvSpPr>
          <p:spPr bwMode="auto">
            <a:xfrm>
              <a:off x="1926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0" name="Rectangle 640"/>
            <p:cNvSpPr>
              <a:spLocks noChangeArrowheads="1"/>
            </p:cNvSpPr>
            <p:nvPr/>
          </p:nvSpPr>
          <p:spPr bwMode="auto">
            <a:xfrm>
              <a:off x="2180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1" name="Rectangle 641"/>
            <p:cNvSpPr>
              <a:spLocks noChangeArrowheads="1"/>
            </p:cNvSpPr>
            <p:nvPr/>
          </p:nvSpPr>
          <p:spPr bwMode="auto">
            <a:xfrm>
              <a:off x="2434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2" name="Rectangle 642"/>
            <p:cNvSpPr>
              <a:spLocks noChangeArrowheads="1"/>
            </p:cNvSpPr>
            <p:nvPr/>
          </p:nvSpPr>
          <p:spPr bwMode="auto">
            <a:xfrm>
              <a:off x="2688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3" name="Rectangle 643"/>
            <p:cNvSpPr>
              <a:spLocks noChangeArrowheads="1"/>
            </p:cNvSpPr>
            <p:nvPr/>
          </p:nvSpPr>
          <p:spPr bwMode="auto">
            <a:xfrm>
              <a:off x="2942" y="2933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4" name="Rectangle 644"/>
            <p:cNvSpPr>
              <a:spLocks noChangeArrowheads="1"/>
            </p:cNvSpPr>
            <p:nvPr/>
          </p:nvSpPr>
          <p:spPr bwMode="auto">
            <a:xfrm>
              <a:off x="3195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5" name="Rectangle 645"/>
            <p:cNvSpPr>
              <a:spLocks noChangeArrowheads="1"/>
            </p:cNvSpPr>
            <p:nvPr/>
          </p:nvSpPr>
          <p:spPr bwMode="auto">
            <a:xfrm>
              <a:off x="3449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6" name="Rectangle 646"/>
            <p:cNvSpPr>
              <a:spLocks noChangeArrowheads="1"/>
            </p:cNvSpPr>
            <p:nvPr/>
          </p:nvSpPr>
          <p:spPr bwMode="auto">
            <a:xfrm>
              <a:off x="3703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7" name="Rectangle 647"/>
            <p:cNvSpPr>
              <a:spLocks noChangeArrowheads="1"/>
            </p:cNvSpPr>
            <p:nvPr/>
          </p:nvSpPr>
          <p:spPr bwMode="auto">
            <a:xfrm>
              <a:off x="3957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8" name="Rectangle 648"/>
            <p:cNvSpPr>
              <a:spLocks noChangeArrowheads="1"/>
            </p:cNvSpPr>
            <p:nvPr/>
          </p:nvSpPr>
          <p:spPr bwMode="auto">
            <a:xfrm>
              <a:off x="1672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49" name="Rectangle 649"/>
            <p:cNvSpPr>
              <a:spLocks noChangeArrowheads="1"/>
            </p:cNvSpPr>
            <p:nvPr/>
          </p:nvSpPr>
          <p:spPr bwMode="auto">
            <a:xfrm>
              <a:off x="1926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0" name="Rectangle 650"/>
            <p:cNvSpPr>
              <a:spLocks noChangeArrowheads="1"/>
            </p:cNvSpPr>
            <p:nvPr/>
          </p:nvSpPr>
          <p:spPr bwMode="auto">
            <a:xfrm>
              <a:off x="2180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1" name="Rectangle 651"/>
            <p:cNvSpPr>
              <a:spLocks noChangeArrowheads="1"/>
            </p:cNvSpPr>
            <p:nvPr/>
          </p:nvSpPr>
          <p:spPr bwMode="auto">
            <a:xfrm>
              <a:off x="2434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2" name="Rectangle 652"/>
            <p:cNvSpPr>
              <a:spLocks noChangeArrowheads="1"/>
            </p:cNvSpPr>
            <p:nvPr/>
          </p:nvSpPr>
          <p:spPr bwMode="auto">
            <a:xfrm>
              <a:off x="2688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3" name="Rectangle 653"/>
            <p:cNvSpPr>
              <a:spLocks noChangeArrowheads="1"/>
            </p:cNvSpPr>
            <p:nvPr/>
          </p:nvSpPr>
          <p:spPr bwMode="auto">
            <a:xfrm>
              <a:off x="2942" y="2688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4" name="Rectangle 654"/>
            <p:cNvSpPr>
              <a:spLocks noChangeArrowheads="1"/>
            </p:cNvSpPr>
            <p:nvPr/>
          </p:nvSpPr>
          <p:spPr bwMode="auto">
            <a:xfrm>
              <a:off x="3195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5" name="Rectangle 655"/>
            <p:cNvSpPr>
              <a:spLocks noChangeArrowheads="1"/>
            </p:cNvSpPr>
            <p:nvPr/>
          </p:nvSpPr>
          <p:spPr bwMode="auto">
            <a:xfrm>
              <a:off x="3449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6" name="Rectangle 656"/>
            <p:cNvSpPr>
              <a:spLocks noChangeArrowheads="1"/>
            </p:cNvSpPr>
            <p:nvPr/>
          </p:nvSpPr>
          <p:spPr bwMode="auto">
            <a:xfrm>
              <a:off x="3703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7" name="Rectangle 657"/>
            <p:cNvSpPr>
              <a:spLocks noChangeArrowheads="1"/>
            </p:cNvSpPr>
            <p:nvPr/>
          </p:nvSpPr>
          <p:spPr bwMode="auto">
            <a:xfrm>
              <a:off x="3957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8" name="Rectangle 658"/>
            <p:cNvSpPr>
              <a:spLocks noChangeArrowheads="1"/>
            </p:cNvSpPr>
            <p:nvPr/>
          </p:nvSpPr>
          <p:spPr bwMode="auto">
            <a:xfrm>
              <a:off x="1672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59" name="Rectangle 659"/>
            <p:cNvSpPr>
              <a:spLocks noChangeArrowheads="1"/>
            </p:cNvSpPr>
            <p:nvPr/>
          </p:nvSpPr>
          <p:spPr bwMode="auto">
            <a:xfrm>
              <a:off x="1926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0" name="Rectangle 660"/>
            <p:cNvSpPr>
              <a:spLocks noChangeArrowheads="1"/>
            </p:cNvSpPr>
            <p:nvPr/>
          </p:nvSpPr>
          <p:spPr bwMode="auto">
            <a:xfrm>
              <a:off x="2180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1" name="Rectangle 661"/>
            <p:cNvSpPr>
              <a:spLocks noChangeArrowheads="1"/>
            </p:cNvSpPr>
            <p:nvPr/>
          </p:nvSpPr>
          <p:spPr bwMode="auto">
            <a:xfrm>
              <a:off x="2434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2" name="Rectangle 662"/>
            <p:cNvSpPr>
              <a:spLocks noChangeArrowheads="1"/>
            </p:cNvSpPr>
            <p:nvPr/>
          </p:nvSpPr>
          <p:spPr bwMode="auto">
            <a:xfrm>
              <a:off x="2688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3" name="Rectangle 663"/>
            <p:cNvSpPr>
              <a:spLocks noChangeArrowheads="1"/>
            </p:cNvSpPr>
            <p:nvPr/>
          </p:nvSpPr>
          <p:spPr bwMode="auto">
            <a:xfrm>
              <a:off x="2942" y="2442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4" name="Rectangle 664"/>
            <p:cNvSpPr>
              <a:spLocks noChangeArrowheads="1"/>
            </p:cNvSpPr>
            <p:nvPr/>
          </p:nvSpPr>
          <p:spPr bwMode="auto">
            <a:xfrm>
              <a:off x="3195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5" name="Rectangle 665"/>
            <p:cNvSpPr>
              <a:spLocks noChangeArrowheads="1"/>
            </p:cNvSpPr>
            <p:nvPr/>
          </p:nvSpPr>
          <p:spPr bwMode="auto">
            <a:xfrm>
              <a:off x="3449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6" name="Rectangle 666"/>
            <p:cNvSpPr>
              <a:spLocks noChangeArrowheads="1"/>
            </p:cNvSpPr>
            <p:nvPr/>
          </p:nvSpPr>
          <p:spPr bwMode="auto">
            <a:xfrm>
              <a:off x="3703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7" name="Rectangle 667"/>
            <p:cNvSpPr>
              <a:spLocks noChangeArrowheads="1"/>
            </p:cNvSpPr>
            <p:nvPr/>
          </p:nvSpPr>
          <p:spPr bwMode="auto">
            <a:xfrm>
              <a:off x="3957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8" name="Rectangle 668"/>
            <p:cNvSpPr>
              <a:spLocks noChangeArrowheads="1"/>
            </p:cNvSpPr>
            <p:nvPr/>
          </p:nvSpPr>
          <p:spPr bwMode="auto">
            <a:xfrm>
              <a:off x="1672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69" name="Rectangle 669"/>
            <p:cNvSpPr>
              <a:spLocks noChangeArrowheads="1"/>
            </p:cNvSpPr>
            <p:nvPr/>
          </p:nvSpPr>
          <p:spPr bwMode="auto">
            <a:xfrm>
              <a:off x="1926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0" name="Rectangle 670"/>
            <p:cNvSpPr>
              <a:spLocks noChangeArrowheads="1"/>
            </p:cNvSpPr>
            <p:nvPr/>
          </p:nvSpPr>
          <p:spPr bwMode="auto">
            <a:xfrm>
              <a:off x="2180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1" name="Rectangle 671"/>
            <p:cNvSpPr>
              <a:spLocks noChangeArrowheads="1"/>
            </p:cNvSpPr>
            <p:nvPr/>
          </p:nvSpPr>
          <p:spPr bwMode="auto">
            <a:xfrm>
              <a:off x="2434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2" name="Rectangle 672"/>
            <p:cNvSpPr>
              <a:spLocks noChangeArrowheads="1"/>
            </p:cNvSpPr>
            <p:nvPr/>
          </p:nvSpPr>
          <p:spPr bwMode="auto">
            <a:xfrm>
              <a:off x="2688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3" name="Rectangle 673"/>
            <p:cNvSpPr>
              <a:spLocks noChangeArrowheads="1"/>
            </p:cNvSpPr>
            <p:nvPr/>
          </p:nvSpPr>
          <p:spPr bwMode="auto">
            <a:xfrm>
              <a:off x="2942" y="2197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4" name="Rectangle 674"/>
            <p:cNvSpPr>
              <a:spLocks noChangeArrowheads="1"/>
            </p:cNvSpPr>
            <p:nvPr/>
          </p:nvSpPr>
          <p:spPr bwMode="auto">
            <a:xfrm>
              <a:off x="3195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5" name="Rectangle 675"/>
            <p:cNvSpPr>
              <a:spLocks noChangeArrowheads="1"/>
            </p:cNvSpPr>
            <p:nvPr/>
          </p:nvSpPr>
          <p:spPr bwMode="auto">
            <a:xfrm>
              <a:off x="3449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6" name="Rectangle 676"/>
            <p:cNvSpPr>
              <a:spLocks noChangeArrowheads="1"/>
            </p:cNvSpPr>
            <p:nvPr/>
          </p:nvSpPr>
          <p:spPr bwMode="auto">
            <a:xfrm>
              <a:off x="3703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7" name="Rectangle 677"/>
            <p:cNvSpPr>
              <a:spLocks noChangeArrowheads="1"/>
            </p:cNvSpPr>
            <p:nvPr/>
          </p:nvSpPr>
          <p:spPr bwMode="auto">
            <a:xfrm>
              <a:off x="3957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8" name="Rectangle 678"/>
            <p:cNvSpPr>
              <a:spLocks noChangeArrowheads="1"/>
            </p:cNvSpPr>
            <p:nvPr/>
          </p:nvSpPr>
          <p:spPr bwMode="auto">
            <a:xfrm>
              <a:off x="1672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79" name="Rectangle 679"/>
            <p:cNvSpPr>
              <a:spLocks noChangeArrowheads="1"/>
            </p:cNvSpPr>
            <p:nvPr/>
          </p:nvSpPr>
          <p:spPr bwMode="auto">
            <a:xfrm>
              <a:off x="1926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0" name="Rectangle 680"/>
            <p:cNvSpPr>
              <a:spLocks noChangeArrowheads="1"/>
            </p:cNvSpPr>
            <p:nvPr/>
          </p:nvSpPr>
          <p:spPr bwMode="auto">
            <a:xfrm>
              <a:off x="2180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1" name="Rectangle 681"/>
            <p:cNvSpPr>
              <a:spLocks noChangeArrowheads="1"/>
            </p:cNvSpPr>
            <p:nvPr/>
          </p:nvSpPr>
          <p:spPr bwMode="auto">
            <a:xfrm>
              <a:off x="2434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2" name="Rectangle 682"/>
            <p:cNvSpPr>
              <a:spLocks noChangeArrowheads="1"/>
            </p:cNvSpPr>
            <p:nvPr/>
          </p:nvSpPr>
          <p:spPr bwMode="auto">
            <a:xfrm>
              <a:off x="2688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3" name="Rectangle 683"/>
            <p:cNvSpPr>
              <a:spLocks noChangeArrowheads="1"/>
            </p:cNvSpPr>
            <p:nvPr/>
          </p:nvSpPr>
          <p:spPr bwMode="auto">
            <a:xfrm>
              <a:off x="2942" y="1952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4" name="Rectangle 684"/>
            <p:cNvSpPr>
              <a:spLocks noChangeArrowheads="1"/>
            </p:cNvSpPr>
            <p:nvPr/>
          </p:nvSpPr>
          <p:spPr bwMode="auto">
            <a:xfrm>
              <a:off x="3195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5" name="Rectangle 685"/>
            <p:cNvSpPr>
              <a:spLocks noChangeArrowheads="1"/>
            </p:cNvSpPr>
            <p:nvPr/>
          </p:nvSpPr>
          <p:spPr bwMode="auto">
            <a:xfrm>
              <a:off x="3449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6" name="Rectangle 686"/>
            <p:cNvSpPr>
              <a:spLocks noChangeArrowheads="1"/>
            </p:cNvSpPr>
            <p:nvPr/>
          </p:nvSpPr>
          <p:spPr bwMode="auto">
            <a:xfrm>
              <a:off x="3703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7" name="Rectangle 687"/>
            <p:cNvSpPr>
              <a:spLocks noChangeArrowheads="1"/>
            </p:cNvSpPr>
            <p:nvPr/>
          </p:nvSpPr>
          <p:spPr bwMode="auto">
            <a:xfrm>
              <a:off x="3957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8" name="Rectangle 688"/>
            <p:cNvSpPr>
              <a:spLocks noChangeArrowheads="1"/>
            </p:cNvSpPr>
            <p:nvPr/>
          </p:nvSpPr>
          <p:spPr bwMode="auto">
            <a:xfrm>
              <a:off x="1672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89" name="Rectangle 689"/>
            <p:cNvSpPr>
              <a:spLocks noChangeArrowheads="1"/>
            </p:cNvSpPr>
            <p:nvPr/>
          </p:nvSpPr>
          <p:spPr bwMode="auto">
            <a:xfrm>
              <a:off x="1926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0" name="Rectangle 690"/>
            <p:cNvSpPr>
              <a:spLocks noChangeArrowheads="1"/>
            </p:cNvSpPr>
            <p:nvPr/>
          </p:nvSpPr>
          <p:spPr bwMode="auto">
            <a:xfrm>
              <a:off x="2180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1" name="Rectangle 691"/>
            <p:cNvSpPr>
              <a:spLocks noChangeArrowheads="1"/>
            </p:cNvSpPr>
            <p:nvPr/>
          </p:nvSpPr>
          <p:spPr bwMode="auto">
            <a:xfrm>
              <a:off x="2434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2" name="Rectangle 692"/>
            <p:cNvSpPr>
              <a:spLocks noChangeArrowheads="1"/>
            </p:cNvSpPr>
            <p:nvPr/>
          </p:nvSpPr>
          <p:spPr bwMode="auto">
            <a:xfrm>
              <a:off x="2688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3" name="Rectangle 693"/>
            <p:cNvSpPr>
              <a:spLocks noChangeArrowheads="1"/>
            </p:cNvSpPr>
            <p:nvPr/>
          </p:nvSpPr>
          <p:spPr bwMode="auto">
            <a:xfrm>
              <a:off x="2942" y="1706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4" name="Rectangle 694"/>
            <p:cNvSpPr>
              <a:spLocks noChangeArrowheads="1"/>
            </p:cNvSpPr>
            <p:nvPr/>
          </p:nvSpPr>
          <p:spPr bwMode="auto">
            <a:xfrm>
              <a:off x="3195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5" name="Rectangle 695"/>
            <p:cNvSpPr>
              <a:spLocks noChangeArrowheads="1"/>
            </p:cNvSpPr>
            <p:nvPr/>
          </p:nvSpPr>
          <p:spPr bwMode="auto">
            <a:xfrm>
              <a:off x="3449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6" name="Rectangle 696"/>
            <p:cNvSpPr>
              <a:spLocks noChangeArrowheads="1"/>
            </p:cNvSpPr>
            <p:nvPr/>
          </p:nvSpPr>
          <p:spPr bwMode="auto">
            <a:xfrm>
              <a:off x="3703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7" name="Rectangle 697"/>
            <p:cNvSpPr>
              <a:spLocks noChangeArrowheads="1"/>
            </p:cNvSpPr>
            <p:nvPr/>
          </p:nvSpPr>
          <p:spPr bwMode="auto">
            <a:xfrm>
              <a:off x="3957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8" name="Rectangle 698"/>
            <p:cNvSpPr>
              <a:spLocks noChangeArrowheads="1"/>
            </p:cNvSpPr>
            <p:nvPr/>
          </p:nvSpPr>
          <p:spPr bwMode="auto">
            <a:xfrm>
              <a:off x="1672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99" name="Rectangle 699"/>
            <p:cNvSpPr>
              <a:spLocks noChangeArrowheads="1"/>
            </p:cNvSpPr>
            <p:nvPr/>
          </p:nvSpPr>
          <p:spPr bwMode="auto">
            <a:xfrm>
              <a:off x="1926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0" name="Rectangle 700"/>
            <p:cNvSpPr>
              <a:spLocks noChangeArrowheads="1"/>
            </p:cNvSpPr>
            <p:nvPr/>
          </p:nvSpPr>
          <p:spPr bwMode="auto">
            <a:xfrm>
              <a:off x="2180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1" name="Rectangle 701"/>
            <p:cNvSpPr>
              <a:spLocks noChangeArrowheads="1"/>
            </p:cNvSpPr>
            <p:nvPr/>
          </p:nvSpPr>
          <p:spPr bwMode="auto">
            <a:xfrm>
              <a:off x="2434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2" name="Rectangle 702"/>
            <p:cNvSpPr>
              <a:spLocks noChangeArrowheads="1"/>
            </p:cNvSpPr>
            <p:nvPr/>
          </p:nvSpPr>
          <p:spPr bwMode="auto">
            <a:xfrm>
              <a:off x="2688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3" name="Rectangle 703"/>
            <p:cNvSpPr>
              <a:spLocks noChangeArrowheads="1"/>
            </p:cNvSpPr>
            <p:nvPr/>
          </p:nvSpPr>
          <p:spPr bwMode="auto">
            <a:xfrm>
              <a:off x="2942" y="1461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4" name="Rectangle 704"/>
            <p:cNvSpPr>
              <a:spLocks noChangeArrowheads="1"/>
            </p:cNvSpPr>
            <p:nvPr/>
          </p:nvSpPr>
          <p:spPr bwMode="auto">
            <a:xfrm>
              <a:off x="3195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5" name="Rectangle 705"/>
            <p:cNvSpPr>
              <a:spLocks noChangeArrowheads="1"/>
            </p:cNvSpPr>
            <p:nvPr/>
          </p:nvSpPr>
          <p:spPr bwMode="auto">
            <a:xfrm>
              <a:off x="3449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6" name="Rectangle 706"/>
            <p:cNvSpPr>
              <a:spLocks noChangeArrowheads="1"/>
            </p:cNvSpPr>
            <p:nvPr/>
          </p:nvSpPr>
          <p:spPr bwMode="auto">
            <a:xfrm>
              <a:off x="3703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7" name="Rectangle 707"/>
            <p:cNvSpPr>
              <a:spLocks noChangeArrowheads="1"/>
            </p:cNvSpPr>
            <p:nvPr/>
          </p:nvSpPr>
          <p:spPr bwMode="auto">
            <a:xfrm>
              <a:off x="3957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8" name="Rectangle 708"/>
            <p:cNvSpPr>
              <a:spLocks noChangeArrowheads="1"/>
            </p:cNvSpPr>
            <p:nvPr/>
          </p:nvSpPr>
          <p:spPr bwMode="auto">
            <a:xfrm>
              <a:off x="1672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09" name="Rectangle 709"/>
            <p:cNvSpPr>
              <a:spLocks noChangeArrowheads="1"/>
            </p:cNvSpPr>
            <p:nvPr/>
          </p:nvSpPr>
          <p:spPr bwMode="auto">
            <a:xfrm>
              <a:off x="1926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0" name="Rectangle 710"/>
            <p:cNvSpPr>
              <a:spLocks noChangeArrowheads="1"/>
            </p:cNvSpPr>
            <p:nvPr/>
          </p:nvSpPr>
          <p:spPr bwMode="auto">
            <a:xfrm>
              <a:off x="2180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1" name="Rectangle 711"/>
            <p:cNvSpPr>
              <a:spLocks noChangeArrowheads="1"/>
            </p:cNvSpPr>
            <p:nvPr/>
          </p:nvSpPr>
          <p:spPr bwMode="auto">
            <a:xfrm>
              <a:off x="2434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2" name="Rectangle 712"/>
            <p:cNvSpPr>
              <a:spLocks noChangeArrowheads="1"/>
            </p:cNvSpPr>
            <p:nvPr/>
          </p:nvSpPr>
          <p:spPr bwMode="auto">
            <a:xfrm>
              <a:off x="2688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3" name="Rectangle 713"/>
            <p:cNvSpPr>
              <a:spLocks noChangeArrowheads="1"/>
            </p:cNvSpPr>
            <p:nvPr/>
          </p:nvSpPr>
          <p:spPr bwMode="auto">
            <a:xfrm>
              <a:off x="2942" y="1215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4" name="Rectangle 714"/>
            <p:cNvSpPr>
              <a:spLocks noChangeArrowheads="1"/>
            </p:cNvSpPr>
            <p:nvPr/>
          </p:nvSpPr>
          <p:spPr bwMode="auto">
            <a:xfrm>
              <a:off x="3195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5" name="Rectangle 715"/>
            <p:cNvSpPr>
              <a:spLocks noChangeArrowheads="1"/>
            </p:cNvSpPr>
            <p:nvPr/>
          </p:nvSpPr>
          <p:spPr bwMode="auto">
            <a:xfrm>
              <a:off x="3449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6" name="Rectangle 716"/>
            <p:cNvSpPr>
              <a:spLocks noChangeArrowheads="1"/>
            </p:cNvSpPr>
            <p:nvPr/>
          </p:nvSpPr>
          <p:spPr bwMode="auto">
            <a:xfrm>
              <a:off x="3703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" name="Rectangle 717"/>
            <p:cNvSpPr>
              <a:spLocks noChangeArrowheads="1"/>
            </p:cNvSpPr>
            <p:nvPr/>
          </p:nvSpPr>
          <p:spPr bwMode="auto">
            <a:xfrm>
              <a:off x="3957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" name="Rectangle 718"/>
            <p:cNvSpPr>
              <a:spLocks noChangeArrowheads="1"/>
            </p:cNvSpPr>
            <p:nvPr/>
          </p:nvSpPr>
          <p:spPr bwMode="auto">
            <a:xfrm>
              <a:off x="1672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" name="Rectangle 719"/>
            <p:cNvSpPr>
              <a:spLocks noChangeArrowheads="1"/>
            </p:cNvSpPr>
            <p:nvPr/>
          </p:nvSpPr>
          <p:spPr bwMode="auto">
            <a:xfrm>
              <a:off x="1926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" name="Rectangle 720"/>
            <p:cNvSpPr>
              <a:spLocks noChangeArrowheads="1"/>
            </p:cNvSpPr>
            <p:nvPr/>
          </p:nvSpPr>
          <p:spPr bwMode="auto">
            <a:xfrm>
              <a:off x="2180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" name="Rectangle 721"/>
            <p:cNvSpPr>
              <a:spLocks noChangeArrowheads="1"/>
            </p:cNvSpPr>
            <p:nvPr/>
          </p:nvSpPr>
          <p:spPr bwMode="auto">
            <a:xfrm>
              <a:off x="2434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" name="Rectangle 722"/>
            <p:cNvSpPr>
              <a:spLocks noChangeArrowheads="1"/>
            </p:cNvSpPr>
            <p:nvPr/>
          </p:nvSpPr>
          <p:spPr bwMode="auto">
            <a:xfrm>
              <a:off x="2688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" name="Rectangle 723"/>
            <p:cNvSpPr>
              <a:spLocks noChangeArrowheads="1"/>
            </p:cNvSpPr>
            <p:nvPr/>
          </p:nvSpPr>
          <p:spPr bwMode="auto">
            <a:xfrm>
              <a:off x="2942" y="970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4" name="Rectangle 724"/>
            <p:cNvSpPr>
              <a:spLocks noChangeArrowheads="1"/>
            </p:cNvSpPr>
            <p:nvPr/>
          </p:nvSpPr>
          <p:spPr bwMode="auto">
            <a:xfrm>
              <a:off x="3195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" name="Rectangle 725"/>
            <p:cNvSpPr>
              <a:spLocks noChangeArrowheads="1"/>
            </p:cNvSpPr>
            <p:nvPr/>
          </p:nvSpPr>
          <p:spPr bwMode="auto">
            <a:xfrm>
              <a:off x="3449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" name="Rectangle 726"/>
            <p:cNvSpPr>
              <a:spLocks noChangeArrowheads="1"/>
            </p:cNvSpPr>
            <p:nvPr/>
          </p:nvSpPr>
          <p:spPr bwMode="auto">
            <a:xfrm>
              <a:off x="3703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7" name="Rectangle 727"/>
            <p:cNvSpPr>
              <a:spLocks noChangeArrowheads="1"/>
            </p:cNvSpPr>
            <p:nvPr/>
          </p:nvSpPr>
          <p:spPr bwMode="auto">
            <a:xfrm>
              <a:off x="3957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035550" y="2654300"/>
            <a:ext cx="3835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Freeform 8"/>
          <p:cNvSpPr>
            <a:spLocks/>
          </p:cNvSpPr>
          <p:nvPr/>
        </p:nvSpPr>
        <p:spPr bwMode="auto">
          <a:xfrm>
            <a:off x="5035550" y="2654300"/>
            <a:ext cx="3835400" cy="3887788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434" y="342"/>
              </a:cxn>
              <a:cxn ang="0">
                <a:pos x="434" y="0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5035550" y="61785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57" name="Line 57"/>
          <p:cNvSpPr>
            <a:spLocks noChangeShapeType="1"/>
          </p:cNvSpPr>
          <p:nvPr/>
        </p:nvSpPr>
        <p:spPr bwMode="auto">
          <a:xfrm>
            <a:off x="5035550" y="3768725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66" name="Line 66"/>
          <p:cNvSpPr>
            <a:spLocks noChangeShapeType="1"/>
          </p:cNvSpPr>
          <p:nvPr/>
        </p:nvSpPr>
        <p:spPr bwMode="auto">
          <a:xfrm>
            <a:off x="4826000" y="2654300"/>
            <a:ext cx="40449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 flipH="1" flipV="1">
            <a:off x="4830763" y="6308725"/>
            <a:ext cx="541337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 flipH="1" flipV="1">
            <a:off x="4845050" y="4824413"/>
            <a:ext cx="358775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 flipH="1" flipV="1">
            <a:off x="4840288" y="4414838"/>
            <a:ext cx="477837" cy="112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3" name="Line 73"/>
          <p:cNvSpPr>
            <a:spLocks noChangeShapeType="1"/>
          </p:cNvSpPr>
          <p:nvPr/>
        </p:nvSpPr>
        <p:spPr bwMode="auto">
          <a:xfrm flipH="1">
            <a:off x="4849813" y="3970338"/>
            <a:ext cx="530225" cy="1889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 flipH="1" flipV="1">
            <a:off x="5035550" y="5910263"/>
            <a:ext cx="327025" cy="390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5" name="Line 75"/>
          <p:cNvSpPr>
            <a:spLocks noChangeShapeType="1"/>
          </p:cNvSpPr>
          <p:nvPr/>
        </p:nvSpPr>
        <p:spPr bwMode="auto">
          <a:xfrm flipV="1">
            <a:off x="5035550" y="5832475"/>
            <a:ext cx="984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6" name="Line 76"/>
          <p:cNvSpPr>
            <a:spLocks noChangeShapeType="1"/>
          </p:cNvSpPr>
          <p:nvPr/>
        </p:nvSpPr>
        <p:spPr bwMode="auto">
          <a:xfrm flipH="1" flipV="1">
            <a:off x="5372100" y="6346825"/>
            <a:ext cx="142875" cy="196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7" name="Line 77"/>
          <p:cNvSpPr>
            <a:spLocks noChangeShapeType="1"/>
          </p:cNvSpPr>
          <p:nvPr/>
        </p:nvSpPr>
        <p:spPr bwMode="auto">
          <a:xfrm flipH="1" flipV="1">
            <a:off x="5362575" y="6300788"/>
            <a:ext cx="9525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8" name="Line 78"/>
          <p:cNvSpPr>
            <a:spLocks noChangeShapeType="1"/>
          </p:cNvSpPr>
          <p:nvPr/>
        </p:nvSpPr>
        <p:spPr bwMode="auto">
          <a:xfrm flipV="1">
            <a:off x="5362575" y="5888038"/>
            <a:ext cx="123825" cy="412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9" name="Line 79"/>
          <p:cNvSpPr>
            <a:spLocks noChangeShapeType="1"/>
          </p:cNvSpPr>
          <p:nvPr/>
        </p:nvSpPr>
        <p:spPr bwMode="auto">
          <a:xfrm flipV="1">
            <a:off x="5133975" y="5532438"/>
            <a:ext cx="122238" cy="300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0" name="Line 80"/>
          <p:cNvSpPr>
            <a:spLocks noChangeShapeType="1"/>
          </p:cNvSpPr>
          <p:nvPr/>
        </p:nvSpPr>
        <p:spPr bwMode="auto">
          <a:xfrm flipH="1" flipV="1">
            <a:off x="5133975" y="5832475"/>
            <a:ext cx="352425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1" name="Line 81"/>
          <p:cNvSpPr>
            <a:spLocks noChangeShapeType="1"/>
          </p:cNvSpPr>
          <p:nvPr/>
        </p:nvSpPr>
        <p:spPr bwMode="auto">
          <a:xfrm flipH="1">
            <a:off x="5486400" y="5843588"/>
            <a:ext cx="5397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2" name="Line 82"/>
          <p:cNvSpPr>
            <a:spLocks noChangeShapeType="1"/>
          </p:cNvSpPr>
          <p:nvPr/>
        </p:nvSpPr>
        <p:spPr bwMode="auto">
          <a:xfrm flipH="1" flipV="1">
            <a:off x="5035550" y="5364163"/>
            <a:ext cx="220663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3" name="Line 83"/>
          <p:cNvSpPr>
            <a:spLocks noChangeShapeType="1"/>
          </p:cNvSpPr>
          <p:nvPr/>
        </p:nvSpPr>
        <p:spPr bwMode="auto">
          <a:xfrm flipV="1">
            <a:off x="5035550" y="5175250"/>
            <a:ext cx="1682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4" name="Line 84"/>
          <p:cNvSpPr>
            <a:spLocks noChangeShapeType="1"/>
          </p:cNvSpPr>
          <p:nvPr/>
        </p:nvSpPr>
        <p:spPr bwMode="auto">
          <a:xfrm flipH="1">
            <a:off x="5256213" y="5521325"/>
            <a:ext cx="16033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5" name="Line 85"/>
          <p:cNvSpPr>
            <a:spLocks noChangeShapeType="1"/>
          </p:cNvSpPr>
          <p:nvPr/>
        </p:nvSpPr>
        <p:spPr bwMode="auto">
          <a:xfrm flipV="1">
            <a:off x="5203825" y="4895850"/>
            <a:ext cx="1588" cy="279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6" name="Line 86"/>
          <p:cNvSpPr>
            <a:spLocks noChangeShapeType="1"/>
          </p:cNvSpPr>
          <p:nvPr/>
        </p:nvSpPr>
        <p:spPr bwMode="auto">
          <a:xfrm flipV="1">
            <a:off x="5203825" y="4873625"/>
            <a:ext cx="61913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7" name="Line 87"/>
          <p:cNvSpPr>
            <a:spLocks noChangeShapeType="1"/>
          </p:cNvSpPr>
          <p:nvPr/>
        </p:nvSpPr>
        <p:spPr bwMode="auto">
          <a:xfrm flipH="1" flipV="1">
            <a:off x="5203825" y="5175250"/>
            <a:ext cx="3540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8" name="Line 88"/>
          <p:cNvSpPr>
            <a:spLocks noChangeShapeType="1"/>
          </p:cNvSpPr>
          <p:nvPr/>
        </p:nvSpPr>
        <p:spPr bwMode="auto">
          <a:xfrm flipV="1">
            <a:off x="5265738" y="4773613"/>
            <a:ext cx="79375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9" name="Line 89"/>
          <p:cNvSpPr>
            <a:spLocks noChangeShapeType="1"/>
          </p:cNvSpPr>
          <p:nvPr/>
        </p:nvSpPr>
        <p:spPr bwMode="auto">
          <a:xfrm flipH="1" flipV="1">
            <a:off x="5265738" y="4873625"/>
            <a:ext cx="282575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0" name="Line 90"/>
          <p:cNvSpPr>
            <a:spLocks noChangeShapeType="1"/>
          </p:cNvSpPr>
          <p:nvPr/>
        </p:nvSpPr>
        <p:spPr bwMode="auto">
          <a:xfrm flipH="1" flipV="1">
            <a:off x="5318125" y="4527550"/>
            <a:ext cx="26988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1" name="Line 91"/>
          <p:cNvSpPr>
            <a:spLocks noChangeShapeType="1"/>
          </p:cNvSpPr>
          <p:nvPr/>
        </p:nvSpPr>
        <p:spPr bwMode="auto">
          <a:xfrm flipV="1">
            <a:off x="5318125" y="4371975"/>
            <a:ext cx="168275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2" name="Line 92"/>
          <p:cNvSpPr>
            <a:spLocks noChangeShapeType="1"/>
          </p:cNvSpPr>
          <p:nvPr/>
        </p:nvSpPr>
        <p:spPr bwMode="auto">
          <a:xfrm flipH="1">
            <a:off x="5345113" y="4773613"/>
            <a:ext cx="30003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3" name="Line 93"/>
          <p:cNvSpPr>
            <a:spLocks noChangeShapeType="1"/>
          </p:cNvSpPr>
          <p:nvPr/>
        </p:nvSpPr>
        <p:spPr bwMode="auto">
          <a:xfrm flipH="1" flipV="1">
            <a:off x="5416550" y="5521325"/>
            <a:ext cx="131763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4" name="Line 94"/>
          <p:cNvSpPr>
            <a:spLocks noChangeShapeType="1"/>
          </p:cNvSpPr>
          <p:nvPr/>
        </p:nvSpPr>
        <p:spPr bwMode="auto">
          <a:xfrm flipV="1">
            <a:off x="5416550" y="5297488"/>
            <a:ext cx="149225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5" name="Line 95"/>
          <p:cNvSpPr>
            <a:spLocks noChangeShapeType="1"/>
          </p:cNvSpPr>
          <p:nvPr/>
        </p:nvSpPr>
        <p:spPr bwMode="auto">
          <a:xfrm flipH="1" flipV="1">
            <a:off x="5540375" y="5843588"/>
            <a:ext cx="265113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6" name="Line 96"/>
          <p:cNvSpPr>
            <a:spLocks noChangeShapeType="1"/>
          </p:cNvSpPr>
          <p:nvPr/>
        </p:nvSpPr>
        <p:spPr bwMode="auto">
          <a:xfrm flipV="1">
            <a:off x="5540375" y="5721350"/>
            <a:ext cx="7938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7" name="Line 97"/>
          <p:cNvSpPr>
            <a:spLocks noChangeShapeType="1"/>
          </p:cNvSpPr>
          <p:nvPr/>
        </p:nvSpPr>
        <p:spPr bwMode="auto">
          <a:xfrm flipV="1">
            <a:off x="5548313" y="5599113"/>
            <a:ext cx="292100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8" name="Line 98"/>
          <p:cNvSpPr>
            <a:spLocks noChangeShapeType="1"/>
          </p:cNvSpPr>
          <p:nvPr/>
        </p:nvSpPr>
        <p:spPr bwMode="auto">
          <a:xfrm flipH="1" flipV="1">
            <a:off x="5805488" y="5989638"/>
            <a:ext cx="280987" cy="539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9" name="Line 99"/>
          <p:cNvSpPr>
            <a:spLocks noChangeShapeType="1"/>
          </p:cNvSpPr>
          <p:nvPr/>
        </p:nvSpPr>
        <p:spPr bwMode="auto">
          <a:xfrm flipV="1">
            <a:off x="5805488" y="5665788"/>
            <a:ext cx="122237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0" name="Line 100"/>
          <p:cNvSpPr>
            <a:spLocks noChangeShapeType="1"/>
          </p:cNvSpPr>
          <p:nvPr/>
        </p:nvSpPr>
        <p:spPr bwMode="auto">
          <a:xfrm flipH="1" flipV="1">
            <a:off x="5786438" y="5397500"/>
            <a:ext cx="53975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1" name="Line 101"/>
          <p:cNvSpPr>
            <a:spLocks noChangeShapeType="1"/>
          </p:cNvSpPr>
          <p:nvPr/>
        </p:nvSpPr>
        <p:spPr bwMode="auto">
          <a:xfrm flipH="1" flipV="1">
            <a:off x="5840413" y="5599113"/>
            <a:ext cx="873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2" name="Line 102"/>
          <p:cNvSpPr>
            <a:spLocks noChangeShapeType="1"/>
          </p:cNvSpPr>
          <p:nvPr/>
        </p:nvSpPr>
        <p:spPr bwMode="auto">
          <a:xfrm flipH="1">
            <a:off x="5927725" y="5665788"/>
            <a:ext cx="1158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3" name="Line 103"/>
          <p:cNvSpPr>
            <a:spLocks noChangeShapeType="1"/>
          </p:cNvSpPr>
          <p:nvPr/>
        </p:nvSpPr>
        <p:spPr bwMode="auto">
          <a:xfrm flipH="1" flipV="1">
            <a:off x="5557838" y="5264150"/>
            <a:ext cx="793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4" name="Line 104"/>
          <p:cNvSpPr>
            <a:spLocks noChangeShapeType="1"/>
          </p:cNvSpPr>
          <p:nvPr/>
        </p:nvSpPr>
        <p:spPr bwMode="auto">
          <a:xfrm flipV="1">
            <a:off x="5557838" y="5241925"/>
            <a:ext cx="793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5" name="Line 105"/>
          <p:cNvSpPr>
            <a:spLocks noChangeShapeType="1"/>
          </p:cNvSpPr>
          <p:nvPr/>
        </p:nvSpPr>
        <p:spPr bwMode="auto">
          <a:xfrm flipH="1" flipV="1">
            <a:off x="5565775" y="5297488"/>
            <a:ext cx="220663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6" name="Line 106"/>
          <p:cNvSpPr>
            <a:spLocks noChangeShapeType="1"/>
          </p:cNvSpPr>
          <p:nvPr/>
        </p:nvSpPr>
        <p:spPr bwMode="auto">
          <a:xfrm flipH="1">
            <a:off x="5786438" y="5308600"/>
            <a:ext cx="150812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7" name="Line 107"/>
          <p:cNvSpPr>
            <a:spLocks noChangeShapeType="1"/>
          </p:cNvSpPr>
          <p:nvPr/>
        </p:nvSpPr>
        <p:spPr bwMode="auto">
          <a:xfrm flipH="1" flipV="1">
            <a:off x="5548313" y="5119688"/>
            <a:ext cx="17462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8" name="Line 108"/>
          <p:cNvSpPr>
            <a:spLocks noChangeShapeType="1"/>
          </p:cNvSpPr>
          <p:nvPr/>
        </p:nvSpPr>
        <p:spPr bwMode="auto">
          <a:xfrm flipV="1">
            <a:off x="5548313" y="4906963"/>
            <a:ext cx="1238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09" name="Line 109"/>
          <p:cNvSpPr>
            <a:spLocks noChangeShapeType="1"/>
          </p:cNvSpPr>
          <p:nvPr/>
        </p:nvSpPr>
        <p:spPr bwMode="auto">
          <a:xfrm flipH="1">
            <a:off x="5565775" y="5062538"/>
            <a:ext cx="3365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0" name="Line 110"/>
          <p:cNvSpPr>
            <a:spLocks noChangeShapeType="1"/>
          </p:cNvSpPr>
          <p:nvPr/>
        </p:nvSpPr>
        <p:spPr bwMode="auto">
          <a:xfrm flipH="1" flipV="1">
            <a:off x="5645150" y="4773613"/>
            <a:ext cx="26988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1" name="Line 111"/>
          <p:cNvSpPr>
            <a:spLocks noChangeShapeType="1"/>
          </p:cNvSpPr>
          <p:nvPr/>
        </p:nvSpPr>
        <p:spPr bwMode="auto">
          <a:xfrm flipV="1">
            <a:off x="5645150" y="4729163"/>
            <a:ext cx="44450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2" name="Line 112"/>
          <p:cNvSpPr>
            <a:spLocks noChangeShapeType="1"/>
          </p:cNvSpPr>
          <p:nvPr/>
        </p:nvSpPr>
        <p:spPr bwMode="auto">
          <a:xfrm flipH="1" flipV="1">
            <a:off x="5672138" y="4906963"/>
            <a:ext cx="22066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3" name="Line 113"/>
          <p:cNvSpPr>
            <a:spLocks noChangeShapeType="1"/>
          </p:cNvSpPr>
          <p:nvPr/>
        </p:nvSpPr>
        <p:spPr bwMode="auto">
          <a:xfrm flipV="1">
            <a:off x="5689600" y="4460875"/>
            <a:ext cx="9525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4" name="Line 114"/>
          <p:cNvSpPr>
            <a:spLocks noChangeShapeType="1"/>
          </p:cNvSpPr>
          <p:nvPr/>
        </p:nvSpPr>
        <p:spPr bwMode="auto">
          <a:xfrm flipH="1" flipV="1">
            <a:off x="5689600" y="4729163"/>
            <a:ext cx="3270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5" name="Line 115"/>
          <p:cNvSpPr>
            <a:spLocks noChangeShapeType="1"/>
          </p:cNvSpPr>
          <p:nvPr/>
        </p:nvSpPr>
        <p:spPr bwMode="auto">
          <a:xfrm flipH="1" flipV="1">
            <a:off x="5380038" y="3970338"/>
            <a:ext cx="106362" cy="401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6" name="Line 116"/>
          <p:cNvSpPr>
            <a:spLocks noChangeShapeType="1"/>
          </p:cNvSpPr>
          <p:nvPr/>
        </p:nvSpPr>
        <p:spPr bwMode="auto">
          <a:xfrm flipV="1">
            <a:off x="5380038" y="2967038"/>
            <a:ext cx="708025" cy="1003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7" name="Line 117"/>
          <p:cNvSpPr>
            <a:spLocks noChangeShapeType="1"/>
          </p:cNvSpPr>
          <p:nvPr/>
        </p:nvSpPr>
        <p:spPr bwMode="auto">
          <a:xfrm flipH="1" flipV="1">
            <a:off x="5486400" y="4371975"/>
            <a:ext cx="21272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8" name="Line 118"/>
          <p:cNvSpPr>
            <a:spLocks noChangeShapeType="1"/>
          </p:cNvSpPr>
          <p:nvPr/>
        </p:nvSpPr>
        <p:spPr bwMode="auto">
          <a:xfrm flipH="1">
            <a:off x="5699125" y="4125913"/>
            <a:ext cx="795338" cy="3349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19" name="Line 119"/>
          <p:cNvSpPr>
            <a:spLocks noChangeShapeType="1"/>
          </p:cNvSpPr>
          <p:nvPr/>
        </p:nvSpPr>
        <p:spPr bwMode="auto">
          <a:xfrm flipH="1" flipV="1">
            <a:off x="5937250" y="5308600"/>
            <a:ext cx="1508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0" name="Line 120"/>
          <p:cNvSpPr>
            <a:spLocks noChangeShapeType="1"/>
          </p:cNvSpPr>
          <p:nvPr/>
        </p:nvSpPr>
        <p:spPr bwMode="auto">
          <a:xfrm flipV="1">
            <a:off x="5937250" y="5097463"/>
            <a:ext cx="1588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1" name="Line 121"/>
          <p:cNvSpPr>
            <a:spLocks noChangeShapeType="1"/>
          </p:cNvSpPr>
          <p:nvPr/>
        </p:nvSpPr>
        <p:spPr bwMode="auto">
          <a:xfrm flipH="1" flipV="1">
            <a:off x="5902325" y="5062538"/>
            <a:ext cx="349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2" name="Line 122"/>
          <p:cNvSpPr>
            <a:spLocks noChangeShapeType="1"/>
          </p:cNvSpPr>
          <p:nvPr/>
        </p:nvSpPr>
        <p:spPr bwMode="auto">
          <a:xfrm flipH="1" flipV="1">
            <a:off x="5892800" y="5018088"/>
            <a:ext cx="95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3" name="Line 123"/>
          <p:cNvSpPr>
            <a:spLocks noChangeShapeType="1"/>
          </p:cNvSpPr>
          <p:nvPr/>
        </p:nvSpPr>
        <p:spPr bwMode="auto">
          <a:xfrm flipV="1">
            <a:off x="5892800" y="4784725"/>
            <a:ext cx="123825" cy="2333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4" name="Line 124"/>
          <p:cNvSpPr>
            <a:spLocks noChangeShapeType="1"/>
          </p:cNvSpPr>
          <p:nvPr/>
        </p:nvSpPr>
        <p:spPr bwMode="auto">
          <a:xfrm flipV="1">
            <a:off x="6016625" y="4695825"/>
            <a:ext cx="1762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5" name="Line 125"/>
          <p:cNvSpPr>
            <a:spLocks noChangeShapeType="1"/>
          </p:cNvSpPr>
          <p:nvPr/>
        </p:nvSpPr>
        <p:spPr bwMode="auto">
          <a:xfrm flipH="1">
            <a:off x="5937250" y="5075238"/>
            <a:ext cx="255588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6" name="Line 126"/>
          <p:cNvSpPr>
            <a:spLocks noChangeShapeType="1"/>
          </p:cNvSpPr>
          <p:nvPr/>
        </p:nvSpPr>
        <p:spPr bwMode="auto">
          <a:xfrm flipH="1" flipV="1">
            <a:off x="6043613" y="5665788"/>
            <a:ext cx="965200" cy="871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7" name="Line 127"/>
          <p:cNvSpPr>
            <a:spLocks noChangeShapeType="1"/>
          </p:cNvSpPr>
          <p:nvPr/>
        </p:nvSpPr>
        <p:spPr bwMode="auto">
          <a:xfrm flipV="1">
            <a:off x="6043613" y="5464175"/>
            <a:ext cx="96837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8" name="Line 128"/>
          <p:cNvSpPr>
            <a:spLocks noChangeShapeType="1"/>
          </p:cNvSpPr>
          <p:nvPr/>
        </p:nvSpPr>
        <p:spPr bwMode="auto">
          <a:xfrm flipH="1" flipV="1">
            <a:off x="6088063" y="5353050"/>
            <a:ext cx="52387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29" name="Line 129"/>
          <p:cNvSpPr>
            <a:spLocks noChangeShapeType="1"/>
          </p:cNvSpPr>
          <p:nvPr/>
        </p:nvSpPr>
        <p:spPr bwMode="auto">
          <a:xfrm flipV="1">
            <a:off x="6088063" y="5141913"/>
            <a:ext cx="166687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0" name="Line 130"/>
          <p:cNvSpPr>
            <a:spLocks noChangeShapeType="1"/>
          </p:cNvSpPr>
          <p:nvPr/>
        </p:nvSpPr>
        <p:spPr bwMode="auto">
          <a:xfrm flipH="1">
            <a:off x="6140450" y="5464175"/>
            <a:ext cx="127317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1" name="Line 131"/>
          <p:cNvSpPr>
            <a:spLocks noChangeShapeType="1"/>
          </p:cNvSpPr>
          <p:nvPr/>
        </p:nvSpPr>
        <p:spPr bwMode="auto">
          <a:xfrm flipV="1">
            <a:off x="6192838" y="4227513"/>
            <a:ext cx="363537" cy="4683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2" name="Line 132"/>
          <p:cNvSpPr>
            <a:spLocks noChangeShapeType="1"/>
          </p:cNvSpPr>
          <p:nvPr/>
        </p:nvSpPr>
        <p:spPr bwMode="auto">
          <a:xfrm flipH="1" flipV="1">
            <a:off x="6192838" y="5075238"/>
            <a:ext cx="619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3" name="Line 133"/>
          <p:cNvSpPr>
            <a:spLocks noChangeShapeType="1"/>
          </p:cNvSpPr>
          <p:nvPr/>
        </p:nvSpPr>
        <p:spPr bwMode="auto">
          <a:xfrm flipV="1">
            <a:off x="6192838" y="4695825"/>
            <a:ext cx="1587" cy="3794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4" name="Line 134"/>
          <p:cNvSpPr>
            <a:spLocks noChangeShapeType="1"/>
          </p:cNvSpPr>
          <p:nvPr/>
        </p:nvSpPr>
        <p:spPr bwMode="auto">
          <a:xfrm flipH="1">
            <a:off x="7413625" y="5464175"/>
            <a:ext cx="42863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5" name="Line 135"/>
          <p:cNvSpPr>
            <a:spLocks noChangeShapeType="1"/>
          </p:cNvSpPr>
          <p:nvPr/>
        </p:nvSpPr>
        <p:spPr bwMode="auto">
          <a:xfrm flipH="1" flipV="1">
            <a:off x="6254750" y="5141913"/>
            <a:ext cx="1158875" cy="322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6" name="Line 136"/>
          <p:cNvSpPr>
            <a:spLocks noChangeShapeType="1"/>
          </p:cNvSpPr>
          <p:nvPr/>
        </p:nvSpPr>
        <p:spPr bwMode="auto">
          <a:xfrm flipH="1" flipV="1">
            <a:off x="6494463" y="4125913"/>
            <a:ext cx="61912" cy="101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7" name="Line 137"/>
          <p:cNvSpPr>
            <a:spLocks noChangeShapeType="1"/>
          </p:cNvSpPr>
          <p:nvPr/>
        </p:nvSpPr>
        <p:spPr bwMode="auto">
          <a:xfrm flipH="1" flipV="1">
            <a:off x="6246813" y="3322638"/>
            <a:ext cx="247650" cy="8032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8" name="Line 138"/>
          <p:cNvSpPr>
            <a:spLocks noChangeShapeType="1"/>
          </p:cNvSpPr>
          <p:nvPr/>
        </p:nvSpPr>
        <p:spPr bwMode="auto">
          <a:xfrm flipH="1" flipV="1">
            <a:off x="6556375" y="4227513"/>
            <a:ext cx="406400" cy="2667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39" name="Line 139"/>
          <p:cNvSpPr>
            <a:spLocks noChangeShapeType="1"/>
          </p:cNvSpPr>
          <p:nvPr/>
        </p:nvSpPr>
        <p:spPr bwMode="auto">
          <a:xfrm flipH="1" flipV="1">
            <a:off x="6051550" y="2654300"/>
            <a:ext cx="36513" cy="312738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0" name="Line 140"/>
          <p:cNvSpPr>
            <a:spLocks noChangeShapeType="1"/>
          </p:cNvSpPr>
          <p:nvPr/>
        </p:nvSpPr>
        <p:spPr bwMode="auto">
          <a:xfrm flipH="1" flipV="1">
            <a:off x="6088063" y="2967038"/>
            <a:ext cx="158750" cy="355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1" name="Line 141"/>
          <p:cNvSpPr>
            <a:spLocks noChangeShapeType="1"/>
          </p:cNvSpPr>
          <p:nvPr/>
        </p:nvSpPr>
        <p:spPr bwMode="auto">
          <a:xfrm flipH="1" flipV="1">
            <a:off x="6246813" y="3322638"/>
            <a:ext cx="1139825" cy="368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2" name="Line 142"/>
          <p:cNvSpPr>
            <a:spLocks noChangeShapeType="1"/>
          </p:cNvSpPr>
          <p:nvPr/>
        </p:nvSpPr>
        <p:spPr bwMode="auto">
          <a:xfrm flipV="1">
            <a:off x="7245350" y="3690938"/>
            <a:ext cx="141288" cy="457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3" name="Line 143"/>
          <p:cNvSpPr>
            <a:spLocks noChangeShapeType="1"/>
          </p:cNvSpPr>
          <p:nvPr/>
        </p:nvSpPr>
        <p:spPr bwMode="auto">
          <a:xfrm flipV="1">
            <a:off x="7386638" y="3668713"/>
            <a:ext cx="523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4" name="Line 144"/>
          <p:cNvSpPr>
            <a:spLocks noChangeShapeType="1"/>
          </p:cNvSpPr>
          <p:nvPr/>
        </p:nvSpPr>
        <p:spPr bwMode="auto">
          <a:xfrm flipH="1" flipV="1">
            <a:off x="6962775" y="4494213"/>
            <a:ext cx="300038" cy="41275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5" name="Line 145"/>
          <p:cNvSpPr>
            <a:spLocks noChangeShapeType="1"/>
          </p:cNvSpPr>
          <p:nvPr/>
        </p:nvSpPr>
        <p:spPr bwMode="auto">
          <a:xfrm flipV="1">
            <a:off x="6962775" y="4148138"/>
            <a:ext cx="282575" cy="346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6" name="Line 146"/>
          <p:cNvSpPr>
            <a:spLocks noChangeShapeType="1"/>
          </p:cNvSpPr>
          <p:nvPr/>
        </p:nvSpPr>
        <p:spPr bwMode="auto">
          <a:xfrm flipV="1">
            <a:off x="7245350" y="3892550"/>
            <a:ext cx="450850" cy="255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7" name="Line 147"/>
          <p:cNvSpPr>
            <a:spLocks noChangeShapeType="1"/>
          </p:cNvSpPr>
          <p:nvPr/>
        </p:nvSpPr>
        <p:spPr bwMode="auto">
          <a:xfrm flipV="1">
            <a:off x="7439025" y="3379788"/>
            <a:ext cx="71438" cy="288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8" name="Line 148"/>
          <p:cNvSpPr>
            <a:spLocks noChangeShapeType="1"/>
          </p:cNvSpPr>
          <p:nvPr/>
        </p:nvSpPr>
        <p:spPr bwMode="auto">
          <a:xfrm flipH="1" flipV="1">
            <a:off x="7439025" y="3668713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49" name="Line 149"/>
          <p:cNvSpPr>
            <a:spLocks noChangeShapeType="1"/>
          </p:cNvSpPr>
          <p:nvPr/>
        </p:nvSpPr>
        <p:spPr bwMode="auto">
          <a:xfrm flipH="1" flipV="1">
            <a:off x="7094538" y="2978150"/>
            <a:ext cx="415925" cy="401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0" name="Line 150"/>
          <p:cNvSpPr>
            <a:spLocks noChangeShapeType="1"/>
          </p:cNvSpPr>
          <p:nvPr/>
        </p:nvSpPr>
        <p:spPr bwMode="auto">
          <a:xfrm flipH="1">
            <a:off x="7510463" y="3379788"/>
            <a:ext cx="3492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1" name="Line 151"/>
          <p:cNvSpPr>
            <a:spLocks noChangeShapeType="1"/>
          </p:cNvSpPr>
          <p:nvPr/>
        </p:nvSpPr>
        <p:spPr bwMode="auto">
          <a:xfrm flipH="1" flipV="1">
            <a:off x="6219825" y="2654300"/>
            <a:ext cx="874713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2" name="Line 152"/>
          <p:cNvSpPr>
            <a:spLocks noChangeShapeType="1"/>
          </p:cNvSpPr>
          <p:nvPr/>
        </p:nvSpPr>
        <p:spPr bwMode="auto">
          <a:xfrm flipH="1">
            <a:off x="7094538" y="2921000"/>
            <a:ext cx="66357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3" name="Line 153"/>
          <p:cNvSpPr>
            <a:spLocks noChangeShapeType="1"/>
          </p:cNvSpPr>
          <p:nvPr/>
        </p:nvSpPr>
        <p:spPr bwMode="auto">
          <a:xfrm flipH="1" flipV="1">
            <a:off x="7545388" y="3379788"/>
            <a:ext cx="300037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4" name="Line 154"/>
          <p:cNvSpPr>
            <a:spLocks noChangeShapeType="1"/>
          </p:cNvSpPr>
          <p:nvPr/>
        </p:nvSpPr>
        <p:spPr bwMode="auto">
          <a:xfrm flipV="1">
            <a:off x="7545388" y="3211513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5" name="Line 155"/>
          <p:cNvSpPr>
            <a:spLocks noChangeShapeType="1"/>
          </p:cNvSpPr>
          <p:nvPr/>
        </p:nvSpPr>
        <p:spPr bwMode="auto">
          <a:xfrm flipH="1" flipV="1">
            <a:off x="7262813" y="4906963"/>
            <a:ext cx="141287" cy="3460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6" name="Line 156"/>
          <p:cNvSpPr>
            <a:spLocks noChangeShapeType="1"/>
          </p:cNvSpPr>
          <p:nvPr/>
        </p:nvSpPr>
        <p:spPr bwMode="auto">
          <a:xfrm flipV="1">
            <a:off x="7262813" y="4249738"/>
            <a:ext cx="503237" cy="657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7" name="Line 157"/>
          <p:cNvSpPr>
            <a:spLocks noChangeShapeType="1"/>
          </p:cNvSpPr>
          <p:nvPr/>
        </p:nvSpPr>
        <p:spPr bwMode="auto">
          <a:xfrm flipV="1">
            <a:off x="7696200" y="3836988"/>
            <a:ext cx="349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8" name="Line 158"/>
          <p:cNvSpPr>
            <a:spLocks noChangeShapeType="1"/>
          </p:cNvSpPr>
          <p:nvPr/>
        </p:nvSpPr>
        <p:spPr bwMode="auto">
          <a:xfrm flipH="1" flipV="1">
            <a:off x="7696200" y="3892550"/>
            <a:ext cx="69850" cy="357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59" name="Line 159"/>
          <p:cNvSpPr>
            <a:spLocks noChangeShapeType="1"/>
          </p:cNvSpPr>
          <p:nvPr/>
        </p:nvSpPr>
        <p:spPr bwMode="auto">
          <a:xfrm flipV="1">
            <a:off x="7731125" y="3803650"/>
            <a:ext cx="7143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0" name="Line 160"/>
          <p:cNvSpPr>
            <a:spLocks noChangeShapeType="1"/>
          </p:cNvSpPr>
          <p:nvPr/>
        </p:nvSpPr>
        <p:spPr bwMode="auto">
          <a:xfrm flipH="1">
            <a:off x="7766050" y="4103688"/>
            <a:ext cx="3444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1" name="Line 161"/>
          <p:cNvSpPr>
            <a:spLocks noChangeShapeType="1"/>
          </p:cNvSpPr>
          <p:nvPr/>
        </p:nvSpPr>
        <p:spPr bwMode="auto">
          <a:xfrm flipV="1">
            <a:off x="7802563" y="3579813"/>
            <a:ext cx="42862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2" name="Line 162"/>
          <p:cNvSpPr>
            <a:spLocks noChangeShapeType="1"/>
          </p:cNvSpPr>
          <p:nvPr/>
        </p:nvSpPr>
        <p:spPr bwMode="auto">
          <a:xfrm flipV="1">
            <a:off x="7845425" y="3479800"/>
            <a:ext cx="141288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3" name="Line 163"/>
          <p:cNvSpPr>
            <a:spLocks noChangeShapeType="1"/>
          </p:cNvSpPr>
          <p:nvPr/>
        </p:nvSpPr>
        <p:spPr bwMode="auto">
          <a:xfrm flipH="1" flipV="1">
            <a:off x="7802563" y="3803650"/>
            <a:ext cx="246062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4" name="Line 164"/>
          <p:cNvSpPr>
            <a:spLocks noChangeShapeType="1"/>
          </p:cNvSpPr>
          <p:nvPr/>
        </p:nvSpPr>
        <p:spPr bwMode="auto">
          <a:xfrm flipH="1" flipV="1">
            <a:off x="7758113" y="2921000"/>
            <a:ext cx="79375" cy="290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5" name="Line 165"/>
          <p:cNvSpPr>
            <a:spLocks noChangeShapeType="1"/>
          </p:cNvSpPr>
          <p:nvPr/>
        </p:nvSpPr>
        <p:spPr bwMode="auto">
          <a:xfrm flipV="1">
            <a:off x="7758113" y="2843213"/>
            <a:ext cx="96837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6" name="Line 166"/>
          <p:cNvSpPr>
            <a:spLocks noChangeShapeType="1"/>
          </p:cNvSpPr>
          <p:nvPr/>
        </p:nvSpPr>
        <p:spPr bwMode="auto">
          <a:xfrm flipH="1" flipV="1">
            <a:off x="7837488" y="3211513"/>
            <a:ext cx="185737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7" name="Line 167"/>
          <p:cNvSpPr>
            <a:spLocks noChangeShapeType="1"/>
          </p:cNvSpPr>
          <p:nvPr/>
        </p:nvSpPr>
        <p:spPr bwMode="auto">
          <a:xfrm flipV="1">
            <a:off x="7854950" y="2654300"/>
            <a:ext cx="793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8" name="Line 168"/>
          <p:cNvSpPr>
            <a:spLocks noChangeShapeType="1"/>
          </p:cNvSpPr>
          <p:nvPr/>
        </p:nvSpPr>
        <p:spPr bwMode="auto">
          <a:xfrm flipH="1" flipV="1">
            <a:off x="7854950" y="2843213"/>
            <a:ext cx="300038" cy="2349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69" name="Line 169"/>
          <p:cNvSpPr>
            <a:spLocks noChangeShapeType="1"/>
          </p:cNvSpPr>
          <p:nvPr/>
        </p:nvSpPr>
        <p:spPr bwMode="auto">
          <a:xfrm flipH="1" flipV="1">
            <a:off x="7456488" y="5464175"/>
            <a:ext cx="468312" cy="89376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0" name="Line 170"/>
          <p:cNvSpPr>
            <a:spLocks noChangeShapeType="1"/>
          </p:cNvSpPr>
          <p:nvPr/>
        </p:nvSpPr>
        <p:spPr bwMode="auto">
          <a:xfrm flipH="1" flipV="1">
            <a:off x="7404100" y="5253038"/>
            <a:ext cx="52388" cy="211137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1" name="Line 171"/>
          <p:cNvSpPr>
            <a:spLocks noChangeShapeType="1"/>
          </p:cNvSpPr>
          <p:nvPr/>
        </p:nvSpPr>
        <p:spPr bwMode="auto">
          <a:xfrm flipV="1">
            <a:off x="7404100" y="4338638"/>
            <a:ext cx="804863" cy="914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2" name="Line 172"/>
          <p:cNvSpPr>
            <a:spLocks noChangeShapeType="1"/>
          </p:cNvSpPr>
          <p:nvPr/>
        </p:nvSpPr>
        <p:spPr bwMode="auto">
          <a:xfrm flipH="1" flipV="1">
            <a:off x="8172450" y="4148138"/>
            <a:ext cx="36513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3" name="Line 173"/>
          <p:cNvSpPr>
            <a:spLocks noChangeShapeType="1"/>
          </p:cNvSpPr>
          <p:nvPr/>
        </p:nvSpPr>
        <p:spPr bwMode="auto">
          <a:xfrm flipH="1" flipV="1">
            <a:off x="8208963" y="4338638"/>
            <a:ext cx="228600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4" name="Line 174"/>
          <p:cNvSpPr>
            <a:spLocks noChangeShapeType="1"/>
          </p:cNvSpPr>
          <p:nvPr/>
        </p:nvSpPr>
        <p:spPr bwMode="auto">
          <a:xfrm flipH="1" flipV="1">
            <a:off x="8110538" y="4103688"/>
            <a:ext cx="619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5" name="Line 175"/>
          <p:cNvSpPr>
            <a:spLocks noChangeShapeType="1"/>
          </p:cNvSpPr>
          <p:nvPr/>
        </p:nvSpPr>
        <p:spPr bwMode="auto">
          <a:xfrm flipH="1" flipV="1">
            <a:off x="8048625" y="3937000"/>
            <a:ext cx="61913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6" name="Line 176"/>
          <p:cNvSpPr>
            <a:spLocks noChangeShapeType="1"/>
          </p:cNvSpPr>
          <p:nvPr/>
        </p:nvSpPr>
        <p:spPr bwMode="auto">
          <a:xfrm flipV="1">
            <a:off x="8048625" y="3746500"/>
            <a:ext cx="160338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7" name="Line 177"/>
          <p:cNvSpPr>
            <a:spLocks noChangeShapeType="1"/>
          </p:cNvSpPr>
          <p:nvPr/>
        </p:nvSpPr>
        <p:spPr bwMode="auto">
          <a:xfrm flipH="1">
            <a:off x="8172450" y="4059238"/>
            <a:ext cx="2397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8" name="Line 178"/>
          <p:cNvSpPr>
            <a:spLocks noChangeShapeType="1"/>
          </p:cNvSpPr>
          <p:nvPr/>
        </p:nvSpPr>
        <p:spPr bwMode="auto">
          <a:xfrm flipV="1">
            <a:off x="8208963" y="3624263"/>
            <a:ext cx="1587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79" name="Line 179"/>
          <p:cNvSpPr>
            <a:spLocks noChangeShapeType="1"/>
          </p:cNvSpPr>
          <p:nvPr/>
        </p:nvSpPr>
        <p:spPr bwMode="auto">
          <a:xfrm flipH="1" flipV="1">
            <a:off x="8208963" y="3746500"/>
            <a:ext cx="246062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0" name="Line 180"/>
          <p:cNvSpPr>
            <a:spLocks noChangeShapeType="1"/>
          </p:cNvSpPr>
          <p:nvPr/>
        </p:nvSpPr>
        <p:spPr bwMode="auto">
          <a:xfrm flipV="1">
            <a:off x="7986713" y="3311525"/>
            <a:ext cx="36512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1" name="Line 181"/>
          <p:cNvSpPr>
            <a:spLocks noChangeShapeType="1"/>
          </p:cNvSpPr>
          <p:nvPr/>
        </p:nvSpPr>
        <p:spPr bwMode="auto">
          <a:xfrm flipH="1" flipV="1">
            <a:off x="7986713" y="3479800"/>
            <a:ext cx="222250" cy="144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2" name="Line 182"/>
          <p:cNvSpPr>
            <a:spLocks noChangeShapeType="1"/>
          </p:cNvSpPr>
          <p:nvPr/>
        </p:nvSpPr>
        <p:spPr bwMode="auto">
          <a:xfrm flipV="1">
            <a:off x="8023225" y="3289300"/>
            <a:ext cx="254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3" name="Line 183"/>
          <p:cNvSpPr>
            <a:spLocks noChangeShapeType="1"/>
          </p:cNvSpPr>
          <p:nvPr/>
        </p:nvSpPr>
        <p:spPr bwMode="auto">
          <a:xfrm flipH="1">
            <a:off x="8208963" y="3468688"/>
            <a:ext cx="246062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4" name="Line 184"/>
          <p:cNvSpPr>
            <a:spLocks noChangeShapeType="1"/>
          </p:cNvSpPr>
          <p:nvPr/>
        </p:nvSpPr>
        <p:spPr bwMode="auto">
          <a:xfrm flipV="1">
            <a:off x="8048625" y="3078163"/>
            <a:ext cx="106363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5" name="Line 185"/>
          <p:cNvSpPr>
            <a:spLocks noChangeShapeType="1"/>
          </p:cNvSpPr>
          <p:nvPr/>
        </p:nvSpPr>
        <p:spPr bwMode="auto">
          <a:xfrm flipV="1">
            <a:off x="8154988" y="3011488"/>
            <a:ext cx="1762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6" name="Line 186"/>
          <p:cNvSpPr>
            <a:spLocks noChangeShapeType="1"/>
          </p:cNvSpPr>
          <p:nvPr/>
        </p:nvSpPr>
        <p:spPr bwMode="auto">
          <a:xfrm flipH="1" flipV="1">
            <a:off x="8048625" y="3289300"/>
            <a:ext cx="388938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7" name="Line 187"/>
          <p:cNvSpPr>
            <a:spLocks noChangeShapeType="1"/>
          </p:cNvSpPr>
          <p:nvPr/>
        </p:nvSpPr>
        <p:spPr bwMode="auto">
          <a:xfrm flipV="1">
            <a:off x="8331200" y="2854325"/>
            <a:ext cx="115888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8" name="Line 188"/>
          <p:cNvSpPr>
            <a:spLocks noChangeShapeType="1"/>
          </p:cNvSpPr>
          <p:nvPr/>
        </p:nvSpPr>
        <p:spPr bwMode="auto">
          <a:xfrm flipH="1" flipV="1">
            <a:off x="8437563" y="3390900"/>
            <a:ext cx="174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89" name="Line 189"/>
          <p:cNvSpPr>
            <a:spLocks noChangeShapeType="1"/>
          </p:cNvSpPr>
          <p:nvPr/>
        </p:nvSpPr>
        <p:spPr bwMode="auto">
          <a:xfrm flipH="1" flipV="1">
            <a:off x="8331200" y="3011488"/>
            <a:ext cx="106363" cy="3794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0" name="Line 190"/>
          <p:cNvSpPr>
            <a:spLocks noChangeShapeType="1"/>
          </p:cNvSpPr>
          <p:nvPr/>
        </p:nvSpPr>
        <p:spPr bwMode="auto">
          <a:xfrm flipH="1" flipV="1">
            <a:off x="8437563" y="4471988"/>
            <a:ext cx="8890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1" name="Line 191"/>
          <p:cNvSpPr>
            <a:spLocks noChangeShapeType="1"/>
          </p:cNvSpPr>
          <p:nvPr/>
        </p:nvSpPr>
        <p:spPr bwMode="auto">
          <a:xfrm flipV="1">
            <a:off x="8437563" y="4305300"/>
            <a:ext cx="158750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2" name="Line 192"/>
          <p:cNvSpPr>
            <a:spLocks noChangeShapeType="1"/>
          </p:cNvSpPr>
          <p:nvPr/>
        </p:nvSpPr>
        <p:spPr bwMode="auto">
          <a:xfrm flipH="1" flipV="1">
            <a:off x="8412163" y="4059238"/>
            <a:ext cx="184150" cy="2460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3" name="Line 193"/>
          <p:cNvSpPr>
            <a:spLocks noChangeShapeType="1"/>
          </p:cNvSpPr>
          <p:nvPr/>
        </p:nvSpPr>
        <p:spPr bwMode="auto">
          <a:xfrm flipV="1">
            <a:off x="8412163" y="3948113"/>
            <a:ext cx="873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4" name="Line 194"/>
          <p:cNvSpPr>
            <a:spLocks noChangeShapeType="1"/>
          </p:cNvSpPr>
          <p:nvPr/>
        </p:nvSpPr>
        <p:spPr bwMode="auto">
          <a:xfrm flipH="1">
            <a:off x="8596313" y="4249738"/>
            <a:ext cx="284162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5" name="Line 195"/>
          <p:cNvSpPr>
            <a:spLocks noChangeShapeType="1"/>
          </p:cNvSpPr>
          <p:nvPr/>
        </p:nvSpPr>
        <p:spPr bwMode="auto">
          <a:xfrm flipH="1" flipV="1">
            <a:off x="8455025" y="3836988"/>
            <a:ext cx="44450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6" name="Line 196"/>
          <p:cNvSpPr>
            <a:spLocks noChangeShapeType="1"/>
          </p:cNvSpPr>
          <p:nvPr/>
        </p:nvSpPr>
        <p:spPr bwMode="auto">
          <a:xfrm flipV="1">
            <a:off x="8455025" y="3568700"/>
            <a:ext cx="71438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7" name="Line 197"/>
          <p:cNvSpPr>
            <a:spLocks noChangeShapeType="1"/>
          </p:cNvSpPr>
          <p:nvPr/>
        </p:nvSpPr>
        <p:spPr bwMode="auto">
          <a:xfrm flipH="1">
            <a:off x="8499475" y="3948113"/>
            <a:ext cx="3810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8" name="Line 198"/>
          <p:cNvSpPr>
            <a:spLocks noChangeShapeType="1"/>
          </p:cNvSpPr>
          <p:nvPr/>
        </p:nvSpPr>
        <p:spPr bwMode="auto">
          <a:xfrm flipH="1" flipV="1">
            <a:off x="8455025" y="3468688"/>
            <a:ext cx="71438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999" name="Line 199"/>
          <p:cNvSpPr>
            <a:spLocks noChangeShapeType="1"/>
          </p:cNvSpPr>
          <p:nvPr/>
        </p:nvSpPr>
        <p:spPr bwMode="auto">
          <a:xfrm flipV="1">
            <a:off x="8455025" y="3413125"/>
            <a:ext cx="1588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0" name="Line 200"/>
          <p:cNvSpPr>
            <a:spLocks noChangeShapeType="1"/>
          </p:cNvSpPr>
          <p:nvPr/>
        </p:nvSpPr>
        <p:spPr bwMode="auto">
          <a:xfrm flipV="1">
            <a:off x="8455025" y="3122613"/>
            <a:ext cx="42545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1" name="Line 201"/>
          <p:cNvSpPr>
            <a:spLocks noChangeShapeType="1"/>
          </p:cNvSpPr>
          <p:nvPr/>
        </p:nvSpPr>
        <p:spPr bwMode="auto">
          <a:xfrm flipH="1" flipV="1">
            <a:off x="8526463" y="3568700"/>
            <a:ext cx="3540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2" name="Line 202"/>
          <p:cNvSpPr>
            <a:spLocks noChangeShapeType="1"/>
          </p:cNvSpPr>
          <p:nvPr/>
        </p:nvSpPr>
        <p:spPr bwMode="auto">
          <a:xfrm flipH="1" flipV="1">
            <a:off x="8358188" y="2654300"/>
            <a:ext cx="889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3" name="Line 203"/>
          <p:cNvSpPr>
            <a:spLocks noChangeShapeType="1"/>
          </p:cNvSpPr>
          <p:nvPr/>
        </p:nvSpPr>
        <p:spPr bwMode="auto">
          <a:xfrm flipH="1" flipV="1">
            <a:off x="8447088" y="2854325"/>
            <a:ext cx="433387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4" name="Line 204"/>
          <p:cNvSpPr>
            <a:spLocks noChangeShapeType="1"/>
          </p:cNvSpPr>
          <p:nvPr/>
        </p:nvSpPr>
        <p:spPr bwMode="auto">
          <a:xfrm flipH="1" flipV="1">
            <a:off x="7924800" y="6357938"/>
            <a:ext cx="55563" cy="18732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6" name="Line 206"/>
          <p:cNvSpPr>
            <a:spLocks noChangeShapeType="1"/>
          </p:cNvSpPr>
          <p:nvPr/>
        </p:nvSpPr>
        <p:spPr bwMode="auto">
          <a:xfrm flipV="1">
            <a:off x="7924800" y="4762500"/>
            <a:ext cx="601663" cy="1595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7" name="Line 207"/>
          <p:cNvSpPr>
            <a:spLocks noChangeShapeType="1"/>
          </p:cNvSpPr>
          <p:nvPr/>
        </p:nvSpPr>
        <p:spPr bwMode="auto">
          <a:xfrm flipV="1">
            <a:off x="8526463" y="4560888"/>
            <a:ext cx="354012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8" name="Oval 208"/>
          <p:cNvSpPr>
            <a:spLocks noChangeArrowheads="1"/>
          </p:cNvSpPr>
          <p:nvPr/>
        </p:nvSpPr>
        <p:spPr bwMode="auto">
          <a:xfrm>
            <a:off x="5018088" y="6446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09" name="Oval 209"/>
          <p:cNvSpPr>
            <a:spLocks noChangeArrowheads="1"/>
          </p:cNvSpPr>
          <p:nvPr/>
        </p:nvSpPr>
        <p:spPr bwMode="auto">
          <a:xfrm>
            <a:off x="5035550" y="61563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0" name="Oval 210"/>
          <p:cNvSpPr>
            <a:spLocks noChangeArrowheads="1"/>
          </p:cNvSpPr>
          <p:nvPr/>
        </p:nvSpPr>
        <p:spPr bwMode="auto">
          <a:xfrm>
            <a:off x="5035550" y="55991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1" name="Oval 211"/>
          <p:cNvSpPr>
            <a:spLocks noChangeArrowheads="1"/>
          </p:cNvSpPr>
          <p:nvPr/>
        </p:nvSpPr>
        <p:spPr bwMode="auto">
          <a:xfrm>
            <a:off x="5035550" y="50752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2" name="Oval 212"/>
          <p:cNvSpPr>
            <a:spLocks noChangeArrowheads="1"/>
          </p:cNvSpPr>
          <p:nvPr/>
        </p:nvSpPr>
        <p:spPr bwMode="auto">
          <a:xfrm>
            <a:off x="5141913" y="464026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3" name="Oval 213"/>
          <p:cNvSpPr>
            <a:spLocks noChangeArrowheads="1"/>
          </p:cNvSpPr>
          <p:nvPr/>
        </p:nvSpPr>
        <p:spPr bwMode="auto">
          <a:xfrm>
            <a:off x="5221288" y="43164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4" name="Oval 214"/>
          <p:cNvSpPr>
            <a:spLocks noChangeArrowheads="1"/>
          </p:cNvSpPr>
          <p:nvPr/>
        </p:nvSpPr>
        <p:spPr bwMode="auto">
          <a:xfrm>
            <a:off x="5018088" y="374650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5" name="Oval 215"/>
          <p:cNvSpPr>
            <a:spLocks noChangeArrowheads="1"/>
          </p:cNvSpPr>
          <p:nvPr/>
        </p:nvSpPr>
        <p:spPr bwMode="auto">
          <a:xfrm>
            <a:off x="5283200" y="59563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6" name="Oval 216"/>
          <p:cNvSpPr>
            <a:spLocks noChangeArrowheads="1"/>
          </p:cNvSpPr>
          <p:nvPr/>
        </p:nvSpPr>
        <p:spPr bwMode="auto">
          <a:xfrm>
            <a:off x="5575300" y="60452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7" name="Oval 217"/>
          <p:cNvSpPr>
            <a:spLocks noChangeArrowheads="1"/>
          </p:cNvSpPr>
          <p:nvPr/>
        </p:nvSpPr>
        <p:spPr bwMode="auto">
          <a:xfrm>
            <a:off x="5327650" y="5721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8" name="Oval 218"/>
          <p:cNvSpPr>
            <a:spLocks noChangeArrowheads="1"/>
          </p:cNvSpPr>
          <p:nvPr/>
        </p:nvSpPr>
        <p:spPr bwMode="auto">
          <a:xfrm>
            <a:off x="5283200" y="52974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19" name="Oval 219"/>
          <p:cNvSpPr>
            <a:spLocks noChangeArrowheads="1"/>
          </p:cNvSpPr>
          <p:nvPr/>
        </p:nvSpPr>
        <p:spPr bwMode="auto">
          <a:xfrm>
            <a:off x="5345113" y="50752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0" name="Oval 220"/>
          <p:cNvSpPr>
            <a:spLocks noChangeArrowheads="1"/>
          </p:cNvSpPr>
          <p:nvPr/>
        </p:nvSpPr>
        <p:spPr bwMode="auto">
          <a:xfrm>
            <a:off x="5486400" y="491807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1" name="Oval 221"/>
          <p:cNvSpPr>
            <a:spLocks noChangeArrowheads="1"/>
          </p:cNvSpPr>
          <p:nvPr/>
        </p:nvSpPr>
        <p:spPr bwMode="auto">
          <a:xfrm>
            <a:off x="5486400" y="4594225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2" name="Oval 222"/>
          <p:cNvSpPr>
            <a:spLocks noChangeArrowheads="1"/>
          </p:cNvSpPr>
          <p:nvPr/>
        </p:nvSpPr>
        <p:spPr bwMode="auto">
          <a:xfrm>
            <a:off x="5637213" y="55213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3" name="Oval 223"/>
          <p:cNvSpPr>
            <a:spLocks noChangeArrowheads="1"/>
          </p:cNvSpPr>
          <p:nvPr/>
        </p:nvSpPr>
        <p:spPr bwMode="auto">
          <a:xfrm>
            <a:off x="5734050" y="57546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4" name="Oval 224"/>
          <p:cNvSpPr>
            <a:spLocks noChangeArrowheads="1"/>
          </p:cNvSpPr>
          <p:nvPr/>
        </p:nvSpPr>
        <p:spPr bwMode="auto">
          <a:xfrm>
            <a:off x="5964238" y="58435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5" name="Oval 225"/>
          <p:cNvSpPr>
            <a:spLocks noChangeArrowheads="1"/>
          </p:cNvSpPr>
          <p:nvPr/>
        </p:nvSpPr>
        <p:spPr bwMode="auto">
          <a:xfrm>
            <a:off x="5964238" y="544195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6" name="Oval 226"/>
          <p:cNvSpPr>
            <a:spLocks noChangeArrowheads="1"/>
          </p:cNvSpPr>
          <p:nvPr/>
        </p:nvSpPr>
        <p:spPr bwMode="auto">
          <a:xfrm>
            <a:off x="5795963" y="51752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7" name="Oval 227"/>
          <p:cNvSpPr>
            <a:spLocks noChangeArrowheads="1"/>
          </p:cNvSpPr>
          <p:nvPr/>
        </p:nvSpPr>
        <p:spPr bwMode="auto">
          <a:xfrm>
            <a:off x="5716588" y="5040313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8" name="Oval 228"/>
          <p:cNvSpPr>
            <a:spLocks noChangeArrowheads="1"/>
          </p:cNvSpPr>
          <p:nvPr/>
        </p:nvSpPr>
        <p:spPr bwMode="auto">
          <a:xfrm>
            <a:off x="5822950" y="48514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29" name="Oval 229"/>
          <p:cNvSpPr>
            <a:spLocks noChangeArrowheads="1"/>
          </p:cNvSpPr>
          <p:nvPr/>
        </p:nvSpPr>
        <p:spPr bwMode="auto">
          <a:xfrm>
            <a:off x="5857875" y="461645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0" name="Oval 230"/>
          <p:cNvSpPr>
            <a:spLocks noChangeArrowheads="1"/>
          </p:cNvSpPr>
          <p:nvPr/>
        </p:nvSpPr>
        <p:spPr bwMode="auto">
          <a:xfrm>
            <a:off x="5672138" y="4192588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1" name="Oval 231"/>
          <p:cNvSpPr>
            <a:spLocks noChangeArrowheads="1"/>
          </p:cNvSpPr>
          <p:nvPr/>
        </p:nvSpPr>
        <p:spPr bwMode="auto">
          <a:xfrm>
            <a:off x="6043613" y="51752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2" name="Oval 232"/>
          <p:cNvSpPr>
            <a:spLocks noChangeArrowheads="1"/>
          </p:cNvSpPr>
          <p:nvPr/>
        </p:nvSpPr>
        <p:spPr bwMode="auto">
          <a:xfrm>
            <a:off x="6026150" y="49514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3" name="Oval 233"/>
          <p:cNvSpPr>
            <a:spLocks noChangeArrowheads="1"/>
          </p:cNvSpPr>
          <p:nvPr/>
        </p:nvSpPr>
        <p:spPr bwMode="auto">
          <a:xfrm>
            <a:off x="6229350" y="555466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4" name="Oval 234"/>
          <p:cNvSpPr>
            <a:spLocks noChangeArrowheads="1"/>
          </p:cNvSpPr>
          <p:nvPr/>
        </p:nvSpPr>
        <p:spPr bwMode="auto">
          <a:xfrm>
            <a:off x="6229350" y="53197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5" name="Oval 235"/>
          <p:cNvSpPr>
            <a:spLocks noChangeArrowheads="1"/>
          </p:cNvSpPr>
          <p:nvPr/>
        </p:nvSpPr>
        <p:spPr bwMode="auto">
          <a:xfrm>
            <a:off x="6335713" y="4951413"/>
            <a:ext cx="42862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6" name="Oval 236"/>
          <p:cNvSpPr>
            <a:spLocks noChangeArrowheads="1"/>
          </p:cNvSpPr>
          <p:nvPr/>
        </p:nvSpPr>
        <p:spPr bwMode="auto">
          <a:xfrm>
            <a:off x="7200900" y="374650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7" name="Oval 237"/>
          <p:cNvSpPr>
            <a:spLocks noChangeArrowheads="1"/>
          </p:cNvSpPr>
          <p:nvPr/>
        </p:nvSpPr>
        <p:spPr bwMode="auto">
          <a:xfrm>
            <a:off x="7280275" y="35131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8" name="Oval 238"/>
          <p:cNvSpPr>
            <a:spLocks noChangeArrowheads="1"/>
          </p:cNvSpPr>
          <p:nvPr/>
        </p:nvSpPr>
        <p:spPr bwMode="auto">
          <a:xfrm>
            <a:off x="7466013" y="38369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39" name="Oval 239"/>
          <p:cNvSpPr>
            <a:spLocks noChangeArrowheads="1"/>
          </p:cNvSpPr>
          <p:nvPr/>
        </p:nvSpPr>
        <p:spPr bwMode="auto">
          <a:xfrm>
            <a:off x="7616825" y="4070350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0" name="Oval 240"/>
          <p:cNvSpPr>
            <a:spLocks noChangeArrowheads="1"/>
          </p:cNvSpPr>
          <p:nvPr/>
        </p:nvSpPr>
        <p:spPr bwMode="auto">
          <a:xfrm>
            <a:off x="7616825" y="3590925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1" name="Oval 241"/>
          <p:cNvSpPr>
            <a:spLocks noChangeArrowheads="1"/>
          </p:cNvSpPr>
          <p:nvPr/>
        </p:nvSpPr>
        <p:spPr bwMode="auto">
          <a:xfrm>
            <a:off x="7651750" y="3144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2" name="Oval 242"/>
          <p:cNvSpPr>
            <a:spLocks noChangeArrowheads="1"/>
          </p:cNvSpPr>
          <p:nvPr/>
        </p:nvSpPr>
        <p:spPr bwMode="auto">
          <a:xfrm>
            <a:off x="7616825" y="26654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3" name="Oval 243"/>
          <p:cNvSpPr>
            <a:spLocks noChangeArrowheads="1"/>
          </p:cNvSpPr>
          <p:nvPr/>
        </p:nvSpPr>
        <p:spPr bwMode="auto">
          <a:xfrm>
            <a:off x="7775575" y="3344863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4" name="Oval 244"/>
          <p:cNvSpPr>
            <a:spLocks noChangeArrowheads="1"/>
          </p:cNvSpPr>
          <p:nvPr/>
        </p:nvSpPr>
        <p:spPr bwMode="auto">
          <a:xfrm>
            <a:off x="7943850" y="43164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5" name="Oval 245"/>
          <p:cNvSpPr>
            <a:spLocks noChangeArrowheads="1"/>
          </p:cNvSpPr>
          <p:nvPr/>
        </p:nvSpPr>
        <p:spPr bwMode="auto">
          <a:xfrm>
            <a:off x="7820025" y="40370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6" name="Oval 246"/>
          <p:cNvSpPr>
            <a:spLocks noChangeArrowheads="1"/>
          </p:cNvSpPr>
          <p:nvPr/>
        </p:nvSpPr>
        <p:spPr bwMode="auto">
          <a:xfrm>
            <a:off x="8023225" y="36687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7" name="Oval 247"/>
          <p:cNvSpPr>
            <a:spLocks noChangeArrowheads="1"/>
          </p:cNvSpPr>
          <p:nvPr/>
        </p:nvSpPr>
        <p:spPr bwMode="auto">
          <a:xfrm>
            <a:off x="7943850" y="3067050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8" name="Oval 248"/>
          <p:cNvSpPr>
            <a:spLocks noChangeArrowheads="1"/>
          </p:cNvSpPr>
          <p:nvPr/>
        </p:nvSpPr>
        <p:spPr bwMode="auto">
          <a:xfrm>
            <a:off x="8110538" y="28654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49" name="Oval 249"/>
          <p:cNvSpPr>
            <a:spLocks noChangeArrowheads="1"/>
          </p:cNvSpPr>
          <p:nvPr/>
        </p:nvSpPr>
        <p:spPr bwMode="auto">
          <a:xfrm>
            <a:off x="8234363" y="454977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0" name="Oval 250"/>
          <p:cNvSpPr>
            <a:spLocks noChangeArrowheads="1"/>
          </p:cNvSpPr>
          <p:nvPr/>
        </p:nvSpPr>
        <p:spPr bwMode="auto">
          <a:xfrm>
            <a:off x="8420100" y="42386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1" name="Oval 251"/>
          <p:cNvSpPr>
            <a:spLocks noChangeArrowheads="1"/>
          </p:cNvSpPr>
          <p:nvPr/>
        </p:nvSpPr>
        <p:spPr bwMode="auto">
          <a:xfrm>
            <a:off x="8270875" y="3870325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2" name="Oval 252"/>
          <p:cNvSpPr>
            <a:spLocks noChangeArrowheads="1"/>
          </p:cNvSpPr>
          <p:nvPr/>
        </p:nvSpPr>
        <p:spPr bwMode="auto">
          <a:xfrm>
            <a:off x="8350250" y="36687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3" name="Oval 253"/>
          <p:cNvSpPr>
            <a:spLocks noChangeArrowheads="1"/>
          </p:cNvSpPr>
          <p:nvPr/>
        </p:nvSpPr>
        <p:spPr bwMode="auto">
          <a:xfrm>
            <a:off x="8189913" y="3435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4" name="Oval 254"/>
          <p:cNvSpPr>
            <a:spLocks noChangeArrowheads="1"/>
          </p:cNvSpPr>
          <p:nvPr/>
        </p:nvSpPr>
        <p:spPr bwMode="auto">
          <a:xfrm>
            <a:off x="8251825" y="32115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5" name="Oval 255"/>
          <p:cNvSpPr>
            <a:spLocks noChangeArrowheads="1"/>
          </p:cNvSpPr>
          <p:nvPr/>
        </p:nvSpPr>
        <p:spPr bwMode="auto">
          <a:xfrm>
            <a:off x="8482013" y="3144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6" name="Oval 256"/>
          <p:cNvSpPr>
            <a:spLocks noChangeArrowheads="1"/>
          </p:cNvSpPr>
          <p:nvPr/>
        </p:nvSpPr>
        <p:spPr bwMode="auto">
          <a:xfrm>
            <a:off x="8640763" y="44386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7" name="Oval 257"/>
          <p:cNvSpPr>
            <a:spLocks noChangeArrowheads="1"/>
          </p:cNvSpPr>
          <p:nvPr/>
        </p:nvSpPr>
        <p:spPr bwMode="auto">
          <a:xfrm>
            <a:off x="8578850" y="41148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8" name="Oval 258"/>
          <p:cNvSpPr>
            <a:spLocks noChangeArrowheads="1"/>
          </p:cNvSpPr>
          <p:nvPr/>
        </p:nvSpPr>
        <p:spPr bwMode="auto">
          <a:xfrm>
            <a:off x="8578850" y="3735388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59" name="Oval 259"/>
          <p:cNvSpPr>
            <a:spLocks noChangeArrowheads="1"/>
          </p:cNvSpPr>
          <p:nvPr/>
        </p:nvSpPr>
        <p:spPr bwMode="auto">
          <a:xfrm>
            <a:off x="8685213" y="3435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062" name="Oval 262"/>
          <p:cNvSpPr>
            <a:spLocks noChangeAspect="1" noChangeArrowheads="1"/>
          </p:cNvSpPr>
          <p:nvPr/>
        </p:nvSpPr>
        <p:spPr bwMode="auto">
          <a:xfrm>
            <a:off x="5668963" y="50053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3" name="Rectangle 263" descr="Wide downward diagonal"/>
          <p:cNvSpPr>
            <a:spLocks noChangeAspect="1" noChangeArrowheads="1"/>
          </p:cNvSpPr>
          <p:nvPr/>
        </p:nvSpPr>
        <p:spPr bwMode="auto">
          <a:xfrm>
            <a:off x="7964488" y="363855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4" name="Oval 264"/>
          <p:cNvSpPr>
            <a:spLocks noChangeAspect="1" noChangeArrowheads="1"/>
          </p:cNvSpPr>
          <p:nvPr/>
        </p:nvSpPr>
        <p:spPr bwMode="auto">
          <a:xfrm>
            <a:off x="5008563" y="504190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5" name="Rectangle 265" descr="Wide downward diagonal"/>
          <p:cNvSpPr>
            <a:spLocks noChangeAspect="1" noChangeArrowheads="1"/>
          </p:cNvSpPr>
          <p:nvPr/>
        </p:nvSpPr>
        <p:spPr bwMode="auto">
          <a:xfrm>
            <a:off x="8586788" y="440213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6" name="Oval 266"/>
          <p:cNvSpPr>
            <a:spLocks noChangeAspect="1" noChangeArrowheads="1"/>
          </p:cNvSpPr>
          <p:nvPr/>
        </p:nvSpPr>
        <p:spPr bwMode="auto">
          <a:xfrm>
            <a:off x="5461000" y="48656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7" name="Rectangle 267" descr="Wide downward diagonal"/>
          <p:cNvSpPr>
            <a:spLocks noChangeAspect="1" noChangeArrowheads="1"/>
          </p:cNvSpPr>
          <p:nvPr/>
        </p:nvSpPr>
        <p:spPr bwMode="auto">
          <a:xfrm>
            <a:off x="8369300" y="42100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8" name="Oval 268"/>
          <p:cNvSpPr>
            <a:spLocks noChangeAspect="1" noChangeArrowheads="1"/>
          </p:cNvSpPr>
          <p:nvPr/>
        </p:nvSpPr>
        <p:spPr bwMode="auto">
          <a:xfrm>
            <a:off x="5983288" y="491013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69" name="Rectangle 269" descr="Wide downward diagonal"/>
          <p:cNvSpPr>
            <a:spLocks noChangeAspect="1" noChangeArrowheads="1"/>
          </p:cNvSpPr>
          <p:nvPr/>
        </p:nvSpPr>
        <p:spPr bwMode="auto">
          <a:xfrm>
            <a:off x="7775575" y="39941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0" name="Oval 270"/>
          <p:cNvSpPr>
            <a:spLocks noChangeAspect="1" noChangeArrowheads="1"/>
          </p:cNvSpPr>
          <p:nvPr/>
        </p:nvSpPr>
        <p:spPr bwMode="auto">
          <a:xfrm>
            <a:off x="5775325" y="481012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1" name="Rectangle 271" descr="Wide downward diagonal"/>
          <p:cNvSpPr>
            <a:spLocks noChangeAspect="1" noChangeArrowheads="1"/>
          </p:cNvSpPr>
          <p:nvPr/>
        </p:nvSpPr>
        <p:spPr bwMode="auto">
          <a:xfrm>
            <a:off x="7583488" y="356076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2" name="Oval 272"/>
          <p:cNvSpPr>
            <a:spLocks noChangeAspect="1" noChangeArrowheads="1"/>
          </p:cNvSpPr>
          <p:nvPr/>
        </p:nvSpPr>
        <p:spPr bwMode="auto">
          <a:xfrm>
            <a:off x="6280150" y="491172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3" name="Rectangle 273" descr="Wide downward diagonal"/>
          <p:cNvSpPr>
            <a:spLocks noChangeAspect="1" noChangeArrowheads="1"/>
          </p:cNvSpPr>
          <p:nvPr/>
        </p:nvSpPr>
        <p:spPr bwMode="auto">
          <a:xfrm>
            <a:off x="7234238" y="34782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4" name="Oval 274"/>
          <p:cNvSpPr>
            <a:spLocks noChangeAspect="1" noChangeArrowheads="1"/>
          </p:cNvSpPr>
          <p:nvPr/>
        </p:nvSpPr>
        <p:spPr bwMode="auto">
          <a:xfrm>
            <a:off x="5811838" y="457835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5" name="Rectangle 275" descr="Wide downward diagonal"/>
          <p:cNvSpPr>
            <a:spLocks noChangeAspect="1" noChangeArrowheads="1"/>
          </p:cNvSpPr>
          <p:nvPr/>
        </p:nvSpPr>
        <p:spPr bwMode="auto">
          <a:xfrm>
            <a:off x="8199438" y="451008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6" name="Oval 276"/>
          <p:cNvSpPr>
            <a:spLocks noChangeAspect="1" noChangeArrowheads="1"/>
          </p:cNvSpPr>
          <p:nvPr/>
        </p:nvSpPr>
        <p:spPr bwMode="auto">
          <a:xfrm>
            <a:off x="5443538" y="455453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7" name="Rectangle 277" descr="Wide downward diagonal"/>
          <p:cNvSpPr>
            <a:spLocks noChangeAspect="1" noChangeArrowheads="1"/>
          </p:cNvSpPr>
          <p:nvPr/>
        </p:nvSpPr>
        <p:spPr bwMode="auto">
          <a:xfrm>
            <a:off x="7891463" y="42767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8" name="Oval 278"/>
          <p:cNvSpPr>
            <a:spLocks noChangeAspect="1" noChangeArrowheads="1"/>
          </p:cNvSpPr>
          <p:nvPr/>
        </p:nvSpPr>
        <p:spPr bwMode="auto">
          <a:xfrm>
            <a:off x="5092700" y="45989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79" name="Rectangle 279" descr="Wide downward diagonal"/>
          <p:cNvSpPr>
            <a:spLocks noChangeAspect="1" noChangeArrowheads="1"/>
          </p:cNvSpPr>
          <p:nvPr/>
        </p:nvSpPr>
        <p:spPr bwMode="auto">
          <a:xfrm>
            <a:off x="7564438" y="404336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0" name="Oval 280"/>
          <p:cNvSpPr>
            <a:spLocks noChangeAspect="1" noChangeArrowheads="1"/>
          </p:cNvSpPr>
          <p:nvPr/>
        </p:nvSpPr>
        <p:spPr bwMode="auto">
          <a:xfrm>
            <a:off x="5160963" y="42719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1" name="Rectangle 281" descr="Wide downward diagonal"/>
          <p:cNvSpPr>
            <a:spLocks noChangeAspect="1" noChangeArrowheads="1"/>
          </p:cNvSpPr>
          <p:nvPr/>
        </p:nvSpPr>
        <p:spPr bwMode="auto">
          <a:xfrm>
            <a:off x="7415213" y="381793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2" name="Oval 282"/>
          <p:cNvSpPr>
            <a:spLocks noChangeAspect="1" noChangeArrowheads="1"/>
          </p:cNvSpPr>
          <p:nvPr/>
        </p:nvSpPr>
        <p:spPr bwMode="auto">
          <a:xfrm>
            <a:off x="5614988" y="416401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3" name="Rectangle 283" descr="Wide downward diagonal"/>
          <p:cNvSpPr>
            <a:spLocks noChangeAspect="1" noChangeArrowheads="1"/>
          </p:cNvSpPr>
          <p:nvPr/>
        </p:nvSpPr>
        <p:spPr bwMode="auto">
          <a:xfrm>
            <a:off x="7156450" y="3709988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4" name="Rectangle 284" descr="Wide downward diagonal"/>
          <p:cNvSpPr>
            <a:spLocks noChangeAspect="1" noChangeArrowheads="1"/>
          </p:cNvSpPr>
          <p:nvPr/>
        </p:nvSpPr>
        <p:spPr bwMode="auto">
          <a:xfrm>
            <a:off x="8650288" y="34004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5" name="Oval 285"/>
          <p:cNvSpPr>
            <a:spLocks noChangeAspect="1" noChangeArrowheads="1"/>
          </p:cNvSpPr>
          <p:nvPr/>
        </p:nvSpPr>
        <p:spPr bwMode="auto">
          <a:xfrm>
            <a:off x="4994275" y="6380163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6" name="Rectangle 286" descr="Wide downward diagonal"/>
          <p:cNvSpPr>
            <a:spLocks noChangeAspect="1" noChangeArrowheads="1"/>
          </p:cNvSpPr>
          <p:nvPr/>
        </p:nvSpPr>
        <p:spPr bwMode="auto">
          <a:xfrm>
            <a:off x="8542338" y="36957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7" name="Oval 287"/>
          <p:cNvSpPr>
            <a:spLocks noChangeAspect="1" noChangeArrowheads="1"/>
          </p:cNvSpPr>
          <p:nvPr/>
        </p:nvSpPr>
        <p:spPr bwMode="auto">
          <a:xfrm>
            <a:off x="4995863" y="37226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8" name="Rectangle 288" descr="Wide downward diagonal"/>
          <p:cNvSpPr>
            <a:spLocks noChangeAspect="1" noChangeArrowheads="1"/>
          </p:cNvSpPr>
          <p:nvPr/>
        </p:nvSpPr>
        <p:spPr bwMode="auto">
          <a:xfrm>
            <a:off x="8732838" y="47371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89" name="Oval 289"/>
          <p:cNvSpPr>
            <a:spLocks noChangeAspect="1" noChangeArrowheads="1"/>
          </p:cNvSpPr>
          <p:nvPr/>
        </p:nvSpPr>
        <p:spPr bwMode="auto">
          <a:xfrm>
            <a:off x="5903913" y="58213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0" name="Rectangle 290" descr="Wide downward diagonal"/>
          <p:cNvSpPr>
            <a:spLocks noChangeAspect="1" noChangeArrowheads="1"/>
          </p:cNvSpPr>
          <p:nvPr/>
        </p:nvSpPr>
        <p:spPr bwMode="auto">
          <a:xfrm>
            <a:off x="8512175" y="4067175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1" name="Oval 291"/>
          <p:cNvSpPr>
            <a:spLocks noChangeAspect="1" noChangeArrowheads="1"/>
          </p:cNvSpPr>
          <p:nvPr/>
        </p:nvSpPr>
        <p:spPr bwMode="auto">
          <a:xfrm>
            <a:off x="5694363" y="5730875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2" name="Rectangle 292" descr="Wide downward diagonal"/>
          <p:cNvSpPr>
            <a:spLocks noChangeAspect="1" noChangeArrowheads="1"/>
          </p:cNvSpPr>
          <p:nvPr/>
        </p:nvSpPr>
        <p:spPr bwMode="auto">
          <a:xfrm>
            <a:off x="8447088" y="31273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3" name="Oval 293"/>
          <p:cNvSpPr>
            <a:spLocks noChangeAspect="1" noChangeArrowheads="1"/>
          </p:cNvSpPr>
          <p:nvPr/>
        </p:nvSpPr>
        <p:spPr bwMode="auto">
          <a:xfrm>
            <a:off x="5284788" y="568960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4" name="Rectangle 294" descr="Wide downward diagonal"/>
          <p:cNvSpPr>
            <a:spLocks noChangeAspect="1" noChangeArrowheads="1"/>
          </p:cNvSpPr>
          <p:nvPr/>
        </p:nvSpPr>
        <p:spPr bwMode="auto">
          <a:xfrm>
            <a:off x="8212138" y="3171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5" name="Oval 295"/>
          <p:cNvSpPr>
            <a:spLocks noChangeAspect="1" noChangeArrowheads="1"/>
          </p:cNvSpPr>
          <p:nvPr/>
        </p:nvSpPr>
        <p:spPr bwMode="auto">
          <a:xfrm>
            <a:off x="5010150" y="5556250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6" name="Rectangle 296" descr="Wide downward diagonal"/>
          <p:cNvSpPr>
            <a:spLocks noChangeAspect="1" noChangeArrowheads="1"/>
          </p:cNvSpPr>
          <p:nvPr/>
        </p:nvSpPr>
        <p:spPr bwMode="auto">
          <a:xfrm>
            <a:off x="8070850" y="28384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7" name="Oval 297"/>
          <p:cNvSpPr>
            <a:spLocks noChangeAspect="1" noChangeArrowheads="1"/>
          </p:cNvSpPr>
          <p:nvPr/>
        </p:nvSpPr>
        <p:spPr bwMode="auto">
          <a:xfrm>
            <a:off x="5229225" y="527367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8" name="Rectangle 298" descr="Wide downward diagonal"/>
          <p:cNvSpPr>
            <a:spLocks noChangeAspect="1" noChangeArrowheads="1"/>
          </p:cNvSpPr>
          <p:nvPr/>
        </p:nvSpPr>
        <p:spPr bwMode="auto">
          <a:xfrm>
            <a:off x="8643938" y="2663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99" name="Oval 299"/>
          <p:cNvSpPr>
            <a:spLocks noChangeAspect="1" noChangeArrowheads="1"/>
          </p:cNvSpPr>
          <p:nvPr/>
        </p:nvSpPr>
        <p:spPr bwMode="auto">
          <a:xfrm>
            <a:off x="5583238" y="549275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0" name="Rectangle 300" descr="Wide downward diagonal"/>
          <p:cNvSpPr>
            <a:spLocks noChangeAspect="1" noChangeArrowheads="1"/>
          </p:cNvSpPr>
          <p:nvPr/>
        </p:nvSpPr>
        <p:spPr bwMode="auto">
          <a:xfrm>
            <a:off x="7554913" y="26574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1" name="Oval 301"/>
          <p:cNvSpPr>
            <a:spLocks noChangeAspect="1" noChangeArrowheads="1"/>
          </p:cNvSpPr>
          <p:nvPr/>
        </p:nvSpPr>
        <p:spPr bwMode="auto">
          <a:xfrm>
            <a:off x="5919788" y="54276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2" name="Rectangle 302" descr="Wide downward diagonal"/>
          <p:cNvSpPr>
            <a:spLocks noChangeAspect="1" noChangeArrowheads="1"/>
          </p:cNvSpPr>
          <p:nvPr/>
        </p:nvSpPr>
        <p:spPr bwMode="auto">
          <a:xfrm>
            <a:off x="7891463" y="30337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3" name="Oval 303"/>
          <p:cNvSpPr>
            <a:spLocks noChangeAspect="1" noChangeArrowheads="1"/>
          </p:cNvSpPr>
          <p:nvPr/>
        </p:nvSpPr>
        <p:spPr bwMode="auto">
          <a:xfrm>
            <a:off x="6181725" y="551973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4" name="Rectangle 304" descr="Wide downward diagonal"/>
          <p:cNvSpPr>
            <a:spLocks noChangeAspect="1" noChangeArrowheads="1"/>
          </p:cNvSpPr>
          <p:nvPr/>
        </p:nvSpPr>
        <p:spPr bwMode="auto">
          <a:xfrm>
            <a:off x="7599363" y="31115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5" name="Oval 305"/>
          <p:cNvSpPr>
            <a:spLocks noChangeAspect="1" noChangeArrowheads="1"/>
          </p:cNvSpPr>
          <p:nvPr/>
        </p:nvSpPr>
        <p:spPr bwMode="auto">
          <a:xfrm>
            <a:off x="6199188" y="529431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6" name="Rectangle 306" descr="Wide downward diagonal"/>
          <p:cNvSpPr>
            <a:spLocks noChangeAspect="1" noChangeArrowheads="1"/>
          </p:cNvSpPr>
          <p:nvPr/>
        </p:nvSpPr>
        <p:spPr bwMode="auto">
          <a:xfrm>
            <a:off x="8221663" y="38354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7" name="Oval 307"/>
          <p:cNvSpPr>
            <a:spLocks noChangeAspect="1" noChangeArrowheads="1"/>
          </p:cNvSpPr>
          <p:nvPr/>
        </p:nvSpPr>
        <p:spPr bwMode="auto">
          <a:xfrm>
            <a:off x="6008688" y="51450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8" name="Rectangle 308" descr="Wide downward diagonal"/>
          <p:cNvSpPr>
            <a:spLocks noChangeAspect="1" noChangeArrowheads="1"/>
          </p:cNvSpPr>
          <p:nvPr/>
        </p:nvSpPr>
        <p:spPr bwMode="auto">
          <a:xfrm>
            <a:off x="8156575" y="3408363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09" name="Oval 309"/>
          <p:cNvSpPr>
            <a:spLocks noChangeAspect="1" noChangeArrowheads="1"/>
          </p:cNvSpPr>
          <p:nvPr/>
        </p:nvSpPr>
        <p:spPr bwMode="auto">
          <a:xfrm>
            <a:off x="5765800" y="513873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0" name="Rectangle 310" descr="Wide downward diagonal"/>
          <p:cNvSpPr>
            <a:spLocks noChangeAspect="1" noChangeArrowheads="1"/>
          </p:cNvSpPr>
          <p:nvPr/>
        </p:nvSpPr>
        <p:spPr bwMode="auto">
          <a:xfrm>
            <a:off x="7735888" y="33004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1" name="Oval 311"/>
          <p:cNvSpPr>
            <a:spLocks noChangeAspect="1" noChangeArrowheads="1"/>
          </p:cNvSpPr>
          <p:nvPr/>
        </p:nvSpPr>
        <p:spPr bwMode="auto">
          <a:xfrm>
            <a:off x="5314950" y="5048250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2" name="Rectangle 312" descr="Wide downward diagonal"/>
          <p:cNvSpPr>
            <a:spLocks noChangeAspect="1" noChangeArrowheads="1"/>
          </p:cNvSpPr>
          <p:nvPr/>
        </p:nvSpPr>
        <p:spPr bwMode="auto">
          <a:xfrm>
            <a:off x="8288338" y="36322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3" name="Oval 313"/>
          <p:cNvSpPr>
            <a:spLocks noChangeAspect="1" noChangeArrowheads="1"/>
          </p:cNvSpPr>
          <p:nvPr/>
        </p:nvSpPr>
        <p:spPr bwMode="auto">
          <a:xfrm>
            <a:off x="5532438" y="6003925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4" name="Oval 314"/>
          <p:cNvSpPr>
            <a:spLocks noChangeAspect="1" noChangeArrowheads="1"/>
          </p:cNvSpPr>
          <p:nvPr/>
        </p:nvSpPr>
        <p:spPr bwMode="auto">
          <a:xfrm>
            <a:off x="4995863" y="61229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15" name="Oval 315"/>
          <p:cNvSpPr>
            <a:spLocks noChangeAspect="1" noChangeArrowheads="1"/>
          </p:cNvSpPr>
          <p:nvPr/>
        </p:nvSpPr>
        <p:spPr bwMode="auto">
          <a:xfrm>
            <a:off x="5241925" y="59324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21" name="Line 421"/>
          <p:cNvSpPr>
            <a:spLocks noChangeShapeType="1"/>
          </p:cNvSpPr>
          <p:nvPr/>
        </p:nvSpPr>
        <p:spPr bwMode="auto">
          <a:xfrm>
            <a:off x="4835525" y="6550025"/>
            <a:ext cx="40306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22" name="Line 422"/>
          <p:cNvSpPr>
            <a:spLocks noChangeShapeType="1"/>
          </p:cNvSpPr>
          <p:nvPr/>
        </p:nvSpPr>
        <p:spPr bwMode="auto">
          <a:xfrm flipV="1">
            <a:off x="4835525" y="2654300"/>
            <a:ext cx="0" cy="3895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23" name="Line 423"/>
          <p:cNvSpPr>
            <a:spLocks noChangeShapeType="1"/>
          </p:cNvSpPr>
          <p:nvPr/>
        </p:nvSpPr>
        <p:spPr bwMode="auto">
          <a:xfrm flipH="1" flipV="1">
            <a:off x="4845050" y="5894388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24" name="Line 424"/>
          <p:cNvSpPr>
            <a:spLocks noChangeShapeType="1"/>
          </p:cNvSpPr>
          <p:nvPr/>
        </p:nvSpPr>
        <p:spPr bwMode="auto">
          <a:xfrm flipH="1" flipV="1">
            <a:off x="4845050" y="5351463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30" name="AutoShape 730"/>
          <p:cNvSpPr>
            <a:spLocks noChangeArrowheads="1"/>
          </p:cNvSpPr>
          <p:nvPr/>
        </p:nvSpPr>
        <p:spPr bwMode="auto">
          <a:xfrm>
            <a:off x="6781800" y="370998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31" name="Line 731"/>
          <p:cNvSpPr>
            <a:spLocks noChangeShapeType="1"/>
          </p:cNvSpPr>
          <p:nvPr/>
        </p:nvSpPr>
        <p:spPr bwMode="auto">
          <a:xfrm>
            <a:off x="6096000" y="2371725"/>
            <a:ext cx="685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34" name="Text Box 734"/>
          <p:cNvSpPr txBox="1">
            <a:spLocks noChangeArrowheads="1"/>
          </p:cNvSpPr>
          <p:nvPr/>
        </p:nvSpPr>
        <p:spPr bwMode="auto">
          <a:xfrm>
            <a:off x="215900" y="5365750"/>
            <a:ext cx="4456113" cy="11874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This division of space is called Dirichlet Tessellation (or Voronoi diagram, or Theissen regions).</a:t>
            </a:r>
          </a:p>
        </p:txBody>
      </p:sp>
      <p:sp>
        <p:nvSpPr>
          <p:cNvPr id="77535" name="Text Box 735"/>
          <p:cNvSpPr txBox="1">
            <a:spLocks noChangeArrowheads="1"/>
          </p:cNvSpPr>
          <p:nvPr/>
        </p:nvSpPr>
        <p:spPr bwMode="auto">
          <a:xfrm>
            <a:off x="192088" y="174625"/>
            <a:ext cx="8829675" cy="9461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We can visualize the nearest neighbor algorithm in terms of a decision surface</a:t>
            </a:r>
            <a:r>
              <a:rPr lang="en-US" sz="2800" dirty="0"/>
              <a:t>…</a:t>
            </a:r>
            <a:r>
              <a:rPr lang="en-US" dirty="0"/>
              <a:t>  </a:t>
            </a:r>
          </a:p>
        </p:txBody>
      </p:sp>
      <p:sp>
        <p:nvSpPr>
          <p:cNvPr id="77536" name="Text Box 736"/>
          <p:cNvSpPr txBox="1">
            <a:spLocks noChangeArrowheads="1"/>
          </p:cNvSpPr>
          <p:nvPr/>
        </p:nvSpPr>
        <p:spPr bwMode="auto">
          <a:xfrm>
            <a:off x="228600" y="1752600"/>
            <a:ext cx="4073525" cy="34163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Note the we don’t actually have to construct these surfaces, they are simply the implicit boundaries that divide the space into regions “belonging” to each instance.</a:t>
            </a:r>
          </a:p>
          <a:p>
            <a:pPr algn="l"/>
            <a:endParaRPr lang="en-US" dirty="0"/>
          </a:p>
          <a:p>
            <a:r>
              <a:rPr lang="en-US" dirty="0"/>
              <a:t>Although it is not necessary to explicitly calculate these boundaries, the learned classification rule is based on regions of the feature space closest to each training example.</a:t>
            </a:r>
          </a:p>
          <a:p>
            <a:pPr algn="l"/>
            <a:endParaRPr lang="en-US" dirty="0"/>
          </a:p>
        </p:txBody>
      </p:sp>
      <p:sp>
        <p:nvSpPr>
          <p:cNvPr id="362" name="Slide Number Placeholder 3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4"/>
          <p:cNvGrpSpPr>
            <a:grpSpLocks/>
          </p:cNvGrpSpPr>
          <p:nvPr/>
        </p:nvGrpSpPr>
        <p:grpSpPr bwMode="auto">
          <a:xfrm>
            <a:off x="1143000" y="1295399"/>
            <a:ext cx="6543675" cy="4956175"/>
            <a:chOff x="709" y="810"/>
            <a:chExt cx="4229" cy="3428"/>
          </a:xfrm>
        </p:grpSpPr>
        <p:sp>
          <p:nvSpPr>
            <p:cNvPr id="94649" name="Rectangle 441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0" name="Rectangle 442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1" name="Line 443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2" name="Freeform 444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745" y="640"/>
                </a:cxn>
                <a:cxn ang="0">
                  <a:pos x="745" y="0"/>
                </a:cxn>
              </a:cxnLst>
              <a:rect l="0" t="0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3" name="Line 445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4" name="Line 446"/>
            <p:cNvSpPr>
              <a:spLocks noChangeShapeType="1"/>
            </p:cNvSpPr>
            <p:nvPr/>
          </p:nvSpPr>
          <p:spPr bwMode="auto">
            <a:xfrm>
              <a:off x="709" y="4211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5" name="Line 447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6" name="Line 448"/>
            <p:cNvSpPr>
              <a:spLocks noChangeShapeType="1"/>
            </p:cNvSpPr>
            <p:nvPr/>
          </p:nvSpPr>
          <p:spPr bwMode="auto">
            <a:xfrm flipV="1">
              <a:off x="709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7" name="Line 449"/>
            <p:cNvSpPr>
              <a:spLocks noChangeShapeType="1"/>
            </p:cNvSpPr>
            <p:nvPr/>
          </p:nvSpPr>
          <p:spPr bwMode="auto">
            <a:xfrm>
              <a:off x="709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9" name="Line 451"/>
            <p:cNvSpPr>
              <a:spLocks noChangeShapeType="1"/>
            </p:cNvSpPr>
            <p:nvPr/>
          </p:nvSpPr>
          <p:spPr bwMode="auto">
            <a:xfrm flipV="1">
              <a:off x="141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0" name="Line 452"/>
            <p:cNvSpPr>
              <a:spLocks noChangeShapeType="1"/>
            </p:cNvSpPr>
            <p:nvPr/>
          </p:nvSpPr>
          <p:spPr bwMode="auto">
            <a:xfrm>
              <a:off x="141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2" name="Line 454"/>
            <p:cNvSpPr>
              <a:spLocks noChangeShapeType="1"/>
            </p:cNvSpPr>
            <p:nvPr/>
          </p:nvSpPr>
          <p:spPr bwMode="auto">
            <a:xfrm flipV="1">
              <a:off x="2115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3" name="Line 455"/>
            <p:cNvSpPr>
              <a:spLocks noChangeShapeType="1"/>
            </p:cNvSpPr>
            <p:nvPr/>
          </p:nvSpPr>
          <p:spPr bwMode="auto">
            <a:xfrm>
              <a:off x="2115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5" name="Line 457"/>
            <p:cNvSpPr>
              <a:spLocks noChangeShapeType="1"/>
            </p:cNvSpPr>
            <p:nvPr/>
          </p:nvSpPr>
          <p:spPr bwMode="auto">
            <a:xfrm flipV="1">
              <a:off x="2818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6" name="Line 458"/>
            <p:cNvSpPr>
              <a:spLocks noChangeShapeType="1"/>
            </p:cNvSpPr>
            <p:nvPr/>
          </p:nvSpPr>
          <p:spPr bwMode="auto">
            <a:xfrm>
              <a:off x="2818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8" name="Line 460"/>
            <p:cNvSpPr>
              <a:spLocks noChangeShapeType="1"/>
            </p:cNvSpPr>
            <p:nvPr/>
          </p:nvSpPr>
          <p:spPr bwMode="auto">
            <a:xfrm flipV="1">
              <a:off x="3521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9" name="Line 461"/>
            <p:cNvSpPr>
              <a:spLocks noChangeShapeType="1"/>
            </p:cNvSpPr>
            <p:nvPr/>
          </p:nvSpPr>
          <p:spPr bwMode="auto">
            <a:xfrm>
              <a:off x="3521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1" name="Line 463"/>
            <p:cNvSpPr>
              <a:spLocks noChangeShapeType="1"/>
            </p:cNvSpPr>
            <p:nvPr/>
          </p:nvSpPr>
          <p:spPr bwMode="auto">
            <a:xfrm flipV="1">
              <a:off x="4223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2" name="Line 464"/>
            <p:cNvSpPr>
              <a:spLocks noChangeShapeType="1"/>
            </p:cNvSpPr>
            <p:nvPr/>
          </p:nvSpPr>
          <p:spPr bwMode="auto">
            <a:xfrm>
              <a:off x="4223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4" name="Line 466"/>
            <p:cNvSpPr>
              <a:spLocks noChangeShapeType="1"/>
            </p:cNvSpPr>
            <p:nvPr/>
          </p:nvSpPr>
          <p:spPr bwMode="auto">
            <a:xfrm flipV="1">
              <a:off x="493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5" name="Line 467"/>
            <p:cNvSpPr>
              <a:spLocks noChangeShapeType="1"/>
            </p:cNvSpPr>
            <p:nvPr/>
          </p:nvSpPr>
          <p:spPr bwMode="auto">
            <a:xfrm>
              <a:off x="493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7" name="Line 469"/>
            <p:cNvSpPr>
              <a:spLocks noChangeShapeType="1"/>
            </p:cNvSpPr>
            <p:nvPr/>
          </p:nvSpPr>
          <p:spPr bwMode="auto">
            <a:xfrm>
              <a:off x="709" y="4211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8" name="Line 470"/>
            <p:cNvSpPr>
              <a:spLocks noChangeShapeType="1"/>
            </p:cNvSpPr>
            <p:nvPr/>
          </p:nvSpPr>
          <p:spPr bwMode="auto">
            <a:xfrm flipH="1">
              <a:off x="4887" y="4211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0" name="Line 472"/>
            <p:cNvSpPr>
              <a:spLocks noChangeShapeType="1"/>
            </p:cNvSpPr>
            <p:nvPr/>
          </p:nvSpPr>
          <p:spPr bwMode="auto">
            <a:xfrm>
              <a:off x="709" y="36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1" name="Line 473"/>
            <p:cNvSpPr>
              <a:spLocks noChangeShapeType="1"/>
            </p:cNvSpPr>
            <p:nvPr/>
          </p:nvSpPr>
          <p:spPr bwMode="auto">
            <a:xfrm flipH="1">
              <a:off x="4887" y="36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3" name="Line 475"/>
            <p:cNvSpPr>
              <a:spLocks noChangeShapeType="1"/>
            </p:cNvSpPr>
            <p:nvPr/>
          </p:nvSpPr>
          <p:spPr bwMode="auto">
            <a:xfrm>
              <a:off x="709" y="3074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4" name="Line 476"/>
            <p:cNvSpPr>
              <a:spLocks noChangeShapeType="1"/>
            </p:cNvSpPr>
            <p:nvPr/>
          </p:nvSpPr>
          <p:spPr bwMode="auto">
            <a:xfrm flipH="1">
              <a:off x="4887" y="3074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6" name="Line 478"/>
            <p:cNvSpPr>
              <a:spLocks noChangeShapeType="1"/>
            </p:cNvSpPr>
            <p:nvPr/>
          </p:nvSpPr>
          <p:spPr bwMode="auto">
            <a:xfrm>
              <a:off x="709" y="25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7" name="Line 479"/>
            <p:cNvSpPr>
              <a:spLocks noChangeShapeType="1"/>
            </p:cNvSpPr>
            <p:nvPr/>
          </p:nvSpPr>
          <p:spPr bwMode="auto">
            <a:xfrm flipH="1">
              <a:off x="4887" y="25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89" name="Line 481"/>
            <p:cNvSpPr>
              <a:spLocks noChangeShapeType="1"/>
            </p:cNvSpPr>
            <p:nvPr/>
          </p:nvSpPr>
          <p:spPr bwMode="auto">
            <a:xfrm>
              <a:off x="709" y="19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0" name="Line 482"/>
            <p:cNvSpPr>
              <a:spLocks noChangeShapeType="1"/>
            </p:cNvSpPr>
            <p:nvPr/>
          </p:nvSpPr>
          <p:spPr bwMode="auto">
            <a:xfrm flipH="1">
              <a:off x="4887" y="19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2" name="Line 484"/>
            <p:cNvSpPr>
              <a:spLocks noChangeShapeType="1"/>
            </p:cNvSpPr>
            <p:nvPr/>
          </p:nvSpPr>
          <p:spPr bwMode="auto">
            <a:xfrm>
              <a:off x="709" y="1373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3" name="Line 485"/>
            <p:cNvSpPr>
              <a:spLocks noChangeShapeType="1"/>
            </p:cNvSpPr>
            <p:nvPr/>
          </p:nvSpPr>
          <p:spPr bwMode="auto">
            <a:xfrm flipH="1">
              <a:off x="4887" y="1373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5" name="Line 487"/>
            <p:cNvSpPr>
              <a:spLocks noChangeShapeType="1"/>
            </p:cNvSpPr>
            <p:nvPr/>
          </p:nvSpPr>
          <p:spPr bwMode="auto">
            <a:xfrm>
              <a:off x="709" y="8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6" name="Line 488"/>
            <p:cNvSpPr>
              <a:spLocks noChangeShapeType="1"/>
            </p:cNvSpPr>
            <p:nvPr/>
          </p:nvSpPr>
          <p:spPr bwMode="auto">
            <a:xfrm flipH="1">
              <a:off x="4887" y="8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8" name="Line 490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99" name="Freeform 491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745" y="640"/>
                </a:cxn>
                <a:cxn ang="0">
                  <a:pos x="745" y="0"/>
                </a:cxn>
              </a:cxnLst>
              <a:rect l="0" t="0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0" name="Line 492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1" name="Line 493"/>
            <p:cNvSpPr>
              <a:spLocks noChangeShapeType="1"/>
            </p:cNvSpPr>
            <p:nvPr/>
          </p:nvSpPr>
          <p:spPr bwMode="auto">
            <a:xfrm>
              <a:off x="2018" y="2941"/>
              <a:ext cx="74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2" name="Line 494"/>
            <p:cNvSpPr>
              <a:spLocks noChangeShapeType="1"/>
            </p:cNvSpPr>
            <p:nvPr/>
          </p:nvSpPr>
          <p:spPr bwMode="auto">
            <a:xfrm>
              <a:off x="1740" y="3653"/>
              <a:ext cx="34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3" name="Line 495"/>
            <p:cNvSpPr>
              <a:spLocks noChangeShapeType="1"/>
            </p:cNvSpPr>
            <p:nvPr/>
          </p:nvSpPr>
          <p:spPr bwMode="auto">
            <a:xfrm flipH="1" flipV="1">
              <a:off x="2477" y="3052"/>
              <a:ext cx="80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4" name="Line 496"/>
            <p:cNvSpPr>
              <a:spLocks noChangeShapeType="1"/>
            </p:cNvSpPr>
            <p:nvPr/>
          </p:nvSpPr>
          <p:spPr bwMode="auto">
            <a:xfrm flipV="1">
              <a:off x="2500" y="2951"/>
              <a:ext cx="34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5" name="Line 497"/>
            <p:cNvSpPr>
              <a:spLocks noChangeShapeType="1"/>
            </p:cNvSpPr>
            <p:nvPr/>
          </p:nvSpPr>
          <p:spPr bwMode="auto">
            <a:xfrm flipH="1">
              <a:off x="1950" y="2059"/>
              <a:ext cx="4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6" name="Line 498"/>
            <p:cNvSpPr>
              <a:spLocks noChangeShapeType="1"/>
            </p:cNvSpPr>
            <p:nvPr/>
          </p:nvSpPr>
          <p:spPr bwMode="auto">
            <a:xfrm flipV="1">
              <a:off x="2710" y="1825"/>
              <a:ext cx="125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7" name="Line 499"/>
            <p:cNvSpPr>
              <a:spLocks noChangeShapeType="1"/>
            </p:cNvSpPr>
            <p:nvPr/>
          </p:nvSpPr>
          <p:spPr bwMode="auto">
            <a:xfrm>
              <a:off x="1440" y="4025"/>
              <a:ext cx="125" cy="1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8" name="Line 500"/>
            <p:cNvSpPr>
              <a:spLocks noChangeShapeType="1"/>
            </p:cNvSpPr>
            <p:nvPr/>
          </p:nvSpPr>
          <p:spPr bwMode="auto">
            <a:xfrm flipH="1">
              <a:off x="1996" y="3419"/>
              <a:ext cx="136" cy="8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09" name="Line 501"/>
            <p:cNvSpPr>
              <a:spLocks noChangeShapeType="1"/>
            </p:cNvSpPr>
            <p:nvPr/>
          </p:nvSpPr>
          <p:spPr bwMode="auto">
            <a:xfrm flipH="1">
              <a:off x="1468" y="3095"/>
              <a:ext cx="68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0" name="Line 502"/>
            <p:cNvSpPr>
              <a:spLocks noChangeShapeType="1"/>
            </p:cNvSpPr>
            <p:nvPr/>
          </p:nvSpPr>
          <p:spPr bwMode="auto">
            <a:xfrm flipV="1">
              <a:off x="1196" y="2468"/>
              <a:ext cx="13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1" name="Line 503"/>
            <p:cNvSpPr>
              <a:spLocks noChangeShapeType="1"/>
            </p:cNvSpPr>
            <p:nvPr/>
          </p:nvSpPr>
          <p:spPr bwMode="auto">
            <a:xfrm flipV="1">
              <a:off x="2228" y="3504"/>
              <a:ext cx="1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2" name="Line 504"/>
            <p:cNvSpPr>
              <a:spLocks noChangeShapeType="1"/>
            </p:cNvSpPr>
            <p:nvPr/>
          </p:nvSpPr>
          <p:spPr bwMode="auto">
            <a:xfrm flipH="1" flipV="1">
              <a:off x="1729" y="3531"/>
              <a:ext cx="119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3" name="Line 505"/>
            <p:cNvSpPr>
              <a:spLocks noChangeShapeType="1"/>
            </p:cNvSpPr>
            <p:nvPr/>
          </p:nvSpPr>
          <p:spPr bwMode="auto">
            <a:xfrm flipV="1">
              <a:off x="1718" y="338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4" name="Line 506"/>
            <p:cNvSpPr>
              <a:spLocks noChangeShapeType="1"/>
            </p:cNvSpPr>
            <p:nvPr/>
          </p:nvSpPr>
          <p:spPr bwMode="auto">
            <a:xfrm flipV="1">
              <a:off x="2149" y="3068"/>
              <a:ext cx="28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5" name="Line 507"/>
            <p:cNvSpPr>
              <a:spLocks noChangeShapeType="1"/>
            </p:cNvSpPr>
            <p:nvPr/>
          </p:nvSpPr>
          <p:spPr bwMode="auto">
            <a:xfrm>
              <a:off x="2262" y="3074"/>
              <a:ext cx="40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6" name="Line 508"/>
            <p:cNvSpPr>
              <a:spLocks noChangeShapeType="1"/>
            </p:cNvSpPr>
            <p:nvPr/>
          </p:nvSpPr>
          <p:spPr bwMode="auto">
            <a:xfrm flipH="1" flipV="1">
              <a:off x="1780" y="3191"/>
              <a:ext cx="6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7" name="Line 509"/>
            <p:cNvSpPr>
              <a:spLocks noChangeShapeType="1"/>
            </p:cNvSpPr>
            <p:nvPr/>
          </p:nvSpPr>
          <p:spPr bwMode="auto">
            <a:xfrm flipV="1">
              <a:off x="1684" y="2781"/>
              <a:ext cx="187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8" name="Line 510"/>
            <p:cNvSpPr>
              <a:spLocks noChangeShapeType="1"/>
            </p:cNvSpPr>
            <p:nvPr/>
          </p:nvSpPr>
          <p:spPr bwMode="auto">
            <a:xfrm flipH="1">
              <a:off x="1780" y="2994"/>
              <a:ext cx="79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19" name="Line 511"/>
            <p:cNvSpPr>
              <a:spLocks noChangeShapeType="1"/>
            </p:cNvSpPr>
            <p:nvPr/>
          </p:nvSpPr>
          <p:spPr bwMode="auto">
            <a:xfrm flipH="1" flipV="1">
              <a:off x="2511" y="2787"/>
              <a:ext cx="3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0" name="Line 512"/>
            <p:cNvSpPr>
              <a:spLocks noChangeShapeType="1"/>
            </p:cNvSpPr>
            <p:nvPr/>
          </p:nvSpPr>
          <p:spPr bwMode="auto">
            <a:xfrm>
              <a:off x="1219" y="2648"/>
              <a:ext cx="28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1" name="Line 513"/>
            <p:cNvSpPr>
              <a:spLocks noChangeShapeType="1"/>
            </p:cNvSpPr>
            <p:nvPr/>
          </p:nvSpPr>
          <p:spPr bwMode="auto">
            <a:xfrm flipV="1">
              <a:off x="1315" y="2468"/>
              <a:ext cx="23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2" name="Line 514"/>
            <p:cNvSpPr>
              <a:spLocks noChangeShapeType="1"/>
            </p:cNvSpPr>
            <p:nvPr/>
          </p:nvSpPr>
          <p:spPr bwMode="auto">
            <a:xfrm flipV="1">
              <a:off x="2738" y="2771"/>
              <a:ext cx="1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3" name="Line 515"/>
            <p:cNvSpPr>
              <a:spLocks noChangeShapeType="1"/>
            </p:cNvSpPr>
            <p:nvPr/>
          </p:nvSpPr>
          <p:spPr bwMode="auto">
            <a:xfrm flipH="1" flipV="1">
              <a:off x="879" y="3036"/>
              <a:ext cx="39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4" name="Line 516"/>
            <p:cNvSpPr>
              <a:spLocks noChangeShapeType="1"/>
            </p:cNvSpPr>
            <p:nvPr/>
          </p:nvSpPr>
          <p:spPr bwMode="auto">
            <a:xfrm>
              <a:off x="941" y="2771"/>
              <a:ext cx="147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5" name="Line 517"/>
            <p:cNvSpPr>
              <a:spLocks noChangeShapeType="1"/>
            </p:cNvSpPr>
            <p:nvPr/>
          </p:nvSpPr>
          <p:spPr bwMode="auto">
            <a:xfrm flipH="1" flipV="1">
              <a:off x="2296" y="3456"/>
              <a:ext cx="10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6" name="Line 518"/>
            <p:cNvSpPr>
              <a:spLocks noChangeShapeType="1"/>
            </p:cNvSpPr>
            <p:nvPr/>
          </p:nvSpPr>
          <p:spPr bwMode="auto">
            <a:xfrm flipV="1">
              <a:off x="3129" y="3090"/>
              <a:ext cx="119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7" name="Line 519"/>
            <p:cNvSpPr>
              <a:spLocks noChangeShapeType="1"/>
            </p:cNvSpPr>
            <p:nvPr/>
          </p:nvSpPr>
          <p:spPr bwMode="auto">
            <a:xfrm flipV="1">
              <a:off x="3350" y="2489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8" name="Line 520"/>
            <p:cNvSpPr>
              <a:spLocks noChangeShapeType="1"/>
            </p:cNvSpPr>
            <p:nvPr/>
          </p:nvSpPr>
          <p:spPr bwMode="auto">
            <a:xfrm flipH="1" flipV="1">
              <a:off x="2307" y="3015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29" name="Line 521"/>
            <p:cNvSpPr>
              <a:spLocks noChangeShapeType="1"/>
            </p:cNvSpPr>
            <p:nvPr/>
          </p:nvSpPr>
          <p:spPr bwMode="auto">
            <a:xfrm>
              <a:off x="2375" y="2941"/>
              <a:ext cx="125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0" name="Line 522"/>
            <p:cNvSpPr>
              <a:spLocks noChangeShapeType="1"/>
            </p:cNvSpPr>
            <p:nvPr/>
          </p:nvSpPr>
          <p:spPr bwMode="auto">
            <a:xfrm flipH="1">
              <a:off x="2477" y="2957"/>
              <a:ext cx="23" cy="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1" name="Line 523"/>
            <p:cNvSpPr>
              <a:spLocks noChangeShapeType="1"/>
            </p:cNvSpPr>
            <p:nvPr/>
          </p:nvSpPr>
          <p:spPr bwMode="auto">
            <a:xfrm flipV="1">
              <a:off x="3163" y="3206"/>
              <a:ext cx="289" cy="1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2" name="Line 524"/>
            <p:cNvSpPr>
              <a:spLocks noChangeShapeType="1"/>
            </p:cNvSpPr>
            <p:nvPr/>
          </p:nvSpPr>
          <p:spPr bwMode="auto">
            <a:xfrm flipH="1">
              <a:off x="1990" y="3504"/>
              <a:ext cx="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3" name="Line 525"/>
            <p:cNvSpPr>
              <a:spLocks noChangeShapeType="1"/>
            </p:cNvSpPr>
            <p:nvPr/>
          </p:nvSpPr>
          <p:spPr bwMode="auto">
            <a:xfrm flipV="1">
              <a:off x="1774" y="3345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4" name="Line 526"/>
            <p:cNvSpPr>
              <a:spLocks noChangeShapeType="1"/>
            </p:cNvSpPr>
            <p:nvPr/>
          </p:nvSpPr>
          <p:spPr bwMode="auto">
            <a:xfrm>
              <a:off x="1950" y="3377"/>
              <a:ext cx="46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5" name="Line 527"/>
            <p:cNvSpPr>
              <a:spLocks noChangeShapeType="1"/>
            </p:cNvSpPr>
            <p:nvPr/>
          </p:nvSpPr>
          <p:spPr bwMode="auto">
            <a:xfrm flipH="1" flipV="1">
              <a:off x="1774" y="3387"/>
              <a:ext cx="125" cy="1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6" name="Line 528"/>
            <p:cNvSpPr>
              <a:spLocks noChangeShapeType="1"/>
            </p:cNvSpPr>
            <p:nvPr/>
          </p:nvSpPr>
          <p:spPr bwMode="auto">
            <a:xfrm flipH="1">
              <a:off x="1440" y="3695"/>
              <a:ext cx="62" cy="33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7" name="Line 529"/>
            <p:cNvSpPr>
              <a:spLocks noChangeShapeType="1"/>
            </p:cNvSpPr>
            <p:nvPr/>
          </p:nvSpPr>
          <p:spPr bwMode="auto">
            <a:xfrm flipH="1" flipV="1">
              <a:off x="1372" y="3982"/>
              <a:ext cx="68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8" name="Line 530"/>
            <p:cNvSpPr>
              <a:spLocks noChangeShapeType="1"/>
            </p:cNvSpPr>
            <p:nvPr/>
          </p:nvSpPr>
          <p:spPr bwMode="auto">
            <a:xfrm flipV="1">
              <a:off x="1899" y="310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39" name="Line 531"/>
            <p:cNvSpPr>
              <a:spLocks noChangeShapeType="1"/>
            </p:cNvSpPr>
            <p:nvPr/>
          </p:nvSpPr>
          <p:spPr bwMode="auto">
            <a:xfrm flipV="1">
              <a:off x="2914" y="2739"/>
              <a:ext cx="79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0" name="Line 532"/>
            <p:cNvSpPr>
              <a:spLocks noChangeShapeType="1"/>
            </p:cNvSpPr>
            <p:nvPr/>
          </p:nvSpPr>
          <p:spPr bwMode="auto">
            <a:xfrm>
              <a:off x="3209" y="2760"/>
              <a:ext cx="11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1" name="Line 533"/>
            <p:cNvSpPr>
              <a:spLocks noChangeShapeType="1"/>
            </p:cNvSpPr>
            <p:nvPr/>
          </p:nvSpPr>
          <p:spPr bwMode="auto">
            <a:xfrm>
              <a:off x="1468" y="3191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2" name="Line 534"/>
            <p:cNvSpPr>
              <a:spLocks noChangeShapeType="1"/>
            </p:cNvSpPr>
            <p:nvPr/>
          </p:nvSpPr>
          <p:spPr bwMode="auto">
            <a:xfrm>
              <a:off x="1361" y="3164"/>
              <a:ext cx="107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3" name="Line 535"/>
            <p:cNvSpPr>
              <a:spLocks noChangeShapeType="1"/>
            </p:cNvSpPr>
            <p:nvPr/>
          </p:nvSpPr>
          <p:spPr bwMode="auto">
            <a:xfrm flipH="1" flipV="1">
              <a:off x="1582" y="3105"/>
              <a:ext cx="198" cy="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4" name="Line 536"/>
            <p:cNvSpPr>
              <a:spLocks noChangeShapeType="1"/>
            </p:cNvSpPr>
            <p:nvPr/>
          </p:nvSpPr>
          <p:spPr bwMode="auto">
            <a:xfrm>
              <a:off x="1769" y="3047"/>
              <a:ext cx="11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5" name="Line 537"/>
            <p:cNvSpPr>
              <a:spLocks noChangeShapeType="1"/>
            </p:cNvSpPr>
            <p:nvPr/>
          </p:nvSpPr>
          <p:spPr bwMode="auto">
            <a:xfrm flipV="1">
              <a:off x="2455" y="3095"/>
              <a:ext cx="10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6" name="Line 538"/>
            <p:cNvSpPr>
              <a:spLocks noChangeShapeType="1"/>
            </p:cNvSpPr>
            <p:nvPr/>
          </p:nvSpPr>
          <p:spPr bwMode="auto">
            <a:xfrm>
              <a:off x="2557" y="3095"/>
              <a:ext cx="119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7" name="Line 539"/>
            <p:cNvSpPr>
              <a:spLocks noChangeShapeType="1"/>
            </p:cNvSpPr>
            <p:nvPr/>
          </p:nvSpPr>
          <p:spPr bwMode="auto">
            <a:xfrm flipH="1">
              <a:off x="2517" y="3222"/>
              <a:ext cx="216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8" name="Line 540"/>
            <p:cNvSpPr>
              <a:spLocks noChangeShapeType="1"/>
            </p:cNvSpPr>
            <p:nvPr/>
          </p:nvSpPr>
          <p:spPr bwMode="auto">
            <a:xfrm flipH="1">
              <a:off x="1502" y="3679"/>
              <a:ext cx="6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49" name="Line 541"/>
            <p:cNvSpPr>
              <a:spLocks noChangeShapeType="1"/>
            </p:cNvSpPr>
            <p:nvPr/>
          </p:nvSpPr>
          <p:spPr bwMode="auto">
            <a:xfrm>
              <a:off x="1485" y="350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0" name="Line 542"/>
            <p:cNvSpPr>
              <a:spLocks noChangeShapeType="1"/>
            </p:cNvSpPr>
            <p:nvPr/>
          </p:nvSpPr>
          <p:spPr bwMode="auto">
            <a:xfrm flipH="1" flipV="1">
              <a:off x="1145" y="3605"/>
              <a:ext cx="357" cy="9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1" name="Line 543"/>
            <p:cNvSpPr>
              <a:spLocks noChangeShapeType="1"/>
            </p:cNvSpPr>
            <p:nvPr/>
          </p:nvSpPr>
          <p:spPr bwMode="auto">
            <a:xfrm>
              <a:off x="2194" y="2175"/>
              <a:ext cx="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2" name="Line 544"/>
            <p:cNvSpPr>
              <a:spLocks noChangeShapeType="1"/>
            </p:cNvSpPr>
            <p:nvPr/>
          </p:nvSpPr>
          <p:spPr bwMode="auto">
            <a:xfrm flipH="1" flipV="1">
              <a:off x="2081" y="2250"/>
              <a:ext cx="17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3" name="Line 545"/>
            <p:cNvSpPr>
              <a:spLocks noChangeShapeType="1"/>
            </p:cNvSpPr>
            <p:nvPr/>
          </p:nvSpPr>
          <p:spPr bwMode="auto">
            <a:xfrm flipH="1">
              <a:off x="2205" y="2292"/>
              <a:ext cx="187" cy="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4" name="Line 546"/>
            <p:cNvSpPr>
              <a:spLocks noChangeShapeType="1"/>
            </p:cNvSpPr>
            <p:nvPr/>
          </p:nvSpPr>
          <p:spPr bwMode="auto">
            <a:xfrm flipH="1" flipV="1">
              <a:off x="709" y="3031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5" name="Line 547"/>
            <p:cNvSpPr>
              <a:spLocks noChangeShapeType="1"/>
            </p:cNvSpPr>
            <p:nvPr/>
          </p:nvSpPr>
          <p:spPr bwMode="auto">
            <a:xfrm>
              <a:off x="856" y="2595"/>
              <a:ext cx="85" cy="1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6" name="Line 548"/>
            <p:cNvSpPr>
              <a:spLocks noChangeShapeType="1"/>
            </p:cNvSpPr>
            <p:nvPr/>
          </p:nvSpPr>
          <p:spPr bwMode="auto">
            <a:xfrm flipH="1">
              <a:off x="879" y="2771"/>
              <a:ext cx="62" cy="2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7" name="Line 549"/>
            <p:cNvSpPr>
              <a:spLocks noChangeShapeType="1"/>
            </p:cNvSpPr>
            <p:nvPr/>
          </p:nvSpPr>
          <p:spPr bwMode="auto">
            <a:xfrm flipH="1" flipV="1">
              <a:off x="1570" y="2473"/>
              <a:ext cx="12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8" name="Line 550"/>
            <p:cNvSpPr>
              <a:spLocks noChangeShapeType="1"/>
            </p:cNvSpPr>
            <p:nvPr/>
          </p:nvSpPr>
          <p:spPr bwMode="auto">
            <a:xfrm>
              <a:off x="1797" y="2314"/>
              <a:ext cx="17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59" name="Line 551"/>
            <p:cNvSpPr>
              <a:spLocks noChangeShapeType="1"/>
            </p:cNvSpPr>
            <p:nvPr/>
          </p:nvSpPr>
          <p:spPr bwMode="auto">
            <a:xfrm flipH="1" flipV="1">
              <a:off x="2387" y="3403"/>
              <a:ext cx="6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0" name="Oval 552"/>
            <p:cNvSpPr>
              <a:spLocks noChangeArrowheads="1"/>
            </p:cNvSpPr>
            <p:nvPr/>
          </p:nvSpPr>
          <p:spPr bwMode="auto">
            <a:xfrm>
              <a:off x="2494" y="3446"/>
              <a:ext cx="17" cy="1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1" name="Line 553"/>
            <p:cNvSpPr>
              <a:spLocks noChangeShapeType="1"/>
            </p:cNvSpPr>
            <p:nvPr/>
          </p:nvSpPr>
          <p:spPr bwMode="auto">
            <a:xfrm flipH="1" flipV="1">
              <a:off x="1780" y="3674"/>
              <a:ext cx="51" cy="2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2" name="Line 554"/>
            <p:cNvSpPr>
              <a:spLocks noChangeShapeType="1"/>
            </p:cNvSpPr>
            <p:nvPr/>
          </p:nvSpPr>
          <p:spPr bwMode="auto">
            <a:xfrm>
              <a:off x="2846" y="2308"/>
              <a:ext cx="504" cy="2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3" name="Line 555"/>
            <p:cNvSpPr>
              <a:spLocks noChangeShapeType="1"/>
            </p:cNvSpPr>
            <p:nvPr/>
          </p:nvSpPr>
          <p:spPr bwMode="auto">
            <a:xfrm flipH="1" flipV="1">
              <a:off x="2897" y="2648"/>
              <a:ext cx="96" cy="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4" name="Line 556"/>
            <p:cNvSpPr>
              <a:spLocks noChangeShapeType="1"/>
            </p:cNvSpPr>
            <p:nvPr/>
          </p:nvSpPr>
          <p:spPr bwMode="auto">
            <a:xfrm flipH="1">
              <a:off x="3209" y="2516"/>
              <a:ext cx="141" cy="2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5" name="Line 557"/>
            <p:cNvSpPr>
              <a:spLocks noChangeShapeType="1"/>
            </p:cNvSpPr>
            <p:nvPr/>
          </p:nvSpPr>
          <p:spPr bwMode="auto">
            <a:xfrm flipH="1" flipV="1">
              <a:off x="2993" y="2739"/>
              <a:ext cx="216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6" name="Line 558"/>
            <p:cNvSpPr>
              <a:spLocks noChangeShapeType="1"/>
            </p:cNvSpPr>
            <p:nvPr/>
          </p:nvSpPr>
          <p:spPr bwMode="auto">
            <a:xfrm flipH="1" flipV="1">
              <a:off x="1536" y="3095"/>
              <a:ext cx="4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7" name="Line 559"/>
            <p:cNvSpPr>
              <a:spLocks noChangeShapeType="1"/>
            </p:cNvSpPr>
            <p:nvPr/>
          </p:nvSpPr>
          <p:spPr bwMode="auto">
            <a:xfrm flipH="1" flipV="1">
              <a:off x="1531" y="3058"/>
              <a:ext cx="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8" name="Line 560"/>
            <p:cNvSpPr>
              <a:spLocks noChangeShapeType="1"/>
            </p:cNvSpPr>
            <p:nvPr/>
          </p:nvSpPr>
          <p:spPr bwMode="auto">
            <a:xfrm flipH="1">
              <a:off x="1769" y="301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69" name="Line 561"/>
            <p:cNvSpPr>
              <a:spLocks noChangeShapeType="1"/>
            </p:cNvSpPr>
            <p:nvPr/>
          </p:nvSpPr>
          <p:spPr bwMode="auto">
            <a:xfrm>
              <a:off x="1718" y="2978"/>
              <a:ext cx="62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0" name="Line 562"/>
            <p:cNvSpPr>
              <a:spLocks noChangeShapeType="1"/>
            </p:cNvSpPr>
            <p:nvPr/>
          </p:nvSpPr>
          <p:spPr bwMode="auto">
            <a:xfrm flipH="1">
              <a:off x="1582" y="3047"/>
              <a:ext cx="187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1" name="Line 563"/>
            <p:cNvSpPr>
              <a:spLocks noChangeShapeType="1"/>
            </p:cNvSpPr>
            <p:nvPr/>
          </p:nvSpPr>
          <p:spPr bwMode="auto">
            <a:xfrm>
              <a:off x="709" y="3430"/>
              <a:ext cx="8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2" name="Line 564"/>
            <p:cNvSpPr>
              <a:spLocks noChangeShapeType="1"/>
            </p:cNvSpPr>
            <p:nvPr/>
          </p:nvSpPr>
          <p:spPr bwMode="auto">
            <a:xfrm>
              <a:off x="1270" y="3015"/>
              <a:ext cx="91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3" name="Line 565"/>
            <p:cNvSpPr>
              <a:spLocks noChangeShapeType="1"/>
            </p:cNvSpPr>
            <p:nvPr/>
          </p:nvSpPr>
          <p:spPr bwMode="auto">
            <a:xfrm flipV="1">
              <a:off x="952" y="3031"/>
              <a:ext cx="159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4" name="Line 566"/>
            <p:cNvSpPr>
              <a:spLocks noChangeShapeType="1"/>
            </p:cNvSpPr>
            <p:nvPr/>
          </p:nvSpPr>
          <p:spPr bwMode="auto">
            <a:xfrm flipH="1">
              <a:off x="1174" y="3164"/>
              <a:ext cx="187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5" name="Line 567"/>
            <p:cNvSpPr>
              <a:spLocks noChangeShapeType="1"/>
            </p:cNvSpPr>
            <p:nvPr/>
          </p:nvSpPr>
          <p:spPr bwMode="auto">
            <a:xfrm flipV="1">
              <a:off x="2806" y="4046"/>
              <a:ext cx="35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6" name="Line 568"/>
            <p:cNvSpPr>
              <a:spLocks noChangeShapeType="1"/>
            </p:cNvSpPr>
            <p:nvPr/>
          </p:nvSpPr>
          <p:spPr bwMode="auto">
            <a:xfrm>
              <a:off x="3203" y="4052"/>
              <a:ext cx="45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7" name="Line 569"/>
            <p:cNvSpPr>
              <a:spLocks noChangeShapeType="1"/>
            </p:cNvSpPr>
            <p:nvPr/>
          </p:nvSpPr>
          <p:spPr bwMode="auto">
            <a:xfrm flipV="1">
              <a:off x="1984" y="2393"/>
              <a:ext cx="114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8" name="Line 570"/>
            <p:cNvSpPr>
              <a:spLocks noChangeShapeType="1"/>
            </p:cNvSpPr>
            <p:nvPr/>
          </p:nvSpPr>
          <p:spPr bwMode="auto">
            <a:xfrm>
              <a:off x="2098" y="2393"/>
              <a:ext cx="102" cy="8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79" name="Line 571"/>
            <p:cNvSpPr>
              <a:spLocks noChangeShapeType="1"/>
            </p:cNvSpPr>
            <p:nvPr/>
          </p:nvSpPr>
          <p:spPr bwMode="auto">
            <a:xfrm flipH="1">
              <a:off x="2353" y="3632"/>
              <a:ext cx="130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0" name="Line 572"/>
            <p:cNvSpPr>
              <a:spLocks noChangeShapeType="1"/>
            </p:cNvSpPr>
            <p:nvPr/>
          </p:nvSpPr>
          <p:spPr bwMode="auto">
            <a:xfrm flipV="1">
              <a:off x="2324" y="3552"/>
              <a:ext cx="46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1" name="Line 573"/>
            <p:cNvSpPr>
              <a:spLocks noChangeShapeType="1"/>
            </p:cNvSpPr>
            <p:nvPr/>
          </p:nvSpPr>
          <p:spPr bwMode="auto">
            <a:xfrm flipV="1">
              <a:off x="2613" y="3276"/>
              <a:ext cx="159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2" name="Line 574"/>
            <p:cNvSpPr>
              <a:spLocks noChangeShapeType="1"/>
            </p:cNvSpPr>
            <p:nvPr/>
          </p:nvSpPr>
          <p:spPr bwMode="auto">
            <a:xfrm flipH="1">
              <a:off x="709" y="2553"/>
              <a:ext cx="9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3" name="Line 575"/>
            <p:cNvSpPr>
              <a:spLocks noChangeShapeType="1"/>
            </p:cNvSpPr>
            <p:nvPr/>
          </p:nvSpPr>
          <p:spPr bwMode="auto">
            <a:xfrm>
              <a:off x="1729" y="3531"/>
              <a:ext cx="11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4" name="Line 576"/>
            <p:cNvSpPr>
              <a:spLocks noChangeShapeType="1"/>
            </p:cNvSpPr>
            <p:nvPr/>
          </p:nvSpPr>
          <p:spPr bwMode="auto">
            <a:xfrm flipH="1">
              <a:off x="1508" y="3653"/>
              <a:ext cx="232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5" name="Line 577"/>
            <p:cNvSpPr>
              <a:spLocks noChangeShapeType="1"/>
            </p:cNvSpPr>
            <p:nvPr/>
          </p:nvSpPr>
          <p:spPr bwMode="auto">
            <a:xfrm>
              <a:off x="1485" y="3509"/>
              <a:ext cx="233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6" name="Line 578"/>
            <p:cNvSpPr>
              <a:spLocks noChangeShapeType="1"/>
            </p:cNvSpPr>
            <p:nvPr/>
          </p:nvSpPr>
          <p:spPr bwMode="auto">
            <a:xfrm>
              <a:off x="1718" y="3520"/>
              <a:ext cx="11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7" name="Line 579"/>
            <p:cNvSpPr>
              <a:spLocks noChangeShapeType="1"/>
            </p:cNvSpPr>
            <p:nvPr/>
          </p:nvSpPr>
          <p:spPr bwMode="auto">
            <a:xfrm flipH="1" flipV="1">
              <a:off x="1485" y="3509"/>
              <a:ext cx="2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8" name="Line 580"/>
            <p:cNvSpPr>
              <a:spLocks noChangeShapeType="1"/>
            </p:cNvSpPr>
            <p:nvPr/>
          </p:nvSpPr>
          <p:spPr bwMode="auto">
            <a:xfrm flipH="1">
              <a:off x="1536" y="3345"/>
              <a:ext cx="238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89" name="Line 581"/>
            <p:cNvSpPr>
              <a:spLocks noChangeShapeType="1"/>
            </p:cNvSpPr>
            <p:nvPr/>
          </p:nvSpPr>
          <p:spPr bwMode="auto">
            <a:xfrm>
              <a:off x="1485" y="3233"/>
              <a:ext cx="29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0" name="Line 582"/>
            <p:cNvSpPr>
              <a:spLocks noChangeShapeType="1"/>
            </p:cNvSpPr>
            <p:nvPr/>
          </p:nvSpPr>
          <p:spPr bwMode="auto">
            <a:xfrm flipH="1">
              <a:off x="1774" y="3302"/>
              <a:ext cx="3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1" name="Line 583"/>
            <p:cNvSpPr>
              <a:spLocks noChangeShapeType="1"/>
            </p:cNvSpPr>
            <p:nvPr/>
          </p:nvSpPr>
          <p:spPr bwMode="auto">
            <a:xfrm flipV="1">
              <a:off x="1480" y="323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2" name="Line 584"/>
            <p:cNvSpPr>
              <a:spLocks noChangeShapeType="1"/>
            </p:cNvSpPr>
            <p:nvPr/>
          </p:nvSpPr>
          <p:spPr bwMode="auto">
            <a:xfrm flipH="1">
              <a:off x="1485" y="3403"/>
              <a:ext cx="51" cy="10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3" name="Line 585"/>
            <p:cNvSpPr>
              <a:spLocks noChangeShapeType="1"/>
            </p:cNvSpPr>
            <p:nvPr/>
          </p:nvSpPr>
          <p:spPr bwMode="auto">
            <a:xfrm flipV="1">
              <a:off x="1208" y="3260"/>
              <a:ext cx="272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4" name="Line 586"/>
            <p:cNvSpPr>
              <a:spLocks noChangeShapeType="1"/>
            </p:cNvSpPr>
            <p:nvPr/>
          </p:nvSpPr>
          <p:spPr bwMode="auto">
            <a:xfrm flipH="1" flipV="1">
              <a:off x="1191" y="3462"/>
              <a:ext cx="294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5" name="Line 587"/>
            <p:cNvSpPr>
              <a:spLocks noChangeShapeType="1"/>
            </p:cNvSpPr>
            <p:nvPr/>
          </p:nvSpPr>
          <p:spPr bwMode="auto">
            <a:xfrm>
              <a:off x="1480" y="3260"/>
              <a:ext cx="56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6" name="Line 588"/>
            <p:cNvSpPr>
              <a:spLocks noChangeShapeType="1"/>
            </p:cNvSpPr>
            <p:nvPr/>
          </p:nvSpPr>
          <p:spPr bwMode="auto">
            <a:xfrm>
              <a:off x="1950" y="2096"/>
              <a:ext cx="244" cy="7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7" name="Line 589"/>
            <p:cNvSpPr>
              <a:spLocks noChangeShapeType="1"/>
            </p:cNvSpPr>
            <p:nvPr/>
          </p:nvSpPr>
          <p:spPr bwMode="auto">
            <a:xfrm flipH="1">
              <a:off x="1939" y="2250"/>
              <a:ext cx="142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8" name="Line 590"/>
            <p:cNvSpPr>
              <a:spLocks noChangeShapeType="1"/>
            </p:cNvSpPr>
            <p:nvPr/>
          </p:nvSpPr>
          <p:spPr bwMode="auto">
            <a:xfrm>
              <a:off x="1910" y="2096"/>
              <a:ext cx="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99" name="Line 591"/>
            <p:cNvSpPr>
              <a:spLocks noChangeShapeType="1"/>
            </p:cNvSpPr>
            <p:nvPr/>
          </p:nvSpPr>
          <p:spPr bwMode="auto">
            <a:xfrm flipH="1" flipV="1">
              <a:off x="1854" y="2213"/>
              <a:ext cx="85" cy="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0" name="Line 592"/>
            <p:cNvSpPr>
              <a:spLocks noChangeShapeType="1"/>
            </p:cNvSpPr>
            <p:nvPr/>
          </p:nvSpPr>
          <p:spPr bwMode="auto">
            <a:xfrm flipH="1">
              <a:off x="2081" y="2175"/>
              <a:ext cx="113" cy="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1" name="Line 593"/>
            <p:cNvSpPr>
              <a:spLocks noChangeShapeType="1"/>
            </p:cNvSpPr>
            <p:nvPr/>
          </p:nvSpPr>
          <p:spPr bwMode="auto">
            <a:xfrm flipH="1">
              <a:off x="3078" y="3090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2" name="Line 594"/>
            <p:cNvSpPr>
              <a:spLocks noChangeShapeType="1"/>
            </p:cNvSpPr>
            <p:nvPr/>
          </p:nvSpPr>
          <p:spPr bwMode="auto">
            <a:xfrm flipH="1">
              <a:off x="3248" y="3074"/>
              <a:ext cx="148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3" name="Line 595"/>
            <p:cNvSpPr>
              <a:spLocks noChangeShapeType="1"/>
            </p:cNvSpPr>
            <p:nvPr/>
          </p:nvSpPr>
          <p:spPr bwMode="auto">
            <a:xfrm>
              <a:off x="3220" y="2808"/>
              <a:ext cx="18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4" name="Line 596"/>
            <p:cNvSpPr>
              <a:spLocks noChangeShapeType="1"/>
            </p:cNvSpPr>
            <p:nvPr/>
          </p:nvSpPr>
          <p:spPr bwMode="auto">
            <a:xfrm flipV="1">
              <a:off x="3027" y="2808"/>
              <a:ext cx="19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5" name="Line 597"/>
            <p:cNvSpPr>
              <a:spLocks noChangeShapeType="1"/>
            </p:cNvSpPr>
            <p:nvPr/>
          </p:nvSpPr>
          <p:spPr bwMode="auto">
            <a:xfrm>
              <a:off x="2030" y="3568"/>
              <a:ext cx="141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6" name="Line 598"/>
            <p:cNvSpPr>
              <a:spLocks noChangeShapeType="1"/>
            </p:cNvSpPr>
            <p:nvPr/>
          </p:nvSpPr>
          <p:spPr bwMode="auto">
            <a:xfrm flipH="1" flipV="1">
              <a:off x="1996" y="374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7" name="Line 599"/>
            <p:cNvSpPr>
              <a:spLocks noChangeShapeType="1"/>
            </p:cNvSpPr>
            <p:nvPr/>
          </p:nvSpPr>
          <p:spPr bwMode="auto">
            <a:xfrm flipV="1">
              <a:off x="2914" y="3472"/>
              <a:ext cx="187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8" name="Line 600"/>
            <p:cNvSpPr>
              <a:spLocks noChangeShapeType="1"/>
            </p:cNvSpPr>
            <p:nvPr/>
          </p:nvSpPr>
          <p:spPr bwMode="auto">
            <a:xfrm flipH="1" flipV="1">
              <a:off x="2001" y="1920"/>
              <a:ext cx="34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09" name="Line 601"/>
            <p:cNvSpPr>
              <a:spLocks noChangeShapeType="1"/>
            </p:cNvSpPr>
            <p:nvPr/>
          </p:nvSpPr>
          <p:spPr bwMode="auto">
            <a:xfrm>
              <a:off x="2047" y="1857"/>
              <a:ext cx="572" cy="2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0" name="Line 602"/>
            <p:cNvSpPr>
              <a:spLocks noChangeShapeType="1"/>
            </p:cNvSpPr>
            <p:nvPr/>
          </p:nvSpPr>
          <p:spPr bwMode="auto">
            <a:xfrm>
              <a:off x="1208" y="1851"/>
              <a:ext cx="442" cy="3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1" name="Line 603"/>
            <p:cNvSpPr>
              <a:spLocks noChangeShapeType="1"/>
            </p:cNvSpPr>
            <p:nvPr/>
          </p:nvSpPr>
          <p:spPr bwMode="auto">
            <a:xfrm flipV="1">
              <a:off x="2415" y="3679"/>
              <a:ext cx="187" cy="1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2" name="Line 604"/>
            <p:cNvSpPr>
              <a:spLocks noChangeShapeType="1"/>
            </p:cNvSpPr>
            <p:nvPr/>
          </p:nvSpPr>
          <p:spPr bwMode="auto">
            <a:xfrm flipV="1">
              <a:off x="1780" y="3196"/>
              <a:ext cx="6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3" name="Line 605"/>
            <p:cNvSpPr>
              <a:spLocks noChangeShapeType="1"/>
            </p:cNvSpPr>
            <p:nvPr/>
          </p:nvSpPr>
          <p:spPr bwMode="auto">
            <a:xfrm>
              <a:off x="2047" y="3201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4" name="Line 606"/>
            <p:cNvSpPr>
              <a:spLocks noChangeShapeType="1"/>
            </p:cNvSpPr>
            <p:nvPr/>
          </p:nvSpPr>
          <p:spPr bwMode="auto">
            <a:xfrm flipV="1">
              <a:off x="1786" y="3137"/>
              <a:ext cx="113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5" name="Line 607"/>
            <p:cNvSpPr>
              <a:spLocks noChangeShapeType="1"/>
            </p:cNvSpPr>
            <p:nvPr/>
          </p:nvSpPr>
          <p:spPr bwMode="auto">
            <a:xfrm flipH="1" flipV="1">
              <a:off x="1808" y="3302"/>
              <a:ext cx="119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6" name="Line 608"/>
            <p:cNvSpPr>
              <a:spLocks noChangeShapeType="1"/>
            </p:cNvSpPr>
            <p:nvPr/>
          </p:nvSpPr>
          <p:spPr bwMode="auto">
            <a:xfrm>
              <a:off x="1899" y="3137"/>
              <a:ext cx="7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7" name="Line 609"/>
            <p:cNvSpPr>
              <a:spLocks noChangeShapeType="1"/>
            </p:cNvSpPr>
            <p:nvPr/>
          </p:nvSpPr>
          <p:spPr bwMode="auto">
            <a:xfrm flipH="1" flipV="1">
              <a:off x="1780" y="3254"/>
              <a:ext cx="2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8" name="Line 610"/>
            <p:cNvSpPr>
              <a:spLocks noChangeShapeType="1"/>
            </p:cNvSpPr>
            <p:nvPr/>
          </p:nvSpPr>
          <p:spPr bwMode="auto">
            <a:xfrm flipV="1">
              <a:off x="2302" y="3137"/>
              <a:ext cx="153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19" name="Line 611"/>
            <p:cNvSpPr>
              <a:spLocks noChangeShapeType="1"/>
            </p:cNvSpPr>
            <p:nvPr/>
          </p:nvSpPr>
          <p:spPr bwMode="auto">
            <a:xfrm flipV="1">
              <a:off x="2302" y="3143"/>
              <a:ext cx="1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0" name="Line 612"/>
            <p:cNvSpPr>
              <a:spLocks noChangeShapeType="1"/>
            </p:cNvSpPr>
            <p:nvPr/>
          </p:nvSpPr>
          <p:spPr bwMode="auto">
            <a:xfrm>
              <a:off x="2455" y="313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1" name="Line 613"/>
            <p:cNvSpPr>
              <a:spLocks noChangeShapeType="1"/>
            </p:cNvSpPr>
            <p:nvPr/>
          </p:nvSpPr>
          <p:spPr bwMode="auto">
            <a:xfrm flipH="1" flipV="1">
              <a:off x="2341" y="3265"/>
              <a:ext cx="63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2" name="Line 614"/>
            <p:cNvSpPr>
              <a:spLocks noChangeShapeType="1"/>
            </p:cNvSpPr>
            <p:nvPr/>
          </p:nvSpPr>
          <p:spPr bwMode="auto">
            <a:xfrm flipV="1">
              <a:off x="2534" y="2803"/>
              <a:ext cx="11" cy="1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3" name="Line 615"/>
            <p:cNvSpPr>
              <a:spLocks noChangeShapeType="1"/>
            </p:cNvSpPr>
            <p:nvPr/>
          </p:nvSpPr>
          <p:spPr bwMode="auto">
            <a:xfrm flipH="1" flipV="1">
              <a:off x="2534" y="2951"/>
              <a:ext cx="102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4" name="Line 616"/>
            <p:cNvSpPr>
              <a:spLocks noChangeShapeType="1"/>
            </p:cNvSpPr>
            <p:nvPr/>
          </p:nvSpPr>
          <p:spPr bwMode="auto">
            <a:xfrm>
              <a:off x="2545" y="2803"/>
              <a:ext cx="165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5" name="Line 617"/>
            <p:cNvSpPr>
              <a:spLocks noChangeShapeType="1"/>
            </p:cNvSpPr>
            <p:nvPr/>
          </p:nvSpPr>
          <p:spPr bwMode="auto">
            <a:xfrm flipH="1" flipV="1">
              <a:off x="1950" y="3377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6" name="Line 618"/>
            <p:cNvSpPr>
              <a:spLocks noChangeShapeType="1"/>
            </p:cNvSpPr>
            <p:nvPr/>
          </p:nvSpPr>
          <p:spPr bwMode="auto">
            <a:xfrm flipH="1" flipV="1">
              <a:off x="1927" y="3323"/>
              <a:ext cx="23" cy="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7" name="Line 619"/>
            <p:cNvSpPr>
              <a:spLocks noChangeShapeType="1"/>
            </p:cNvSpPr>
            <p:nvPr/>
          </p:nvSpPr>
          <p:spPr bwMode="auto">
            <a:xfrm flipV="1">
              <a:off x="1927" y="3302"/>
              <a:ext cx="6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8" name="Line 620"/>
            <p:cNvSpPr>
              <a:spLocks noChangeShapeType="1"/>
            </p:cNvSpPr>
            <p:nvPr/>
          </p:nvSpPr>
          <p:spPr bwMode="auto">
            <a:xfrm flipH="1" flipV="1">
              <a:off x="2585" y="3637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29" name="Line 621"/>
            <p:cNvSpPr>
              <a:spLocks noChangeShapeType="1"/>
            </p:cNvSpPr>
            <p:nvPr/>
          </p:nvSpPr>
          <p:spPr bwMode="auto">
            <a:xfrm>
              <a:off x="2630" y="3525"/>
              <a:ext cx="28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0" name="Line 622"/>
            <p:cNvSpPr>
              <a:spLocks noChangeShapeType="1"/>
            </p:cNvSpPr>
            <p:nvPr/>
          </p:nvSpPr>
          <p:spPr bwMode="auto">
            <a:xfrm flipH="1">
              <a:off x="2772" y="3568"/>
              <a:ext cx="142" cy="2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1" name="Line 623"/>
            <p:cNvSpPr>
              <a:spLocks noChangeShapeType="1"/>
            </p:cNvSpPr>
            <p:nvPr/>
          </p:nvSpPr>
          <p:spPr bwMode="auto">
            <a:xfrm flipH="1" flipV="1">
              <a:off x="2602" y="3679"/>
              <a:ext cx="170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2" name="Line 624"/>
            <p:cNvSpPr>
              <a:spLocks noChangeShapeType="1"/>
            </p:cNvSpPr>
            <p:nvPr/>
          </p:nvSpPr>
          <p:spPr bwMode="auto">
            <a:xfrm flipH="1" flipV="1">
              <a:off x="3781" y="3711"/>
              <a:ext cx="1157" cy="1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3" name="Line 625"/>
            <p:cNvSpPr>
              <a:spLocks noChangeShapeType="1"/>
            </p:cNvSpPr>
            <p:nvPr/>
          </p:nvSpPr>
          <p:spPr bwMode="auto">
            <a:xfrm flipH="1" flipV="1">
              <a:off x="3526" y="3233"/>
              <a:ext cx="85" cy="20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4" name="Line 626"/>
            <p:cNvSpPr>
              <a:spLocks noChangeShapeType="1"/>
            </p:cNvSpPr>
            <p:nvPr/>
          </p:nvSpPr>
          <p:spPr bwMode="auto">
            <a:xfrm flipV="1">
              <a:off x="2619" y="2037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5" name="Line 627"/>
            <p:cNvSpPr>
              <a:spLocks noChangeShapeType="1"/>
            </p:cNvSpPr>
            <p:nvPr/>
          </p:nvSpPr>
          <p:spPr bwMode="auto">
            <a:xfrm>
              <a:off x="2710" y="2037"/>
              <a:ext cx="136" cy="2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6" name="Line 628"/>
            <p:cNvSpPr>
              <a:spLocks noChangeShapeType="1"/>
            </p:cNvSpPr>
            <p:nvPr/>
          </p:nvSpPr>
          <p:spPr bwMode="auto">
            <a:xfrm flipH="1" flipV="1">
              <a:off x="2392" y="2292"/>
              <a:ext cx="6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7" name="Line 629"/>
            <p:cNvSpPr>
              <a:spLocks noChangeShapeType="1"/>
            </p:cNvSpPr>
            <p:nvPr/>
          </p:nvSpPr>
          <p:spPr bwMode="auto">
            <a:xfrm flipH="1">
              <a:off x="2511" y="2547"/>
              <a:ext cx="159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8" name="Line 630"/>
            <p:cNvSpPr>
              <a:spLocks noChangeShapeType="1"/>
            </p:cNvSpPr>
            <p:nvPr/>
          </p:nvSpPr>
          <p:spPr bwMode="auto">
            <a:xfrm flipV="1">
              <a:off x="2392" y="2138"/>
              <a:ext cx="97" cy="1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39" name="Line 631"/>
            <p:cNvSpPr>
              <a:spLocks noChangeShapeType="1"/>
            </p:cNvSpPr>
            <p:nvPr/>
          </p:nvSpPr>
          <p:spPr bwMode="auto">
            <a:xfrm flipH="1">
              <a:off x="2772" y="2308"/>
              <a:ext cx="74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0" name="Oval 632"/>
            <p:cNvSpPr>
              <a:spLocks noChangeArrowheads="1"/>
            </p:cNvSpPr>
            <p:nvPr/>
          </p:nvSpPr>
          <p:spPr bwMode="auto">
            <a:xfrm>
              <a:off x="2613" y="2059"/>
              <a:ext cx="17" cy="1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1" name="Line 633"/>
            <p:cNvSpPr>
              <a:spLocks noChangeShapeType="1"/>
            </p:cNvSpPr>
            <p:nvPr/>
          </p:nvSpPr>
          <p:spPr bwMode="auto">
            <a:xfrm flipH="1">
              <a:off x="2047" y="1554"/>
              <a:ext cx="41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2" name="Line 634"/>
            <p:cNvSpPr>
              <a:spLocks noChangeShapeType="1"/>
            </p:cNvSpPr>
            <p:nvPr/>
          </p:nvSpPr>
          <p:spPr bwMode="auto">
            <a:xfrm flipH="1" flipV="1">
              <a:off x="1037" y="1198"/>
              <a:ext cx="618" cy="5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3" name="Line 635"/>
            <p:cNvSpPr>
              <a:spLocks noChangeShapeType="1"/>
            </p:cNvSpPr>
            <p:nvPr/>
          </p:nvSpPr>
          <p:spPr bwMode="auto">
            <a:xfrm flipH="1">
              <a:off x="1984" y="1857"/>
              <a:ext cx="63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4" name="Line 636"/>
            <p:cNvSpPr>
              <a:spLocks noChangeShapeType="1"/>
            </p:cNvSpPr>
            <p:nvPr/>
          </p:nvSpPr>
          <p:spPr bwMode="auto">
            <a:xfrm flipH="1" flipV="1">
              <a:off x="2636" y="2999"/>
              <a:ext cx="40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5" name="Line 637"/>
            <p:cNvSpPr>
              <a:spLocks noChangeShapeType="1"/>
            </p:cNvSpPr>
            <p:nvPr/>
          </p:nvSpPr>
          <p:spPr bwMode="auto">
            <a:xfrm flipV="1">
              <a:off x="2710" y="282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6" name="Line 638"/>
            <p:cNvSpPr>
              <a:spLocks noChangeShapeType="1"/>
            </p:cNvSpPr>
            <p:nvPr/>
          </p:nvSpPr>
          <p:spPr bwMode="auto">
            <a:xfrm flipH="1" flipV="1">
              <a:off x="2676" y="3095"/>
              <a:ext cx="6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7" name="Line 639"/>
            <p:cNvSpPr>
              <a:spLocks noChangeShapeType="1"/>
            </p:cNvSpPr>
            <p:nvPr/>
          </p:nvSpPr>
          <p:spPr bwMode="auto">
            <a:xfrm flipV="1">
              <a:off x="2636" y="2829"/>
              <a:ext cx="74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48" name="Line 640"/>
            <p:cNvSpPr>
              <a:spLocks noChangeShapeType="1"/>
            </p:cNvSpPr>
            <p:nvPr/>
          </p:nvSpPr>
          <p:spPr bwMode="auto">
            <a:xfrm>
              <a:off x="2047" y="3206"/>
              <a:ext cx="25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42"/>
            <p:cNvGrpSpPr>
              <a:grpSpLocks/>
            </p:cNvGrpSpPr>
            <p:nvPr/>
          </p:nvGrpSpPr>
          <p:grpSpPr bwMode="auto">
            <a:xfrm>
              <a:off x="709" y="937"/>
              <a:ext cx="3072" cy="3279"/>
              <a:chOff x="709" y="937"/>
              <a:chExt cx="3072" cy="3279"/>
            </a:xfrm>
          </p:grpSpPr>
          <p:sp>
            <p:nvSpPr>
              <p:cNvPr id="94850" name="Line 642"/>
              <p:cNvSpPr>
                <a:spLocks noChangeShapeType="1"/>
              </p:cNvSpPr>
              <p:nvPr/>
            </p:nvSpPr>
            <p:spPr bwMode="auto">
              <a:xfrm flipV="1">
                <a:off x="2030" y="3206"/>
                <a:ext cx="1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1" name="Line 643"/>
              <p:cNvSpPr>
                <a:spLocks noChangeShapeType="1"/>
              </p:cNvSpPr>
              <p:nvPr/>
            </p:nvSpPr>
            <p:spPr bwMode="auto">
              <a:xfrm>
                <a:off x="2302" y="3206"/>
                <a:ext cx="1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2" name="Line 644"/>
              <p:cNvSpPr>
                <a:spLocks noChangeShapeType="1"/>
              </p:cNvSpPr>
              <p:nvPr/>
            </p:nvSpPr>
            <p:spPr bwMode="auto">
              <a:xfrm flipV="1">
                <a:off x="1247" y="2617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3" name="Line 645"/>
              <p:cNvSpPr>
                <a:spLocks noChangeShapeType="1"/>
              </p:cNvSpPr>
              <p:nvPr/>
            </p:nvSpPr>
            <p:spPr bwMode="auto">
              <a:xfrm flipV="1">
                <a:off x="1247" y="2670"/>
                <a:ext cx="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4" name="Line 646"/>
              <p:cNvSpPr>
                <a:spLocks noChangeShapeType="1"/>
              </p:cNvSpPr>
              <p:nvPr/>
            </p:nvSpPr>
            <p:spPr bwMode="auto">
              <a:xfrm>
                <a:off x="1315" y="2617"/>
                <a:ext cx="9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5" name="Line 647"/>
              <p:cNvSpPr>
                <a:spLocks noChangeShapeType="1"/>
              </p:cNvSpPr>
              <p:nvPr/>
            </p:nvSpPr>
            <p:spPr bwMode="auto">
              <a:xfrm flipH="1">
                <a:off x="2500" y="3270"/>
                <a:ext cx="17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6" name="Line 648"/>
              <p:cNvSpPr>
                <a:spLocks noChangeShapeType="1"/>
              </p:cNvSpPr>
              <p:nvPr/>
            </p:nvSpPr>
            <p:spPr bwMode="auto">
              <a:xfrm>
                <a:off x="2511" y="327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7" name="Line 649"/>
              <p:cNvSpPr>
                <a:spLocks noChangeShapeType="1"/>
              </p:cNvSpPr>
              <p:nvPr/>
            </p:nvSpPr>
            <p:spPr bwMode="auto">
              <a:xfrm flipH="1" flipV="1">
                <a:off x="2404" y="3270"/>
                <a:ext cx="96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8" name="Line 650"/>
              <p:cNvSpPr>
                <a:spLocks noChangeShapeType="1"/>
              </p:cNvSpPr>
              <p:nvPr/>
            </p:nvSpPr>
            <p:spPr bwMode="auto">
              <a:xfrm>
                <a:off x="2404" y="3270"/>
                <a:ext cx="107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9" name="Line 651"/>
              <p:cNvSpPr>
                <a:spLocks noChangeShapeType="1"/>
              </p:cNvSpPr>
              <p:nvPr/>
            </p:nvSpPr>
            <p:spPr bwMode="auto">
              <a:xfrm flipH="1" flipV="1">
                <a:off x="2103" y="2080"/>
                <a:ext cx="9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0" name="Line 652"/>
              <p:cNvSpPr>
                <a:spLocks noChangeShapeType="1"/>
              </p:cNvSpPr>
              <p:nvPr/>
            </p:nvSpPr>
            <p:spPr bwMode="auto">
              <a:xfrm flipH="1" flipV="1">
                <a:off x="2035" y="1989"/>
                <a:ext cx="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1" name="Line 653"/>
              <p:cNvSpPr>
                <a:spLocks noChangeShapeType="1"/>
              </p:cNvSpPr>
              <p:nvPr/>
            </p:nvSpPr>
            <p:spPr bwMode="auto">
              <a:xfrm flipH="1">
                <a:off x="2200" y="2138"/>
                <a:ext cx="28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2" name="Line 654"/>
              <p:cNvSpPr>
                <a:spLocks noChangeShapeType="1"/>
              </p:cNvSpPr>
              <p:nvPr/>
            </p:nvSpPr>
            <p:spPr bwMode="auto">
              <a:xfrm>
                <a:off x="2035" y="1989"/>
                <a:ext cx="58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3" name="Line 655"/>
              <p:cNvSpPr>
                <a:spLocks noChangeShapeType="1"/>
              </p:cNvSpPr>
              <p:nvPr/>
            </p:nvSpPr>
            <p:spPr bwMode="auto">
              <a:xfrm flipH="1">
                <a:off x="2489" y="2064"/>
                <a:ext cx="130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4" name="Line 656"/>
              <p:cNvSpPr>
                <a:spLocks noChangeShapeType="1"/>
              </p:cNvSpPr>
              <p:nvPr/>
            </p:nvSpPr>
            <p:spPr bwMode="auto">
              <a:xfrm>
                <a:off x="1939" y="2383"/>
                <a:ext cx="45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5" name="Line 657"/>
              <p:cNvSpPr>
                <a:spLocks noChangeShapeType="1"/>
              </p:cNvSpPr>
              <p:nvPr/>
            </p:nvSpPr>
            <p:spPr bwMode="auto">
              <a:xfrm flipV="1">
                <a:off x="1746" y="2425"/>
                <a:ext cx="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6" name="Line 658"/>
              <p:cNvSpPr>
                <a:spLocks noChangeShapeType="1"/>
              </p:cNvSpPr>
              <p:nvPr/>
            </p:nvSpPr>
            <p:spPr bwMode="auto">
              <a:xfrm flipH="1">
                <a:off x="1956" y="2415"/>
                <a:ext cx="28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7" name="Line 659"/>
              <p:cNvSpPr>
                <a:spLocks noChangeShapeType="1"/>
              </p:cNvSpPr>
              <p:nvPr/>
            </p:nvSpPr>
            <p:spPr bwMode="auto">
              <a:xfrm flipH="1" flipV="1">
                <a:off x="2846" y="3951"/>
                <a:ext cx="31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8" name="Line 660"/>
              <p:cNvSpPr>
                <a:spLocks noChangeShapeType="1"/>
              </p:cNvSpPr>
              <p:nvPr/>
            </p:nvSpPr>
            <p:spPr bwMode="auto">
              <a:xfrm flipH="1">
                <a:off x="3203" y="3780"/>
                <a:ext cx="210" cy="27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9" name="Line 661"/>
              <p:cNvSpPr>
                <a:spLocks noChangeShapeType="1"/>
              </p:cNvSpPr>
              <p:nvPr/>
            </p:nvSpPr>
            <p:spPr bwMode="auto">
              <a:xfrm flipH="1" flipV="1">
                <a:off x="3163" y="4046"/>
                <a:ext cx="40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0" name="Line 662"/>
              <p:cNvSpPr>
                <a:spLocks noChangeShapeType="1"/>
              </p:cNvSpPr>
              <p:nvPr/>
            </p:nvSpPr>
            <p:spPr bwMode="auto">
              <a:xfrm flipV="1">
                <a:off x="2772" y="3642"/>
                <a:ext cx="482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1" name="Line 663"/>
              <p:cNvSpPr>
                <a:spLocks noChangeShapeType="1"/>
              </p:cNvSpPr>
              <p:nvPr/>
            </p:nvSpPr>
            <p:spPr bwMode="auto">
              <a:xfrm flipV="1">
                <a:off x="2772" y="3828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2" name="Line 664"/>
              <p:cNvSpPr>
                <a:spLocks noChangeShapeType="1"/>
              </p:cNvSpPr>
              <p:nvPr/>
            </p:nvSpPr>
            <p:spPr bwMode="auto">
              <a:xfrm flipV="1">
                <a:off x="2772" y="382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3" name="Line 665"/>
              <p:cNvSpPr>
                <a:spLocks noChangeShapeType="1"/>
              </p:cNvSpPr>
              <p:nvPr/>
            </p:nvSpPr>
            <p:spPr bwMode="auto">
              <a:xfrm flipH="1">
                <a:off x="3413" y="3711"/>
                <a:ext cx="3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4" name="Line 666"/>
              <p:cNvSpPr>
                <a:spLocks noChangeShapeType="1"/>
              </p:cNvSpPr>
              <p:nvPr/>
            </p:nvSpPr>
            <p:spPr bwMode="auto">
              <a:xfrm>
                <a:off x="3118" y="3430"/>
                <a:ext cx="493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5" name="Line 667"/>
              <p:cNvSpPr>
                <a:spLocks noChangeShapeType="1"/>
              </p:cNvSpPr>
              <p:nvPr/>
            </p:nvSpPr>
            <p:spPr bwMode="auto">
              <a:xfrm flipV="1">
                <a:off x="3101" y="3446"/>
                <a:ext cx="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6" name="Line 668"/>
              <p:cNvSpPr>
                <a:spLocks noChangeShapeType="1"/>
              </p:cNvSpPr>
              <p:nvPr/>
            </p:nvSpPr>
            <p:spPr bwMode="auto">
              <a:xfrm flipH="1" flipV="1">
                <a:off x="3101" y="3472"/>
                <a:ext cx="153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7" name="Line 669"/>
              <p:cNvSpPr>
                <a:spLocks noChangeShapeType="1"/>
              </p:cNvSpPr>
              <p:nvPr/>
            </p:nvSpPr>
            <p:spPr bwMode="auto">
              <a:xfrm>
                <a:off x="3611" y="3435"/>
                <a:ext cx="17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8" name="Line 670"/>
              <p:cNvSpPr>
                <a:spLocks noChangeShapeType="1"/>
              </p:cNvSpPr>
              <p:nvPr/>
            </p:nvSpPr>
            <p:spPr bwMode="auto">
              <a:xfrm flipH="1" flipV="1">
                <a:off x="3254" y="3642"/>
                <a:ext cx="159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9" name="Line 671"/>
              <p:cNvSpPr>
                <a:spLocks noChangeShapeType="1"/>
              </p:cNvSpPr>
              <p:nvPr/>
            </p:nvSpPr>
            <p:spPr bwMode="auto">
              <a:xfrm flipH="1">
                <a:off x="1797" y="2245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0" name="Line 672"/>
              <p:cNvSpPr>
                <a:spLocks noChangeShapeType="1"/>
              </p:cNvSpPr>
              <p:nvPr/>
            </p:nvSpPr>
            <p:spPr bwMode="auto">
              <a:xfrm flipH="1">
                <a:off x="1576" y="2314"/>
                <a:ext cx="22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1" name="Line 673"/>
              <p:cNvSpPr>
                <a:spLocks noChangeShapeType="1"/>
              </p:cNvSpPr>
              <p:nvPr/>
            </p:nvSpPr>
            <p:spPr bwMode="auto">
              <a:xfrm flipH="1" flipV="1">
                <a:off x="2064" y="2739"/>
                <a:ext cx="73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2" name="Line 674"/>
              <p:cNvSpPr>
                <a:spLocks noChangeShapeType="1"/>
              </p:cNvSpPr>
              <p:nvPr/>
            </p:nvSpPr>
            <p:spPr bwMode="auto">
              <a:xfrm>
                <a:off x="1616" y="2781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3" name="Line 675"/>
              <p:cNvSpPr>
                <a:spLocks noChangeShapeType="1"/>
              </p:cNvSpPr>
              <p:nvPr/>
            </p:nvSpPr>
            <p:spPr bwMode="auto">
              <a:xfrm flipV="1">
                <a:off x="1468" y="2776"/>
                <a:ext cx="114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4" name="Line 676"/>
              <p:cNvSpPr>
                <a:spLocks noChangeShapeType="1"/>
              </p:cNvSpPr>
              <p:nvPr/>
            </p:nvSpPr>
            <p:spPr bwMode="auto">
              <a:xfrm flipH="1" flipV="1">
                <a:off x="1440" y="2946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5" name="Line 677"/>
              <p:cNvSpPr>
                <a:spLocks noChangeShapeType="1"/>
              </p:cNvSpPr>
              <p:nvPr/>
            </p:nvSpPr>
            <p:spPr bwMode="auto">
              <a:xfrm flipH="1">
                <a:off x="1667" y="2834"/>
                <a:ext cx="1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6" name="Line 678"/>
              <p:cNvSpPr>
                <a:spLocks noChangeShapeType="1"/>
              </p:cNvSpPr>
              <p:nvPr/>
            </p:nvSpPr>
            <p:spPr bwMode="auto">
              <a:xfrm flipH="1">
                <a:off x="2619" y="3951"/>
                <a:ext cx="227" cy="2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7" name="Line 679"/>
              <p:cNvSpPr>
                <a:spLocks noChangeShapeType="1"/>
              </p:cNvSpPr>
              <p:nvPr/>
            </p:nvSpPr>
            <p:spPr bwMode="auto">
              <a:xfrm flipV="1">
                <a:off x="2489" y="3876"/>
                <a:ext cx="28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8" name="Line 680"/>
              <p:cNvSpPr>
                <a:spLocks noChangeShapeType="1"/>
              </p:cNvSpPr>
              <p:nvPr/>
            </p:nvSpPr>
            <p:spPr bwMode="auto">
              <a:xfrm>
                <a:off x="2772" y="3876"/>
                <a:ext cx="7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9" name="Line 681"/>
              <p:cNvSpPr>
                <a:spLocks noChangeShapeType="1"/>
              </p:cNvSpPr>
              <p:nvPr/>
            </p:nvSpPr>
            <p:spPr bwMode="auto">
              <a:xfrm flipH="1" flipV="1">
                <a:off x="2670" y="2547"/>
                <a:ext cx="68" cy="22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0" name="Line 682"/>
              <p:cNvSpPr>
                <a:spLocks noChangeShapeType="1"/>
              </p:cNvSpPr>
              <p:nvPr/>
            </p:nvSpPr>
            <p:spPr bwMode="auto">
              <a:xfrm flipH="1">
                <a:off x="2738" y="2648"/>
                <a:ext cx="15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1" name="Line 683"/>
              <p:cNvSpPr>
                <a:spLocks noChangeShapeType="1"/>
              </p:cNvSpPr>
              <p:nvPr/>
            </p:nvSpPr>
            <p:spPr bwMode="auto">
              <a:xfrm>
                <a:off x="2772" y="2452"/>
                <a:ext cx="125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2" name="Line 684"/>
              <p:cNvSpPr>
                <a:spLocks noChangeShapeType="1"/>
              </p:cNvSpPr>
              <p:nvPr/>
            </p:nvSpPr>
            <p:spPr bwMode="auto">
              <a:xfrm flipV="1">
                <a:off x="2670" y="2452"/>
                <a:ext cx="102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3" name="Line 685"/>
              <p:cNvSpPr>
                <a:spLocks noChangeShapeType="1"/>
              </p:cNvSpPr>
              <p:nvPr/>
            </p:nvSpPr>
            <p:spPr bwMode="auto">
              <a:xfrm flipH="1" flipV="1">
                <a:off x="2177" y="3414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4" name="Line 686"/>
              <p:cNvSpPr>
                <a:spLocks noChangeShapeType="1"/>
              </p:cNvSpPr>
              <p:nvPr/>
            </p:nvSpPr>
            <p:spPr bwMode="auto">
              <a:xfrm flipH="1">
                <a:off x="2228" y="3456"/>
                <a:ext cx="6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5" name="Line 687"/>
              <p:cNvSpPr>
                <a:spLocks noChangeShapeType="1"/>
              </p:cNvSpPr>
              <p:nvPr/>
            </p:nvSpPr>
            <p:spPr bwMode="auto">
              <a:xfrm flipH="1">
                <a:off x="2296" y="3419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6" name="Line 688"/>
              <p:cNvSpPr>
                <a:spLocks noChangeShapeType="1"/>
              </p:cNvSpPr>
              <p:nvPr/>
            </p:nvSpPr>
            <p:spPr bwMode="auto">
              <a:xfrm flipH="1">
                <a:off x="2330" y="3706"/>
                <a:ext cx="2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7" name="Line 689"/>
              <p:cNvSpPr>
                <a:spLocks noChangeShapeType="1"/>
              </p:cNvSpPr>
              <p:nvPr/>
            </p:nvSpPr>
            <p:spPr bwMode="auto">
              <a:xfrm flipV="1">
                <a:off x="2171" y="3557"/>
                <a:ext cx="5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8" name="Line 690"/>
              <p:cNvSpPr>
                <a:spLocks noChangeShapeType="1"/>
              </p:cNvSpPr>
              <p:nvPr/>
            </p:nvSpPr>
            <p:spPr bwMode="auto">
              <a:xfrm>
                <a:off x="2228" y="3557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9" name="Line 691"/>
              <p:cNvSpPr>
                <a:spLocks noChangeShapeType="1"/>
              </p:cNvSpPr>
              <p:nvPr/>
            </p:nvSpPr>
            <p:spPr bwMode="auto">
              <a:xfrm>
                <a:off x="2324" y="3563"/>
                <a:ext cx="29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0" name="Line 692"/>
              <p:cNvSpPr>
                <a:spLocks noChangeShapeType="1"/>
              </p:cNvSpPr>
              <p:nvPr/>
            </p:nvSpPr>
            <p:spPr bwMode="auto">
              <a:xfrm flipH="1" flipV="1">
                <a:off x="2171" y="3594"/>
                <a:ext cx="51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1" name="Line 693"/>
              <p:cNvSpPr>
                <a:spLocks noChangeShapeType="1"/>
              </p:cNvSpPr>
              <p:nvPr/>
            </p:nvSpPr>
            <p:spPr bwMode="auto">
              <a:xfrm flipH="1" flipV="1">
                <a:off x="2733" y="3222"/>
                <a:ext cx="39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2" name="Line 694"/>
              <p:cNvSpPr>
                <a:spLocks noChangeShapeType="1"/>
              </p:cNvSpPr>
              <p:nvPr/>
            </p:nvSpPr>
            <p:spPr bwMode="auto">
              <a:xfrm flipV="1">
                <a:off x="2733" y="3137"/>
                <a:ext cx="5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3" name="Line 695"/>
              <p:cNvSpPr>
                <a:spLocks noChangeShapeType="1"/>
              </p:cNvSpPr>
              <p:nvPr/>
            </p:nvSpPr>
            <p:spPr bwMode="auto">
              <a:xfrm flipH="1" flipV="1">
                <a:off x="2772" y="3276"/>
                <a:ext cx="14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4" name="Line 696"/>
              <p:cNvSpPr>
                <a:spLocks noChangeShapeType="1"/>
              </p:cNvSpPr>
              <p:nvPr/>
            </p:nvSpPr>
            <p:spPr bwMode="auto">
              <a:xfrm>
                <a:off x="3005" y="3036"/>
                <a:ext cx="3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5" name="Line 697"/>
              <p:cNvSpPr>
                <a:spLocks noChangeShapeType="1"/>
              </p:cNvSpPr>
              <p:nvPr/>
            </p:nvSpPr>
            <p:spPr bwMode="auto">
              <a:xfrm flipV="1">
                <a:off x="2738" y="3090"/>
                <a:ext cx="74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6" name="Line 698"/>
              <p:cNvSpPr>
                <a:spLocks noChangeShapeType="1"/>
              </p:cNvSpPr>
              <p:nvPr/>
            </p:nvSpPr>
            <p:spPr bwMode="auto">
              <a:xfrm flipH="1" flipV="1">
                <a:off x="1842" y="3653"/>
                <a:ext cx="125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7" name="Line 699"/>
              <p:cNvSpPr>
                <a:spLocks noChangeShapeType="1"/>
              </p:cNvSpPr>
              <p:nvPr/>
            </p:nvSpPr>
            <p:spPr bwMode="auto">
              <a:xfrm>
                <a:off x="2018" y="3052"/>
                <a:ext cx="131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8" name="Line 700"/>
              <p:cNvSpPr>
                <a:spLocks noChangeShapeType="1"/>
              </p:cNvSpPr>
              <p:nvPr/>
            </p:nvSpPr>
            <p:spPr bwMode="auto">
              <a:xfrm flipH="1">
                <a:off x="2047" y="3079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9" name="Line 701"/>
              <p:cNvSpPr>
                <a:spLocks noChangeShapeType="1"/>
              </p:cNvSpPr>
              <p:nvPr/>
            </p:nvSpPr>
            <p:spPr bwMode="auto">
              <a:xfrm flipV="1">
                <a:off x="1973" y="3058"/>
                <a:ext cx="40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0" name="Line 702"/>
              <p:cNvSpPr>
                <a:spLocks noChangeShapeType="1"/>
              </p:cNvSpPr>
              <p:nvPr/>
            </p:nvSpPr>
            <p:spPr bwMode="auto">
              <a:xfrm flipH="1" flipV="1">
                <a:off x="1973" y="3153"/>
                <a:ext cx="7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1" name="Line 703"/>
              <p:cNvSpPr>
                <a:spLocks noChangeShapeType="1"/>
              </p:cNvSpPr>
              <p:nvPr/>
            </p:nvSpPr>
            <p:spPr bwMode="auto">
              <a:xfrm flipH="1">
                <a:off x="1270" y="2951"/>
                <a:ext cx="96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2" name="Line 704"/>
              <p:cNvSpPr>
                <a:spLocks noChangeShapeType="1"/>
              </p:cNvSpPr>
              <p:nvPr/>
            </p:nvSpPr>
            <p:spPr bwMode="auto">
              <a:xfrm flipV="1">
                <a:off x="1111" y="2861"/>
                <a:ext cx="91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3" name="Line 705"/>
              <p:cNvSpPr>
                <a:spLocks noChangeShapeType="1"/>
              </p:cNvSpPr>
              <p:nvPr/>
            </p:nvSpPr>
            <p:spPr bwMode="auto">
              <a:xfrm flipH="1">
                <a:off x="1111" y="3015"/>
                <a:ext cx="15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4" name="Line 706"/>
              <p:cNvSpPr>
                <a:spLocks noChangeShapeType="1"/>
              </p:cNvSpPr>
              <p:nvPr/>
            </p:nvSpPr>
            <p:spPr bwMode="auto">
              <a:xfrm flipH="1">
                <a:off x="935" y="2271"/>
                <a:ext cx="182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5" name="Line 707"/>
              <p:cNvSpPr>
                <a:spLocks noChangeShapeType="1"/>
              </p:cNvSpPr>
              <p:nvPr/>
            </p:nvSpPr>
            <p:spPr bwMode="auto">
              <a:xfrm flipH="1" flipV="1">
                <a:off x="805" y="2553"/>
                <a:ext cx="23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6" name="Line 708"/>
              <p:cNvSpPr>
                <a:spLocks noChangeShapeType="1"/>
              </p:cNvSpPr>
              <p:nvPr/>
            </p:nvSpPr>
            <p:spPr bwMode="auto">
              <a:xfrm flipH="1" flipV="1">
                <a:off x="777" y="2250"/>
                <a:ext cx="28" cy="30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7" name="Line 709"/>
              <p:cNvSpPr>
                <a:spLocks noChangeShapeType="1"/>
              </p:cNvSpPr>
              <p:nvPr/>
            </p:nvSpPr>
            <p:spPr bwMode="auto">
              <a:xfrm flipH="1" flipV="1">
                <a:off x="1463" y="2957"/>
                <a:ext cx="68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8" name="Line 710"/>
              <p:cNvSpPr>
                <a:spLocks noChangeShapeType="1"/>
              </p:cNvSpPr>
              <p:nvPr/>
            </p:nvSpPr>
            <p:spPr bwMode="auto">
              <a:xfrm>
                <a:off x="1667" y="2877"/>
                <a:ext cx="5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9" name="Line 711"/>
              <p:cNvSpPr>
                <a:spLocks noChangeShapeType="1"/>
              </p:cNvSpPr>
              <p:nvPr/>
            </p:nvSpPr>
            <p:spPr bwMode="auto">
              <a:xfrm flipH="1">
                <a:off x="1531" y="2978"/>
                <a:ext cx="18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0" name="Line 712"/>
              <p:cNvSpPr>
                <a:spLocks noChangeShapeType="1"/>
              </p:cNvSpPr>
              <p:nvPr/>
            </p:nvSpPr>
            <p:spPr bwMode="auto">
              <a:xfrm flipV="1">
                <a:off x="1463" y="2877"/>
                <a:ext cx="20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1" name="Line 713"/>
              <p:cNvSpPr>
                <a:spLocks noChangeShapeType="1"/>
              </p:cNvSpPr>
              <p:nvPr/>
            </p:nvSpPr>
            <p:spPr bwMode="auto">
              <a:xfrm flipH="1">
                <a:off x="2313" y="3403"/>
                <a:ext cx="7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2" name="Line 714"/>
              <p:cNvSpPr>
                <a:spLocks noChangeShapeType="1"/>
              </p:cNvSpPr>
              <p:nvPr/>
            </p:nvSpPr>
            <p:spPr bwMode="auto">
              <a:xfrm>
                <a:off x="2341" y="3265"/>
                <a:ext cx="46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3" name="Line 715"/>
              <p:cNvSpPr>
                <a:spLocks noChangeShapeType="1"/>
              </p:cNvSpPr>
              <p:nvPr/>
            </p:nvSpPr>
            <p:spPr bwMode="auto">
              <a:xfrm>
                <a:off x="2313" y="3254"/>
                <a:ext cx="28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4" name="Line 716"/>
              <p:cNvSpPr>
                <a:spLocks noChangeShapeType="1"/>
              </p:cNvSpPr>
              <p:nvPr/>
            </p:nvSpPr>
            <p:spPr bwMode="auto">
              <a:xfrm flipV="1">
                <a:off x="2217" y="3254"/>
                <a:ext cx="96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5" name="Line 717"/>
              <p:cNvSpPr>
                <a:spLocks noChangeShapeType="1"/>
              </p:cNvSpPr>
              <p:nvPr/>
            </p:nvSpPr>
            <p:spPr bwMode="auto">
              <a:xfrm flipH="1" flipV="1">
                <a:off x="2211" y="3366"/>
                <a:ext cx="102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6" name="Line 718"/>
              <p:cNvSpPr>
                <a:spLocks noChangeShapeType="1"/>
              </p:cNvSpPr>
              <p:nvPr/>
            </p:nvSpPr>
            <p:spPr bwMode="auto">
              <a:xfrm flipH="1">
                <a:off x="1848" y="2213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7" name="Line 719"/>
              <p:cNvSpPr>
                <a:spLocks noChangeShapeType="1"/>
              </p:cNvSpPr>
              <p:nvPr/>
            </p:nvSpPr>
            <p:spPr bwMode="auto">
              <a:xfrm flipH="1">
                <a:off x="1854" y="2106"/>
                <a:ext cx="5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8" name="Line 720"/>
              <p:cNvSpPr>
                <a:spLocks noChangeShapeType="1"/>
              </p:cNvSpPr>
              <p:nvPr/>
            </p:nvSpPr>
            <p:spPr bwMode="auto">
              <a:xfrm flipV="1">
                <a:off x="1650" y="2016"/>
                <a:ext cx="11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9" name="Line 721"/>
              <p:cNvSpPr>
                <a:spLocks noChangeShapeType="1"/>
              </p:cNvSpPr>
              <p:nvPr/>
            </p:nvSpPr>
            <p:spPr bwMode="auto">
              <a:xfrm flipV="1">
                <a:off x="1650" y="2159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0" name="Line 722"/>
              <p:cNvSpPr>
                <a:spLocks noChangeShapeType="1"/>
              </p:cNvSpPr>
              <p:nvPr/>
            </p:nvSpPr>
            <p:spPr bwMode="auto">
              <a:xfrm flipV="1">
                <a:off x="935" y="2505"/>
                <a:ext cx="26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1" name="Line 723"/>
              <p:cNvSpPr>
                <a:spLocks noChangeShapeType="1"/>
              </p:cNvSpPr>
              <p:nvPr/>
            </p:nvSpPr>
            <p:spPr bwMode="auto">
              <a:xfrm>
                <a:off x="1196" y="2505"/>
                <a:ext cx="2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2" name="Line 724"/>
              <p:cNvSpPr>
                <a:spLocks noChangeShapeType="1"/>
              </p:cNvSpPr>
              <p:nvPr/>
            </p:nvSpPr>
            <p:spPr bwMode="auto">
              <a:xfrm flipH="1" flipV="1">
                <a:off x="856" y="2595"/>
                <a:ext cx="363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3" name="Line 725"/>
              <p:cNvSpPr>
                <a:spLocks noChangeShapeType="1"/>
              </p:cNvSpPr>
              <p:nvPr/>
            </p:nvSpPr>
            <p:spPr bwMode="auto">
              <a:xfrm flipH="1" flipV="1">
                <a:off x="828" y="2563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4" name="Line 726"/>
              <p:cNvSpPr>
                <a:spLocks noChangeShapeType="1"/>
              </p:cNvSpPr>
              <p:nvPr/>
            </p:nvSpPr>
            <p:spPr bwMode="auto">
              <a:xfrm flipV="1">
                <a:off x="828" y="2510"/>
                <a:ext cx="107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5" name="Line 727"/>
              <p:cNvSpPr>
                <a:spLocks noChangeShapeType="1"/>
              </p:cNvSpPr>
              <p:nvPr/>
            </p:nvSpPr>
            <p:spPr bwMode="auto">
              <a:xfrm>
                <a:off x="2903" y="2898"/>
                <a:ext cx="12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6" name="Line 728"/>
              <p:cNvSpPr>
                <a:spLocks noChangeShapeType="1"/>
              </p:cNvSpPr>
              <p:nvPr/>
            </p:nvSpPr>
            <p:spPr bwMode="auto">
              <a:xfrm flipH="1">
                <a:off x="3005" y="2978"/>
                <a:ext cx="22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7" name="Line 729"/>
              <p:cNvSpPr>
                <a:spLocks noChangeShapeType="1"/>
              </p:cNvSpPr>
              <p:nvPr/>
            </p:nvSpPr>
            <p:spPr bwMode="auto">
              <a:xfrm flipV="1">
                <a:off x="2812" y="2898"/>
                <a:ext cx="1" cy="1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8" name="Line 730"/>
              <p:cNvSpPr>
                <a:spLocks noChangeShapeType="1"/>
              </p:cNvSpPr>
              <p:nvPr/>
            </p:nvSpPr>
            <p:spPr bwMode="auto">
              <a:xfrm flipH="1">
                <a:off x="2812" y="3036"/>
                <a:ext cx="193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9" name="Line 731"/>
              <p:cNvSpPr>
                <a:spLocks noChangeShapeType="1"/>
              </p:cNvSpPr>
              <p:nvPr/>
            </p:nvSpPr>
            <p:spPr bwMode="auto">
              <a:xfrm flipH="1">
                <a:off x="1616" y="2675"/>
                <a:ext cx="56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0" name="Line 732"/>
              <p:cNvSpPr>
                <a:spLocks noChangeShapeType="1"/>
              </p:cNvSpPr>
              <p:nvPr/>
            </p:nvSpPr>
            <p:spPr bwMode="auto">
              <a:xfrm flipH="1" flipV="1">
                <a:off x="1536" y="2723"/>
                <a:ext cx="4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1" name="Line 733"/>
              <p:cNvSpPr>
                <a:spLocks noChangeShapeType="1"/>
              </p:cNvSpPr>
              <p:nvPr/>
            </p:nvSpPr>
            <p:spPr bwMode="auto">
              <a:xfrm flipV="1">
                <a:off x="1519" y="2521"/>
                <a:ext cx="57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2" name="Line 734"/>
              <p:cNvSpPr>
                <a:spLocks noChangeShapeType="1"/>
              </p:cNvSpPr>
              <p:nvPr/>
            </p:nvSpPr>
            <p:spPr bwMode="auto">
              <a:xfrm flipH="1" flipV="1">
                <a:off x="1582" y="2776"/>
                <a:ext cx="3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3" name="Line 735"/>
              <p:cNvSpPr>
                <a:spLocks noChangeShapeType="1"/>
              </p:cNvSpPr>
              <p:nvPr/>
            </p:nvSpPr>
            <p:spPr bwMode="auto">
              <a:xfrm flipH="1">
                <a:off x="2132" y="3414"/>
                <a:ext cx="4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4" name="Line 736"/>
              <p:cNvSpPr>
                <a:spLocks noChangeShapeType="1"/>
              </p:cNvSpPr>
              <p:nvPr/>
            </p:nvSpPr>
            <p:spPr bwMode="auto">
              <a:xfrm flipH="1" flipV="1">
                <a:off x="2120" y="3414"/>
                <a:ext cx="1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5" name="Line 737"/>
              <p:cNvSpPr>
                <a:spLocks noChangeShapeType="1"/>
              </p:cNvSpPr>
              <p:nvPr/>
            </p:nvSpPr>
            <p:spPr bwMode="auto">
              <a:xfrm flipV="1">
                <a:off x="1990" y="3270"/>
                <a:ext cx="40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6" name="Line 738"/>
              <p:cNvSpPr>
                <a:spLocks noChangeShapeType="1"/>
              </p:cNvSpPr>
              <p:nvPr/>
            </p:nvSpPr>
            <p:spPr bwMode="auto">
              <a:xfrm flipH="1" flipV="1">
                <a:off x="1990" y="3302"/>
                <a:ext cx="13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7" name="Line 739"/>
              <p:cNvSpPr>
                <a:spLocks noChangeShapeType="1"/>
              </p:cNvSpPr>
              <p:nvPr/>
            </p:nvSpPr>
            <p:spPr bwMode="auto">
              <a:xfrm>
                <a:off x="2030" y="3270"/>
                <a:ext cx="18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8" name="Line 740"/>
              <p:cNvSpPr>
                <a:spLocks noChangeShapeType="1"/>
              </p:cNvSpPr>
              <p:nvPr/>
            </p:nvSpPr>
            <p:spPr bwMode="auto">
              <a:xfrm flipH="1">
                <a:off x="2177" y="3366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9" name="Line 741"/>
              <p:cNvSpPr>
                <a:spLocks noChangeShapeType="1"/>
              </p:cNvSpPr>
              <p:nvPr/>
            </p:nvSpPr>
            <p:spPr bwMode="auto">
              <a:xfrm flipH="1">
                <a:off x="2211" y="3313"/>
                <a:ext cx="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0" name="Line 742"/>
              <p:cNvSpPr>
                <a:spLocks noChangeShapeType="1"/>
              </p:cNvSpPr>
              <p:nvPr/>
            </p:nvSpPr>
            <p:spPr bwMode="auto">
              <a:xfrm flipH="1" flipV="1">
                <a:off x="1944" y="2723"/>
                <a:ext cx="120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1" name="Line 743"/>
              <p:cNvSpPr>
                <a:spLocks noChangeShapeType="1"/>
              </p:cNvSpPr>
              <p:nvPr/>
            </p:nvSpPr>
            <p:spPr bwMode="auto">
              <a:xfrm>
                <a:off x="2205" y="2473"/>
                <a:ext cx="85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2" name="Line 744"/>
              <p:cNvSpPr>
                <a:spLocks noChangeShapeType="1"/>
              </p:cNvSpPr>
              <p:nvPr/>
            </p:nvSpPr>
            <p:spPr bwMode="auto">
              <a:xfrm>
                <a:off x="2200" y="247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3" name="Line 745"/>
              <p:cNvSpPr>
                <a:spLocks noChangeShapeType="1"/>
              </p:cNvSpPr>
              <p:nvPr/>
            </p:nvSpPr>
            <p:spPr bwMode="auto">
              <a:xfrm flipV="1">
                <a:off x="1956" y="2473"/>
                <a:ext cx="244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4" name="Line 746"/>
              <p:cNvSpPr>
                <a:spLocks noChangeShapeType="1"/>
              </p:cNvSpPr>
              <p:nvPr/>
            </p:nvSpPr>
            <p:spPr bwMode="auto">
              <a:xfrm flipV="1">
                <a:off x="1916" y="2569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5" name="Line 747"/>
              <p:cNvSpPr>
                <a:spLocks noChangeShapeType="1"/>
              </p:cNvSpPr>
              <p:nvPr/>
            </p:nvSpPr>
            <p:spPr bwMode="auto">
              <a:xfrm flipH="1">
                <a:off x="2064" y="2712"/>
                <a:ext cx="147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6" name="Line 748"/>
              <p:cNvSpPr>
                <a:spLocks noChangeShapeType="1"/>
              </p:cNvSpPr>
              <p:nvPr/>
            </p:nvSpPr>
            <p:spPr bwMode="auto">
              <a:xfrm>
                <a:off x="1939" y="2733"/>
                <a:ext cx="79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7" name="Line 749"/>
              <p:cNvSpPr>
                <a:spLocks noChangeShapeType="1"/>
              </p:cNvSpPr>
              <p:nvPr/>
            </p:nvSpPr>
            <p:spPr bwMode="auto">
              <a:xfrm flipV="1">
                <a:off x="1871" y="2744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8" name="Line 750"/>
              <p:cNvSpPr>
                <a:spLocks noChangeShapeType="1"/>
              </p:cNvSpPr>
              <p:nvPr/>
            </p:nvSpPr>
            <p:spPr bwMode="auto">
              <a:xfrm flipH="1">
                <a:off x="1967" y="294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9" name="Line 751"/>
              <p:cNvSpPr>
                <a:spLocks noChangeShapeType="1"/>
              </p:cNvSpPr>
              <p:nvPr/>
            </p:nvSpPr>
            <p:spPr bwMode="auto">
              <a:xfrm flipH="1">
                <a:off x="1859" y="29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0" name="Line 752"/>
              <p:cNvSpPr>
                <a:spLocks noChangeShapeType="1"/>
              </p:cNvSpPr>
              <p:nvPr/>
            </p:nvSpPr>
            <p:spPr bwMode="auto">
              <a:xfrm flipV="1">
                <a:off x="1859" y="2781"/>
                <a:ext cx="12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1" name="Line 753"/>
              <p:cNvSpPr>
                <a:spLocks noChangeShapeType="1"/>
              </p:cNvSpPr>
              <p:nvPr/>
            </p:nvSpPr>
            <p:spPr bwMode="auto">
              <a:xfrm flipH="1">
                <a:off x="2409" y="2787"/>
                <a:ext cx="10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2" name="Line 754"/>
              <p:cNvSpPr>
                <a:spLocks noChangeShapeType="1"/>
              </p:cNvSpPr>
              <p:nvPr/>
            </p:nvSpPr>
            <p:spPr bwMode="auto">
              <a:xfrm flipV="1">
                <a:off x="2290" y="2595"/>
                <a:ext cx="16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3" name="Line 755"/>
              <p:cNvSpPr>
                <a:spLocks noChangeShapeType="1"/>
              </p:cNvSpPr>
              <p:nvPr/>
            </p:nvSpPr>
            <p:spPr bwMode="auto">
              <a:xfrm>
                <a:off x="2511" y="2606"/>
                <a:ext cx="1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4" name="Line 756"/>
              <p:cNvSpPr>
                <a:spLocks noChangeShapeType="1"/>
              </p:cNvSpPr>
              <p:nvPr/>
            </p:nvSpPr>
            <p:spPr bwMode="auto">
              <a:xfrm>
                <a:off x="2455" y="2595"/>
                <a:ext cx="5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5" name="Line 757"/>
              <p:cNvSpPr>
                <a:spLocks noChangeShapeType="1"/>
              </p:cNvSpPr>
              <p:nvPr/>
            </p:nvSpPr>
            <p:spPr bwMode="auto">
              <a:xfrm flipH="1" flipV="1">
                <a:off x="2211" y="2712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6" name="Line 758"/>
              <p:cNvSpPr>
                <a:spLocks noChangeShapeType="1"/>
              </p:cNvSpPr>
              <p:nvPr/>
            </p:nvSpPr>
            <p:spPr bwMode="auto">
              <a:xfrm flipV="1">
                <a:off x="2211" y="2601"/>
                <a:ext cx="79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7" name="Line 759"/>
              <p:cNvSpPr>
                <a:spLocks noChangeShapeType="1"/>
              </p:cNvSpPr>
              <p:nvPr/>
            </p:nvSpPr>
            <p:spPr bwMode="auto">
              <a:xfrm>
                <a:off x="1990" y="3541"/>
                <a:ext cx="40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8" name="Line 760"/>
              <p:cNvSpPr>
                <a:spLocks noChangeShapeType="1"/>
              </p:cNvSpPr>
              <p:nvPr/>
            </p:nvSpPr>
            <p:spPr bwMode="auto">
              <a:xfrm>
                <a:off x="1984" y="354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9" name="Line 761"/>
              <p:cNvSpPr>
                <a:spLocks noChangeShapeType="1"/>
              </p:cNvSpPr>
              <p:nvPr/>
            </p:nvSpPr>
            <p:spPr bwMode="auto">
              <a:xfrm flipH="1" flipV="1">
                <a:off x="1967" y="3727"/>
                <a:ext cx="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0" name="Line 762"/>
              <p:cNvSpPr>
                <a:spLocks noChangeShapeType="1"/>
              </p:cNvSpPr>
              <p:nvPr/>
            </p:nvSpPr>
            <p:spPr bwMode="auto">
              <a:xfrm flipH="1">
                <a:off x="1996" y="3568"/>
                <a:ext cx="34" cy="1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1" name="Line 763"/>
              <p:cNvSpPr>
                <a:spLocks noChangeShapeType="1"/>
              </p:cNvSpPr>
              <p:nvPr/>
            </p:nvSpPr>
            <p:spPr bwMode="auto">
              <a:xfrm flipH="1" flipV="1">
                <a:off x="1888" y="3621"/>
                <a:ext cx="79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2" name="Line 764"/>
              <p:cNvSpPr>
                <a:spLocks noChangeShapeType="1"/>
              </p:cNvSpPr>
              <p:nvPr/>
            </p:nvSpPr>
            <p:spPr bwMode="auto">
              <a:xfrm flipH="1" flipV="1">
                <a:off x="709" y="2117"/>
                <a:ext cx="68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3" name="Line 765"/>
              <p:cNvSpPr>
                <a:spLocks noChangeShapeType="1"/>
              </p:cNvSpPr>
              <p:nvPr/>
            </p:nvSpPr>
            <p:spPr bwMode="auto">
              <a:xfrm>
                <a:off x="1037" y="1198"/>
                <a:ext cx="171" cy="6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4" name="Line 766"/>
              <p:cNvSpPr>
                <a:spLocks noChangeShapeType="1"/>
              </p:cNvSpPr>
              <p:nvPr/>
            </p:nvSpPr>
            <p:spPr bwMode="auto">
              <a:xfrm>
                <a:off x="1208" y="1851"/>
                <a:ext cx="17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5" name="Line 767"/>
              <p:cNvSpPr>
                <a:spLocks noChangeShapeType="1"/>
              </p:cNvSpPr>
              <p:nvPr/>
            </p:nvSpPr>
            <p:spPr bwMode="auto">
              <a:xfrm>
                <a:off x="873" y="937"/>
                <a:ext cx="164" cy="26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6" name="Line 768"/>
              <p:cNvSpPr>
                <a:spLocks noChangeShapeType="1"/>
              </p:cNvSpPr>
              <p:nvPr/>
            </p:nvSpPr>
            <p:spPr bwMode="auto">
              <a:xfrm flipH="1">
                <a:off x="777" y="2250"/>
                <a:ext cx="334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7" name="Line 769"/>
              <p:cNvSpPr>
                <a:spLocks noChangeShapeType="1"/>
              </p:cNvSpPr>
              <p:nvPr/>
            </p:nvSpPr>
            <p:spPr bwMode="auto">
              <a:xfrm>
                <a:off x="1395" y="2760"/>
                <a:ext cx="73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8" name="Line 770"/>
              <p:cNvSpPr>
                <a:spLocks noChangeShapeType="1"/>
              </p:cNvSpPr>
              <p:nvPr/>
            </p:nvSpPr>
            <p:spPr bwMode="auto">
              <a:xfrm flipH="1">
                <a:off x="1366" y="2946"/>
                <a:ext cx="7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9" name="Line 771"/>
              <p:cNvSpPr>
                <a:spLocks noChangeShapeType="1"/>
              </p:cNvSpPr>
              <p:nvPr/>
            </p:nvSpPr>
            <p:spPr bwMode="auto">
              <a:xfrm flipV="1">
                <a:off x="1321" y="2749"/>
                <a:ext cx="4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0" name="Line 772"/>
              <p:cNvSpPr>
                <a:spLocks noChangeShapeType="1"/>
              </p:cNvSpPr>
              <p:nvPr/>
            </p:nvSpPr>
            <p:spPr bwMode="auto">
              <a:xfrm flipH="1">
                <a:off x="1440" y="2834"/>
                <a:ext cx="28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1" name="Line 773"/>
              <p:cNvSpPr>
                <a:spLocks noChangeShapeType="1"/>
              </p:cNvSpPr>
              <p:nvPr/>
            </p:nvSpPr>
            <p:spPr bwMode="auto">
              <a:xfrm flipH="1" flipV="1">
                <a:off x="1298" y="2866"/>
                <a:ext cx="68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2" name="Line 774"/>
              <p:cNvSpPr>
                <a:spLocks noChangeShapeType="1"/>
              </p:cNvSpPr>
              <p:nvPr/>
            </p:nvSpPr>
            <p:spPr bwMode="auto">
              <a:xfrm>
                <a:off x="2387" y="4014"/>
                <a:ext cx="119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3" name="Line 775"/>
              <p:cNvSpPr>
                <a:spLocks noChangeShapeType="1"/>
              </p:cNvSpPr>
              <p:nvPr/>
            </p:nvSpPr>
            <p:spPr bwMode="auto">
              <a:xfrm flipV="1">
                <a:off x="1088" y="2723"/>
                <a:ext cx="159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4" name="Line 776"/>
              <p:cNvSpPr>
                <a:spLocks noChangeShapeType="1"/>
              </p:cNvSpPr>
              <p:nvPr/>
            </p:nvSpPr>
            <p:spPr bwMode="auto">
              <a:xfrm flipH="1" flipV="1">
                <a:off x="1088" y="2781"/>
                <a:ext cx="11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5" name="Line 777"/>
              <p:cNvSpPr>
                <a:spLocks noChangeShapeType="1"/>
              </p:cNvSpPr>
              <p:nvPr/>
            </p:nvSpPr>
            <p:spPr bwMode="auto">
              <a:xfrm>
                <a:off x="1247" y="2723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6" name="Line 778"/>
              <p:cNvSpPr>
                <a:spLocks noChangeShapeType="1"/>
              </p:cNvSpPr>
              <p:nvPr/>
            </p:nvSpPr>
            <p:spPr bwMode="auto">
              <a:xfrm flipH="1" flipV="1">
                <a:off x="1202" y="2861"/>
                <a:ext cx="9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7" name="Line 779"/>
              <p:cNvSpPr>
                <a:spLocks noChangeShapeType="1"/>
              </p:cNvSpPr>
              <p:nvPr/>
            </p:nvSpPr>
            <p:spPr bwMode="auto">
              <a:xfrm flipH="1">
                <a:off x="1298" y="2760"/>
                <a:ext cx="23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8" name="Line 780"/>
              <p:cNvSpPr>
                <a:spLocks noChangeShapeType="1"/>
              </p:cNvSpPr>
              <p:nvPr/>
            </p:nvSpPr>
            <p:spPr bwMode="auto">
              <a:xfrm>
                <a:off x="1939" y="2260"/>
                <a:ext cx="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9" name="Line 781"/>
              <p:cNvSpPr>
                <a:spLocks noChangeShapeType="1"/>
              </p:cNvSpPr>
              <p:nvPr/>
            </p:nvSpPr>
            <p:spPr bwMode="auto">
              <a:xfrm flipV="1">
                <a:off x="1814" y="2260"/>
                <a:ext cx="125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0" name="Line 782"/>
              <p:cNvSpPr>
                <a:spLocks noChangeShapeType="1"/>
              </p:cNvSpPr>
              <p:nvPr/>
            </p:nvSpPr>
            <p:spPr bwMode="auto">
              <a:xfrm flipV="1">
                <a:off x="1814" y="2377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1" name="Oval 783"/>
              <p:cNvSpPr>
                <a:spLocks noChangeArrowheads="1"/>
              </p:cNvSpPr>
              <p:nvPr/>
            </p:nvSpPr>
            <p:spPr bwMode="auto">
              <a:xfrm>
                <a:off x="1933" y="2255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2" name="Line 784"/>
              <p:cNvSpPr>
                <a:spLocks noChangeShapeType="1"/>
              </p:cNvSpPr>
              <p:nvPr/>
            </p:nvSpPr>
            <p:spPr bwMode="auto">
              <a:xfrm flipH="1">
                <a:off x="1814" y="2383"/>
                <a:ext cx="12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3" name="Line 785"/>
              <p:cNvSpPr>
                <a:spLocks noChangeShapeType="1"/>
              </p:cNvSpPr>
              <p:nvPr/>
            </p:nvSpPr>
            <p:spPr bwMode="auto">
              <a:xfrm flipH="1">
                <a:off x="1395" y="2723"/>
                <a:ext cx="14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4" name="Line 786"/>
              <p:cNvSpPr>
                <a:spLocks noChangeShapeType="1"/>
              </p:cNvSpPr>
              <p:nvPr/>
            </p:nvSpPr>
            <p:spPr bwMode="auto">
              <a:xfrm flipV="1">
                <a:off x="1406" y="2627"/>
                <a:ext cx="11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5" name="Line 787"/>
              <p:cNvSpPr>
                <a:spLocks noChangeShapeType="1"/>
              </p:cNvSpPr>
              <p:nvPr/>
            </p:nvSpPr>
            <p:spPr bwMode="auto">
              <a:xfrm flipV="1">
                <a:off x="1366" y="2670"/>
                <a:ext cx="40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6" name="Line 788"/>
              <p:cNvSpPr>
                <a:spLocks noChangeShapeType="1"/>
              </p:cNvSpPr>
              <p:nvPr/>
            </p:nvSpPr>
            <p:spPr bwMode="auto">
              <a:xfrm>
                <a:off x="1519" y="2627"/>
                <a:ext cx="17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7" name="Line 789"/>
              <p:cNvSpPr>
                <a:spLocks noChangeShapeType="1"/>
              </p:cNvSpPr>
              <p:nvPr/>
            </p:nvSpPr>
            <p:spPr bwMode="auto">
              <a:xfrm flipH="1" flipV="1">
                <a:off x="1366" y="2749"/>
                <a:ext cx="29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8" name="Line 790"/>
              <p:cNvSpPr>
                <a:spLocks noChangeShapeType="1"/>
              </p:cNvSpPr>
              <p:nvPr/>
            </p:nvSpPr>
            <p:spPr bwMode="auto">
              <a:xfrm flipH="1" flipV="1">
                <a:off x="1117" y="2271"/>
                <a:ext cx="181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9" name="Line 791"/>
              <p:cNvSpPr>
                <a:spLocks noChangeShapeType="1"/>
              </p:cNvSpPr>
              <p:nvPr/>
            </p:nvSpPr>
            <p:spPr bwMode="auto">
              <a:xfrm>
                <a:off x="1225" y="1968"/>
                <a:ext cx="175" cy="2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0" name="Line 792"/>
              <p:cNvSpPr>
                <a:spLocks noChangeShapeType="1"/>
              </p:cNvSpPr>
              <p:nvPr/>
            </p:nvSpPr>
            <p:spPr bwMode="auto">
              <a:xfrm flipH="1" flipV="1">
                <a:off x="1111" y="2250"/>
                <a:ext cx="6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1" name="Line 793"/>
              <p:cNvSpPr>
                <a:spLocks noChangeShapeType="1"/>
              </p:cNvSpPr>
              <p:nvPr/>
            </p:nvSpPr>
            <p:spPr bwMode="auto">
              <a:xfrm flipV="1">
                <a:off x="1111" y="1968"/>
                <a:ext cx="114" cy="28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2" name="Line 794"/>
              <p:cNvSpPr>
                <a:spLocks noChangeShapeType="1"/>
              </p:cNvSpPr>
              <p:nvPr/>
            </p:nvSpPr>
            <p:spPr bwMode="auto">
              <a:xfrm flipH="1" flipV="1">
                <a:off x="1298" y="2399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3" name="Line 795"/>
              <p:cNvSpPr>
                <a:spLocks noChangeShapeType="1"/>
              </p:cNvSpPr>
              <p:nvPr/>
            </p:nvSpPr>
            <p:spPr bwMode="auto">
              <a:xfrm flipH="1">
                <a:off x="1332" y="246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4" name="Line 796"/>
              <p:cNvSpPr>
                <a:spLocks noChangeShapeType="1"/>
              </p:cNvSpPr>
              <p:nvPr/>
            </p:nvSpPr>
            <p:spPr bwMode="auto">
              <a:xfrm flipH="1" flipV="1">
                <a:off x="1338" y="2468"/>
                <a:ext cx="23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5" name="Line 797"/>
              <p:cNvSpPr>
                <a:spLocks noChangeShapeType="1"/>
              </p:cNvSpPr>
              <p:nvPr/>
            </p:nvSpPr>
            <p:spPr bwMode="auto">
              <a:xfrm flipH="1">
                <a:off x="1570" y="2404"/>
                <a:ext cx="6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6" name="Line 798"/>
              <p:cNvSpPr>
                <a:spLocks noChangeShapeType="1"/>
              </p:cNvSpPr>
              <p:nvPr/>
            </p:nvSpPr>
            <p:spPr bwMode="auto">
              <a:xfrm>
                <a:off x="1400" y="2191"/>
                <a:ext cx="148" cy="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7" name="Line 799"/>
              <p:cNvSpPr>
                <a:spLocks noChangeShapeType="1"/>
              </p:cNvSpPr>
              <p:nvPr/>
            </p:nvSpPr>
            <p:spPr bwMode="auto">
              <a:xfrm>
                <a:off x="1570" y="2324"/>
                <a:ext cx="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8" name="Line 800"/>
              <p:cNvSpPr>
                <a:spLocks noChangeShapeType="1"/>
              </p:cNvSpPr>
              <p:nvPr/>
            </p:nvSpPr>
            <p:spPr bwMode="auto">
              <a:xfrm flipV="1">
                <a:off x="1298" y="2191"/>
                <a:ext cx="102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9" name="Line 801"/>
              <p:cNvSpPr>
                <a:spLocks noChangeShapeType="1"/>
              </p:cNvSpPr>
              <p:nvPr/>
            </p:nvSpPr>
            <p:spPr bwMode="auto">
              <a:xfrm flipV="1">
                <a:off x="1774" y="3536"/>
                <a:ext cx="7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0" name="Line 802"/>
              <p:cNvSpPr>
                <a:spLocks noChangeShapeType="1"/>
              </p:cNvSpPr>
              <p:nvPr/>
            </p:nvSpPr>
            <p:spPr bwMode="auto">
              <a:xfrm flipH="1">
                <a:off x="1774" y="367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1" name="Line 803"/>
              <p:cNvSpPr>
                <a:spLocks noChangeShapeType="1"/>
              </p:cNvSpPr>
              <p:nvPr/>
            </p:nvSpPr>
            <p:spPr bwMode="auto">
              <a:xfrm flipV="1">
                <a:off x="1848" y="3525"/>
                <a:ext cx="5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2" name="Line 804"/>
              <p:cNvSpPr>
                <a:spLocks noChangeShapeType="1"/>
              </p:cNvSpPr>
              <p:nvPr/>
            </p:nvSpPr>
            <p:spPr bwMode="auto">
              <a:xfrm>
                <a:off x="1899" y="3525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3" name="Line 805"/>
              <p:cNvSpPr>
                <a:spLocks noChangeShapeType="1"/>
              </p:cNvSpPr>
              <p:nvPr/>
            </p:nvSpPr>
            <p:spPr bwMode="auto">
              <a:xfrm flipH="1">
                <a:off x="1780" y="3653"/>
                <a:ext cx="6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4" name="Line 806"/>
              <p:cNvSpPr>
                <a:spLocks noChangeShapeType="1"/>
              </p:cNvSpPr>
              <p:nvPr/>
            </p:nvSpPr>
            <p:spPr bwMode="auto">
              <a:xfrm flipH="1">
                <a:off x="1842" y="3621"/>
                <a:ext cx="46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5" name="Line 807"/>
              <p:cNvSpPr>
                <a:spLocks noChangeShapeType="1"/>
              </p:cNvSpPr>
              <p:nvPr/>
            </p:nvSpPr>
            <p:spPr bwMode="auto">
              <a:xfrm flipH="1">
                <a:off x="1888" y="3541"/>
                <a:ext cx="9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6" name="Line 808"/>
              <p:cNvSpPr>
                <a:spLocks noChangeShapeType="1"/>
              </p:cNvSpPr>
              <p:nvPr/>
            </p:nvSpPr>
            <p:spPr bwMode="auto">
              <a:xfrm flipH="1" flipV="1">
                <a:off x="1990" y="2059"/>
                <a:ext cx="11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7" name="Line 809"/>
              <p:cNvSpPr>
                <a:spLocks noChangeShapeType="1"/>
              </p:cNvSpPr>
              <p:nvPr/>
            </p:nvSpPr>
            <p:spPr bwMode="auto">
              <a:xfrm flipV="1">
                <a:off x="1990" y="2000"/>
                <a:ext cx="51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8" name="Line 810"/>
              <p:cNvSpPr>
                <a:spLocks noChangeShapeType="1"/>
              </p:cNvSpPr>
              <p:nvPr/>
            </p:nvSpPr>
            <p:spPr bwMode="auto">
              <a:xfrm>
                <a:off x="2041" y="2000"/>
                <a:ext cx="62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9" name="Line 811"/>
              <p:cNvSpPr>
                <a:spLocks noChangeShapeType="1"/>
              </p:cNvSpPr>
              <p:nvPr/>
            </p:nvSpPr>
            <p:spPr bwMode="auto">
              <a:xfrm flipV="1">
                <a:off x="2710" y="2792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0" name="Line 812"/>
              <p:cNvSpPr>
                <a:spLocks noChangeShapeType="1"/>
              </p:cNvSpPr>
              <p:nvPr/>
            </p:nvSpPr>
            <p:spPr bwMode="auto">
              <a:xfrm flipV="1">
                <a:off x="2738" y="2776"/>
                <a:ext cx="176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1" name="Line 813"/>
              <p:cNvSpPr>
                <a:spLocks noChangeShapeType="1"/>
              </p:cNvSpPr>
              <p:nvPr/>
            </p:nvSpPr>
            <p:spPr bwMode="auto">
              <a:xfrm flipH="1">
                <a:off x="2903" y="2776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2" name="Line 814"/>
              <p:cNvSpPr>
                <a:spLocks noChangeShapeType="1"/>
              </p:cNvSpPr>
              <p:nvPr/>
            </p:nvSpPr>
            <p:spPr bwMode="auto">
              <a:xfrm flipH="1" flipV="1">
                <a:off x="2710" y="2824"/>
                <a:ext cx="102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3" name="Line 815"/>
              <p:cNvSpPr>
                <a:spLocks noChangeShapeType="1"/>
              </p:cNvSpPr>
              <p:nvPr/>
            </p:nvSpPr>
            <p:spPr bwMode="auto">
              <a:xfrm flipH="1">
                <a:off x="2812" y="2898"/>
                <a:ext cx="91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4" name="Line 816"/>
              <p:cNvSpPr>
                <a:spLocks noChangeShapeType="1"/>
              </p:cNvSpPr>
              <p:nvPr/>
            </p:nvSpPr>
            <p:spPr bwMode="auto">
              <a:xfrm>
                <a:off x="1967" y="2994"/>
                <a:ext cx="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5" name="Line 817"/>
              <p:cNvSpPr>
                <a:spLocks noChangeShapeType="1"/>
              </p:cNvSpPr>
              <p:nvPr/>
            </p:nvSpPr>
            <p:spPr bwMode="auto">
              <a:xfrm flipH="1" flipV="1">
                <a:off x="1865" y="2994"/>
                <a:ext cx="45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6" name="Line 818"/>
              <p:cNvSpPr>
                <a:spLocks noChangeShapeType="1"/>
              </p:cNvSpPr>
              <p:nvPr/>
            </p:nvSpPr>
            <p:spPr bwMode="auto">
              <a:xfrm flipH="1">
                <a:off x="1910" y="3058"/>
                <a:ext cx="103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7" name="Line 819"/>
              <p:cNvSpPr>
                <a:spLocks noChangeShapeType="1"/>
              </p:cNvSpPr>
              <p:nvPr/>
            </p:nvSpPr>
            <p:spPr bwMode="auto">
              <a:xfrm flipH="1">
                <a:off x="2013" y="3052"/>
                <a:ext cx="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8" name="Line 820"/>
              <p:cNvSpPr>
                <a:spLocks noChangeShapeType="1"/>
              </p:cNvSpPr>
              <p:nvPr/>
            </p:nvSpPr>
            <p:spPr bwMode="auto">
              <a:xfrm>
                <a:off x="1865" y="2994"/>
                <a:ext cx="10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9" name="Line 821"/>
              <p:cNvSpPr>
                <a:spLocks noChangeShapeType="1"/>
              </p:cNvSpPr>
              <p:nvPr/>
            </p:nvSpPr>
            <p:spPr bwMode="auto">
              <a:xfrm flipV="1">
                <a:off x="794" y="3068"/>
                <a:ext cx="124" cy="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0" name="Line 822"/>
              <p:cNvSpPr>
                <a:spLocks noChangeShapeType="1"/>
              </p:cNvSpPr>
              <p:nvPr/>
            </p:nvSpPr>
            <p:spPr bwMode="auto">
              <a:xfrm>
                <a:off x="918" y="3068"/>
                <a:ext cx="34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1" name="Line 823"/>
              <p:cNvSpPr>
                <a:spLocks noChangeShapeType="1"/>
              </p:cNvSpPr>
              <p:nvPr/>
            </p:nvSpPr>
            <p:spPr bwMode="auto">
              <a:xfrm>
                <a:off x="1174" y="3238"/>
                <a:ext cx="34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2" name="Line 824"/>
              <p:cNvSpPr>
                <a:spLocks noChangeShapeType="1"/>
              </p:cNvSpPr>
              <p:nvPr/>
            </p:nvSpPr>
            <p:spPr bwMode="auto">
              <a:xfrm flipH="1">
                <a:off x="1071" y="3462"/>
                <a:ext cx="120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3" name="Line 825"/>
              <p:cNvSpPr>
                <a:spLocks noChangeShapeType="1"/>
              </p:cNvSpPr>
              <p:nvPr/>
            </p:nvSpPr>
            <p:spPr bwMode="auto">
              <a:xfrm flipH="1" flipV="1">
                <a:off x="794" y="3467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4" name="Line 826"/>
              <p:cNvSpPr>
                <a:spLocks noChangeShapeType="1"/>
              </p:cNvSpPr>
              <p:nvPr/>
            </p:nvSpPr>
            <p:spPr bwMode="auto">
              <a:xfrm>
                <a:off x="952" y="3074"/>
                <a:ext cx="222" cy="1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5" name="Line 827"/>
              <p:cNvSpPr>
                <a:spLocks noChangeShapeType="1"/>
              </p:cNvSpPr>
              <p:nvPr/>
            </p:nvSpPr>
            <p:spPr bwMode="auto">
              <a:xfrm flipH="1">
                <a:off x="1191" y="3382"/>
                <a:ext cx="1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6" name="Line 828"/>
              <p:cNvSpPr>
                <a:spLocks noChangeShapeType="1"/>
              </p:cNvSpPr>
              <p:nvPr/>
            </p:nvSpPr>
            <p:spPr bwMode="auto">
              <a:xfrm flipV="1">
                <a:off x="1621" y="3940"/>
                <a:ext cx="21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7" name="Line 829"/>
              <p:cNvSpPr>
                <a:spLocks noChangeShapeType="1"/>
              </p:cNvSpPr>
              <p:nvPr/>
            </p:nvSpPr>
            <p:spPr bwMode="auto">
              <a:xfrm flipV="1">
                <a:off x="1831" y="3913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8" name="Line 830"/>
              <p:cNvSpPr>
                <a:spLocks noChangeShapeType="1"/>
              </p:cNvSpPr>
              <p:nvPr/>
            </p:nvSpPr>
            <p:spPr bwMode="auto">
              <a:xfrm flipH="1">
                <a:off x="1876" y="4004"/>
                <a:ext cx="420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9" name="Line 831"/>
              <p:cNvSpPr>
                <a:spLocks noChangeShapeType="1"/>
              </p:cNvSpPr>
              <p:nvPr/>
            </p:nvSpPr>
            <p:spPr bwMode="auto">
              <a:xfrm flipV="1">
                <a:off x="2092" y="2898"/>
                <a:ext cx="45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0" name="Line 832"/>
              <p:cNvSpPr>
                <a:spLocks noChangeShapeType="1"/>
              </p:cNvSpPr>
              <p:nvPr/>
            </p:nvSpPr>
            <p:spPr bwMode="auto">
              <a:xfrm flipH="1" flipV="1">
                <a:off x="2092" y="2946"/>
                <a:ext cx="85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1" name="Line 833"/>
              <p:cNvSpPr>
                <a:spLocks noChangeShapeType="1"/>
              </p:cNvSpPr>
              <p:nvPr/>
            </p:nvSpPr>
            <p:spPr bwMode="auto">
              <a:xfrm flipH="1">
                <a:off x="2262" y="3015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2" name="Line 834"/>
              <p:cNvSpPr>
                <a:spLocks noChangeShapeType="1"/>
              </p:cNvSpPr>
              <p:nvPr/>
            </p:nvSpPr>
            <p:spPr bwMode="auto">
              <a:xfrm flipH="1" flipV="1">
                <a:off x="2177" y="3068"/>
                <a:ext cx="8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3" name="Line 835"/>
              <p:cNvSpPr>
                <a:spLocks noChangeShapeType="1"/>
              </p:cNvSpPr>
              <p:nvPr/>
            </p:nvSpPr>
            <p:spPr bwMode="auto">
              <a:xfrm flipH="1">
                <a:off x="2307" y="2989"/>
                <a:ext cx="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4" name="Line 836"/>
              <p:cNvSpPr>
                <a:spLocks noChangeShapeType="1"/>
              </p:cNvSpPr>
              <p:nvPr/>
            </p:nvSpPr>
            <p:spPr bwMode="auto">
              <a:xfrm>
                <a:off x="2137" y="2898"/>
                <a:ext cx="102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5" name="Line 837"/>
              <p:cNvSpPr>
                <a:spLocks noChangeShapeType="1"/>
              </p:cNvSpPr>
              <p:nvPr/>
            </p:nvSpPr>
            <p:spPr bwMode="auto">
              <a:xfrm>
                <a:off x="2330" y="3749"/>
                <a:ext cx="8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6" name="Line 838"/>
              <p:cNvSpPr>
                <a:spLocks noChangeShapeType="1"/>
              </p:cNvSpPr>
              <p:nvPr/>
            </p:nvSpPr>
            <p:spPr bwMode="auto">
              <a:xfrm>
                <a:off x="2415" y="3791"/>
                <a:ext cx="74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7" name="Line 839"/>
              <p:cNvSpPr>
                <a:spLocks noChangeShapeType="1"/>
              </p:cNvSpPr>
              <p:nvPr/>
            </p:nvSpPr>
            <p:spPr bwMode="auto">
              <a:xfrm flipH="1">
                <a:off x="2387" y="3924"/>
                <a:ext cx="10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8" name="Line 840"/>
              <p:cNvSpPr>
                <a:spLocks noChangeShapeType="1"/>
              </p:cNvSpPr>
              <p:nvPr/>
            </p:nvSpPr>
            <p:spPr bwMode="auto">
              <a:xfrm flipV="1">
                <a:off x="2228" y="3749"/>
                <a:ext cx="102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9" name="Line 841"/>
              <p:cNvSpPr>
                <a:spLocks noChangeShapeType="1"/>
              </p:cNvSpPr>
              <p:nvPr/>
            </p:nvSpPr>
            <p:spPr bwMode="auto">
              <a:xfrm flipH="1" flipV="1">
                <a:off x="2296" y="4004"/>
                <a:ext cx="9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09" y="810"/>
              <a:ext cx="4229" cy="3385"/>
              <a:chOff x="709" y="810"/>
              <a:chExt cx="4229" cy="3385"/>
            </a:xfrm>
          </p:grpSpPr>
          <p:sp>
            <p:nvSpPr>
              <p:cNvPr id="95051" name="Line 843"/>
              <p:cNvSpPr>
                <a:spLocks noChangeShapeType="1"/>
              </p:cNvSpPr>
              <p:nvPr/>
            </p:nvSpPr>
            <p:spPr bwMode="auto">
              <a:xfrm flipH="1" flipV="1">
                <a:off x="2217" y="3881"/>
                <a:ext cx="7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2" name="Line 844"/>
              <p:cNvSpPr>
                <a:spLocks noChangeShapeType="1"/>
              </p:cNvSpPr>
              <p:nvPr/>
            </p:nvSpPr>
            <p:spPr bwMode="auto">
              <a:xfrm flipH="1" flipV="1">
                <a:off x="2483" y="3632"/>
                <a:ext cx="10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3" name="Line 845"/>
              <p:cNvSpPr>
                <a:spLocks noChangeShapeType="1"/>
              </p:cNvSpPr>
              <p:nvPr/>
            </p:nvSpPr>
            <p:spPr bwMode="auto">
              <a:xfrm flipV="1">
                <a:off x="2370" y="3504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4" name="Line 846"/>
              <p:cNvSpPr>
                <a:spLocks noChangeShapeType="1"/>
              </p:cNvSpPr>
              <p:nvPr/>
            </p:nvSpPr>
            <p:spPr bwMode="auto">
              <a:xfrm flipV="1">
                <a:off x="2404" y="345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5" name="Line 847"/>
              <p:cNvSpPr>
                <a:spLocks noChangeShapeType="1"/>
              </p:cNvSpPr>
              <p:nvPr/>
            </p:nvSpPr>
            <p:spPr bwMode="auto">
              <a:xfrm>
                <a:off x="2500" y="3451"/>
                <a:ext cx="113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6" name="Line 848"/>
              <p:cNvSpPr>
                <a:spLocks noChangeShapeType="1"/>
              </p:cNvSpPr>
              <p:nvPr/>
            </p:nvSpPr>
            <p:spPr bwMode="auto">
              <a:xfrm>
                <a:off x="2455" y="345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7" name="Line 849"/>
              <p:cNvSpPr>
                <a:spLocks noChangeShapeType="1"/>
              </p:cNvSpPr>
              <p:nvPr/>
            </p:nvSpPr>
            <p:spPr bwMode="auto">
              <a:xfrm flipH="1" flipV="1">
                <a:off x="2370" y="3552"/>
                <a:ext cx="113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8" name="Line 850"/>
              <p:cNvSpPr>
                <a:spLocks noChangeShapeType="1"/>
              </p:cNvSpPr>
              <p:nvPr/>
            </p:nvSpPr>
            <p:spPr bwMode="auto">
              <a:xfrm>
                <a:off x="2613" y="3488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9" name="Line 851"/>
              <p:cNvSpPr>
                <a:spLocks noChangeShapeType="1"/>
              </p:cNvSpPr>
              <p:nvPr/>
            </p:nvSpPr>
            <p:spPr bwMode="auto">
              <a:xfrm flipH="1">
                <a:off x="2585" y="3525"/>
                <a:ext cx="45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0" name="Line 852"/>
              <p:cNvSpPr>
                <a:spLocks noChangeShapeType="1"/>
              </p:cNvSpPr>
              <p:nvPr/>
            </p:nvSpPr>
            <p:spPr bwMode="auto">
              <a:xfrm>
                <a:off x="3078" y="3095"/>
                <a:ext cx="51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1" name="Line 853"/>
              <p:cNvSpPr>
                <a:spLocks noChangeShapeType="1"/>
              </p:cNvSpPr>
              <p:nvPr/>
            </p:nvSpPr>
            <p:spPr bwMode="auto">
              <a:xfrm>
                <a:off x="3129" y="3254"/>
                <a:ext cx="34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2" name="Line 854"/>
              <p:cNvSpPr>
                <a:spLocks noChangeShapeType="1"/>
              </p:cNvSpPr>
              <p:nvPr/>
            </p:nvSpPr>
            <p:spPr bwMode="auto">
              <a:xfrm flipH="1">
                <a:off x="3118" y="3371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3" name="Line 855"/>
              <p:cNvSpPr>
                <a:spLocks noChangeShapeType="1"/>
              </p:cNvSpPr>
              <p:nvPr/>
            </p:nvSpPr>
            <p:spPr bwMode="auto">
              <a:xfrm flipH="1" flipV="1">
                <a:off x="2920" y="3345"/>
                <a:ext cx="18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4" name="Line 856"/>
              <p:cNvSpPr>
                <a:spLocks noChangeShapeType="1"/>
              </p:cNvSpPr>
              <p:nvPr/>
            </p:nvSpPr>
            <p:spPr bwMode="auto">
              <a:xfrm>
                <a:off x="3039" y="3074"/>
                <a:ext cx="39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5" name="Line 857"/>
              <p:cNvSpPr>
                <a:spLocks noChangeShapeType="1"/>
              </p:cNvSpPr>
              <p:nvPr/>
            </p:nvSpPr>
            <p:spPr bwMode="auto">
              <a:xfrm flipH="1">
                <a:off x="3101" y="3430"/>
                <a:ext cx="17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6" name="Line 858"/>
              <p:cNvSpPr>
                <a:spLocks noChangeShapeType="1"/>
              </p:cNvSpPr>
              <p:nvPr/>
            </p:nvSpPr>
            <p:spPr bwMode="auto">
              <a:xfrm flipV="1">
                <a:off x="2920" y="3074"/>
                <a:ext cx="119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7" name="Line 859"/>
              <p:cNvSpPr>
                <a:spLocks noChangeShapeType="1"/>
              </p:cNvSpPr>
              <p:nvPr/>
            </p:nvSpPr>
            <p:spPr bwMode="auto">
              <a:xfrm flipH="1">
                <a:off x="1939" y="2723"/>
                <a:ext cx="5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8" name="Line 860"/>
              <p:cNvSpPr>
                <a:spLocks noChangeShapeType="1"/>
              </p:cNvSpPr>
              <p:nvPr/>
            </p:nvSpPr>
            <p:spPr bwMode="auto">
              <a:xfrm flipH="1" flipV="1">
                <a:off x="1672" y="2675"/>
                <a:ext cx="24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9" name="Line 861"/>
              <p:cNvSpPr>
                <a:spLocks noChangeShapeType="1"/>
              </p:cNvSpPr>
              <p:nvPr/>
            </p:nvSpPr>
            <p:spPr bwMode="auto">
              <a:xfrm flipV="1">
                <a:off x="1576" y="2484"/>
                <a:ext cx="6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0" name="Line 862"/>
              <p:cNvSpPr>
                <a:spLocks noChangeShapeType="1"/>
              </p:cNvSpPr>
              <p:nvPr/>
            </p:nvSpPr>
            <p:spPr bwMode="auto">
              <a:xfrm>
                <a:off x="1582" y="2484"/>
                <a:ext cx="16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1" name="Line 863"/>
              <p:cNvSpPr>
                <a:spLocks noChangeShapeType="1"/>
              </p:cNvSpPr>
              <p:nvPr/>
            </p:nvSpPr>
            <p:spPr bwMode="auto">
              <a:xfrm>
                <a:off x="1746" y="2494"/>
                <a:ext cx="17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2" name="Line 864"/>
              <p:cNvSpPr>
                <a:spLocks noChangeShapeType="1"/>
              </p:cNvSpPr>
              <p:nvPr/>
            </p:nvSpPr>
            <p:spPr bwMode="auto">
              <a:xfrm flipH="1" flipV="1">
                <a:off x="1576" y="2521"/>
                <a:ext cx="96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3" name="Line 865"/>
              <p:cNvSpPr>
                <a:spLocks noChangeShapeType="1"/>
              </p:cNvSpPr>
              <p:nvPr/>
            </p:nvSpPr>
            <p:spPr bwMode="auto">
              <a:xfrm>
                <a:off x="1916" y="2606"/>
                <a:ext cx="28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4" name="Line 866"/>
              <p:cNvSpPr>
                <a:spLocks noChangeShapeType="1"/>
              </p:cNvSpPr>
              <p:nvPr/>
            </p:nvSpPr>
            <p:spPr bwMode="auto">
              <a:xfrm flipH="1">
                <a:off x="1916" y="2733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5" name="Line 867"/>
              <p:cNvSpPr>
                <a:spLocks noChangeShapeType="1"/>
              </p:cNvSpPr>
              <p:nvPr/>
            </p:nvSpPr>
            <p:spPr bwMode="auto">
              <a:xfrm flipH="1">
                <a:off x="2375" y="2819"/>
                <a:ext cx="34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6" name="Line 868"/>
              <p:cNvSpPr>
                <a:spLocks noChangeShapeType="1"/>
              </p:cNvSpPr>
              <p:nvPr/>
            </p:nvSpPr>
            <p:spPr bwMode="auto">
              <a:xfrm flipH="1">
                <a:off x="2313" y="2941"/>
                <a:ext cx="62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7" name="Line 869"/>
              <p:cNvSpPr>
                <a:spLocks noChangeShapeType="1"/>
              </p:cNvSpPr>
              <p:nvPr/>
            </p:nvSpPr>
            <p:spPr bwMode="auto">
              <a:xfrm flipV="1">
                <a:off x="2239" y="2749"/>
                <a:ext cx="12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8" name="Line 870"/>
              <p:cNvSpPr>
                <a:spLocks noChangeShapeType="1"/>
              </p:cNvSpPr>
              <p:nvPr/>
            </p:nvSpPr>
            <p:spPr bwMode="auto">
              <a:xfrm>
                <a:off x="2251" y="2749"/>
                <a:ext cx="158" cy="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9" name="Line 871"/>
              <p:cNvSpPr>
                <a:spLocks noChangeShapeType="1"/>
              </p:cNvSpPr>
              <p:nvPr/>
            </p:nvSpPr>
            <p:spPr bwMode="auto">
              <a:xfrm flipH="1" flipV="1">
                <a:off x="2239" y="2909"/>
                <a:ext cx="7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0" name="Line 872"/>
              <p:cNvSpPr>
                <a:spLocks noChangeShapeType="1"/>
              </p:cNvSpPr>
              <p:nvPr/>
            </p:nvSpPr>
            <p:spPr bwMode="auto">
              <a:xfrm flipV="1">
                <a:off x="1865" y="3770"/>
                <a:ext cx="136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1" name="Line 873"/>
              <p:cNvSpPr>
                <a:spLocks noChangeShapeType="1"/>
              </p:cNvSpPr>
              <p:nvPr/>
            </p:nvSpPr>
            <p:spPr bwMode="auto">
              <a:xfrm flipV="1">
                <a:off x="2001" y="3754"/>
                <a:ext cx="22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2" name="Line 874"/>
              <p:cNvSpPr>
                <a:spLocks noChangeShapeType="1"/>
              </p:cNvSpPr>
              <p:nvPr/>
            </p:nvSpPr>
            <p:spPr bwMode="auto">
              <a:xfrm>
                <a:off x="2222" y="3754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3" name="Line 875"/>
              <p:cNvSpPr>
                <a:spLocks noChangeShapeType="1"/>
              </p:cNvSpPr>
              <p:nvPr/>
            </p:nvSpPr>
            <p:spPr bwMode="auto">
              <a:xfrm flipH="1">
                <a:off x="1865" y="3881"/>
                <a:ext cx="35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4" name="Line 876"/>
              <p:cNvSpPr>
                <a:spLocks noChangeShapeType="1"/>
              </p:cNvSpPr>
              <p:nvPr/>
            </p:nvSpPr>
            <p:spPr bwMode="auto">
              <a:xfrm flipH="1">
                <a:off x="2217" y="3759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5" name="Line 877"/>
              <p:cNvSpPr>
                <a:spLocks noChangeShapeType="1"/>
              </p:cNvSpPr>
              <p:nvPr/>
            </p:nvSpPr>
            <p:spPr bwMode="auto">
              <a:xfrm flipH="1">
                <a:off x="1814" y="2218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6" name="Line 878"/>
              <p:cNvSpPr>
                <a:spLocks noChangeShapeType="1"/>
              </p:cNvSpPr>
              <p:nvPr/>
            </p:nvSpPr>
            <p:spPr bwMode="auto">
              <a:xfrm flipV="1">
                <a:off x="1548" y="2175"/>
                <a:ext cx="102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7" name="Line 879"/>
              <p:cNvSpPr>
                <a:spLocks noChangeShapeType="1"/>
              </p:cNvSpPr>
              <p:nvPr/>
            </p:nvSpPr>
            <p:spPr bwMode="auto">
              <a:xfrm flipH="1">
                <a:off x="1570" y="2245"/>
                <a:ext cx="244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8" name="Line 880"/>
              <p:cNvSpPr>
                <a:spLocks noChangeShapeType="1"/>
              </p:cNvSpPr>
              <p:nvPr/>
            </p:nvSpPr>
            <p:spPr bwMode="auto">
              <a:xfrm>
                <a:off x="1650" y="2175"/>
                <a:ext cx="19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9" name="Line 881"/>
              <p:cNvSpPr>
                <a:spLocks noChangeShapeType="1"/>
              </p:cNvSpPr>
              <p:nvPr/>
            </p:nvSpPr>
            <p:spPr bwMode="auto">
              <a:xfrm flipH="1" flipV="1">
                <a:off x="1548" y="2282"/>
                <a:ext cx="22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0" name="Line 882"/>
              <p:cNvSpPr>
                <a:spLocks noChangeShapeType="1"/>
              </p:cNvSpPr>
              <p:nvPr/>
            </p:nvSpPr>
            <p:spPr bwMode="auto">
              <a:xfrm flipH="1" flipV="1">
                <a:off x="3396" y="3074"/>
                <a:ext cx="56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1" name="Line 883"/>
              <p:cNvSpPr>
                <a:spLocks noChangeShapeType="1"/>
              </p:cNvSpPr>
              <p:nvPr/>
            </p:nvSpPr>
            <p:spPr bwMode="auto">
              <a:xfrm flipV="1">
                <a:off x="3407" y="2771"/>
                <a:ext cx="64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2" name="Line 884"/>
              <p:cNvSpPr>
                <a:spLocks noChangeShapeType="1"/>
              </p:cNvSpPr>
              <p:nvPr/>
            </p:nvSpPr>
            <p:spPr bwMode="auto">
              <a:xfrm flipH="1" flipV="1">
                <a:off x="3452" y="3206"/>
                <a:ext cx="7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3" name="Line 885"/>
              <p:cNvSpPr>
                <a:spLocks noChangeShapeType="1"/>
              </p:cNvSpPr>
              <p:nvPr/>
            </p:nvSpPr>
            <p:spPr bwMode="auto">
              <a:xfrm flipV="1">
                <a:off x="3396" y="2978"/>
                <a:ext cx="11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4" name="Line 886"/>
              <p:cNvSpPr>
                <a:spLocks noChangeShapeType="1"/>
              </p:cNvSpPr>
              <p:nvPr/>
            </p:nvSpPr>
            <p:spPr bwMode="auto">
              <a:xfrm flipH="1">
                <a:off x="3526" y="3005"/>
                <a:ext cx="805" cy="2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5" name="Line 887"/>
              <p:cNvSpPr>
                <a:spLocks noChangeShapeType="1"/>
              </p:cNvSpPr>
              <p:nvPr/>
            </p:nvSpPr>
            <p:spPr bwMode="auto">
              <a:xfrm flipH="1">
                <a:off x="1910" y="1920"/>
                <a:ext cx="91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6" name="Line 888"/>
              <p:cNvSpPr>
                <a:spLocks noChangeShapeType="1"/>
              </p:cNvSpPr>
              <p:nvPr/>
            </p:nvSpPr>
            <p:spPr bwMode="auto">
              <a:xfrm flipH="1">
                <a:off x="1859" y="2096"/>
                <a:ext cx="5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7" name="Line 889"/>
              <p:cNvSpPr>
                <a:spLocks noChangeShapeType="1"/>
              </p:cNvSpPr>
              <p:nvPr/>
            </p:nvSpPr>
            <p:spPr bwMode="auto">
              <a:xfrm flipH="1" flipV="1">
                <a:off x="1655" y="1729"/>
                <a:ext cx="108" cy="28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8" name="Line 890"/>
              <p:cNvSpPr>
                <a:spLocks noChangeShapeType="1"/>
              </p:cNvSpPr>
              <p:nvPr/>
            </p:nvSpPr>
            <p:spPr bwMode="auto">
              <a:xfrm>
                <a:off x="1984" y="1857"/>
                <a:ext cx="17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9" name="Line 891"/>
              <p:cNvSpPr>
                <a:spLocks noChangeShapeType="1"/>
              </p:cNvSpPr>
              <p:nvPr/>
            </p:nvSpPr>
            <p:spPr bwMode="auto">
              <a:xfrm>
                <a:off x="1655" y="1729"/>
                <a:ext cx="329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0" name="Line 892"/>
              <p:cNvSpPr>
                <a:spLocks noChangeShapeType="1"/>
              </p:cNvSpPr>
              <p:nvPr/>
            </p:nvSpPr>
            <p:spPr bwMode="auto">
              <a:xfrm flipH="1" flipV="1">
                <a:off x="1763" y="2016"/>
                <a:ext cx="9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1" name="Line 893"/>
              <p:cNvSpPr>
                <a:spLocks noChangeShapeType="1"/>
              </p:cNvSpPr>
              <p:nvPr/>
            </p:nvSpPr>
            <p:spPr bwMode="auto">
              <a:xfrm flipH="1" flipV="1">
                <a:off x="709" y="3791"/>
                <a:ext cx="663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2" name="Line 894"/>
              <p:cNvSpPr>
                <a:spLocks noChangeShapeType="1"/>
              </p:cNvSpPr>
              <p:nvPr/>
            </p:nvSpPr>
            <p:spPr bwMode="auto">
              <a:xfrm>
                <a:off x="1145" y="3605"/>
                <a:ext cx="227" cy="37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3" name="Line 895"/>
              <p:cNvSpPr>
                <a:spLocks noChangeShapeType="1"/>
              </p:cNvSpPr>
              <p:nvPr/>
            </p:nvSpPr>
            <p:spPr bwMode="auto">
              <a:xfrm>
                <a:off x="1071" y="3531"/>
                <a:ext cx="74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4" name="Line 896"/>
              <p:cNvSpPr>
                <a:spLocks noChangeShapeType="1"/>
              </p:cNvSpPr>
              <p:nvPr/>
            </p:nvSpPr>
            <p:spPr bwMode="auto">
              <a:xfrm flipV="1">
                <a:off x="709" y="3557"/>
                <a:ext cx="136" cy="2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5" name="Line 897"/>
              <p:cNvSpPr>
                <a:spLocks noChangeShapeType="1"/>
              </p:cNvSpPr>
              <p:nvPr/>
            </p:nvSpPr>
            <p:spPr bwMode="auto">
              <a:xfrm flipV="1">
                <a:off x="845" y="3531"/>
                <a:ext cx="22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6" name="Line 898"/>
              <p:cNvSpPr>
                <a:spLocks noChangeShapeType="1"/>
              </p:cNvSpPr>
              <p:nvPr/>
            </p:nvSpPr>
            <p:spPr bwMode="auto">
              <a:xfrm flipV="1">
                <a:off x="3441" y="2298"/>
                <a:ext cx="11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7" name="Line 899"/>
              <p:cNvSpPr>
                <a:spLocks noChangeShapeType="1"/>
              </p:cNvSpPr>
              <p:nvPr/>
            </p:nvSpPr>
            <p:spPr bwMode="auto">
              <a:xfrm flipH="1" flipV="1">
                <a:off x="3441" y="2489"/>
                <a:ext cx="448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8" name="Line 900"/>
              <p:cNvSpPr>
                <a:spLocks noChangeShapeType="1"/>
              </p:cNvSpPr>
              <p:nvPr/>
            </p:nvSpPr>
            <p:spPr bwMode="auto">
              <a:xfrm flipH="1" flipV="1">
                <a:off x="3685" y="2122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9" name="Line 901"/>
              <p:cNvSpPr>
                <a:spLocks noChangeShapeType="1"/>
              </p:cNvSpPr>
              <p:nvPr/>
            </p:nvSpPr>
            <p:spPr bwMode="auto">
              <a:xfrm flipH="1" flipV="1">
                <a:off x="2948" y="1787"/>
                <a:ext cx="323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0" name="Line 902"/>
              <p:cNvSpPr>
                <a:spLocks noChangeShapeType="1"/>
              </p:cNvSpPr>
              <p:nvPr/>
            </p:nvSpPr>
            <p:spPr bwMode="auto">
              <a:xfrm flipH="1">
                <a:off x="3424" y="1878"/>
                <a:ext cx="11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1" name="Line 903"/>
              <p:cNvSpPr>
                <a:spLocks noChangeShapeType="1"/>
              </p:cNvSpPr>
              <p:nvPr/>
            </p:nvSpPr>
            <p:spPr bwMode="auto">
              <a:xfrm flipH="1" flipV="1">
                <a:off x="3282" y="1458"/>
                <a:ext cx="29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2" name="Line 904"/>
              <p:cNvSpPr>
                <a:spLocks noChangeShapeType="1"/>
              </p:cNvSpPr>
              <p:nvPr/>
            </p:nvSpPr>
            <p:spPr bwMode="auto">
              <a:xfrm flipH="1" flipV="1">
                <a:off x="3940" y="2606"/>
                <a:ext cx="108" cy="1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3" name="Line 905"/>
              <p:cNvSpPr>
                <a:spLocks noChangeShapeType="1"/>
              </p:cNvSpPr>
              <p:nvPr/>
            </p:nvSpPr>
            <p:spPr bwMode="auto">
              <a:xfrm flipH="1" flipV="1">
                <a:off x="4331" y="3005"/>
                <a:ext cx="607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4" name="Line 906"/>
              <p:cNvSpPr>
                <a:spLocks noChangeShapeType="1"/>
              </p:cNvSpPr>
              <p:nvPr/>
            </p:nvSpPr>
            <p:spPr bwMode="auto">
              <a:xfrm flipH="1" flipV="1">
                <a:off x="4048" y="2771"/>
                <a:ext cx="283" cy="23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5" name="Line 907"/>
              <p:cNvSpPr>
                <a:spLocks noChangeShapeType="1"/>
              </p:cNvSpPr>
              <p:nvPr/>
            </p:nvSpPr>
            <p:spPr bwMode="auto">
              <a:xfrm flipV="1">
                <a:off x="3985" y="1686"/>
                <a:ext cx="16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6" name="Line 908"/>
              <p:cNvSpPr>
                <a:spLocks noChangeShapeType="1"/>
              </p:cNvSpPr>
              <p:nvPr/>
            </p:nvSpPr>
            <p:spPr bwMode="auto">
              <a:xfrm flipH="1" flipV="1">
                <a:off x="4496" y="1761"/>
                <a:ext cx="102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7" name="Line 909"/>
              <p:cNvSpPr>
                <a:spLocks noChangeShapeType="1"/>
              </p:cNvSpPr>
              <p:nvPr/>
            </p:nvSpPr>
            <p:spPr bwMode="auto">
              <a:xfrm flipV="1">
                <a:off x="3657" y="1442"/>
                <a:ext cx="5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8" name="Line 910"/>
              <p:cNvSpPr>
                <a:spLocks noChangeShapeType="1"/>
              </p:cNvSpPr>
              <p:nvPr/>
            </p:nvSpPr>
            <p:spPr bwMode="auto">
              <a:xfrm flipH="1" flipV="1">
                <a:off x="3543" y="1878"/>
                <a:ext cx="36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9" name="Line 911"/>
              <p:cNvSpPr>
                <a:spLocks noChangeShapeType="1"/>
              </p:cNvSpPr>
              <p:nvPr/>
            </p:nvSpPr>
            <p:spPr bwMode="auto">
              <a:xfrm flipV="1">
                <a:off x="3543" y="1702"/>
                <a:ext cx="125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0" name="Line 912"/>
              <p:cNvSpPr>
                <a:spLocks noChangeShapeType="1"/>
              </p:cNvSpPr>
              <p:nvPr/>
            </p:nvSpPr>
            <p:spPr bwMode="auto">
              <a:xfrm>
                <a:off x="3912" y="1740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1" name="Line 913"/>
              <p:cNvSpPr>
                <a:spLocks noChangeShapeType="1"/>
              </p:cNvSpPr>
              <p:nvPr/>
            </p:nvSpPr>
            <p:spPr bwMode="auto">
              <a:xfrm flipH="1" flipV="1">
                <a:off x="4456" y="1437"/>
                <a:ext cx="119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2" name="Line 914"/>
              <p:cNvSpPr>
                <a:spLocks noChangeShapeType="1"/>
              </p:cNvSpPr>
              <p:nvPr/>
            </p:nvSpPr>
            <p:spPr bwMode="auto">
              <a:xfrm flipH="1" flipV="1">
                <a:off x="3889" y="2585"/>
                <a:ext cx="5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3" name="Line 915"/>
              <p:cNvSpPr>
                <a:spLocks noChangeShapeType="1"/>
              </p:cNvSpPr>
              <p:nvPr/>
            </p:nvSpPr>
            <p:spPr bwMode="auto">
              <a:xfrm flipH="1" flipV="1">
                <a:off x="3781" y="2128"/>
                <a:ext cx="108" cy="45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4" name="Line 916"/>
              <p:cNvSpPr>
                <a:spLocks noChangeShapeType="1"/>
              </p:cNvSpPr>
              <p:nvPr/>
            </p:nvSpPr>
            <p:spPr bwMode="auto">
              <a:xfrm flipV="1">
                <a:off x="3781" y="1984"/>
                <a:ext cx="165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5" name="Line 917"/>
              <p:cNvSpPr>
                <a:spLocks noChangeShapeType="1"/>
              </p:cNvSpPr>
              <p:nvPr/>
            </p:nvSpPr>
            <p:spPr bwMode="auto">
              <a:xfrm>
                <a:off x="4087" y="2032"/>
                <a:ext cx="21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6" name="Line 918"/>
              <p:cNvSpPr>
                <a:spLocks noChangeShapeType="1"/>
              </p:cNvSpPr>
              <p:nvPr/>
            </p:nvSpPr>
            <p:spPr bwMode="auto">
              <a:xfrm flipH="1">
                <a:off x="3940" y="2133"/>
                <a:ext cx="363" cy="47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7" name="Line 919"/>
              <p:cNvSpPr>
                <a:spLocks noChangeShapeType="1"/>
              </p:cNvSpPr>
              <p:nvPr/>
            </p:nvSpPr>
            <p:spPr bwMode="auto">
              <a:xfrm flipH="1" flipV="1">
                <a:off x="4246" y="1160"/>
                <a:ext cx="114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8" name="Line 920"/>
              <p:cNvSpPr>
                <a:spLocks noChangeShapeType="1"/>
              </p:cNvSpPr>
              <p:nvPr/>
            </p:nvSpPr>
            <p:spPr bwMode="auto">
              <a:xfrm flipH="1">
                <a:off x="4445" y="1139"/>
                <a:ext cx="27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9" name="Line 921"/>
              <p:cNvSpPr>
                <a:spLocks noChangeShapeType="1"/>
              </p:cNvSpPr>
              <p:nvPr/>
            </p:nvSpPr>
            <p:spPr bwMode="auto">
              <a:xfrm flipH="1" flipV="1">
                <a:off x="3271" y="1915"/>
                <a:ext cx="181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0" name="Line 922"/>
              <p:cNvSpPr>
                <a:spLocks noChangeShapeType="1"/>
              </p:cNvSpPr>
              <p:nvPr/>
            </p:nvSpPr>
            <p:spPr bwMode="auto">
              <a:xfrm flipH="1">
                <a:off x="3452" y="2122"/>
                <a:ext cx="233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1" name="Line 923"/>
              <p:cNvSpPr>
                <a:spLocks noChangeShapeType="1"/>
              </p:cNvSpPr>
              <p:nvPr/>
            </p:nvSpPr>
            <p:spPr bwMode="auto">
              <a:xfrm>
                <a:off x="3424" y="1915"/>
                <a:ext cx="26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2" name="Line 924"/>
              <p:cNvSpPr>
                <a:spLocks noChangeShapeType="1"/>
              </p:cNvSpPr>
              <p:nvPr/>
            </p:nvSpPr>
            <p:spPr bwMode="auto">
              <a:xfrm>
                <a:off x="3271" y="1915"/>
                <a:ext cx="15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3" name="Line 925"/>
              <p:cNvSpPr>
                <a:spLocks noChangeShapeType="1"/>
              </p:cNvSpPr>
              <p:nvPr/>
            </p:nvSpPr>
            <p:spPr bwMode="auto">
              <a:xfrm flipH="1">
                <a:off x="4150" y="1740"/>
                <a:ext cx="255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4" name="Line 926"/>
              <p:cNvSpPr>
                <a:spLocks noChangeShapeType="1"/>
              </p:cNvSpPr>
              <p:nvPr/>
            </p:nvSpPr>
            <p:spPr bwMode="auto">
              <a:xfrm flipV="1">
                <a:off x="4150" y="1671"/>
                <a:ext cx="102" cy="1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5" name="Line 927"/>
              <p:cNvSpPr>
                <a:spLocks noChangeShapeType="1"/>
              </p:cNvSpPr>
              <p:nvPr/>
            </p:nvSpPr>
            <p:spPr bwMode="auto">
              <a:xfrm flipV="1">
                <a:off x="4093" y="1686"/>
                <a:ext cx="57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6" name="Line 928"/>
              <p:cNvSpPr>
                <a:spLocks noChangeShapeType="1"/>
              </p:cNvSpPr>
              <p:nvPr/>
            </p:nvSpPr>
            <p:spPr bwMode="auto">
              <a:xfrm flipH="1" flipV="1">
                <a:off x="4598" y="1798"/>
                <a:ext cx="1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7" name="Line 929"/>
              <p:cNvSpPr>
                <a:spLocks noChangeShapeType="1"/>
              </p:cNvSpPr>
              <p:nvPr/>
            </p:nvSpPr>
            <p:spPr bwMode="auto">
              <a:xfrm flipH="1" flipV="1">
                <a:off x="4575" y="1649"/>
                <a:ext cx="23" cy="14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8" name="Line 930"/>
              <p:cNvSpPr>
                <a:spLocks noChangeShapeType="1"/>
              </p:cNvSpPr>
              <p:nvPr/>
            </p:nvSpPr>
            <p:spPr bwMode="auto">
              <a:xfrm flipV="1">
                <a:off x="4575" y="1166"/>
                <a:ext cx="204" cy="4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9" name="Line 931"/>
              <p:cNvSpPr>
                <a:spLocks noChangeShapeType="1"/>
              </p:cNvSpPr>
              <p:nvPr/>
            </p:nvSpPr>
            <p:spPr bwMode="auto">
              <a:xfrm flipV="1">
                <a:off x="3566" y="1091"/>
                <a:ext cx="187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0" name="Line 932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317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1" name="Line 933"/>
              <p:cNvSpPr>
                <a:spLocks noChangeShapeType="1"/>
              </p:cNvSpPr>
              <p:nvPr/>
            </p:nvSpPr>
            <p:spPr bwMode="auto">
              <a:xfrm flipV="1">
                <a:off x="4189" y="1224"/>
                <a:ext cx="171" cy="19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2" name="Line 934"/>
              <p:cNvSpPr>
                <a:spLocks noChangeShapeType="1"/>
              </p:cNvSpPr>
              <p:nvPr/>
            </p:nvSpPr>
            <p:spPr bwMode="auto">
              <a:xfrm flipH="1">
                <a:off x="4263" y="1437"/>
                <a:ext cx="193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3" name="Line 935"/>
              <p:cNvSpPr>
                <a:spLocks noChangeShapeType="1"/>
              </p:cNvSpPr>
              <p:nvPr/>
            </p:nvSpPr>
            <p:spPr bwMode="auto">
              <a:xfrm>
                <a:off x="4445" y="1229"/>
                <a:ext cx="11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4" name="Line 936"/>
              <p:cNvSpPr>
                <a:spLocks noChangeShapeType="1"/>
              </p:cNvSpPr>
              <p:nvPr/>
            </p:nvSpPr>
            <p:spPr bwMode="auto">
              <a:xfrm>
                <a:off x="4360" y="1224"/>
                <a:ext cx="8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5" name="Line 937"/>
              <p:cNvSpPr>
                <a:spLocks noChangeShapeType="1"/>
              </p:cNvSpPr>
              <p:nvPr/>
            </p:nvSpPr>
            <p:spPr bwMode="auto">
              <a:xfrm flipH="1" flipV="1">
                <a:off x="3719" y="1022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6" name="Line 938"/>
              <p:cNvSpPr>
                <a:spLocks noChangeShapeType="1"/>
              </p:cNvSpPr>
              <p:nvPr/>
            </p:nvSpPr>
            <p:spPr bwMode="auto">
              <a:xfrm flipH="1" flipV="1">
                <a:off x="3753" y="1091"/>
                <a:ext cx="5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7" name="Line 939"/>
              <p:cNvSpPr>
                <a:spLocks noChangeShapeType="1"/>
              </p:cNvSpPr>
              <p:nvPr/>
            </p:nvSpPr>
            <p:spPr bwMode="auto">
              <a:xfrm flipH="1" flipV="1">
                <a:off x="2460" y="1554"/>
                <a:ext cx="375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8" name="Line 940"/>
              <p:cNvSpPr>
                <a:spLocks noChangeShapeType="1"/>
              </p:cNvSpPr>
              <p:nvPr/>
            </p:nvSpPr>
            <p:spPr bwMode="auto">
              <a:xfrm flipH="1">
                <a:off x="2835" y="1787"/>
                <a:ext cx="113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9" name="Line 941"/>
              <p:cNvSpPr>
                <a:spLocks noChangeShapeType="1"/>
              </p:cNvSpPr>
              <p:nvPr/>
            </p:nvSpPr>
            <p:spPr bwMode="auto">
              <a:xfrm flipH="1" flipV="1">
                <a:off x="2256" y="1341"/>
                <a:ext cx="204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0" name="Line 942"/>
              <p:cNvSpPr>
                <a:spLocks noChangeShapeType="1"/>
              </p:cNvSpPr>
              <p:nvPr/>
            </p:nvSpPr>
            <p:spPr bwMode="auto">
              <a:xfrm flipH="1">
                <a:off x="2948" y="1458"/>
                <a:ext cx="249" cy="3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1" name="Line 943"/>
              <p:cNvSpPr>
                <a:spLocks noChangeShapeType="1"/>
              </p:cNvSpPr>
              <p:nvPr/>
            </p:nvSpPr>
            <p:spPr bwMode="auto">
              <a:xfrm flipH="1" flipV="1">
                <a:off x="3906" y="1926"/>
                <a:ext cx="40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2" name="Line 944"/>
              <p:cNvSpPr>
                <a:spLocks noChangeShapeType="1"/>
              </p:cNvSpPr>
              <p:nvPr/>
            </p:nvSpPr>
            <p:spPr bwMode="auto">
              <a:xfrm flipH="1">
                <a:off x="4087" y="1787"/>
                <a:ext cx="63" cy="24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3" name="Line 945"/>
              <p:cNvSpPr>
                <a:spLocks noChangeShapeType="1"/>
              </p:cNvSpPr>
              <p:nvPr/>
            </p:nvSpPr>
            <p:spPr bwMode="auto">
              <a:xfrm flipV="1">
                <a:off x="3929" y="1793"/>
                <a:ext cx="16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4" name="Line 946"/>
              <p:cNvSpPr>
                <a:spLocks noChangeShapeType="1"/>
              </p:cNvSpPr>
              <p:nvPr/>
            </p:nvSpPr>
            <p:spPr bwMode="auto">
              <a:xfrm flipV="1">
                <a:off x="3906" y="1809"/>
                <a:ext cx="23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5" name="Line 947"/>
              <p:cNvSpPr>
                <a:spLocks noChangeShapeType="1"/>
              </p:cNvSpPr>
              <p:nvPr/>
            </p:nvSpPr>
            <p:spPr bwMode="auto">
              <a:xfrm flipH="1" flipV="1">
                <a:off x="3946" y="1984"/>
                <a:ext cx="14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6" name="Line 948"/>
              <p:cNvSpPr>
                <a:spLocks noChangeShapeType="1"/>
              </p:cNvSpPr>
              <p:nvPr/>
            </p:nvSpPr>
            <p:spPr bwMode="auto">
              <a:xfrm flipV="1">
                <a:off x="4093" y="1787"/>
                <a:ext cx="57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7" name="Line 949"/>
              <p:cNvSpPr>
                <a:spLocks noChangeShapeType="1"/>
              </p:cNvSpPr>
              <p:nvPr/>
            </p:nvSpPr>
            <p:spPr bwMode="auto">
              <a:xfrm flipV="1">
                <a:off x="4813" y="1617"/>
                <a:ext cx="125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8" name="Line 950"/>
              <p:cNvSpPr>
                <a:spLocks noChangeShapeType="1"/>
              </p:cNvSpPr>
              <p:nvPr/>
            </p:nvSpPr>
            <p:spPr bwMode="auto">
              <a:xfrm flipV="1">
                <a:off x="4303" y="1809"/>
                <a:ext cx="30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9" name="Line 951"/>
              <p:cNvSpPr>
                <a:spLocks noChangeShapeType="1"/>
              </p:cNvSpPr>
              <p:nvPr/>
            </p:nvSpPr>
            <p:spPr bwMode="auto">
              <a:xfrm flipH="1" flipV="1">
                <a:off x="4303" y="2133"/>
                <a:ext cx="635" cy="43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0" name="Line 952"/>
              <p:cNvSpPr>
                <a:spLocks noChangeShapeType="1"/>
              </p:cNvSpPr>
              <p:nvPr/>
            </p:nvSpPr>
            <p:spPr bwMode="auto">
              <a:xfrm flipV="1">
                <a:off x="4303" y="212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1" name="Line 953"/>
              <p:cNvSpPr>
                <a:spLocks noChangeShapeType="1"/>
              </p:cNvSpPr>
              <p:nvPr/>
            </p:nvSpPr>
            <p:spPr bwMode="auto">
              <a:xfrm>
                <a:off x="4609" y="1809"/>
                <a:ext cx="20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2" name="Line 954"/>
              <p:cNvSpPr>
                <a:spLocks noChangeShapeType="1"/>
              </p:cNvSpPr>
              <p:nvPr/>
            </p:nvSpPr>
            <p:spPr bwMode="auto">
              <a:xfrm>
                <a:off x="4813" y="1819"/>
                <a:ext cx="125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3" name="Line 955"/>
              <p:cNvSpPr>
                <a:spLocks noChangeShapeType="1"/>
              </p:cNvSpPr>
              <p:nvPr/>
            </p:nvSpPr>
            <p:spPr bwMode="auto">
              <a:xfrm flipH="1">
                <a:off x="3985" y="1490"/>
                <a:ext cx="102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4" name="Line 956"/>
              <p:cNvSpPr>
                <a:spLocks noChangeShapeType="1"/>
              </p:cNvSpPr>
              <p:nvPr/>
            </p:nvSpPr>
            <p:spPr bwMode="auto">
              <a:xfrm flipH="1">
                <a:off x="3912" y="1697"/>
                <a:ext cx="7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5" name="Line 957"/>
              <p:cNvSpPr>
                <a:spLocks noChangeShapeType="1"/>
              </p:cNvSpPr>
              <p:nvPr/>
            </p:nvSpPr>
            <p:spPr bwMode="auto">
              <a:xfrm flipV="1">
                <a:off x="3861" y="1463"/>
                <a:ext cx="147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6" name="Oval 958"/>
              <p:cNvSpPr>
                <a:spLocks noChangeArrowheads="1"/>
              </p:cNvSpPr>
              <p:nvPr/>
            </p:nvSpPr>
            <p:spPr bwMode="auto">
              <a:xfrm>
                <a:off x="3906" y="1734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7" name="Line 959"/>
              <p:cNvSpPr>
                <a:spLocks noChangeShapeType="1"/>
              </p:cNvSpPr>
              <p:nvPr/>
            </p:nvSpPr>
            <p:spPr bwMode="auto">
              <a:xfrm flipH="1" flipV="1">
                <a:off x="3572" y="1495"/>
                <a:ext cx="96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8" name="Line 960"/>
              <p:cNvSpPr>
                <a:spLocks noChangeShapeType="1"/>
              </p:cNvSpPr>
              <p:nvPr/>
            </p:nvSpPr>
            <p:spPr bwMode="auto">
              <a:xfrm flipV="1">
                <a:off x="3572" y="1479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9" name="Line 961"/>
              <p:cNvSpPr>
                <a:spLocks noChangeShapeType="1"/>
              </p:cNvSpPr>
              <p:nvPr/>
            </p:nvSpPr>
            <p:spPr bwMode="auto">
              <a:xfrm>
                <a:off x="3657" y="1479"/>
                <a:ext cx="20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0" name="Line 962"/>
              <p:cNvSpPr>
                <a:spLocks noChangeShapeType="1"/>
              </p:cNvSpPr>
              <p:nvPr/>
            </p:nvSpPr>
            <p:spPr bwMode="auto">
              <a:xfrm flipH="1" flipV="1">
                <a:off x="3668" y="1702"/>
                <a:ext cx="24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1" name="Line 963"/>
              <p:cNvSpPr>
                <a:spLocks noChangeShapeType="1"/>
              </p:cNvSpPr>
              <p:nvPr/>
            </p:nvSpPr>
            <p:spPr bwMode="auto">
              <a:xfrm>
                <a:off x="3861" y="1617"/>
                <a:ext cx="5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2" name="Line 964"/>
              <p:cNvSpPr>
                <a:spLocks noChangeShapeType="1"/>
              </p:cNvSpPr>
              <p:nvPr/>
            </p:nvSpPr>
            <p:spPr bwMode="auto">
              <a:xfrm flipH="1" flipV="1">
                <a:off x="3560" y="826"/>
                <a:ext cx="159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3" name="Line 965"/>
              <p:cNvSpPr>
                <a:spLocks noChangeShapeType="1"/>
              </p:cNvSpPr>
              <p:nvPr/>
            </p:nvSpPr>
            <p:spPr bwMode="auto">
              <a:xfrm flipH="1">
                <a:off x="3719" y="964"/>
                <a:ext cx="3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4" name="Line 966"/>
              <p:cNvSpPr>
                <a:spLocks noChangeShapeType="1"/>
              </p:cNvSpPr>
              <p:nvPr/>
            </p:nvSpPr>
            <p:spPr bwMode="auto">
              <a:xfrm flipV="1">
                <a:off x="3708" y="1203"/>
                <a:ext cx="73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5" name="Line 967"/>
              <p:cNvSpPr>
                <a:spLocks noChangeShapeType="1"/>
              </p:cNvSpPr>
              <p:nvPr/>
            </p:nvSpPr>
            <p:spPr bwMode="auto">
              <a:xfrm flipH="1">
                <a:off x="3708" y="1426"/>
                <a:ext cx="25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6" name="Line 968"/>
              <p:cNvSpPr>
                <a:spLocks noChangeShapeType="1"/>
              </p:cNvSpPr>
              <p:nvPr/>
            </p:nvSpPr>
            <p:spPr bwMode="auto">
              <a:xfrm flipV="1">
                <a:off x="3781" y="1155"/>
                <a:ext cx="2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7" name="Line 969"/>
              <p:cNvSpPr>
                <a:spLocks noChangeShapeType="1"/>
              </p:cNvSpPr>
              <p:nvPr/>
            </p:nvSpPr>
            <p:spPr bwMode="auto">
              <a:xfrm>
                <a:off x="3810" y="1155"/>
                <a:ext cx="11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8" name="Line 970"/>
              <p:cNvSpPr>
                <a:spLocks noChangeShapeType="1"/>
              </p:cNvSpPr>
              <p:nvPr/>
            </p:nvSpPr>
            <p:spPr bwMode="auto">
              <a:xfrm flipH="1" flipV="1">
                <a:off x="4405" y="1740"/>
                <a:ext cx="9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9" name="Line 971"/>
              <p:cNvSpPr>
                <a:spLocks noChangeShapeType="1"/>
              </p:cNvSpPr>
              <p:nvPr/>
            </p:nvSpPr>
            <p:spPr bwMode="auto">
              <a:xfrm flipH="1" flipV="1">
                <a:off x="4099" y="1490"/>
                <a:ext cx="153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0" name="Line 972"/>
              <p:cNvSpPr>
                <a:spLocks noChangeShapeType="1"/>
              </p:cNvSpPr>
              <p:nvPr/>
            </p:nvSpPr>
            <p:spPr bwMode="auto">
              <a:xfrm>
                <a:off x="4263" y="1469"/>
                <a:ext cx="233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1" name="Line 973"/>
              <p:cNvSpPr>
                <a:spLocks noChangeShapeType="1"/>
              </p:cNvSpPr>
              <p:nvPr/>
            </p:nvSpPr>
            <p:spPr bwMode="auto">
              <a:xfrm flipH="1" flipV="1">
                <a:off x="4252" y="1671"/>
                <a:ext cx="153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2" name="Line 974"/>
              <p:cNvSpPr>
                <a:spLocks noChangeShapeType="1"/>
              </p:cNvSpPr>
              <p:nvPr/>
            </p:nvSpPr>
            <p:spPr bwMode="auto">
              <a:xfrm>
                <a:off x="4178" y="1442"/>
                <a:ext cx="85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3" name="Line 975"/>
              <p:cNvSpPr>
                <a:spLocks noChangeShapeType="1"/>
              </p:cNvSpPr>
              <p:nvPr/>
            </p:nvSpPr>
            <p:spPr bwMode="auto">
              <a:xfrm flipH="1" flipV="1">
                <a:off x="4802" y="1166"/>
                <a:ext cx="136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4" name="Line 976"/>
              <p:cNvSpPr>
                <a:spLocks noChangeShapeType="1"/>
              </p:cNvSpPr>
              <p:nvPr/>
            </p:nvSpPr>
            <p:spPr bwMode="auto">
              <a:xfrm flipH="1" flipV="1">
                <a:off x="873" y="937"/>
                <a:ext cx="1247" cy="35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5" name="Line 977"/>
              <p:cNvSpPr>
                <a:spLocks noChangeShapeType="1"/>
              </p:cNvSpPr>
              <p:nvPr/>
            </p:nvSpPr>
            <p:spPr bwMode="auto">
              <a:xfrm flipH="1" flipV="1">
                <a:off x="709" y="810"/>
                <a:ext cx="164" cy="1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6" name="Line 978"/>
              <p:cNvSpPr>
                <a:spLocks noChangeShapeType="1"/>
              </p:cNvSpPr>
              <p:nvPr/>
            </p:nvSpPr>
            <p:spPr bwMode="auto">
              <a:xfrm>
                <a:off x="3078" y="895"/>
                <a:ext cx="488" cy="3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7" name="Line 979"/>
              <p:cNvSpPr>
                <a:spLocks noChangeShapeType="1"/>
              </p:cNvSpPr>
              <p:nvPr/>
            </p:nvSpPr>
            <p:spPr bwMode="auto">
              <a:xfrm flipH="1">
                <a:off x="3197" y="1458"/>
                <a:ext cx="8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8" name="Line 980"/>
              <p:cNvSpPr>
                <a:spLocks noChangeShapeType="1"/>
              </p:cNvSpPr>
              <p:nvPr/>
            </p:nvSpPr>
            <p:spPr bwMode="auto">
              <a:xfrm flipH="1">
                <a:off x="3282" y="1325"/>
                <a:ext cx="182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9" name="Line 981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0" name="Line 982"/>
              <p:cNvSpPr>
                <a:spLocks noChangeShapeType="1"/>
              </p:cNvSpPr>
              <p:nvPr/>
            </p:nvSpPr>
            <p:spPr bwMode="auto">
              <a:xfrm flipH="1" flipV="1">
                <a:off x="3056" y="958"/>
                <a:ext cx="141" cy="50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1" name="Line 983"/>
              <p:cNvSpPr>
                <a:spLocks noChangeShapeType="1"/>
              </p:cNvSpPr>
              <p:nvPr/>
            </p:nvSpPr>
            <p:spPr bwMode="auto">
              <a:xfrm flipH="1" flipV="1">
                <a:off x="4717" y="1139"/>
                <a:ext cx="62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2" name="Line 984"/>
              <p:cNvSpPr>
                <a:spLocks noChangeShapeType="1"/>
              </p:cNvSpPr>
              <p:nvPr/>
            </p:nvSpPr>
            <p:spPr bwMode="auto">
              <a:xfrm flipH="1" flipV="1">
                <a:off x="4581" y="826"/>
                <a:ext cx="13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3" name="Line 985"/>
              <p:cNvSpPr>
                <a:spLocks noChangeShapeType="1"/>
              </p:cNvSpPr>
              <p:nvPr/>
            </p:nvSpPr>
            <p:spPr bwMode="auto">
              <a:xfrm flipH="1">
                <a:off x="4779" y="1166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4" name="Line 986"/>
              <p:cNvSpPr>
                <a:spLocks noChangeShapeType="1"/>
              </p:cNvSpPr>
              <p:nvPr/>
            </p:nvSpPr>
            <p:spPr bwMode="auto">
              <a:xfrm flipH="1">
                <a:off x="4802" y="1128"/>
                <a:ext cx="136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5" name="Line 987"/>
              <p:cNvSpPr>
                <a:spLocks noChangeShapeType="1"/>
              </p:cNvSpPr>
              <p:nvPr/>
            </p:nvSpPr>
            <p:spPr bwMode="auto">
              <a:xfrm flipH="1" flipV="1">
                <a:off x="2120" y="1288"/>
                <a:ext cx="13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6" name="Line 988"/>
              <p:cNvSpPr>
                <a:spLocks noChangeShapeType="1"/>
              </p:cNvSpPr>
              <p:nvPr/>
            </p:nvSpPr>
            <p:spPr bwMode="auto">
              <a:xfrm flipH="1">
                <a:off x="3078" y="810"/>
                <a:ext cx="23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7" name="Line 989"/>
              <p:cNvSpPr>
                <a:spLocks noChangeShapeType="1"/>
              </p:cNvSpPr>
              <p:nvPr/>
            </p:nvSpPr>
            <p:spPr bwMode="auto">
              <a:xfrm flipH="1">
                <a:off x="2256" y="958"/>
                <a:ext cx="800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8" name="Line 990"/>
              <p:cNvSpPr>
                <a:spLocks noChangeShapeType="1"/>
              </p:cNvSpPr>
              <p:nvPr/>
            </p:nvSpPr>
            <p:spPr bwMode="auto">
              <a:xfrm flipV="1">
                <a:off x="2120" y="810"/>
                <a:ext cx="544" cy="47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9" name="Line 991"/>
              <p:cNvSpPr>
                <a:spLocks noChangeShapeType="1"/>
              </p:cNvSpPr>
              <p:nvPr/>
            </p:nvSpPr>
            <p:spPr bwMode="auto">
              <a:xfrm flipH="1">
                <a:off x="3056" y="895"/>
                <a:ext cx="22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0" name="Line 992"/>
              <p:cNvSpPr>
                <a:spLocks noChangeShapeType="1"/>
              </p:cNvSpPr>
              <p:nvPr/>
            </p:nvSpPr>
            <p:spPr bwMode="auto">
              <a:xfrm flipH="1">
                <a:off x="4008" y="1160"/>
                <a:ext cx="23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1" name="Line 993"/>
              <p:cNvSpPr>
                <a:spLocks noChangeShapeType="1"/>
              </p:cNvSpPr>
              <p:nvPr/>
            </p:nvSpPr>
            <p:spPr bwMode="auto">
              <a:xfrm>
                <a:off x="4212" y="958"/>
                <a:ext cx="34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2" name="Line 994"/>
              <p:cNvSpPr>
                <a:spLocks noChangeShapeType="1"/>
              </p:cNvSpPr>
              <p:nvPr/>
            </p:nvSpPr>
            <p:spPr bwMode="auto">
              <a:xfrm flipV="1">
                <a:off x="3929" y="964"/>
                <a:ext cx="141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3" name="Line 995"/>
              <p:cNvSpPr>
                <a:spLocks noChangeShapeType="1"/>
              </p:cNvSpPr>
              <p:nvPr/>
            </p:nvSpPr>
            <p:spPr bwMode="auto">
              <a:xfrm flipV="1">
                <a:off x="4070" y="921"/>
                <a:ext cx="6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4" name="Line 996"/>
              <p:cNvSpPr>
                <a:spLocks noChangeShapeType="1"/>
              </p:cNvSpPr>
              <p:nvPr/>
            </p:nvSpPr>
            <p:spPr bwMode="auto">
              <a:xfrm flipH="1" flipV="1">
                <a:off x="3929" y="1182"/>
                <a:ext cx="5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5" name="Line 997"/>
              <p:cNvSpPr>
                <a:spLocks noChangeShapeType="1"/>
              </p:cNvSpPr>
              <p:nvPr/>
            </p:nvSpPr>
            <p:spPr bwMode="auto">
              <a:xfrm flipH="1">
                <a:off x="4212" y="826"/>
                <a:ext cx="369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6" name="Line 998"/>
              <p:cNvSpPr>
                <a:spLocks noChangeShapeType="1"/>
              </p:cNvSpPr>
              <p:nvPr/>
            </p:nvSpPr>
            <p:spPr bwMode="auto">
              <a:xfrm flipH="1" flipV="1">
                <a:off x="4065" y="810"/>
                <a:ext cx="73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7" name="Line 999"/>
              <p:cNvSpPr>
                <a:spLocks noChangeShapeType="1"/>
              </p:cNvSpPr>
              <p:nvPr/>
            </p:nvSpPr>
            <p:spPr bwMode="auto">
              <a:xfrm flipH="1">
                <a:off x="4581" y="810"/>
                <a:ext cx="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8" name="Line 1000"/>
              <p:cNvSpPr>
                <a:spLocks noChangeShapeType="1"/>
              </p:cNvSpPr>
              <p:nvPr/>
            </p:nvSpPr>
            <p:spPr bwMode="auto">
              <a:xfrm flipH="1" flipV="1">
                <a:off x="4138" y="921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9" name="Line 1001"/>
              <p:cNvSpPr>
                <a:spLocks noChangeShapeType="1"/>
              </p:cNvSpPr>
              <p:nvPr/>
            </p:nvSpPr>
            <p:spPr bwMode="auto">
              <a:xfrm flipH="1" flipV="1">
                <a:off x="3521" y="810"/>
                <a:ext cx="3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0" name="Line 1002"/>
              <p:cNvSpPr>
                <a:spLocks noChangeShapeType="1"/>
              </p:cNvSpPr>
              <p:nvPr/>
            </p:nvSpPr>
            <p:spPr bwMode="auto">
              <a:xfrm flipH="1">
                <a:off x="3560" y="810"/>
                <a:ext cx="3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1" name="Line 1003"/>
              <p:cNvSpPr>
                <a:spLocks noChangeShapeType="1"/>
              </p:cNvSpPr>
              <p:nvPr/>
            </p:nvSpPr>
            <p:spPr bwMode="auto">
              <a:xfrm flipH="1">
                <a:off x="4087" y="149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2" name="Line 1004"/>
              <p:cNvSpPr>
                <a:spLocks noChangeShapeType="1"/>
              </p:cNvSpPr>
              <p:nvPr/>
            </p:nvSpPr>
            <p:spPr bwMode="auto">
              <a:xfrm>
                <a:off x="4008" y="1208"/>
                <a:ext cx="181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3" name="Line 1005"/>
              <p:cNvSpPr>
                <a:spLocks noChangeShapeType="1"/>
              </p:cNvSpPr>
              <p:nvPr/>
            </p:nvSpPr>
            <p:spPr bwMode="auto">
              <a:xfrm flipH="1" flipV="1">
                <a:off x="3963" y="1426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4" name="Line 1006"/>
              <p:cNvSpPr>
                <a:spLocks noChangeShapeType="1"/>
              </p:cNvSpPr>
              <p:nvPr/>
            </p:nvSpPr>
            <p:spPr bwMode="auto">
              <a:xfrm flipH="1">
                <a:off x="4178" y="1421"/>
                <a:ext cx="1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5" name="Line 1007"/>
              <p:cNvSpPr>
                <a:spLocks noChangeShapeType="1"/>
              </p:cNvSpPr>
              <p:nvPr/>
            </p:nvSpPr>
            <p:spPr bwMode="auto">
              <a:xfrm flipH="1" flipV="1">
                <a:off x="4008" y="1463"/>
                <a:ext cx="7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6" name="Line 1008"/>
              <p:cNvSpPr>
                <a:spLocks noChangeShapeType="1"/>
              </p:cNvSpPr>
              <p:nvPr/>
            </p:nvSpPr>
            <p:spPr bwMode="auto">
              <a:xfrm flipV="1">
                <a:off x="3963" y="1208"/>
                <a:ext cx="17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7" name="Line 1009"/>
              <p:cNvSpPr>
                <a:spLocks noChangeShapeType="1"/>
              </p:cNvSpPr>
              <p:nvPr/>
            </p:nvSpPr>
            <p:spPr bwMode="auto">
              <a:xfrm flipH="1">
                <a:off x="4099" y="1442"/>
                <a:ext cx="7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8" name="Line 1010"/>
              <p:cNvSpPr>
                <a:spLocks noChangeShapeType="1"/>
              </p:cNvSpPr>
              <p:nvPr/>
            </p:nvSpPr>
            <p:spPr bwMode="auto">
              <a:xfrm>
                <a:off x="3980" y="1208"/>
                <a:ext cx="28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9" name="Oval 1011"/>
              <p:cNvSpPr>
                <a:spLocks noChangeArrowheads="1"/>
              </p:cNvSpPr>
              <p:nvPr/>
            </p:nvSpPr>
            <p:spPr bwMode="auto">
              <a:xfrm>
                <a:off x="2018" y="205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0" name="Oval 1012"/>
              <p:cNvSpPr>
                <a:spLocks noChangeArrowheads="1"/>
              </p:cNvSpPr>
              <p:nvPr/>
            </p:nvSpPr>
            <p:spPr bwMode="auto">
              <a:xfrm>
                <a:off x="205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1" name="Oval 1013"/>
              <p:cNvSpPr>
                <a:spLocks noChangeArrowheads="1"/>
              </p:cNvSpPr>
              <p:nvPr/>
            </p:nvSpPr>
            <p:spPr bwMode="auto">
              <a:xfrm>
                <a:off x="2443" y="370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2" name="Oval 1014"/>
              <p:cNvSpPr>
                <a:spLocks noChangeArrowheads="1"/>
              </p:cNvSpPr>
              <p:nvPr/>
            </p:nvSpPr>
            <p:spPr bwMode="auto">
              <a:xfrm>
                <a:off x="1684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3" name="Oval 1015"/>
              <p:cNvSpPr>
                <a:spLocks noChangeArrowheads="1"/>
              </p:cNvSpPr>
              <p:nvPr/>
            </p:nvSpPr>
            <p:spPr bwMode="auto">
              <a:xfrm>
                <a:off x="1996" y="23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4" name="Oval 1016"/>
              <p:cNvSpPr>
                <a:spLocks noChangeArrowheads="1"/>
              </p:cNvSpPr>
              <p:nvPr/>
            </p:nvSpPr>
            <p:spPr bwMode="auto">
              <a:xfrm>
                <a:off x="1797" y="35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5" name="Oval 1017"/>
              <p:cNvSpPr>
                <a:spLocks noChangeArrowheads="1"/>
              </p:cNvSpPr>
              <p:nvPr/>
            </p:nvSpPr>
            <p:spPr bwMode="auto">
              <a:xfrm>
                <a:off x="2047" y="298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6" name="Oval 1018"/>
              <p:cNvSpPr>
                <a:spLocks noChangeArrowheads="1"/>
              </p:cNvSpPr>
              <p:nvPr/>
            </p:nvSpPr>
            <p:spPr bwMode="auto">
              <a:xfrm>
                <a:off x="3180" y="314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7" name="Oval 1019"/>
              <p:cNvSpPr>
                <a:spLocks noChangeArrowheads="1"/>
              </p:cNvSpPr>
              <p:nvPr/>
            </p:nvSpPr>
            <p:spPr bwMode="auto">
              <a:xfrm>
                <a:off x="1678" y="372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8" name="Oval 1020"/>
              <p:cNvSpPr>
                <a:spLocks noChangeArrowheads="1"/>
              </p:cNvSpPr>
              <p:nvPr/>
            </p:nvSpPr>
            <p:spPr bwMode="auto">
              <a:xfrm>
                <a:off x="1156" y="239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9" name="Oval 1021"/>
              <p:cNvSpPr>
                <a:spLocks noChangeArrowheads="1"/>
              </p:cNvSpPr>
              <p:nvPr/>
            </p:nvSpPr>
            <p:spPr bwMode="auto">
              <a:xfrm>
                <a:off x="2432" y="307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0" name="Oval 1022"/>
              <p:cNvSpPr>
                <a:spLocks noChangeArrowheads="1"/>
              </p:cNvSpPr>
              <p:nvPr/>
            </p:nvSpPr>
            <p:spPr bwMode="auto">
              <a:xfrm>
                <a:off x="1468" y="276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1" name="Oval 1023"/>
              <p:cNvSpPr>
                <a:spLocks noChangeArrowheads="1"/>
              </p:cNvSpPr>
              <p:nvPr/>
            </p:nvSpPr>
            <p:spPr bwMode="auto">
              <a:xfrm>
                <a:off x="2126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2" name="Oval 0"/>
              <p:cNvSpPr>
                <a:spLocks noChangeArrowheads="1"/>
              </p:cNvSpPr>
              <p:nvPr/>
            </p:nvSpPr>
            <p:spPr bwMode="auto">
              <a:xfrm>
                <a:off x="1661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3" name="Oval 1"/>
              <p:cNvSpPr>
                <a:spLocks noChangeArrowheads="1"/>
              </p:cNvSpPr>
              <p:nvPr/>
            </p:nvSpPr>
            <p:spPr bwMode="auto">
              <a:xfrm>
                <a:off x="2477" y="288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4" name="Oval 2"/>
              <p:cNvSpPr>
                <a:spLocks noChangeArrowheads="1"/>
              </p:cNvSpPr>
              <p:nvPr/>
            </p:nvSpPr>
            <p:spPr bwMode="auto">
              <a:xfrm>
                <a:off x="2489" y="300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5" name="Oval 3"/>
              <p:cNvSpPr>
                <a:spLocks noChangeArrowheads="1"/>
              </p:cNvSpPr>
              <p:nvPr/>
            </p:nvSpPr>
            <p:spPr bwMode="auto">
              <a:xfrm>
                <a:off x="1962" y="20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6" name="Oval 4"/>
              <p:cNvSpPr>
                <a:spLocks noChangeArrowheads="1"/>
              </p:cNvSpPr>
              <p:nvPr/>
            </p:nvSpPr>
            <p:spPr bwMode="auto">
              <a:xfrm>
                <a:off x="2194" y="180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7" name="Oval 5"/>
              <p:cNvSpPr>
                <a:spLocks noChangeArrowheads="1"/>
              </p:cNvSpPr>
              <p:nvPr/>
            </p:nvSpPr>
            <p:spPr bwMode="auto">
              <a:xfrm>
                <a:off x="3226" y="220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8" name="Oval 6"/>
              <p:cNvSpPr>
                <a:spLocks noChangeArrowheads="1"/>
              </p:cNvSpPr>
              <p:nvPr/>
            </p:nvSpPr>
            <p:spPr bwMode="auto">
              <a:xfrm>
                <a:off x="2818" y="41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9" name="Oval 7"/>
              <p:cNvSpPr>
                <a:spLocks noChangeArrowheads="1"/>
              </p:cNvSpPr>
              <p:nvPr/>
            </p:nvSpPr>
            <p:spPr bwMode="auto">
              <a:xfrm>
                <a:off x="992" y="401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0" name="Oval 8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1" name="Oval 9"/>
              <p:cNvSpPr>
                <a:spLocks noChangeArrowheads="1"/>
              </p:cNvSpPr>
              <p:nvPr/>
            </p:nvSpPr>
            <p:spPr bwMode="auto">
              <a:xfrm>
                <a:off x="1621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2" name="Oval 10"/>
              <p:cNvSpPr>
                <a:spLocks noChangeArrowheads="1"/>
              </p:cNvSpPr>
              <p:nvPr/>
            </p:nvSpPr>
            <p:spPr bwMode="auto">
              <a:xfrm>
                <a:off x="1383" y="305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3" name="Oval 11"/>
              <p:cNvSpPr>
                <a:spLocks noChangeArrowheads="1"/>
              </p:cNvSpPr>
              <p:nvPr/>
            </p:nvSpPr>
            <p:spPr bwMode="auto">
              <a:xfrm>
                <a:off x="1236" y="259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auto">
              <a:xfrm>
                <a:off x="2307" y="347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auto">
              <a:xfrm>
                <a:off x="1803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auto">
              <a:xfrm>
                <a:off x="2143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auto">
              <a:xfrm>
                <a:off x="1842" y="307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8" name="Oval 16"/>
              <p:cNvSpPr>
                <a:spLocks noChangeArrowheads="1"/>
              </p:cNvSpPr>
              <p:nvPr/>
            </p:nvSpPr>
            <p:spPr bwMode="auto">
              <a:xfrm>
                <a:off x="1774" y="290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9" name="Oval 17"/>
              <p:cNvSpPr>
                <a:spLocks noChangeArrowheads="1"/>
              </p:cNvSpPr>
              <p:nvPr/>
            </p:nvSpPr>
            <p:spPr bwMode="auto">
              <a:xfrm>
                <a:off x="2364" y="246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0" name="Oval 18"/>
              <p:cNvSpPr>
                <a:spLocks noChangeArrowheads="1"/>
              </p:cNvSpPr>
              <p:nvPr/>
            </p:nvSpPr>
            <p:spPr bwMode="auto">
              <a:xfrm>
                <a:off x="2613" y="271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20"/>
            <p:cNvGrpSpPr>
              <a:grpSpLocks/>
            </p:cNvGrpSpPr>
            <p:nvPr/>
          </p:nvGrpSpPr>
          <p:grpSpPr bwMode="auto">
            <a:xfrm>
              <a:off x="930" y="873"/>
              <a:ext cx="3979" cy="3354"/>
              <a:chOff x="930" y="873"/>
              <a:chExt cx="3979" cy="3354"/>
            </a:xfrm>
          </p:grpSpPr>
          <p:sp>
            <p:nvSpPr>
              <p:cNvPr id="95252" name="Oval 20"/>
              <p:cNvSpPr>
                <a:spLocks noChangeArrowheads="1"/>
              </p:cNvSpPr>
              <p:nvPr/>
            </p:nvSpPr>
            <p:spPr bwMode="auto">
              <a:xfrm>
                <a:off x="3589" y="405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3" name="Oval 21"/>
              <p:cNvSpPr>
                <a:spLocks noChangeArrowheads="1"/>
              </p:cNvSpPr>
              <p:nvPr/>
            </p:nvSpPr>
            <p:spPr bwMode="auto">
              <a:xfrm>
                <a:off x="1145" y="267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4" name="Oval 22"/>
              <p:cNvSpPr>
                <a:spLocks noChangeArrowheads="1"/>
              </p:cNvSpPr>
              <p:nvPr/>
            </p:nvSpPr>
            <p:spPr bwMode="auto">
              <a:xfrm>
                <a:off x="1383" y="260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5" name="Oval 23"/>
              <p:cNvSpPr>
                <a:spLocks noChangeArrowheads="1"/>
              </p:cNvSpPr>
              <p:nvPr/>
            </p:nvSpPr>
            <p:spPr bwMode="auto">
              <a:xfrm>
                <a:off x="2835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1825" y="231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7" name="Oval 25"/>
              <p:cNvSpPr>
                <a:spLocks noChangeArrowheads="1"/>
              </p:cNvSpPr>
              <p:nvPr/>
            </p:nvSpPr>
            <p:spPr bwMode="auto">
              <a:xfrm>
                <a:off x="112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8" name="Oval 26"/>
              <p:cNvSpPr>
                <a:spLocks noChangeArrowheads="1"/>
              </p:cNvSpPr>
              <p:nvPr/>
            </p:nvSpPr>
            <p:spPr bwMode="auto">
              <a:xfrm>
                <a:off x="2324" y="344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Oval 27"/>
              <p:cNvSpPr>
                <a:spLocks noChangeArrowheads="1"/>
              </p:cNvSpPr>
              <p:nvPr/>
            </p:nvSpPr>
            <p:spPr bwMode="auto">
              <a:xfrm>
                <a:off x="3197" y="314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0" name="Oval 28"/>
              <p:cNvSpPr>
                <a:spLocks noChangeArrowheads="1"/>
              </p:cNvSpPr>
              <p:nvPr/>
            </p:nvSpPr>
            <p:spPr bwMode="auto">
              <a:xfrm>
                <a:off x="3481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Oval 29"/>
              <p:cNvSpPr>
                <a:spLocks noChangeArrowheads="1"/>
              </p:cNvSpPr>
              <p:nvPr/>
            </p:nvSpPr>
            <p:spPr bwMode="auto">
              <a:xfrm>
                <a:off x="2455" y="299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2" name="Oval 30"/>
              <p:cNvSpPr>
                <a:spLocks noChangeArrowheads="1"/>
              </p:cNvSpPr>
              <p:nvPr/>
            </p:nvSpPr>
            <p:spPr bwMode="auto">
              <a:xfrm>
                <a:off x="3413" y="339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3" name="Oval 31"/>
              <p:cNvSpPr>
                <a:spLocks noChangeArrowheads="1"/>
              </p:cNvSpPr>
              <p:nvPr/>
            </p:nvSpPr>
            <p:spPr bwMode="auto">
              <a:xfrm>
                <a:off x="1865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4" name="Oval 32"/>
              <p:cNvSpPr>
                <a:spLocks noChangeArrowheads="1"/>
              </p:cNvSpPr>
              <p:nvPr/>
            </p:nvSpPr>
            <p:spPr bwMode="auto">
              <a:xfrm>
                <a:off x="1298" y="367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5" name="Oval 33"/>
              <p:cNvSpPr>
                <a:spLocks noChangeArrowheads="1"/>
              </p:cNvSpPr>
              <p:nvPr/>
            </p:nvSpPr>
            <p:spPr bwMode="auto">
              <a:xfrm>
                <a:off x="1956" y="309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6" name="Oval 34"/>
              <p:cNvSpPr>
                <a:spLocks noChangeArrowheads="1"/>
              </p:cNvSpPr>
              <p:nvPr/>
            </p:nvSpPr>
            <p:spPr bwMode="auto">
              <a:xfrm>
                <a:off x="2942" y="28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7" name="Oval 35"/>
              <p:cNvSpPr>
                <a:spLocks noChangeArrowheads="1"/>
              </p:cNvSpPr>
              <p:nvPr/>
            </p:nvSpPr>
            <p:spPr bwMode="auto">
              <a:xfrm>
                <a:off x="1315" y="324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8" name="Oval 36"/>
              <p:cNvSpPr>
                <a:spLocks noChangeArrowheads="1"/>
              </p:cNvSpPr>
              <p:nvPr/>
            </p:nvSpPr>
            <p:spPr bwMode="auto">
              <a:xfrm>
                <a:off x="2551" y="334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9" name="Oval 37"/>
              <p:cNvSpPr>
                <a:spLocks noChangeArrowheads="1"/>
              </p:cNvSpPr>
              <p:nvPr/>
            </p:nvSpPr>
            <p:spPr bwMode="auto">
              <a:xfrm>
                <a:off x="1678" y="308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0" name="Oval 38"/>
              <p:cNvSpPr>
                <a:spLocks noChangeArrowheads="1"/>
              </p:cNvSpPr>
              <p:nvPr/>
            </p:nvSpPr>
            <p:spPr bwMode="auto">
              <a:xfrm>
                <a:off x="2489" y="31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auto">
              <a:xfrm>
                <a:off x="1327" y="36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auto">
              <a:xfrm>
                <a:off x="2166" y="233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auto">
              <a:xfrm>
                <a:off x="1757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auto">
              <a:xfrm>
                <a:off x="2426" y="334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5" name="Oval 43"/>
              <p:cNvSpPr>
                <a:spLocks noChangeArrowheads="1"/>
              </p:cNvSpPr>
              <p:nvPr/>
            </p:nvSpPr>
            <p:spPr bwMode="auto">
              <a:xfrm>
                <a:off x="1876" y="36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auto">
              <a:xfrm>
                <a:off x="2971" y="260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auto">
              <a:xfrm>
                <a:off x="1655" y="3042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auto">
              <a:xfrm>
                <a:off x="1236" y="31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9" name="Oval 47"/>
              <p:cNvSpPr>
                <a:spLocks noChangeArrowheads="1"/>
              </p:cNvSpPr>
              <p:nvPr/>
            </p:nvSpPr>
            <p:spPr bwMode="auto">
              <a:xfrm>
                <a:off x="2846" y="42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0" name="Oval 48"/>
              <p:cNvSpPr>
                <a:spLocks noChangeArrowheads="1"/>
              </p:cNvSpPr>
              <p:nvPr/>
            </p:nvSpPr>
            <p:spPr bwMode="auto">
              <a:xfrm>
                <a:off x="2024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370" y="362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2" name="Oval 50"/>
              <p:cNvSpPr>
                <a:spLocks noChangeArrowheads="1"/>
              </p:cNvSpPr>
              <p:nvPr/>
            </p:nvSpPr>
            <p:spPr bwMode="auto">
              <a:xfrm>
                <a:off x="2767" y="345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3" name="Oval 51"/>
              <p:cNvSpPr>
                <a:spLocks noChangeArrowheads="1"/>
              </p:cNvSpPr>
              <p:nvPr/>
            </p:nvSpPr>
            <p:spPr bwMode="auto">
              <a:xfrm>
                <a:off x="165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4" name="Oval 52"/>
              <p:cNvSpPr>
                <a:spLocks noChangeArrowheads="1"/>
              </p:cNvSpPr>
              <p:nvPr/>
            </p:nvSpPr>
            <p:spPr bwMode="auto">
              <a:xfrm>
                <a:off x="1604" y="3297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5" name="Oval 53"/>
              <p:cNvSpPr>
                <a:spLocks noChangeArrowheads="1"/>
              </p:cNvSpPr>
              <p:nvPr/>
            </p:nvSpPr>
            <p:spPr bwMode="auto">
              <a:xfrm>
                <a:off x="1383" y="33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6" name="Oval 54"/>
              <p:cNvSpPr>
                <a:spLocks noChangeArrowheads="1"/>
              </p:cNvSpPr>
              <p:nvPr/>
            </p:nvSpPr>
            <p:spPr bwMode="auto">
              <a:xfrm>
                <a:off x="1973" y="214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Oval 55"/>
              <p:cNvSpPr>
                <a:spLocks noChangeArrowheads="1"/>
              </p:cNvSpPr>
              <p:nvPr/>
            </p:nvSpPr>
            <p:spPr bwMode="auto">
              <a:xfrm>
                <a:off x="3175" y="302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8" name="Oval 56"/>
              <p:cNvSpPr>
                <a:spLocks noChangeArrowheads="1"/>
              </p:cNvSpPr>
              <p:nvPr/>
            </p:nvSpPr>
            <p:spPr bwMode="auto">
              <a:xfrm>
                <a:off x="2075" y="367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Oval 57"/>
              <p:cNvSpPr>
                <a:spLocks noChangeArrowheads="1"/>
              </p:cNvSpPr>
              <p:nvPr/>
            </p:nvSpPr>
            <p:spPr bwMode="auto">
              <a:xfrm>
                <a:off x="2965" y="370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0" name="Oval 58"/>
              <p:cNvSpPr>
                <a:spLocks noChangeArrowheads="1"/>
              </p:cNvSpPr>
              <p:nvPr/>
            </p:nvSpPr>
            <p:spPr bwMode="auto">
              <a:xfrm>
                <a:off x="1610" y="20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1" name="Oval 59"/>
              <p:cNvSpPr>
                <a:spLocks noChangeArrowheads="1"/>
              </p:cNvSpPr>
              <p:nvPr/>
            </p:nvSpPr>
            <p:spPr bwMode="auto">
              <a:xfrm>
                <a:off x="2109" y="19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2" name="Oval 60"/>
              <p:cNvSpPr>
                <a:spLocks noChangeArrowheads="1"/>
              </p:cNvSpPr>
              <p:nvPr/>
            </p:nvSpPr>
            <p:spPr bwMode="auto">
              <a:xfrm>
                <a:off x="155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3" name="Oval 61"/>
              <p:cNvSpPr>
                <a:spLocks noChangeArrowheads="1"/>
              </p:cNvSpPr>
              <p:nvPr/>
            </p:nvSpPr>
            <p:spPr bwMode="auto">
              <a:xfrm>
                <a:off x="2517" y="37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4" name="Oval 62"/>
              <p:cNvSpPr>
                <a:spLocks noChangeArrowheads="1"/>
              </p:cNvSpPr>
              <p:nvPr/>
            </p:nvSpPr>
            <p:spPr bwMode="auto">
              <a:xfrm>
                <a:off x="1927" y="318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5" name="Oval 63"/>
              <p:cNvSpPr>
                <a:spLocks noChangeArrowheads="1"/>
              </p:cNvSpPr>
              <p:nvPr/>
            </p:nvSpPr>
            <p:spPr bwMode="auto">
              <a:xfrm>
                <a:off x="2438" y="317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574" y="288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7" name="Oval 65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8" name="Oval 66"/>
              <p:cNvSpPr>
                <a:spLocks noChangeArrowheads="1"/>
              </p:cNvSpPr>
              <p:nvPr/>
            </p:nvSpPr>
            <p:spPr bwMode="auto">
              <a:xfrm>
                <a:off x="2727" y="361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9" name="Oval 67"/>
              <p:cNvSpPr>
                <a:spLocks noChangeArrowheads="1"/>
              </p:cNvSpPr>
              <p:nvPr/>
            </p:nvSpPr>
            <p:spPr bwMode="auto">
              <a:xfrm>
                <a:off x="3730" y="331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0" name="Oval 68"/>
              <p:cNvSpPr>
                <a:spLocks noChangeArrowheads="1"/>
              </p:cNvSpPr>
              <p:nvPr/>
            </p:nvSpPr>
            <p:spPr bwMode="auto">
              <a:xfrm>
                <a:off x="2472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1" name="Oval 69"/>
              <p:cNvSpPr>
                <a:spLocks noChangeArrowheads="1"/>
              </p:cNvSpPr>
              <p:nvPr/>
            </p:nvSpPr>
            <p:spPr bwMode="auto">
              <a:xfrm>
                <a:off x="2092" y="171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744" y="29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3" name="Oval 71"/>
              <p:cNvSpPr>
                <a:spLocks noChangeArrowheads="1"/>
              </p:cNvSpPr>
              <p:nvPr/>
            </p:nvSpPr>
            <p:spPr bwMode="auto">
              <a:xfrm>
                <a:off x="2143" y="321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4" name="Oval 72"/>
              <p:cNvSpPr>
                <a:spLocks noChangeArrowheads="1"/>
              </p:cNvSpPr>
              <p:nvPr/>
            </p:nvSpPr>
            <p:spPr bwMode="auto">
              <a:xfrm>
                <a:off x="1321" y="26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5" name="Oval 73"/>
              <p:cNvSpPr>
                <a:spLocks noChangeArrowheads="1"/>
              </p:cNvSpPr>
              <p:nvPr/>
            </p:nvSpPr>
            <p:spPr bwMode="auto">
              <a:xfrm>
                <a:off x="2443" y="333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6" name="Oval 74"/>
              <p:cNvSpPr>
                <a:spLocks noChangeArrowheads="1"/>
              </p:cNvSpPr>
              <p:nvPr/>
            </p:nvSpPr>
            <p:spPr bwMode="auto">
              <a:xfrm>
                <a:off x="2098" y="201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1910" y="24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8" name="Oval 76"/>
              <p:cNvSpPr>
                <a:spLocks noChangeArrowheads="1"/>
              </p:cNvSpPr>
              <p:nvPr/>
            </p:nvSpPr>
            <p:spPr bwMode="auto">
              <a:xfrm>
                <a:off x="2999" y="375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9" name="Oval 77"/>
              <p:cNvSpPr>
                <a:spLocks noChangeArrowheads="1"/>
              </p:cNvSpPr>
              <p:nvPr/>
            </p:nvSpPr>
            <p:spPr bwMode="auto">
              <a:xfrm>
                <a:off x="3413" y="344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0" name="Oval 78"/>
              <p:cNvSpPr>
                <a:spLocks noChangeArrowheads="1"/>
              </p:cNvSpPr>
              <p:nvPr/>
            </p:nvSpPr>
            <p:spPr bwMode="auto">
              <a:xfrm>
                <a:off x="1735" y="230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1" name="Oval 79"/>
              <p:cNvSpPr>
                <a:spLocks noChangeArrowheads="1"/>
              </p:cNvSpPr>
              <p:nvPr/>
            </p:nvSpPr>
            <p:spPr bwMode="auto">
              <a:xfrm>
                <a:off x="2177" y="28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Oval 80"/>
              <p:cNvSpPr>
                <a:spLocks noChangeArrowheads="1"/>
              </p:cNvSpPr>
              <p:nvPr/>
            </p:nvSpPr>
            <p:spPr bwMode="auto">
              <a:xfrm>
                <a:off x="1536" y="284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Oval 81"/>
              <p:cNvSpPr>
                <a:spLocks noChangeArrowheads="1"/>
              </p:cNvSpPr>
              <p:nvPr/>
            </p:nvSpPr>
            <p:spPr bwMode="auto">
              <a:xfrm>
                <a:off x="2579" y="403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4" name="Oval 82"/>
              <p:cNvSpPr>
                <a:spLocks noChangeArrowheads="1"/>
              </p:cNvSpPr>
              <p:nvPr/>
            </p:nvSpPr>
            <p:spPr bwMode="auto">
              <a:xfrm>
                <a:off x="2801" y="26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5" name="Oval 83"/>
              <p:cNvSpPr>
                <a:spLocks noChangeArrowheads="1"/>
              </p:cNvSpPr>
              <p:nvPr/>
            </p:nvSpPr>
            <p:spPr bwMode="auto">
              <a:xfrm>
                <a:off x="2256" y="342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6" name="Oval 84"/>
              <p:cNvSpPr>
                <a:spLocks noChangeArrowheads="1"/>
              </p:cNvSpPr>
              <p:nvPr/>
            </p:nvSpPr>
            <p:spPr bwMode="auto">
              <a:xfrm>
                <a:off x="2285" y="363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959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8" name="Oval 86"/>
              <p:cNvSpPr>
                <a:spLocks noChangeArrowheads="1"/>
              </p:cNvSpPr>
              <p:nvPr/>
            </p:nvSpPr>
            <p:spPr bwMode="auto">
              <a:xfrm>
                <a:off x="1910" y="366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9" name="Oval 87"/>
              <p:cNvSpPr>
                <a:spLocks noChangeArrowheads="1"/>
              </p:cNvSpPr>
              <p:nvPr/>
            </p:nvSpPr>
            <p:spPr bwMode="auto">
              <a:xfrm>
                <a:off x="2007" y="31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0" name="Oval 88"/>
              <p:cNvSpPr>
                <a:spLocks noChangeArrowheads="1"/>
              </p:cNvSpPr>
              <p:nvPr/>
            </p:nvSpPr>
            <p:spPr bwMode="auto">
              <a:xfrm>
                <a:off x="1208" y="29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1" name="Oval 89"/>
              <p:cNvSpPr>
                <a:spLocks noChangeArrowheads="1"/>
              </p:cNvSpPr>
              <p:nvPr/>
            </p:nvSpPr>
            <p:spPr bwMode="auto">
              <a:xfrm>
                <a:off x="930" y="22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1604" y="296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3" name="Oval 91"/>
              <p:cNvSpPr>
                <a:spLocks noChangeArrowheads="1"/>
              </p:cNvSpPr>
              <p:nvPr/>
            </p:nvSpPr>
            <p:spPr bwMode="auto">
              <a:xfrm>
                <a:off x="2302" y="337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4" name="Oval 92"/>
              <p:cNvSpPr>
                <a:spLocks noChangeArrowheads="1"/>
              </p:cNvSpPr>
              <p:nvPr/>
            </p:nvSpPr>
            <p:spPr bwMode="auto">
              <a:xfrm>
                <a:off x="172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5" name="Oval 93"/>
              <p:cNvSpPr>
                <a:spLocks noChangeArrowheads="1"/>
              </p:cNvSpPr>
              <p:nvPr/>
            </p:nvSpPr>
            <p:spPr bwMode="auto">
              <a:xfrm>
                <a:off x="1162" y="25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6" name="Oval 94"/>
              <p:cNvSpPr>
                <a:spLocks noChangeArrowheads="1"/>
              </p:cNvSpPr>
              <p:nvPr/>
            </p:nvSpPr>
            <p:spPr bwMode="auto">
              <a:xfrm>
                <a:off x="2857" y="293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1599" y="268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8" name="Oval 96"/>
              <p:cNvSpPr>
                <a:spLocks noChangeArrowheads="1"/>
              </p:cNvSpPr>
              <p:nvPr/>
            </p:nvSpPr>
            <p:spPr bwMode="auto">
              <a:xfrm>
                <a:off x="2092" y="33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9" name="Oval 97"/>
              <p:cNvSpPr>
                <a:spLocks noChangeArrowheads="1"/>
              </p:cNvSpPr>
              <p:nvPr/>
            </p:nvSpPr>
            <p:spPr bwMode="auto">
              <a:xfrm>
                <a:off x="2103" y="257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0" name="Oval 98"/>
              <p:cNvSpPr>
                <a:spLocks noChangeArrowheads="1"/>
              </p:cNvSpPr>
              <p:nvPr/>
            </p:nvSpPr>
            <p:spPr bwMode="auto">
              <a:xfrm>
                <a:off x="1927" y="291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1" name="Oval 99"/>
              <p:cNvSpPr>
                <a:spLocks noChangeArrowheads="1"/>
              </p:cNvSpPr>
              <p:nvPr/>
            </p:nvSpPr>
            <p:spPr bwMode="auto">
              <a:xfrm>
                <a:off x="2381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2" name="Oval 100"/>
              <p:cNvSpPr>
                <a:spLocks noChangeArrowheads="1"/>
              </p:cNvSpPr>
              <p:nvPr/>
            </p:nvSpPr>
            <p:spPr bwMode="auto">
              <a:xfrm>
                <a:off x="1916" y="365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3" name="Oval 101"/>
              <p:cNvSpPr>
                <a:spLocks noChangeArrowheads="1"/>
              </p:cNvSpPr>
              <p:nvPr/>
            </p:nvSpPr>
            <p:spPr bwMode="auto">
              <a:xfrm>
                <a:off x="930" y="219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4" name="Oval 102"/>
              <p:cNvSpPr>
                <a:spLocks noChangeArrowheads="1"/>
              </p:cNvSpPr>
              <p:nvPr/>
            </p:nvSpPr>
            <p:spPr bwMode="auto">
              <a:xfrm>
                <a:off x="1378" y="281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" name="Oval 103"/>
              <p:cNvSpPr>
                <a:spLocks noChangeArrowheads="1"/>
              </p:cNvSpPr>
              <p:nvPr/>
            </p:nvSpPr>
            <p:spPr bwMode="auto">
              <a:xfrm>
                <a:off x="2273" y="41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" name="Oval 104"/>
              <p:cNvSpPr>
                <a:spLocks noChangeArrowheads="1"/>
              </p:cNvSpPr>
              <p:nvPr/>
            </p:nvSpPr>
            <p:spPr bwMode="auto">
              <a:xfrm>
                <a:off x="1219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" name="Oval 105"/>
              <p:cNvSpPr>
                <a:spLocks noChangeArrowheads="1"/>
              </p:cNvSpPr>
              <p:nvPr/>
            </p:nvSpPr>
            <p:spPr bwMode="auto">
              <a:xfrm>
                <a:off x="1859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8" name="Oval 106"/>
              <p:cNvSpPr>
                <a:spLocks noChangeArrowheads="1"/>
              </p:cNvSpPr>
              <p:nvPr/>
            </p:nvSpPr>
            <p:spPr bwMode="auto">
              <a:xfrm>
                <a:off x="1440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9" name="Oval 107"/>
              <p:cNvSpPr>
                <a:spLocks noChangeArrowheads="1"/>
              </p:cNvSpPr>
              <p:nvPr/>
            </p:nvSpPr>
            <p:spPr bwMode="auto">
              <a:xfrm>
                <a:off x="1276" y="228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0" name="Oval 108"/>
              <p:cNvSpPr>
                <a:spLocks noChangeArrowheads="1"/>
              </p:cNvSpPr>
              <p:nvPr/>
            </p:nvSpPr>
            <p:spPr bwMode="auto">
              <a:xfrm>
                <a:off x="1383" y="231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1" name="Oval 109"/>
              <p:cNvSpPr>
                <a:spLocks noChangeArrowheads="1"/>
              </p:cNvSpPr>
              <p:nvPr/>
            </p:nvSpPr>
            <p:spPr bwMode="auto">
              <a:xfrm>
                <a:off x="182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2" name="Oval 110"/>
              <p:cNvSpPr>
                <a:spLocks noChangeArrowheads="1"/>
              </p:cNvSpPr>
              <p:nvPr/>
            </p:nvSpPr>
            <p:spPr bwMode="auto">
              <a:xfrm>
                <a:off x="2018" y="204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3" name="Oval 111"/>
              <p:cNvSpPr>
                <a:spLocks noChangeArrowheads="1"/>
              </p:cNvSpPr>
              <p:nvPr/>
            </p:nvSpPr>
            <p:spPr bwMode="auto">
              <a:xfrm>
                <a:off x="2852" y="28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4" name="Oval 112"/>
              <p:cNvSpPr>
                <a:spLocks noChangeArrowheads="1"/>
              </p:cNvSpPr>
              <p:nvPr/>
            </p:nvSpPr>
            <p:spPr bwMode="auto">
              <a:xfrm>
                <a:off x="1927" y="30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5" name="Oval 113"/>
              <p:cNvSpPr>
                <a:spLocks noChangeArrowheads="1"/>
              </p:cNvSpPr>
              <p:nvPr/>
            </p:nvSpPr>
            <p:spPr bwMode="auto">
              <a:xfrm>
                <a:off x="1032" y="329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6" name="Oval 114"/>
              <p:cNvSpPr>
                <a:spLocks noChangeArrowheads="1"/>
              </p:cNvSpPr>
              <p:nvPr/>
            </p:nvSpPr>
            <p:spPr bwMode="auto">
              <a:xfrm>
                <a:off x="2109" y="393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7" name="Oval 115"/>
              <p:cNvSpPr>
                <a:spLocks noChangeArrowheads="1"/>
              </p:cNvSpPr>
              <p:nvPr/>
            </p:nvSpPr>
            <p:spPr bwMode="auto">
              <a:xfrm>
                <a:off x="2154" y="294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8" name="Oval 116"/>
              <p:cNvSpPr>
                <a:spLocks noChangeArrowheads="1"/>
              </p:cNvSpPr>
              <p:nvPr/>
            </p:nvSpPr>
            <p:spPr bwMode="auto">
              <a:xfrm>
                <a:off x="2324" y="384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9" name="Oval 117"/>
              <p:cNvSpPr>
                <a:spLocks noChangeArrowheads="1"/>
              </p:cNvSpPr>
              <p:nvPr/>
            </p:nvSpPr>
            <p:spPr bwMode="auto">
              <a:xfrm>
                <a:off x="2455" y="354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0" name="Oval 118"/>
              <p:cNvSpPr>
                <a:spLocks noChangeArrowheads="1"/>
              </p:cNvSpPr>
              <p:nvPr/>
            </p:nvSpPr>
            <p:spPr bwMode="auto">
              <a:xfrm>
                <a:off x="3005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1" name="Oval 119"/>
              <p:cNvSpPr>
                <a:spLocks noChangeArrowheads="1"/>
              </p:cNvSpPr>
              <p:nvPr/>
            </p:nvSpPr>
            <p:spPr bwMode="auto">
              <a:xfrm>
                <a:off x="1718" y="263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2" name="Oval 120"/>
              <p:cNvSpPr>
                <a:spLocks noChangeArrowheads="1"/>
              </p:cNvSpPr>
              <p:nvPr/>
            </p:nvSpPr>
            <p:spPr bwMode="auto">
              <a:xfrm>
                <a:off x="2285" y="28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3" name="Oval 121"/>
              <p:cNvSpPr>
                <a:spLocks noChangeArrowheads="1"/>
              </p:cNvSpPr>
              <p:nvPr/>
            </p:nvSpPr>
            <p:spPr bwMode="auto">
              <a:xfrm>
                <a:off x="2092" y="382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1695" y="222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5" name="Oval 123"/>
              <p:cNvSpPr>
                <a:spLocks noChangeArrowheads="1"/>
              </p:cNvSpPr>
              <p:nvPr/>
            </p:nvSpPr>
            <p:spPr bwMode="auto">
              <a:xfrm>
                <a:off x="3606" y="304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6" name="Oval 124"/>
              <p:cNvSpPr>
                <a:spLocks noChangeArrowheads="1"/>
              </p:cNvSpPr>
              <p:nvPr/>
            </p:nvSpPr>
            <p:spPr bwMode="auto">
              <a:xfrm>
                <a:off x="1922" y="20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7" name="Oval 125"/>
              <p:cNvSpPr>
                <a:spLocks noChangeArrowheads="1"/>
              </p:cNvSpPr>
              <p:nvPr/>
            </p:nvSpPr>
            <p:spPr bwMode="auto">
              <a:xfrm>
                <a:off x="1111" y="37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8" name="Oval 126"/>
              <p:cNvSpPr>
                <a:spLocks noChangeArrowheads="1"/>
              </p:cNvSpPr>
              <p:nvPr/>
            </p:nvSpPr>
            <p:spPr bwMode="auto">
              <a:xfrm>
                <a:off x="3662" y="222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9" name="Oval 127"/>
              <p:cNvSpPr>
                <a:spLocks noChangeArrowheads="1"/>
              </p:cNvSpPr>
              <p:nvPr/>
            </p:nvSpPr>
            <p:spPr bwMode="auto">
              <a:xfrm>
                <a:off x="3674" y="20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0" name="Oval 128"/>
              <p:cNvSpPr>
                <a:spLocks noChangeArrowheads="1"/>
              </p:cNvSpPr>
              <p:nvPr/>
            </p:nvSpPr>
            <p:spPr bwMode="auto">
              <a:xfrm>
                <a:off x="4138" y="182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1" name="Oval 129"/>
              <p:cNvSpPr>
                <a:spLocks noChangeArrowheads="1"/>
              </p:cNvSpPr>
              <p:nvPr/>
            </p:nvSpPr>
            <p:spPr bwMode="auto">
              <a:xfrm>
                <a:off x="3526" y="115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2" name="Oval 130"/>
              <p:cNvSpPr>
                <a:spLocks noChangeArrowheads="1"/>
              </p:cNvSpPr>
              <p:nvPr/>
            </p:nvSpPr>
            <p:spPr bwMode="auto">
              <a:xfrm>
                <a:off x="3538" y="16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3" name="Oval 131"/>
              <p:cNvSpPr>
                <a:spLocks noChangeArrowheads="1"/>
              </p:cNvSpPr>
              <p:nvPr/>
            </p:nvSpPr>
            <p:spPr bwMode="auto">
              <a:xfrm>
                <a:off x="3623" y="1283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4" name="Oval 132"/>
              <p:cNvSpPr>
                <a:spLocks noChangeArrowheads="1"/>
              </p:cNvSpPr>
              <p:nvPr/>
            </p:nvSpPr>
            <p:spPr bwMode="auto">
              <a:xfrm>
                <a:off x="4394" y="242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5" name="Oval 133"/>
              <p:cNvSpPr>
                <a:spLocks noChangeArrowheads="1"/>
              </p:cNvSpPr>
              <p:nvPr/>
            </p:nvSpPr>
            <p:spPr bwMode="auto">
              <a:xfrm>
                <a:off x="4087" y="162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6" name="Oval 134"/>
              <p:cNvSpPr>
                <a:spLocks noChangeArrowheads="1"/>
              </p:cNvSpPr>
              <p:nvPr/>
            </p:nvSpPr>
            <p:spPr bwMode="auto">
              <a:xfrm>
                <a:off x="4099" y="173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7" name="Oval 135"/>
              <p:cNvSpPr>
                <a:spLocks noChangeArrowheads="1"/>
              </p:cNvSpPr>
              <p:nvPr/>
            </p:nvSpPr>
            <p:spPr bwMode="auto">
              <a:xfrm>
                <a:off x="4133" y="13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8" name="Oval 136"/>
              <p:cNvSpPr>
                <a:spLocks noChangeArrowheads="1"/>
              </p:cNvSpPr>
              <p:nvPr/>
            </p:nvSpPr>
            <p:spPr bwMode="auto">
              <a:xfrm>
                <a:off x="4331" y="149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9" name="Oval 137"/>
              <p:cNvSpPr>
                <a:spLocks noChangeArrowheads="1"/>
              </p:cNvSpPr>
              <p:nvPr/>
            </p:nvSpPr>
            <p:spPr bwMode="auto">
              <a:xfrm>
                <a:off x="3861" y="152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0" name="Oval 138"/>
              <p:cNvSpPr>
                <a:spLocks noChangeArrowheads="1"/>
              </p:cNvSpPr>
              <p:nvPr/>
            </p:nvSpPr>
            <p:spPr bwMode="auto">
              <a:xfrm>
                <a:off x="3719" y="177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1" name="Oval 139"/>
              <p:cNvSpPr>
                <a:spLocks noChangeArrowheads="1"/>
              </p:cNvSpPr>
              <p:nvPr/>
            </p:nvSpPr>
            <p:spPr bwMode="auto">
              <a:xfrm>
                <a:off x="4569" y="139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2" name="Oval 140"/>
              <p:cNvSpPr>
                <a:spLocks noChangeArrowheads="1"/>
              </p:cNvSpPr>
              <p:nvPr/>
            </p:nvSpPr>
            <p:spPr bwMode="auto">
              <a:xfrm>
                <a:off x="3917" y="218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3" name="Oval 141"/>
              <p:cNvSpPr>
                <a:spLocks noChangeArrowheads="1"/>
              </p:cNvSpPr>
              <p:nvPr/>
            </p:nvSpPr>
            <p:spPr bwMode="auto">
              <a:xfrm>
                <a:off x="4377" y="101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4" name="Oval 142"/>
              <p:cNvSpPr>
                <a:spLocks noChangeArrowheads="1"/>
              </p:cNvSpPr>
              <p:nvPr/>
            </p:nvSpPr>
            <p:spPr bwMode="auto">
              <a:xfrm>
                <a:off x="3538" y="211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5" name="Oval 143"/>
              <p:cNvSpPr>
                <a:spLocks noChangeArrowheads="1"/>
              </p:cNvSpPr>
              <p:nvPr/>
            </p:nvSpPr>
            <p:spPr bwMode="auto">
              <a:xfrm>
                <a:off x="4110" y="17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6" name="Oval 144"/>
              <p:cNvSpPr>
                <a:spLocks noChangeArrowheads="1"/>
              </p:cNvSpPr>
              <p:nvPr/>
            </p:nvSpPr>
            <p:spPr bwMode="auto">
              <a:xfrm>
                <a:off x="4739" y="1447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Oval 145"/>
              <p:cNvSpPr>
                <a:spLocks noChangeArrowheads="1"/>
              </p:cNvSpPr>
              <p:nvPr/>
            </p:nvSpPr>
            <p:spPr bwMode="auto">
              <a:xfrm>
                <a:off x="3589" y="122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Oval 146"/>
              <p:cNvSpPr>
                <a:spLocks noChangeArrowheads="1"/>
              </p:cNvSpPr>
              <p:nvPr/>
            </p:nvSpPr>
            <p:spPr bwMode="auto">
              <a:xfrm>
                <a:off x="4314" y="140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Oval 147"/>
              <p:cNvSpPr>
                <a:spLocks noChangeArrowheads="1"/>
              </p:cNvSpPr>
              <p:nvPr/>
            </p:nvSpPr>
            <p:spPr bwMode="auto">
              <a:xfrm>
                <a:off x="3963" y="100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Oval 148"/>
              <p:cNvSpPr>
                <a:spLocks noChangeArrowheads="1"/>
              </p:cNvSpPr>
              <p:nvPr/>
            </p:nvSpPr>
            <p:spPr bwMode="auto">
              <a:xfrm>
                <a:off x="2750" y="130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Oval 149"/>
              <p:cNvSpPr>
                <a:spLocks noChangeArrowheads="1"/>
              </p:cNvSpPr>
              <p:nvPr/>
            </p:nvSpPr>
            <p:spPr bwMode="auto">
              <a:xfrm>
                <a:off x="4116" y="181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2" name="Oval 150"/>
              <p:cNvSpPr>
                <a:spLocks noChangeArrowheads="1"/>
              </p:cNvSpPr>
              <p:nvPr/>
            </p:nvSpPr>
            <p:spPr bwMode="auto">
              <a:xfrm>
                <a:off x="4671" y="215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3" name="Oval 151"/>
              <p:cNvSpPr>
                <a:spLocks noChangeArrowheads="1"/>
              </p:cNvSpPr>
              <p:nvPr/>
            </p:nvSpPr>
            <p:spPr bwMode="auto">
              <a:xfrm>
                <a:off x="3951" y="157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4" name="Oval 152"/>
              <p:cNvSpPr>
                <a:spLocks noChangeArrowheads="1"/>
              </p:cNvSpPr>
              <p:nvPr/>
            </p:nvSpPr>
            <p:spPr bwMode="auto">
              <a:xfrm>
                <a:off x="3747" y="162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5" name="Oval 153"/>
              <p:cNvSpPr>
                <a:spLocks noChangeArrowheads="1"/>
              </p:cNvSpPr>
              <p:nvPr/>
            </p:nvSpPr>
            <p:spPr bwMode="auto">
              <a:xfrm>
                <a:off x="3946" y="93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6" name="Oval 154"/>
              <p:cNvSpPr>
                <a:spLocks noChangeArrowheads="1"/>
              </p:cNvSpPr>
              <p:nvPr/>
            </p:nvSpPr>
            <p:spPr bwMode="auto">
              <a:xfrm>
                <a:off x="3844" y="132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7" name="Oval 155"/>
              <p:cNvSpPr>
                <a:spLocks noChangeArrowheads="1"/>
              </p:cNvSpPr>
              <p:nvPr/>
            </p:nvSpPr>
            <p:spPr bwMode="auto">
              <a:xfrm>
                <a:off x="4252" y="152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8" name="Oval 156"/>
              <p:cNvSpPr>
                <a:spLocks noChangeArrowheads="1"/>
              </p:cNvSpPr>
              <p:nvPr/>
            </p:nvSpPr>
            <p:spPr bwMode="auto">
              <a:xfrm>
                <a:off x="2438" y="92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9" name="Oval 157"/>
              <p:cNvSpPr>
                <a:spLocks noChangeArrowheads="1"/>
              </p:cNvSpPr>
              <p:nvPr/>
            </p:nvSpPr>
            <p:spPr bwMode="auto">
              <a:xfrm>
                <a:off x="3504" y="117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0" name="Oval 158"/>
              <p:cNvSpPr>
                <a:spLocks noChangeArrowheads="1"/>
              </p:cNvSpPr>
              <p:nvPr/>
            </p:nvSpPr>
            <p:spPr bwMode="auto">
              <a:xfrm>
                <a:off x="4881" y="8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1" name="Oval 159"/>
              <p:cNvSpPr>
                <a:spLocks noChangeArrowheads="1"/>
              </p:cNvSpPr>
              <p:nvPr/>
            </p:nvSpPr>
            <p:spPr bwMode="auto">
              <a:xfrm>
                <a:off x="2506" y="9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2" name="Oval 160"/>
              <p:cNvSpPr>
                <a:spLocks noChangeArrowheads="1"/>
              </p:cNvSpPr>
              <p:nvPr/>
            </p:nvSpPr>
            <p:spPr bwMode="auto">
              <a:xfrm>
                <a:off x="4059" y="10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3" name="Oval 161"/>
              <p:cNvSpPr>
                <a:spLocks noChangeArrowheads="1"/>
              </p:cNvSpPr>
              <p:nvPr/>
            </p:nvSpPr>
            <p:spPr bwMode="auto">
              <a:xfrm>
                <a:off x="4070" y="13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4" name="Oval 162"/>
              <p:cNvSpPr>
                <a:spLocks noChangeArrowheads="1"/>
              </p:cNvSpPr>
              <p:nvPr/>
            </p:nvSpPr>
            <p:spPr bwMode="auto">
              <a:xfrm>
                <a:off x="2007" y="204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5" name="Oval 163"/>
              <p:cNvSpPr>
                <a:spLocks noChangeArrowheads="1"/>
              </p:cNvSpPr>
              <p:nvPr/>
            </p:nvSpPr>
            <p:spPr bwMode="auto">
              <a:xfrm>
                <a:off x="204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6" name="Oval 164"/>
              <p:cNvSpPr>
                <a:spLocks noChangeArrowheads="1"/>
              </p:cNvSpPr>
              <p:nvPr/>
            </p:nvSpPr>
            <p:spPr bwMode="auto">
              <a:xfrm>
                <a:off x="2432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7" name="Oval 165"/>
              <p:cNvSpPr>
                <a:spLocks noChangeArrowheads="1"/>
              </p:cNvSpPr>
              <p:nvPr/>
            </p:nvSpPr>
            <p:spPr bwMode="auto">
              <a:xfrm>
                <a:off x="167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8" name="Oval 166"/>
              <p:cNvSpPr>
                <a:spLocks noChangeArrowheads="1"/>
              </p:cNvSpPr>
              <p:nvPr/>
            </p:nvSpPr>
            <p:spPr bwMode="auto">
              <a:xfrm>
                <a:off x="1984" y="23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9" name="Oval 167"/>
              <p:cNvSpPr>
                <a:spLocks noChangeArrowheads="1"/>
              </p:cNvSpPr>
              <p:nvPr/>
            </p:nvSpPr>
            <p:spPr bwMode="auto">
              <a:xfrm>
                <a:off x="1786" y="356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0" name="Oval 168"/>
              <p:cNvSpPr>
                <a:spLocks noChangeArrowheads="1"/>
              </p:cNvSpPr>
              <p:nvPr/>
            </p:nvSpPr>
            <p:spPr bwMode="auto">
              <a:xfrm>
                <a:off x="2035" y="297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1" name="Oval 169"/>
              <p:cNvSpPr>
                <a:spLocks noChangeArrowheads="1"/>
              </p:cNvSpPr>
              <p:nvPr/>
            </p:nvSpPr>
            <p:spPr bwMode="auto">
              <a:xfrm>
                <a:off x="3169" y="313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2" name="Oval 170"/>
              <p:cNvSpPr>
                <a:spLocks noChangeArrowheads="1"/>
              </p:cNvSpPr>
              <p:nvPr/>
            </p:nvSpPr>
            <p:spPr bwMode="auto">
              <a:xfrm>
                <a:off x="1667" y="371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3" name="Oval 171"/>
              <p:cNvSpPr>
                <a:spLocks noChangeArrowheads="1"/>
              </p:cNvSpPr>
              <p:nvPr/>
            </p:nvSpPr>
            <p:spPr bwMode="auto">
              <a:xfrm>
                <a:off x="1145" y="238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4" name="Oval 172"/>
              <p:cNvSpPr>
                <a:spLocks noChangeArrowheads="1"/>
              </p:cNvSpPr>
              <p:nvPr/>
            </p:nvSpPr>
            <p:spPr bwMode="auto">
              <a:xfrm>
                <a:off x="242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5" name="Oval 173"/>
              <p:cNvSpPr>
                <a:spLocks noChangeArrowheads="1"/>
              </p:cNvSpPr>
              <p:nvPr/>
            </p:nvSpPr>
            <p:spPr bwMode="auto">
              <a:xfrm>
                <a:off x="1457" y="274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6" name="Oval 174"/>
              <p:cNvSpPr>
                <a:spLocks noChangeArrowheads="1"/>
              </p:cNvSpPr>
              <p:nvPr/>
            </p:nvSpPr>
            <p:spPr bwMode="auto">
              <a:xfrm>
                <a:off x="2115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7" name="Oval 175"/>
              <p:cNvSpPr>
                <a:spLocks noChangeArrowheads="1"/>
              </p:cNvSpPr>
              <p:nvPr/>
            </p:nvSpPr>
            <p:spPr bwMode="auto">
              <a:xfrm>
                <a:off x="1650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8" name="Oval 176"/>
              <p:cNvSpPr>
                <a:spLocks noChangeArrowheads="1"/>
              </p:cNvSpPr>
              <p:nvPr/>
            </p:nvSpPr>
            <p:spPr bwMode="auto">
              <a:xfrm>
                <a:off x="2466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9" name="Oval 177"/>
              <p:cNvSpPr>
                <a:spLocks noChangeArrowheads="1"/>
              </p:cNvSpPr>
              <p:nvPr/>
            </p:nvSpPr>
            <p:spPr bwMode="auto">
              <a:xfrm>
                <a:off x="2477" y="29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0" name="Oval 178"/>
              <p:cNvSpPr>
                <a:spLocks noChangeArrowheads="1"/>
              </p:cNvSpPr>
              <p:nvPr/>
            </p:nvSpPr>
            <p:spPr bwMode="auto">
              <a:xfrm>
                <a:off x="1950" y="20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1" name="Oval 179"/>
              <p:cNvSpPr>
                <a:spLocks noChangeArrowheads="1"/>
              </p:cNvSpPr>
              <p:nvPr/>
            </p:nvSpPr>
            <p:spPr bwMode="auto">
              <a:xfrm>
                <a:off x="2183" y="179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2" name="Oval 180"/>
              <p:cNvSpPr>
                <a:spLocks noChangeArrowheads="1"/>
              </p:cNvSpPr>
              <p:nvPr/>
            </p:nvSpPr>
            <p:spPr bwMode="auto">
              <a:xfrm>
                <a:off x="3214" y="219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3" name="Oval 181"/>
              <p:cNvSpPr>
                <a:spLocks noChangeArrowheads="1"/>
              </p:cNvSpPr>
              <p:nvPr/>
            </p:nvSpPr>
            <p:spPr bwMode="auto">
              <a:xfrm>
                <a:off x="2806" y="415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4" name="Oval 182"/>
              <p:cNvSpPr>
                <a:spLocks noChangeArrowheads="1"/>
              </p:cNvSpPr>
              <p:nvPr/>
            </p:nvSpPr>
            <p:spPr bwMode="auto">
              <a:xfrm>
                <a:off x="981" y="400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5" name="Oval 183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6" name="Oval 184"/>
              <p:cNvSpPr>
                <a:spLocks noChangeArrowheads="1"/>
              </p:cNvSpPr>
              <p:nvPr/>
            </p:nvSpPr>
            <p:spPr bwMode="auto">
              <a:xfrm>
                <a:off x="1610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7" name="Oval 185"/>
              <p:cNvSpPr>
                <a:spLocks noChangeArrowheads="1"/>
              </p:cNvSpPr>
              <p:nvPr/>
            </p:nvSpPr>
            <p:spPr bwMode="auto">
              <a:xfrm>
                <a:off x="1372" y="304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8" name="Oval 186"/>
              <p:cNvSpPr>
                <a:spLocks noChangeArrowheads="1"/>
              </p:cNvSpPr>
              <p:nvPr/>
            </p:nvSpPr>
            <p:spPr bwMode="auto">
              <a:xfrm>
                <a:off x="1225" y="257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9" name="Oval 187"/>
              <p:cNvSpPr>
                <a:spLocks noChangeArrowheads="1"/>
              </p:cNvSpPr>
              <p:nvPr/>
            </p:nvSpPr>
            <p:spPr bwMode="auto">
              <a:xfrm>
                <a:off x="2296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0" name="Oval 188"/>
              <p:cNvSpPr>
                <a:spLocks noChangeArrowheads="1"/>
              </p:cNvSpPr>
              <p:nvPr/>
            </p:nvSpPr>
            <p:spPr bwMode="auto">
              <a:xfrm>
                <a:off x="1791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Oval 189"/>
              <p:cNvSpPr>
                <a:spLocks noChangeArrowheads="1"/>
              </p:cNvSpPr>
              <p:nvPr/>
            </p:nvSpPr>
            <p:spPr bwMode="auto">
              <a:xfrm>
                <a:off x="2132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2" name="Oval 190"/>
              <p:cNvSpPr>
                <a:spLocks noChangeArrowheads="1"/>
              </p:cNvSpPr>
              <p:nvPr/>
            </p:nvSpPr>
            <p:spPr bwMode="auto">
              <a:xfrm>
                <a:off x="183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3" name="Oval 191"/>
              <p:cNvSpPr>
                <a:spLocks noChangeArrowheads="1"/>
              </p:cNvSpPr>
              <p:nvPr/>
            </p:nvSpPr>
            <p:spPr bwMode="auto">
              <a:xfrm>
                <a:off x="1763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4" name="Oval 192"/>
              <p:cNvSpPr>
                <a:spLocks noChangeArrowheads="1"/>
              </p:cNvSpPr>
              <p:nvPr/>
            </p:nvSpPr>
            <p:spPr bwMode="auto">
              <a:xfrm>
                <a:off x="2353" y="245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5" name="Oval 193"/>
              <p:cNvSpPr>
                <a:spLocks noChangeArrowheads="1"/>
              </p:cNvSpPr>
              <p:nvPr/>
            </p:nvSpPr>
            <p:spPr bwMode="auto">
              <a:xfrm>
                <a:off x="260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6" name="Oval 194"/>
              <p:cNvSpPr>
                <a:spLocks noChangeArrowheads="1"/>
              </p:cNvSpPr>
              <p:nvPr/>
            </p:nvSpPr>
            <p:spPr bwMode="auto">
              <a:xfrm>
                <a:off x="3577" y="404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7" name="Oval 195"/>
              <p:cNvSpPr>
                <a:spLocks noChangeArrowheads="1"/>
              </p:cNvSpPr>
              <p:nvPr/>
            </p:nvSpPr>
            <p:spPr bwMode="auto">
              <a:xfrm>
                <a:off x="1134" y="265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8" name="Oval 196"/>
              <p:cNvSpPr>
                <a:spLocks noChangeArrowheads="1"/>
              </p:cNvSpPr>
              <p:nvPr/>
            </p:nvSpPr>
            <p:spPr bwMode="auto">
              <a:xfrm>
                <a:off x="1372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9" name="Oval 197"/>
              <p:cNvSpPr>
                <a:spLocks noChangeArrowheads="1"/>
              </p:cNvSpPr>
              <p:nvPr/>
            </p:nvSpPr>
            <p:spPr bwMode="auto">
              <a:xfrm>
                <a:off x="2823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0" name="Oval 198"/>
              <p:cNvSpPr>
                <a:spLocks noChangeArrowheads="1"/>
              </p:cNvSpPr>
              <p:nvPr/>
            </p:nvSpPr>
            <p:spPr bwMode="auto">
              <a:xfrm>
                <a:off x="1814" y="23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1" name="Oval 199"/>
              <p:cNvSpPr>
                <a:spLocks noChangeArrowheads="1"/>
              </p:cNvSpPr>
              <p:nvPr/>
            </p:nvSpPr>
            <p:spPr bwMode="auto">
              <a:xfrm>
                <a:off x="111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2" name="Oval 200"/>
              <p:cNvSpPr>
                <a:spLocks noChangeArrowheads="1"/>
              </p:cNvSpPr>
              <p:nvPr/>
            </p:nvSpPr>
            <p:spPr bwMode="auto">
              <a:xfrm>
                <a:off x="2313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3" name="Oval 201"/>
              <p:cNvSpPr>
                <a:spLocks noChangeArrowheads="1"/>
              </p:cNvSpPr>
              <p:nvPr/>
            </p:nvSpPr>
            <p:spPr bwMode="auto">
              <a:xfrm>
                <a:off x="3186" y="31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4" name="Oval 202"/>
              <p:cNvSpPr>
                <a:spLocks noChangeArrowheads="1"/>
              </p:cNvSpPr>
              <p:nvPr/>
            </p:nvSpPr>
            <p:spPr bwMode="auto">
              <a:xfrm>
                <a:off x="3469" y="2787"/>
                <a:ext cx="52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5" name="Oval 203"/>
              <p:cNvSpPr>
                <a:spLocks noChangeArrowheads="1"/>
              </p:cNvSpPr>
              <p:nvPr/>
            </p:nvSpPr>
            <p:spPr bwMode="auto">
              <a:xfrm>
                <a:off x="2443" y="298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6" name="Oval 204"/>
              <p:cNvSpPr>
                <a:spLocks noChangeArrowheads="1"/>
              </p:cNvSpPr>
              <p:nvPr/>
            </p:nvSpPr>
            <p:spPr bwMode="auto">
              <a:xfrm>
                <a:off x="3401" y="338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7" name="Oval 205"/>
              <p:cNvSpPr>
                <a:spLocks noChangeArrowheads="1"/>
              </p:cNvSpPr>
              <p:nvPr/>
            </p:nvSpPr>
            <p:spPr bwMode="auto">
              <a:xfrm>
                <a:off x="1854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8" name="Oval 206"/>
              <p:cNvSpPr>
                <a:spLocks noChangeArrowheads="1"/>
              </p:cNvSpPr>
              <p:nvPr/>
            </p:nvSpPr>
            <p:spPr bwMode="auto">
              <a:xfrm>
                <a:off x="1287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9" name="Oval 207"/>
              <p:cNvSpPr>
                <a:spLocks noChangeArrowheads="1"/>
              </p:cNvSpPr>
              <p:nvPr/>
            </p:nvSpPr>
            <p:spPr bwMode="auto">
              <a:xfrm>
                <a:off x="1944" y="3079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0" name="Oval 208"/>
              <p:cNvSpPr>
                <a:spLocks noChangeArrowheads="1"/>
              </p:cNvSpPr>
              <p:nvPr/>
            </p:nvSpPr>
            <p:spPr bwMode="auto">
              <a:xfrm>
                <a:off x="2931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1" name="Oval 209"/>
              <p:cNvSpPr>
                <a:spLocks noChangeArrowheads="1"/>
              </p:cNvSpPr>
              <p:nvPr/>
            </p:nvSpPr>
            <p:spPr bwMode="auto">
              <a:xfrm>
                <a:off x="1304" y="32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2" name="Oval 210"/>
              <p:cNvSpPr>
                <a:spLocks noChangeArrowheads="1"/>
              </p:cNvSpPr>
              <p:nvPr/>
            </p:nvSpPr>
            <p:spPr bwMode="auto">
              <a:xfrm>
                <a:off x="2540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3" name="Oval 211"/>
              <p:cNvSpPr>
                <a:spLocks noChangeArrowheads="1"/>
              </p:cNvSpPr>
              <p:nvPr/>
            </p:nvSpPr>
            <p:spPr bwMode="auto">
              <a:xfrm>
                <a:off x="1667" y="307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4" name="Oval 212"/>
              <p:cNvSpPr>
                <a:spLocks noChangeArrowheads="1"/>
              </p:cNvSpPr>
              <p:nvPr/>
            </p:nvSpPr>
            <p:spPr bwMode="auto">
              <a:xfrm>
                <a:off x="2477" y="31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5" name="Oval 213"/>
              <p:cNvSpPr>
                <a:spLocks noChangeArrowheads="1"/>
              </p:cNvSpPr>
              <p:nvPr/>
            </p:nvSpPr>
            <p:spPr bwMode="auto">
              <a:xfrm>
                <a:off x="1315" y="35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6" name="Oval 214"/>
              <p:cNvSpPr>
                <a:spLocks noChangeArrowheads="1"/>
              </p:cNvSpPr>
              <p:nvPr/>
            </p:nvSpPr>
            <p:spPr bwMode="auto">
              <a:xfrm>
                <a:off x="2154" y="231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7" name="Oval 215"/>
              <p:cNvSpPr>
                <a:spLocks noChangeArrowheads="1"/>
              </p:cNvSpPr>
              <p:nvPr/>
            </p:nvSpPr>
            <p:spPr bwMode="auto">
              <a:xfrm>
                <a:off x="1746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8" name="Oval 216"/>
              <p:cNvSpPr>
                <a:spLocks noChangeArrowheads="1"/>
              </p:cNvSpPr>
              <p:nvPr/>
            </p:nvSpPr>
            <p:spPr bwMode="auto">
              <a:xfrm>
                <a:off x="2415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9" name="Oval 217"/>
              <p:cNvSpPr>
                <a:spLocks noChangeArrowheads="1"/>
              </p:cNvSpPr>
              <p:nvPr/>
            </p:nvSpPr>
            <p:spPr bwMode="auto">
              <a:xfrm>
                <a:off x="1865" y="368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0" name="Oval 218"/>
              <p:cNvSpPr>
                <a:spLocks noChangeArrowheads="1"/>
              </p:cNvSpPr>
              <p:nvPr/>
            </p:nvSpPr>
            <p:spPr bwMode="auto">
              <a:xfrm>
                <a:off x="2959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1" name="Oval 219"/>
              <p:cNvSpPr>
                <a:spLocks noChangeArrowheads="1"/>
              </p:cNvSpPr>
              <p:nvPr/>
            </p:nvSpPr>
            <p:spPr bwMode="auto">
              <a:xfrm>
                <a:off x="1644" y="303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21"/>
            <p:cNvGrpSpPr>
              <a:grpSpLocks/>
            </p:cNvGrpSpPr>
            <p:nvPr/>
          </p:nvGrpSpPr>
          <p:grpSpPr bwMode="auto">
            <a:xfrm>
              <a:off x="918" y="926"/>
              <a:ext cx="3855" cy="3312"/>
              <a:chOff x="918" y="926"/>
              <a:chExt cx="3855" cy="3312"/>
            </a:xfrm>
          </p:grpSpPr>
          <p:sp>
            <p:nvSpPr>
              <p:cNvPr id="95453" name="Oval 221"/>
              <p:cNvSpPr>
                <a:spLocks noChangeArrowheads="1"/>
              </p:cNvSpPr>
              <p:nvPr/>
            </p:nvSpPr>
            <p:spPr bwMode="auto">
              <a:xfrm>
                <a:off x="1225" y="31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4" name="Oval 222"/>
              <p:cNvSpPr>
                <a:spLocks noChangeArrowheads="1"/>
              </p:cNvSpPr>
              <p:nvPr/>
            </p:nvSpPr>
            <p:spPr bwMode="auto">
              <a:xfrm>
                <a:off x="2835" y="41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5" name="Oval 223"/>
              <p:cNvSpPr>
                <a:spLocks noChangeArrowheads="1"/>
              </p:cNvSpPr>
              <p:nvPr/>
            </p:nvSpPr>
            <p:spPr bwMode="auto">
              <a:xfrm>
                <a:off x="2013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6" name="Oval 224"/>
              <p:cNvSpPr>
                <a:spLocks noChangeArrowheads="1"/>
              </p:cNvSpPr>
              <p:nvPr/>
            </p:nvSpPr>
            <p:spPr bwMode="auto">
              <a:xfrm>
                <a:off x="2358" y="36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7" name="Oval 225"/>
              <p:cNvSpPr>
                <a:spLocks noChangeArrowheads="1"/>
              </p:cNvSpPr>
              <p:nvPr/>
            </p:nvSpPr>
            <p:spPr bwMode="auto">
              <a:xfrm>
                <a:off x="2755" y="3446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8" name="Oval 226"/>
              <p:cNvSpPr>
                <a:spLocks noChangeArrowheads="1"/>
              </p:cNvSpPr>
              <p:nvPr/>
            </p:nvSpPr>
            <p:spPr bwMode="auto">
              <a:xfrm>
                <a:off x="163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9" name="Oval 227"/>
              <p:cNvSpPr>
                <a:spLocks noChangeArrowheads="1"/>
              </p:cNvSpPr>
              <p:nvPr/>
            </p:nvSpPr>
            <p:spPr bwMode="auto">
              <a:xfrm>
                <a:off x="1593" y="328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0" name="Oval 228"/>
              <p:cNvSpPr>
                <a:spLocks noChangeArrowheads="1"/>
              </p:cNvSpPr>
              <p:nvPr/>
            </p:nvSpPr>
            <p:spPr bwMode="auto">
              <a:xfrm>
                <a:off x="1372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1" name="Oval 229"/>
              <p:cNvSpPr>
                <a:spLocks noChangeArrowheads="1"/>
              </p:cNvSpPr>
              <p:nvPr/>
            </p:nvSpPr>
            <p:spPr bwMode="auto">
              <a:xfrm>
                <a:off x="1962" y="213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2" name="Oval 230"/>
              <p:cNvSpPr>
                <a:spLocks noChangeArrowheads="1"/>
              </p:cNvSpPr>
              <p:nvPr/>
            </p:nvSpPr>
            <p:spPr bwMode="auto">
              <a:xfrm>
                <a:off x="3163" y="30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3" name="Oval 231"/>
              <p:cNvSpPr>
                <a:spLocks noChangeArrowheads="1"/>
              </p:cNvSpPr>
              <p:nvPr/>
            </p:nvSpPr>
            <p:spPr bwMode="auto">
              <a:xfrm>
                <a:off x="2064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4" name="Oval 232"/>
              <p:cNvSpPr>
                <a:spLocks noChangeArrowheads="1"/>
              </p:cNvSpPr>
              <p:nvPr/>
            </p:nvSpPr>
            <p:spPr bwMode="auto">
              <a:xfrm>
                <a:off x="2954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5" name="Oval 233"/>
              <p:cNvSpPr>
                <a:spLocks noChangeArrowheads="1"/>
              </p:cNvSpPr>
              <p:nvPr/>
            </p:nvSpPr>
            <p:spPr bwMode="auto">
              <a:xfrm>
                <a:off x="1599" y="20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6" name="Oval 234"/>
              <p:cNvSpPr>
                <a:spLocks noChangeArrowheads="1"/>
              </p:cNvSpPr>
              <p:nvPr/>
            </p:nvSpPr>
            <p:spPr bwMode="auto">
              <a:xfrm>
                <a:off x="2098" y="195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7" name="Oval 235"/>
              <p:cNvSpPr>
                <a:spLocks noChangeArrowheads="1"/>
              </p:cNvSpPr>
              <p:nvPr/>
            </p:nvSpPr>
            <p:spPr bwMode="auto">
              <a:xfrm>
                <a:off x="154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8" name="Oval 236"/>
              <p:cNvSpPr>
                <a:spLocks noChangeArrowheads="1"/>
              </p:cNvSpPr>
              <p:nvPr/>
            </p:nvSpPr>
            <p:spPr bwMode="auto">
              <a:xfrm>
                <a:off x="2506" y="376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9" name="Oval 237"/>
              <p:cNvSpPr>
                <a:spLocks noChangeArrowheads="1"/>
              </p:cNvSpPr>
              <p:nvPr/>
            </p:nvSpPr>
            <p:spPr bwMode="auto">
              <a:xfrm>
                <a:off x="1916" y="317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0" name="Oval 238"/>
              <p:cNvSpPr>
                <a:spLocks noChangeArrowheads="1"/>
              </p:cNvSpPr>
              <p:nvPr/>
            </p:nvSpPr>
            <p:spPr bwMode="auto">
              <a:xfrm>
                <a:off x="2426" y="31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1" name="Oval 239"/>
              <p:cNvSpPr>
                <a:spLocks noChangeArrowheads="1"/>
              </p:cNvSpPr>
              <p:nvPr/>
            </p:nvSpPr>
            <p:spPr bwMode="auto">
              <a:xfrm>
                <a:off x="2562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2" name="Oval 240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3" name="Oval 241"/>
              <p:cNvSpPr>
                <a:spLocks noChangeArrowheads="1"/>
              </p:cNvSpPr>
              <p:nvPr/>
            </p:nvSpPr>
            <p:spPr bwMode="auto">
              <a:xfrm>
                <a:off x="2715" y="360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4" name="Oval 242"/>
              <p:cNvSpPr>
                <a:spLocks noChangeArrowheads="1"/>
              </p:cNvSpPr>
              <p:nvPr/>
            </p:nvSpPr>
            <p:spPr bwMode="auto">
              <a:xfrm>
                <a:off x="3719" y="330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5" name="Oval 243"/>
              <p:cNvSpPr>
                <a:spLocks noChangeArrowheads="1"/>
              </p:cNvSpPr>
              <p:nvPr/>
            </p:nvSpPr>
            <p:spPr bwMode="auto">
              <a:xfrm>
                <a:off x="2460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6" name="Oval 244"/>
              <p:cNvSpPr>
                <a:spLocks noChangeArrowheads="1"/>
              </p:cNvSpPr>
              <p:nvPr/>
            </p:nvSpPr>
            <p:spPr bwMode="auto">
              <a:xfrm>
                <a:off x="2081" y="17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7" name="Oval 245"/>
              <p:cNvSpPr>
                <a:spLocks noChangeArrowheads="1"/>
              </p:cNvSpPr>
              <p:nvPr/>
            </p:nvSpPr>
            <p:spPr bwMode="auto">
              <a:xfrm>
                <a:off x="2733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8" name="Oval 246"/>
              <p:cNvSpPr>
                <a:spLocks noChangeArrowheads="1"/>
              </p:cNvSpPr>
              <p:nvPr/>
            </p:nvSpPr>
            <p:spPr bwMode="auto">
              <a:xfrm>
                <a:off x="2132" y="320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9" name="Oval 247"/>
              <p:cNvSpPr>
                <a:spLocks noChangeArrowheads="1"/>
              </p:cNvSpPr>
              <p:nvPr/>
            </p:nvSpPr>
            <p:spPr bwMode="auto">
              <a:xfrm>
                <a:off x="1310" y="265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0" name="Oval 248"/>
              <p:cNvSpPr>
                <a:spLocks noChangeArrowheads="1"/>
              </p:cNvSpPr>
              <p:nvPr/>
            </p:nvSpPr>
            <p:spPr bwMode="auto">
              <a:xfrm>
                <a:off x="2432" y="33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1" name="Oval 249"/>
              <p:cNvSpPr>
                <a:spLocks noChangeArrowheads="1"/>
              </p:cNvSpPr>
              <p:nvPr/>
            </p:nvSpPr>
            <p:spPr bwMode="auto">
              <a:xfrm>
                <a:off x="2086" y="200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2" name="Oval 250"/>
              <p:cNvSpPr>
                <a:spLocks noChangeArrowheads="1"/>
              </p:cNvSpPr>
              <p:nvPr/>
            </p:nvSpPr>
            <p:spPr bwMode="auto">
              <a:xfrm>
                <a:off x="1899" y="24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3" name="Oval 251"/>
              <p:cNvSpPr>
                <a:spLocks noChangeArrowheads="1"/>
              </p:cNvSpPr>
              <p:nvPr/>
            </p:nvSpPr>
            <p:spPr bwMode="auto">
              <a:xfrm>
                <a:off x="2988" y="374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4" name="Oval 252"/>
              <p:cNvSpPr>
                <a:spLocks noChangeArrowheads="1"/>
              </p:cNvSpPr>
              <p:nvPr/>
            </p:nvSpPr>
            <p:spPr bwMode="auto">
              <a:xfrm>
                <a:off x="3401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5" name="Oval 253"/>
              <p:cNvSpPr>
                <a:spLocks noChangeArrowheads="1"/>
              </p:cNvSpPr>
              <p:nvPr/>
            </p:nvSpPr>
            <p:spPr bwMode="auto">
              <a:xfrm>
                <a:off x="1723" y="229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6" name="Oval 254"/>
              <p:cNvSpPr>
                <a:spLocks noChangeArrowheads="1"/>
              </p:cNvSpPr>
              <p:nvPr/>
            </p:nvSpPr>
            <p:spPr bwMode="auto">
              <a:xfrm>
                <a:off x="2166" y="28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7" name="Oval 255"/>
              <p:cNvSpPr>
                <a:spLocks noChangeArrowheads="1"/>
              </p:cNvSpPr>
              <p:nvPr/>
            </p:nvSpPr>
            <p:spPr bwMode="auto">
              <a:xfrm>
                <a:off x="1525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8" name="Oval 256"/>
              <p:cNvSpPr>
                <a:spLocks noChangeArrowheads="1"/>
              </p:cNvSpPr>
              <p:nvPr/>
            </p:nvSpPr>
            <p:spPr bwMode="auto">
              <a:xfrm>
                <a:off x="2568" y="402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9" name="Oval 257"/>
              <p:cNvSpPr>
                <a:spLocks noChangeArrowheads="1"/>
              </p:cNvSpPr>
              <p:nvPr/>
            </p:nvSpPr>
            <p:spPr bwMode="auto">
              <a:xfrm>
                <a:off x="2789" y="26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0" name="Oval 258"/>
              <p:cNvSpPr>
                <a:spLocks noChangeArrowheads="1"/>
              </p:cNvSpPr>
              <p:nvPr/>
            </p:nvSpPr>
            <p:spPr bwMode="auto">
              <a:xfrm>
                <a:off x="2245" y="341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1" name="Oval 259"/>
              <p:cNvSpPr>
                <a:spLocks noChangeArrowheads="1"/>
              </p:cNvSpPr>
              <p:nvPr/>
            </p:nvSpPr>
            <p:spPr bwMode="auto">
              <a:xfrm>
                <a:off x="2273" y="362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2" name="Oval 260"/>
              <p:cNvSpPr>
                <a:spLocks noChangeArrowheads="1"/>
              </p:cNvSpPr>
              <p:nvPr/>
            </p:nvSpPr>
            <p:spPr bwMode="auto">
              <a:xfrm>
                <a:off x="2948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3" name="Oval 261"/>
              <p:cNvSpPr>
                <a:spLocks noChangeArrowheads="1"/>
              </p:cNvSpPr>
              <p:nvPr/>
            </p:nvSpPr>
            <p:spPr bwMode="auto">
              <a:xfrm>
                <a:off x="1899" y="36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4" name="Oval 262"/>
              <p:cNvSpPr>
                <a:spLocks noChangeArrowheads="1"/>
              </p:cNvSpPr>
              <p:nvPr/>
            </p:nvSpPr>
            <p:spPr bwMode="auto">
              <a:xfrm>
                <a:off x="1996" y="30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5" name="Oval 263"/>
              <p:cNvSpPr>
                <a:spLocks noChangeArrowheads="1"/>
              </p:cNvSpPr>
              <p:nvPr/>
            </p:nvSpPr>
            <p:spPr bwMode="auto">
              <a:xfrm>
                <a:off x="1196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6" name="Oval 264"/>
              <p:cNvSpPr>
                <a:spLocks noChangeArrowheads="1"/>
              </p:cNvSpPr>
              <p:nvPr/>
            </p:nvSpPr>
            <p:spPr bwMode="auto">
              <a:xfrm>
                <a:off x="918" y="227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7" name="Oval 265"/>
              <p:cNvSpPr>
                <a:spLocks noChangeArrowheads="1"/>
              </p:cNvSpPr>
              <p:nvPr/>
            </p:nvSpPr>
            <p:spPr bwMode="auto">
              <a:xfrm>
                <a:off x="1593" y="295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8" name="Oval 266"/>
              <p:cNvSpPr>
                <a:spLocks noChangeArrowheads="1"/>
              </p:cNvSpPr>
              <p:nvPr/>
            </p:nvSpPr>
            <p:spPr bwMode="auto">
              <a:xfrm>
                <a:off x="2290" y="336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9" name="Oval 267"/>
              <p:cNvSpPr>
                <a:spLocks noChangeArrowheads="1"/>
              </p:cNvSpPr>
              <p:nvPr/>
            </p:nvSpPr>
            <p:spPr bwMode="auto">
              <a:xfrm>
                <a:off x="171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0" name="Oval 268"/>
              <p:cNvSpPr>
                <a:spLocks noChangeArrowheads="1"/>
              </p:cNvSpPr>
              <p:nvPr/>
            </p:nvSpPr>
            <p:spPr bwMode="auto">
              <a:xfrm>
                <a:off x="1151" y="258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1" name="Oval 269"/>
              <p:cNvSpPr>
                <a:spLocks noChangeArrowheads="1"/>
              </p:cNvSpPr>
              <p:nvPr/>
            </p:nvSpPr>
            <p:spPr bwMode="auto">
              <a:xfrm>
                <a:off x="2846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2" name="Oval 270"/>
              <p:cNvSpPr>
                <a:spLocks noChangeArrowheads="1"/>
              </p:cNvSpPr>
              <p:nvPr/>
            </p:nvSpPr>
            <p:spPr bwMode="auto">
              <a:xfrm>
                <a:off x="1587" y="267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3" name="Oval 271"/>
              <p:cNvSpPr>
                <a:spLocks noChangeArrowheads="1"/>
              </p:cNvSpPr>
              <p:nvPr/>
            </p:nvSpPr>
            <p:spPr bwMode="auto">
              <a:xfrm>
                <a:off x="2081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4" name="Oval 272"/>
              <p:cNvSpPr>
                <a:spLocks noChangeArrowheads="1"/>
              </p:cNvSpPr>
              <p:nvPr/>
            </p:nvSpPr>
            <p:spPr bwMode="auto">
              <a:xfrm>
                <a:off x="2092" y="25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5" name="Oval 273"/>
              <p:cNvSpPr>
                <a:spLocks noChangeArrowheads="1"/>
              </p:cNvSpPr>
              <p:nvPr/>
            </p:nvSpPr>
            <p:spPr bwMode="auto">
              <a:xfrm>
                <a:off x="1916" y="290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6" name="Oval 274"/>
              <p:cNvSpPr>
                <a:spLocks noChangeArrowheads="1"/>
              </p:cNvSpPr>
              <p:nvPr/>
            </p:nvSpPr>
            <p:spPr bwMode="auto">
              <a:xfrm>
                <a:off x="2370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7" name="Oval 275"/>
              <p:cNvSpPr>
                <a:spLocks noChangeArrowheads="1"/>
              </p:cNvSpPr>
              <p:nvPr/>
            </p:nvSpPr>
            <p:spPr bwMode="auto">
              <a:xfrm>
                <a:off x="1905" y="364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8" name="Oval 276"/>
              <p:cNvSpPr>
                <a:spLocks noChangeArrowheads="1"/>
              </p:cNvSpPr>
              <p:nvPr/>
            </p:nvSpPr>
            <p:spPr bwMode="auto">
              <a:xfrm>
                <a:off x="918" y="21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9" name="Oval 277"/>
              <p:cNvSpPr>
                <a:spLocks noChangeArrowheads="1"/>
              </p:cNvSpPr>
              <p:nvPr/>
            </p:nvSpPr>
            <p:spPr bwMode="auto">
              <a:xfrm>
                <a:off x="1366" y="28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0" name="Oval 278"/>
              <p:cNvSpPr>
                <a:spLocks noChangeArrowheads="1"/>
              </p:cNvSpPr>
              <p:nvPr/>
            </p:nvSpPr>
            <p:spPr bwMode="auto">
              <a:xfrm>
                <a:off x="2262" y="41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1" name="Oval 279"/>
              <p:cNvSpPr>
                <a:spLocks noChangeArrowheads="1"/>
              </p:cNvSpPr>
              <p:nvPr/>
            </p:nvSpPr>
            <p:spPr bwMode="auto">
              <a:xfrm>
                <a:off x="1208" y="278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2" name="Oval 280"/>
              <p:cNvSpPr>
                <a:spLocks noChangeArrowheads="1"/>
              </p:cNvSpPr>
              <p:nvPr/>
            </p:nvSpPr>
            <p:spPr bwMode="auto">
              <a:xfrm>
                <a:off x="1848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3" name="Oval 281"/>
              <p:cNvSpPr>
                <a:spLocks noChangeArrowheads="1"/>
              </p:cNvSpPr>
              <p:nvPr/>
            </p:nvSpPr>
            <p:spPr bwMode="auto">
              <a:xfrm>
                <a:off x="1429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4" name="Oval 282"/>
              <p:cNvSpPr>
                <a:spLocks noChangeArrowheads="1"/>
              </p:cNvSpPr>
              <p:nvPr/>
            </p:nvSpPr>
            <p:spPr bwMode="auto">
              <a:xfrm>
                <a:off x="1264" y="227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5" name="Oval 283"/>
              <p:cNvSpPr>
                <a:spLocks noChangeArrowheads="1"/>
              </p:cNvSpPr>
              <p:nvPr/>
            </p:nvSpPr>
            <p:spPr bwMode="auto">
              <a:xfrm>
                <a:off x="1372" y="230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6" name="Oval 284"/>
              <p:cNvSpPr>
                <a:spLocks noChangeArrowheads="1"/>
              </p:cNvSpPr>
              <p:nvPr/>
            </p:nvSpPr>
            <p:spPr bwMode="auto">
              <a:xfrm>
                <a:off x="180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7" name="Oval 285"/>
              <p:cNvSpPr>
                <a:spLocks noChangeArrowheads="1"/>
              </p:cNvSpPr>
              <p:nvPr/>
            </p:nvSpPr>
            <p:spPr bwMode="auto">
              <a:xfrm>
                <a:off x="2007" y="20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8" name="Oval 286"/>
              <p:cNvSpPr>
                <a:spLocks noChangeArrowheads="1"/>
              </p:cNvSpPr>
              <p:nvPr/>
            </p:nvSpPr>
            <p:spPr bwMode="auto">
              <a:xfrm>
                <a:off x="2840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9" name="Oval 287"/>
              <p:cNvSpPr>
                <a:spLocks noChangeArrowheads="1"/>
              </p:cNvSpPr>
              <p:nvPr/>
            </p:nvSpPr>
            <p:spPr bwMode="auto">
              <a:xfrm>
                <a:off x="1916" y="30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0" name="Oval 288"/>
              <p:cNvSpPr>
                <a:spLocks noChangeArrowheads="1"/>
              </p:cNvSpPr>
              <p:nvPr/>
            </p:nvSpPr>
            <p:spPr bwMode="auto">
              <a:xfrm>
                <a:off x="1020" y="32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1" name="Oval 289"/>
              <p:cNvSpPr>
                <a:spLocks noChangeArrowheads="1"/>
              </p:cNvSpPr>
              <p:nvPr/>
            </p:nvSpPr>
            <p:spPr bwMode="auto">
              <a:xfrm>
                <a:off x="2098" y="39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2" name="Oval 290"/>
              <p:cNvSpPr>
                <a:spLocks noChangeArrowheads="1"/>
              </p:cNvSpPr>
              <p:nvPr/>
            </p:nvSpPr>
            <p:spPr bwMode="auto">
              <a:xfrm>
                <a:off x="2143" y="293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3" name="Oval 291"/>
              <p:cNvSpPr>
                <a:spLocks noChangeArrowheads="1"/>
              </p:cNvSpPr>
              <p:nvPr/>
            </p:nvSpPr>
            <p:spPr bwMode="auto">
              <a:xfrm>
                <a:off x="2313" y="383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4" name="Oval 292"/>
              <p:cNvSpPr>
                <a:spLocks noChangeArrowheads="1"/>
              </p:cNvSpPr>
              <p:nvPr/>
            </p:nvSpPr>
            <p:spPr bwMode="auto">
              <a:xfrm>
                <a:off x="2443" y="353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5" name="Oval 293"/>
              <p:cNvSpPr>
                <a:spLocks noChangeArrowheads="1"/>
              </p:cNvSpPr>
              <p:nvPr/>
            </p:nvSpPr>
            <p:spPr bwMode="auto">
              <a:xfrm>
                <a:off x="2993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6" name="Oval 294"/>
              <p:cNvSpPr>
                <a:spLocks noChangeArrowheads="1"/>
              </p:cNvSpPr>
              <p:nvPr/>
            </p:nvSpPr>
            <p:spPr bwMode="auto">
              <a:xfrm>
                <a:off x="1706" y="262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7" name="Oval 295"/>
              <p:cNvSpPr>
                <a:spLocks noChangeArrowheads="1"/>
              </p:cNvSpPr>
              <p:nvPr/>
            </p:nvSpPr>
            <p:spPr bwMode="auto">
              <a:xfrm>
                <a:off x="2273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8" name="Oval 296"/>
              <p:cNvSpPr>
                <a:spLocks noChangeArrowheads="1"/>
              </p:cNvSpPr>
              <p:nvPr/>
            </p:nvSpPr>
            <p:spPr bwMode="auto">
              <a:xfrm>
                <a:off x="2081" y="381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9" name="Oval 297"/>
              <p:cNvSpPr>
                <a:spLocks noChangeArrowheads="1"/>
              </p:cNvSpPr>
              <p:nvPr/>
            </p:nvSpPr>
            <p:spPr bwMode="auto">
              <a:xfrm>
                <a:off x="1684" y="221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0" name="Oval 298"/>
              <p:cNvSpPr>
                <a:spLocks noChangeArrowheads="1"/>
              </p:cNvSpPr>
              <p:nvPr/>
            </p:nvSpPr>
            <p:spPr bwMode="auto">
              <a:xfrm>
                <a:off x="3594" y="303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1" name="Oval 299"/>
              <p:cNvSpPr>
                <a:spLocks noChangeArrowheads="1"/>
              </p:cNvSpPr>
              <p:nvPr/>
            </p:nvSpPr>
            <p:spPr bwMode="auto">
              <a:xfrm>
                <a:off x="1910" y="199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2" name="Oval 300"/>
              <p:cNvSpPr>
                <a:spLocks noChangeArrowheads="1"/>
              </p:cNvSpPr>
              <p:nvPr/>
            </p:nvSpPr>
            <p:spPr bwMode="auto">
              <a:xfrm>
                <a:off x="1100" y="37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3" name="Line 301"/>
              <p:cNvSpPr>
                <a:spLocks noChangeShapeType="1"/>
              </p:cNvSpPr>
              <p:nvPr/>
            </p:nvSpPr>
            <p:spPr bwMode="auto">
              <a:xfrm>
                <a:off x="3651" y="2234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4" name="Line 302"/>
              <p:cNvSpPr>
                <a:spLocks noChangeShapeType="1"/>
              </p:cNvSpPr>
              <p:nvPr/>
            </p:nvSpPr>
            <p:spPr bwMode="auto">
              <a:xfrm>
                <a:off x="3674" y="2213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5" name="Line 303"/>
              <p:cNvSpPr>
                <a:spLocks noChangeShapeType="1"/>
              </p:cNvSpPr>
              <p:nvPr/>
            </p:nvSpPr>
            <p:spPr bwMode="auto">
              <a:xfrm>
                <a:off x="3662" y="201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6" name="Line 304"/>
              <p:cNvSpPr>
                <a:spLocks noChangeShapeType="1"/>
              </p:cNvSpPr>
              <p:nvPr/>
            </p:nvSpPr>
            <p:spPr bwMode="auto">
              <a:xfrm>
                <a:off x="3685" y="198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7" name="Line 305"/>
              <p:cNvSpPr>
                <a:spLocks noChangeShapeType="1"/>
              </p:cNvSpPr>
              <p:nvPr/>
            </p:nvSpPr>
            <p:spPr bwMode="auto">
              <a:xfrm>
                <a:off x="4127" y="183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8" name="Line 306"/>
              <p:cNvSpPr>
                <a:spLocks noChangeShapeType="1"/>
              </p:cNvSpPr>
              <p:nvPr/>
            </p:nvSpPr>
            <p:spPr bwMode="auto">
              <a:xfrm>
                <a:off x="4150" y="18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9" name="Line 307"/>
              <p:cNvSpPr>
                <a:spLocks noChangeShapeType="1"/>
              </p:cNvSpPr>
              <p:nvPr/>
            </p:nvSpPr>
            <p:spPr bwMode="auto">
              <a:xfrm>
                <a:off x="3515" y="116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0" name="Line 308"/>
              <p:cNvSpPr>
                <a:spLocks noChangeShapeType="1"/>
              </p:cNvSpPr>
              <p:nvPr/>
            </p:nvSpPr>
            <p:spPr bwMode="auto">
              <a:xfrm>
                <a:off x="3538" y="114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1" name="Line 309"/>
              <p:cNvSpPr>
                <a:spLocks noChangeShapeType="1"/>
              </p:cNvSpPr>
              <p:nvPr/>
            </p:nvSpPr>
            <p:spPr bwMode="auto">
              <a:xfrm>
                <a:off x="3526" y="170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2" name="Line 310"/>
              <p:cNvSpPr>
                <a:spLocks noChangeShapeType="1"/>
              </p:cNvSpPr>
              <p:nvPr/>
            </p:nvSpPr>
            <p:spPr bwMode="auto">
              <a:xfrm>
                <a:off x="3549" y="168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3" name="Line 311"/>
              <p:cNvSpPr>
                <a:spLocks noChangeShapeType="1"/>
              </p:cNvSpPr>
              <p:nvPr/>
            </p:nvSpPr>
            <p:spPr bwMode="auto">
              <a:xfrm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4" name="Line 312"/>
              <p:cNvSpPr>
                <a:spLocks noChangeShapeType="1"/>
              </p:cNvSpPr>
              <p:nvPr/>
            </p:nvSpPr>
            <p:spPr bwMode="auto">
              <a:xfrm flipH="1"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5" name="Line 313"/>
              <p:cNvSpPr>
                <a:spLocks noChangeShapeType="1"/>
              </p:cNvSpPr>
              <p:nvPr/>
            </p:nvSpPr>
            <p:spPr bwMode="auto">
              <a:xfrm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6" name="Line 314"/>
              <p:cNvSpPr>
                <a:spLocks noChangeShapeType="1"/>
              </p:cNvSpPr>
              <p:nvPr/>
            </p:nvSpPr>
            <p:spPr bwMode="auto">
              <a:xfrm flipH="1"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7" name="Line 315"/>
              <p:cNvSpPr>
                <a:spLocks noChangeShapeType="1"/>
              </p:cNvSpPr>
              <p:nvPr/>
            </p:nvSpPr>
            <p:spPr bwMode="auto">
              <a:xfrm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8" name="Line 316"/>
              <p:cNvSpPr>
                <a:spLocks noChangeShapeType="1"/>
              </p:cNvSpPr>
              <p:nvPr/>
            </p:nvSpPr>
            <p:spPr bwMode="auto">
              <a:xfrm flipH="1"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9" name="Line 317"/>
              <p:cNvSpPr>
                <a:spLocks noChangeShapeType="1"/>
              </p:cNvSpPr>
              <p:nvPr/>
            </p:nvSpPr>
            <p:spPr bwMode="auto">
              <a:xfrm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0" name="Line 318"/>
              <p:cNvSpPr>
                <a:spLocks noChangeShapeType="1"/>
              </p:cNvSpPr>
              <p:nvPr/>
            </p:nvSpPr>
            <p:spPr bwMode="auto">
              <a:xfrm flipH="1"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1" name="Line 319"/>
              <p:cNvSpPr>
                <a:spLocks noChangeShapeType="1"/>
              </p:cNvSpPr>
              <p:nvPr/>
            </p:nvSpPr>
            <p:spPr bwMode="auto">
              <a:xfrm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2" name="Line 320"/>
              <p:cNvSpPr>
                <a:spLocks noChangeShapeType="1"/>
              </p:cNvSpPr>
              <p:nvPr/>
            </p:nvSpPr>
            <p:spPr bwMode="auto">
              <a:xfrm flipH="1"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3" name="Line 321"/>
              <p:cNvSpPr>
                <a:spLocks noChangeShapeType="1"/>
              </p:cNvSpPr>
              <p:nvPr/>
            </p:nvSpPr>
            <p:spPr bwMode="auto">
              <a:xfrm>
                <a:off x="3611" y="1293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4" name="Line 322"/>
              <p:cNvSpPr>
                <a:spLocks noChangeShapeType="1"/>
              </p:cNvSpPr>
              <p:nvPr/>
            </p:nvSpPr>
            <p:spPr bwMode="auto">
              <a:xfrm>
                <a:off x="3634" y="1272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5" name="Line 323"/>
              <p:cNvSpPr>
                <a:spLocks noChangeShapeType="1"/>
              </p:cNvSpPr>
              <p:nvPr/>
            </p:nvSpPr>
            <p:spPr bwMode="auto">
              <a:xfrm>
                <a:off x="4382" y="243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6" name="Line 324"/>
              <p:cNvSpPr>
                <a:spLocks noChangeShapeType="1"/>
              </p:cNvSpPr>
              <p:nvPr/>
            </p:nvSpPr>
            <p:spPr bwMode="auto">
              <a:xfrm>
                <a:off x="4405" y="240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7" name="Line 325"/>
              <p:cNvSpPr>
                <a:spLocks noChangeShapeType="1"/>
              </p:cNvSpPr>
              <p:nvPr/>
            </p:nvSpPr>
            <p:spPr bwMode="auto">
              <a:xfrm>
                <a:off x="4076" y="1633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8" name="Line 326"/>
              <p:cNvSpPr>
                <a:spLocks noChangeShapeType="1"/>
              </p:cNvSpPr>
              <p:nvPr/>
            </p:nvSpPr>
            <p:spPr bwMode="auto">
              <a:xfrm>
                <a:off x="4099" y="1612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9" name="Line 327"/>
              <p:cNvSpPr>
                <a:spLocks noChangeShapeType="1"/>
              </p:cNvSpPr>
              <p:nvPr/>
            </p:nvSpPr>
            <p:spPr bwMode="auto">
              <a:xfrm>
                <a:off x="4087" y="174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0" name="Line 328"/>
              <p:cNvSpPr>
                <a:spLocks noChangeShapeType="1"/>
              </p:cNvSpPr>
              <p:nvPr/>
            </p:nvSpPr>
            <p:spPr bwMode="auto">
              <a:xfrm>
                <a:off x="4110" y="1724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1" name="Line 329"/>
              <p:cNvSpPr>
                <a:spLocks noChangeShapeType="1"/>
              </p:cNvSpPr>
              <p:nvPr/>
            </p:nvSpPr>
            <p:spPr bwMode="auto">
              <a:xfrm>
                <a:off x="4121" y="1314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2" name="Line 330"/>
              <p:cNvSpPr>
                <a:spLocks noChangeShapeType="1"/>
              </p:cNvSpPr>
              <p:nvPr/>
            </p:nvSpPr>
            <p:spPr bwMode="auto">
              <a:xfrm>
                <a:off x="4144" y="129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3" name="Line 331"/>
              <p:cNvSpPr>
                <a:spLocks noChangeShapeType="1"/>
              </p:cNvSpPr>
              <p:nvPr/>
            </p:nvSpPr>
            <p:spPr bwMode="auto">
              <a:xfrm>
                <a:off x="4320" y="150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4" name="Line 332"/>
              <p:cNvSpPr>
                <a:spLocks noChangeShapeType="1"/>
              </p:cNvSpPr>
              <p:nvPr/>
            </p:nvSpPr>
            <p:spPr bwMode="auto">
              <a:xfrm>
                <a:off x="4343" y="147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5" name="Line 333"/>
              <p:cNvSpPr>
                <a:spLocks noChangeShapeType="1"/>
              </p:cNvSpPr>
              <p:nvPr/>
            </p:nvSpPr>
            <p:spPr bwMode="auto">
              <a:xfrm>
                <a:off x="3849" y="153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6" name="Line 334"/>
              <p:cNvSpPr>
                <a:spLocks noChangeShapeType="1"/>
              </p:cNvSpPr>
              <p:nvPr/>
            </p:nvSpPr>
            <p:spPr bwMode="auto">
              <a:xfrm>
                <a:off x="3872" y="151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7" name="Line 335"/>
              <p:cNvSpPr>
                <a:spLocks noChangeShapeType="1"/>
              </p:cNvSpPr>
              <p:nvPr/>
            </p:nvSpPr>
            <p:spPr bwMode="auto">
              <a:xfrm>
                <a:off x="3708" y="1787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8" name="Line 336"/>
              <p:cNvSpPr>
                <a:spLocks noChangeShapeType="1"/>
              </p:cNvSpPr>
              <p:nvPr/>
            </p:nvSpPr>
            <p:spPr bwMode="auto">
              <a:xfrm>
                <a:off x="3730" y="176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9" name="Line 337"/>
              <p:cNvSpPr>
                <a:spLocks noChangeShapeType="1"/>
              </p:cNvSpPr>
              <p:nvPr/>
            </p:nvSpPr>
            <p:spPr bwMode="auto">
              <a:xfrm>
                <a:off x="4558" y="141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0" name="Line 338"/>
              <p:cNvSpPr>
                <a:spLocks noChangeShapeType="1"/>
              </p:cNvSpPr>
              <p:nvPr/>
            </p:nvSpPr>
            <p:spPr bwMode="auto">
              <a:xfrm>
                <a:off x="4581" y="138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1" name="Line 339"/>
              <p:cNvSpPr>
                <a:spLocks noChangeShapeType="1"/>
              </p:cNvSpPr>
              <p:nvPr/>
            </p:nvSpPr>
            <p:spPr bwMode="auto">
              <a:xfrm>
                <a:off x="3906" y="219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2" name="Line 340"/>
              <p:cNvSpPr>
                <a:spLocks noChangeShapeType="1"/>
              </p:cNvSpPr>
              <p:nvPr/>
            </p:nvSpPr>
            <p:spPr bwMode="auto">
              <a:xfrm>
                <a:off x="3929" y="2170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3" name="Line 341"/>
              <p:cNvSpPr>
                <a:spLocks noChangeShapeType="1"/>
              </p:cNvSpPr>
              <p:nvPr/>
            </p:nvSpPr>
            <p:spPr bwMode="auto">
              <a:xfrm>
                <a:off x="4365" y="102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4" name="Line 342"/>
              <p:cNvSpPr>
                <a:spLocks noChangeShapeType="1"/>
              </p:cNvSpPr>
              <p:nvPr/>
            </p:nvSpPr>
            <p:spPr bwMode="auto">
              <a:xfrm>
                <a:off x="4388" y="100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5" name="Line 343"/>
              <p:cNvSpPr>
                <a:spLocks noChangeShapeType="1"/>
              </p:cNvSpPr>
              <p:nvPr/>
            </p:nvSpPr>
            <p:spPr bwMode="auto">
              <a:xfrm>
                <a:off x="3526" y="212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6" name="Line 344"/>
              <p:cNvSpPr>
                <a:spLocks noChangeShapeType="1"/>
              </p:cNvSpPr>
              <p:nvPr/>
            </p:nvSpPr>
            <p:spPr bwMode="auto">
              <a:xfrm>
                <a:off x="3549" y="210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7" name="Line 345"/>
              <p:cNvSpPr>
                <a:spLocks noChangeShapeType="1"/>
              </p:cNvSpPr>
              <p:nvPr/>
            </p:nvSpPr>
            <p:spPr bwMode="auto">
              <a:xfrm>
                <a:off x="4099" y="175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8" name="Line 346"/>
              <p:cNvSpPr>
                <a:spLocks noChangeShapeType="1"/>
              </p:cNvSpPr>
              <p:nvPr/>
            </p:nvSpPr>
            <p:spPr bwMode="auto">
              <a:xfrm>
                <a:off x="4121" y="172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9" name="Line 347"/>
              <p:cNvSpPr>
                <a:spLocks noChangeShapeType="1"/>
              </p:cNvSpPr>
              <p:nvPr/>
            </p:nvSpPr>
            <p:spPr bwMode="auto">
              <a:xfrm>
                <a:off x="4728" y="1458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0" name="Line 348"/>
              <p:cNvSpPr>
                <a:spLocks noChangeShapeType="1"/>
              </p:cNvSpPr>
              <p:nvPr/>
            </p:nvSpPr>
            <p:spPr bwMode="auto">
              <a:xfrm>
                <a:off x="4751" y="1437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1" name="Line 349"/>
              <p:cNvSpPr>
                <a:spLocks noChangeShapeType="1"/>
              </p:cNvSpPr>
              <p:nvPr/>
            </p:nvSpPr>
            <p:spPr bwMode="auto">
              <a:xfrm>
                <a:off x="3577" y="123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2" name="Line 350"/>
              <p:cNvSpPr>
                <a:spLocks noChangeShapeType="1"/>
              </p:cNvSpPr>
              <p:nvPr/>
            </p:nvSpPr>
            <p:spPr bwMode="auto">
              <a:xfrm>
                <a:off x="3600" y="121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3" name="Line 351"/>
              <p:cNvSpPr>
                <a:spLocks noChangeShapeType="1"/>
              </p:cNvSpPr>
              <p:nvPr/>
            </p:nvSpPr>
            <p:spPr bwMode="auto">
              <a:xfrm>
                <a:off x="4303" y="141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4" name="Line 352"/>
              <p:cNvSpPr>
                <a:spLocks noChangeShapeType="1"/>
              </p:cNvSpPr>
              <p:nvPr/>
            </p:nvSpPr>
            <p:spPr bwMode="auto">
              <a:xfrm>
                <a:off x="4326" y="139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5" name="Line 353"/>
              <p:cNvSpPr>
                <a:spLocks noChangeShapeType="1"/>
              </p:cNvSpPr>
              <p:nvPr/>
            </p:nvSpPr>
            <p:spPr bwMode="auto">
              <a:xfrm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6" name="Line 354"/>
              <p:cNvSpPr>
                <a:spLocks noChangeShapeType="1"/>
              </p:cNvSpPr>
              <p:nvPr/>
            </p:nvSpPr>
            <p:spPr bwMode="auto">
              <a:xfrm flipH="1"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7" name="Line 355"/>
              <p:cNvSpPr>
                <a:spLocks noChangeShapeType="1"/>
              </p:cNvSpPr>
              <p:nvPr/>
            </p:nvSpPr>
            <p:spPr bwMode="auto">
              <a:xfrm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8" name="Line 356"/>
              <p:cNvSpPr>
                <a:spLocks noChangeShapeType="1"/>
              </p:cNvSpPr>
              <p:nvPr/>
            </p:nvSpPr>
            <p:spPr bwMode="auto">
              <a:xfrm flipH="1"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9" name="Line 357"/>
              <p:cNvSpPr>
                <a:spLocks noChangeShapeType="1"/>
              </p:cNvSpPr>
              <p:nvPr/>
            </p:nvSpPr>
            <p:spPr bwMode="auto">
              <a:xfrm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0" name="Line 358"/>
              <p:cNvSpPr>
                <a:spLocks noChangeShapeType="1"/>
              </p:cNvSpPr>
              <p:nvPr/>
            </p:nvSpPr>
            <p:spPr bwMode="auto">
              <a:xfrm flipH="1"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1" name="Line 359"/>
              <p:cNvSpPr>
                <a:spLocks noChangeShapeType="1"/>
              </p:cNvSpPr>
              <p:nvPr/>
            </p:nvSpPr>
            <p:spPr bwMode="auto">
              <a:xfrm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2" name="Line 360"/>
              <p:cNvSpPr>
                <a:spLocks noChangeShapeType="1"/>
              </p:cNvSpPr>
              <p:nvPr/>
            </p:nvSpPr>
            <p:spPr bwMode="auto">
              <a:xfrm flipH="1"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3" name="Line 361"/>
              <p:cNvSpPr>
                <a:spLocks noChangeShapeType="1"/>
              </p:cNvSpPr>
              <p:nvPr/>
            </p:nvSpPr>
            <p:spPr bwMode="auto">
              <a:xfrm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4" name="Line 362"/>
              <p:cNvSpPr>
                <a:spLocks noChangeShapeType="1"/>
              </p:cNvSpPr>
              <p:nvPr/>
            </p:nvSpPr>
            <p:spPr bwMode="auto">
              <a:xfrm flipH="1"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5" name="Line 363"/>
              <p:cNvSpPr>
                <a:spLocks noChangeShapeType="1"/>
              </p:cNvSpPr>
              <p:nvPr/>
            </p:nvSpPr>
            <p:spPr bwMode="auto">
              <a:xfrm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6" name="Line 364"/>
              <p:cNvSpPr>
                <a:spLocks noChangeShapeType="1"/>
              </p:cNvSpPr>
              <p:nvPr/>
            </p:nvSpPr>
            <p:spPr bwMode="auto">
              <a:xfrm flipH="1"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7" name="Line 365"/>
              <p:cNvSpPr>
                <a:spLocks noChangeShapeType="1"/>
              </p:cNvSpPr>
              <p:nvPr/>
            </p:nvSpPr>
            <p:spPr bwMode="auto">
              <a:xfrm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8" name="Line 366"/>
              <p:cNvSpPr>
                <a:spLocks noChangeShapeType="1"/>
              </p:cNvSpPr>
              <p:nvPr/>
            </p:nvSpPr>
            <p:spPr bwMode="auto">
              <a:xfrm flipH="1"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9" name="Line 367"/>
              <p:cNvSpPr>
                <a:spLocks noChangeShapeType="1"/>
              </p:cNvSpPr>
              <p:nvPr/>
            </p:nvSpPr>
            <p:spPr bwMode="auto">
              <a:xfrm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0" name="Line 368"/>
              <p:cNvSpPr>
                <a:spLocks noChangeShapeType="1"/>
              </p:cNvSpPr>
              <p:nvPr/>
            </p:nvSpPr>
            <p:spPr bwMode="auto">
              <a:xfrm flipH="1"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1" name="Line 369"/>
              <p:cNvSpPr>
                <a:spLocks noChangeShapeType="1"/>
              </p:cNvSpPr>
              <p:nvPr/>
            </p:nvSpPr>
            <p:spPr bwMode="auto">
              <a:xfrm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2" name="Line 370"/>
              <p:cNvSpPr>
                <a:spLocks noChangeShapeType="1"/>
              </p:cNvSpPr>
              <p:nvPr/>
            </p:nvSpPr>
            <p:spPr bwMode="auto">
              <a:xfrm flipH="1"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3" name="Line 371"/>
              <p:cNvSpPr>
                <a:spLocks noChangeShapeType="1"/>
              </p:cNvSpPr>
              <p:nvPr/>
            </p:nvSpPr>
            <p:spPr bwMode="auto">
              <a:xfrm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4" name="Line 372"/>
              <p:cNvSpPr>
                <a:spLocks noChangeShapeType="1"/>
              </p:cNvSpPr>
              <p:nvPr/>
            </p:nvSpPr>
            <p:spPr bwMode="auto">
              <a:xfrm flipH="1"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5" name="Line 373"/>
              <p:cNvSpPr>
                <a:spLocks noChangeShapeType="1"/>
              </p:cNvSpPr>
              <p:nvPr/>
            </p:nvSpPr>
            <p:spPr bwMode="auto">
              <a:xfrm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6" name="Line 374"/>
              <p:cNvSpPr>
                <a:spLocks noChangeShapeType="1"/>
              </p:cNvSpPr>
              <p:nvPr/>
            </p:nvSpPr>
            <p:spPr bwMode="auto">
              <a:xfrm flipH="1"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7" name="Line 375"/>
              <p:cNvSpPr>
                <a:spLocks noChangeShapeType="1"/>
              </p:cNvSpPr>
              <p:nvPr/>
            </p:nvSpPr>
            <p:spPr bwMode="auto">
              <a:xfrm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8" name="Line 376"/>
              <p:cNvSpPr>
                <a:spLocks noChangeShapeType="1"/>
              </p:cNvSpPr>
              <p:nvPr/>
            </p:nvSpPr>
            <p:spPr bwMode="auto">
              <a:xfrm flipH="1"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9" name="Line 377"/>
              <p:cNvSpPr>
                <a:spLocks noChangeShapeType="1"/>
              </p:cNvSpPr>
              <p:nvPr/>
            </p:nvSpPr>
            <p:spPr bwMode="auto">
              <a:xfrm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0" name="Line 378"/>
              <p:cNvSpPr>
                <a:spLocks noChangeShapeType="1"/>
              </p:cNvSpPr>
              <p:nvPr/>
            </p:nvSpPr>
            <p:spPr bwMode="auto">
              <a:xfrm flipH="1"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1" name="Line 379"/>
              <p:cNvSpPr>
                <a:spLocks noChangeShapeType="1"/>
              </p:cNvSpPr>
              <p:nvPr/>
            </p:nvSpPr>
            <p:spPr bwMode="auto">
              <a:xfrm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2" name="Line 380"/>
              <p:cNvSpPr>
                <a:spLocks noChangeShapeType="1"/>
              </p:cNvSpPr>
              <p:nvPr/>
            </p:nvSpPr>
            <p:spPr bwMode="auto">
              <a:xfrm flipH="1"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3" name="Line 381"/>
              <p:cNvSpPr>
                <a:spLocks noChangeShapeType="1"/>
              </p:cNvSpPr>
              <p:nvPr/>
            </p:nvSpPr>
            <p:spPr bwMode="auto">
              <a:xfrm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4" name="Line 382"/>
              <p:cNvSpPr>
                <a:spLocks noChangeShapeType="1"/>
              </p:cNvSpPr>
              <p:nvPr/>
            </p:nvSpPr>
            <p:spPr bwMode="auto">
              <a:xfrm flipH="1"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5" name="Line 383"/>
              <p:cNvSpPr>
                <a:spLocks noChangeShapeType="1"/>
              </p:cNvSpPr>
              <p:nvPr/>
            </p:nvSpPr>
            <p:spPr bwMode="auto">
              <a:xfrm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6" name="Line 384"/>
              <p:cNvSpPr>
                <a:spLocks noChangeShapeType="1"/>
              </p:cNvSpPr>
              <p:nvPr/>
            </p:nvSpPr>
            <p:spPr bwMode="auto">
              <a:xfrm flipH="1"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7" name="Line 385"/>
              <p:cNvSpPr>
                <a:spLocks noChangeShapeType="1"/>
              </p:cNvSpPr>
              <p:nvPr/>
            </p:nvSpPr>
            <p:spPr bwMode="auto">
              <a:xfrm>
                <a:off x="3951" y="101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8" name="Line 386"/>
              <p:cNvSpPr>
                <a:spLocks noChangeShapeType="1"/>
              </p:cNvSpPr>
              <p:nvPr/>
            </p:nvSpPr>
            <p:spPr bwMode="auto">
              <a:xfrm>
                <a:off x="3974" y="99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9" name="Line 387"/>
              <p:cNvSpPr>
                <a:spLocks noChangeShapeType="1"/>
              </p:cNvSpPr>
              <p:nvPr/>
            </p:nvSpPr>
            <p:spPr bwMode="auto">
              <a:xfrm>
                <a:off x="2738" y="132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0" name="Line 388"/>
              <p:cNvSpPr>
                <a:spLocks noChangeShapeType="1"/>
              </p:cNvSpPr>
              <p:nvPr/>
            </p:nvSpPr>
            <p:spPr bwMode="auto">
              <a:xfrm>
                <a:off x="2761" y="129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1" name="Line 389"/>
              <p:cNvSpPr>
                <a:spLocks noChangeShapeType="1"/>
              </p:cNvSpPr>
              <p:nvPr/>
            </p:nvSpPr>
            <p:spPr bwMode="auto">
              <a:xfrm>
                <a:off x="4104" y="183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2" name="Line 390"/>
              <p:cNvSpPr>
                <a:spLocks noChangeShapeType="1"/>
              </p:cNvSpPr>
              <p:nvPr/>
            </p:nvSpPr>
            <p:spPr bwMode="auto">
              <a:xfrm>
                <a:off x="4127" y="180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3" name="Line 391"/>
              <p:cNvSpPr>
                <a:spLocks noChangeShapeType="1"/>
              </p:cNvSpPr>
              <p:nvPr/>
            </p:nvSpPr>
            <p:spPr bwMode="auto">
              <a:xfrm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4" name="Line 392"/>
              <p:cNvSpPr>
                <a:spLocks noChangeShapeType="1"/>
              </p:cNvSpPr>
              <p:nvPr/>
            </p:nvSpPr>
            <p:spPr bwMode="auto">
              <a:xfrm flipH="1"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5" name="Line 393"/>
              <p:cNvSpPr>
                <a:spLocks noChangeShapeType="1"/>
              </p:cNvSpPr>
              <p:nvPr/>
            </p:nvSpPr>
            <p:spPr bwMode="auto">
              <a:xfrm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6" name="Line 394"/>
              <p:cNvSpPr>
                <a:spLocks noChangeShapeType="1"/>
              </p:cNvSpPr>
              <p:nvPr/>
            </p:nvSpPr>
            <p:spPr bwMode="auto">
              <a:xfrm flipH="1"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7" name="Line 395"/>
              <p:cNvSpPr>
                <a:spLocks noChangeShapeType="1"/>
              </p:cNvSpPr>
              <p:nvPr/>
            </p:nvSpPr>
            <p:spPr bwMode="auto">
              <a:xfrm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8" name="Line 396"/>
              <p:cNvSpPr>
                <a:spLocks noChangeShapeType="1"/>
              </p:cNvSpPr>
              <p:nvPr/>
            </p:nvSpPr>
            <p:spPr bwMode="auto">
              <a:xfrm flipH="1"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9" name="Line 397"/>
              <p:cNvSpPr>
                <a:spLocks noChangeShapeType="1"/>
              </p:cNvSpPr>
              <p:nvPr/>
            </p:nvSpPr>
            <p:spPr bwMode="auto">
              <a:xfrm>
                <a:off x="4660" y="217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0" name="Line 398"/>
              <p:cNvSpPr>
                <a:spLocks noChangeShapeType="1"/>
              </p:cNvSpPr>
              <p:nvPr/>
            </p:nvSpPr>
            <p:spPr bwMode="auto">
              <a:xfrm>
                <a:off x="4683" y="214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1" name="Line 399"/>
              <p:cNvSpPr>
                <a:spLocks noChangeShapeType="1"/>
              </p:cNvSpPr>
              <p:nvPr/>
            </p:nvSpPr>
            <p:spPr bwMode="auto">
              <a:xfrm>
                <a:off x="3940" y="158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2" name="Line 400"/>
              <p:cNvSpPr>
                <a:spLocks noChangeShapeType="1"/>
              </p:cNvSpPr>
              <p:nvPr/>
            </p:nvSpPr>
            <p:spPr bwMode="auto">
              <a:xfrm>
                <a:off x="3963" y="156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3" name="Line 401"/>
              <p:cNvSpPr>
                <a:spLocks noChangeShapeType="1"/>
              </p:cNvSpPr>
              <p:nvPr/>
            </p:nvSpPr>
            <p:spPr bwMode="auto">
              <a:xfrm>
                <a:off x="3736" y="1639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4" name="Line 402"/>
              <p:cNvSpPr>
                <a:spLocks noChangeShapeType="1"/>
              </p:cNvSpPr>
              <p:nvPr/>
            </p:nvSpPr>
            <p:spPr bwMode="auto">
              <a:xfrm>
                <a:off x="3759" y="1617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5" name="Line 403"/>
              <p:cNvSpPr>
                <a:spLocks noChangeShapeType="1"/>
              </p:cNvSpPr>
              <p:nvPr/>
            </p:nvSpPr>
            <p:spPr bwMode="auto">
              <a:xfrm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6" name="Line 404"/>
              <p:cNvSpPr>
                <a:spLocks noChangeShapeType="1"/>
              </p:cNvSpPr>
              <p:nvPr/>
            </p:nvSpPr>
            <p:spPr bwMode="auto">
              <a:xfrm flipH="1"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7" name="Line 405"/>
              <p:cNvSpPr>
                <a:spLocks noChangeShapeType="1"/>
              </p:cNvSpPr>
              <p:nvPr/>
            </p:nvSpPr>
            <p:spPr bwMode="auto">
              <a:xfrm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8" name="Line 406"/>
              <p:cNvSpPr>
                <a:spLocks noChangeShapeType="1"/>
              </p:cNvSpPr>
              <p:nvPr/>
            </p:nvSpPr>
            <p:spPr bwMode="auto">
              <a:xfrm flipH="1"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9" name="Line 407"/>
              <p:cNvSpPr>
                <a:spLocks noChangeShapeType="1"/>
              </p:cNvSpPr>
              <p:nvPr/>
            </p:nvSpPr>
            <p:spPr bwMode="auto">
              <a:xfrm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0" name="Line 408"/>
              <p:cNvSpPr>
                <a:spLocks noChangeShapeType="1"/>
              </p:cNvSpPr>
              <p:nvPr/>
            </p:nvSpPr>
            <p:spPr bwMode="auto">
              <a:xfrm flipH="1"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1" name="Line 409"/>
              <p:cNvSpPr>
                <a:spLocks noChangeShapeType="1"/>
              </p:cNvSpPr>
              <p:nvPr/>
            </p:nvSpPr>
            <p:spPr bwMode="auto">
              <a:xfrm>
                <a:off x="3934" y="94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2" name="Line 410"/>
              <p:cNvSpPr>
                <a:spLocks noChangeShapeType="1"/>
              </p:cNvSpPr>
              <p:nvPr/>
            </p:nvSpPr>
            <p:spPr bwMode="auto">
              <a:xfrm>
                <a:off x="3957" y="92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3" name="Line 411"/>
              <p:cNvSpPr>
                <a:spLocks noChangeShapeType="1"/>
              </p:cNvSpPr>
              <p:nvPr/>
            </p:nvSpPr>
            <p:spPr bwMode="auto">
              <a:xfrm>
                <a:off x="3832" y="1336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4" name="Line 412"/>
              <p:cNvSpPr>
                <a:spLocks noChangeShapeType="1"/>
              </p:cNvSpPr>
              <p:nvPr/>
            </p:nvSpPr>
            <p:spPr bwMode="auto">
              <a:xfrm>
                <a:off x="3855" y="13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5" name="Line 413"/>
              <p:cNvSpPr>
                <a:spLocks noChangeShapeType="1"/>
              </p:cNvSpPr>
              <p:nvPr/>
            </p:nvSpPr>
            <p:spPr bwMode="auto">
              <a:xfrm>
                <a:off x="4240" y="153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6" name="Line 414"/>
              <p:cNvSpPr>
                <a:spLocks noChangeShapeType="1"/>
              </p:cNvSpPr>
              <p:nvPr/>
            </p:nvSpPr>
            <p:spPr bwMode="auto">
              <a:xfrm>
                <a:off x="4263" y="151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7" name="Line 415"/>
              <p:cNvSpPr>
                <a:spLocks noChangeShapeType="1"/>
              </p:cNvSpPr>
              <p:nvPr/>
            </p:nvSpPr>
            <p:spPr bwMode="auto">
              <a:xfrm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8" name="Line 416"/>
              <p:cNvSpPr>
                <a:spLocks noChangeShapeType="1"/>
              </p:cNvSpPr>
              <p:nvPr/>
            </p:nvSpPr>
            <p:spPr bwMode="auto">
              <a:xfrm flipH="1"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9" name="Line 417"/>
              <p:cNvSpPr>
                <a:spLocks noChangeShapeType="1"/>
              </p:cNvSpPr>
              <p:nvPr/>
            </p:nvSpPr>
            <p:spPr bwMode="auto">
              <a:xfrm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0" name="Line 418"/>
              <p:cNvSpPr>
                <a:spLocks noChangeShapeType="1"/>
              </p:cNvSpPr>
              <p:nvPr/>
            </p:nvSpPr>
            <p:spPr bwMode="auto">
              <a:xfrm flipH="1"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1" name="Line 419"/>
              <p:cNvSpPr>
                <a:spLocks noChangeShapeType="1"/>
              </p:cNvSpPr>
              <p:nvPr/>
            </p:nvSpPr>
            <p:spPr bwMode="auto">
              <a:xfrm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2" name="Line 420"/>
              <p:cNvSpPr>
                <a:spLocks noChangeShapeType="1"/>
              </p:cNvSpPr>
              <p:nvPr/>
            </p:nvSpPr>
            <p:spPr bwMode="auto">
              <a:xfrm flipH="1"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654" name="Line 422"/>
            <p:cNvSpPr>
              <a:spLocks noChangeShapeType="1"/>
            </p:cNvSpPr>
            <p:nvPr/>
          </p:nvSpPr>
          <p:spPr bwMode="auto">
            <a:xfrm>
              <a:off x="2426" y="93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5" name="Line 423"/>
            <p:cNvSpPr>
              <a:spLocks noChangeShapeType="1"/>
            </p:cNvSpPr>
            <p:nvPr/>
          </p:nvSpPr>
          <p:spPr bwMode="auto">
            <a:xfrm>
              <a:off x="2449" y="91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6" name="Line 424"/>
            <p:cNvSpPr>
              <a:spLocks noChangeShapeType="1"/>
            </p:cNvSpPr>
            <p:nvPr/>
          </p:nvSpPr>
          <p:spPr bwMode="auto">
            <a:xfrm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7" name="Line 425"/>
            <p:cNvSpPr>
              <a:spLocks noChangeShapeType="1"/>
            </p:cNvSpPr>
            <p:nvPr/>
          </p:nvSpPr>
          <p:spPr bwMode="auto">
            <a:xfrm flipH="1"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8" name="Line 426"/>
            <p:cNvSpPr>
              <a:spLocks noChangeShapeType="1"/>
            </p:cNvSpPr>
            <p:nvPr/>
          </p:nvSpPr>
          <p:spPr bwMode="auto">
            <a:xfrm>
              <a:off x="3492" y="118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59" name="Line 427"/>
            <p:cNvSpPr>
              <a:spLocks noChangeShapeType="1"/>
            </p:cNvSpPr>
            <p:nvPr/>
          </p:nvSpPr>
          <p:spPr bwMode="auto">
            <a:xfrm>
              <a:off x="3515" y="116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0" name="Line 428"/>
            <p:cNvSpPr>
              <a:spLocks noChangeShapeType="1"/>
            </p:cNvSpPr>
            <p:nvPr/>
          </p:nvSpPr>
          <p:spPr bwMode="auto">
            <a:xfrm>
              <a:off x="4870" y="884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1" name="Line 429"/>
            <p:cNvSpPr>
              <a:spLocks noChangeShapeType="1"/>
            </p:cNvSpPr>
            <p:nvPr/>
          </p:nvSpPr>
          <p:spPr bwMode="auto">
            <a:xfrm>
              <a:off x="4892" y="863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2" name="Line 430"/>
            <p:cNvSpPr>
              <a:spLocks noChangeShapeType="1"/>
            </p:cNvSpPr>
            <p:nvPr/>
          </p:nvSpPr>
          <p:spPr bwMode="auto">
            <a:xfrm>
              <a:off x="2494" y="990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3" name="Line 431"/>
            <p:cNvSpPr>
              <a:spLocks noChangeShapeType="1"/>
            </p:cNvSpPr>
            <p:nvPr/>
          </p:nvSpPr>
          <p:spPr bwMode="auto">
            <a:xfrm>
              <a:off x="2517" y="969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4" name="Line 432"/>
            <p:cNvSpPr>
              <a:spLocks noChangeShapeType="1"/>
            </p:cNvSpPr>
            <p:nvPr/>
          </p:nvSpPr>
          <p:spPr bwMode="auto">
            <a:xfrm>
              <a:off x="4048" y="1059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5" name="Line 433"/>
            <p:cNvSpPr>
              <a:spLocks noChangeShapeType="1"/>
            </p:cNvSpPr>
            <p:nvPr/>
          </p:nvSpPr>
          <p:spPr bwMode="auto">
            <a:xfrm>
              <a:off x="4070" y="1038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6" name="Line 434"/>
            <p:cNvSpPr>
              <a:spLocks noChangeShapeType="1"/>
            </p:cNvSpPr>
            <p:nvPr/>
          </p:nvSpPr>
          <p:spPr bwMode="auto">
            <a:xfrm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7" name="Line 435"/>
            <p:cNvSpPr>
              <a:spLocks noChangeShapeType="1"/>
            </p:cNvSpPr>
            <p:nvPr/>
          </p:nvSpPr>
          <p:spPr bwMode="auto">
            <a:xfrm flipH="1"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8" name="Line 436"/>
            <p:cNvSpPr>
              <a:spLocks noChangeShapeType="1"/>
            </p:cNvSpPr>
            <p:nvPr/>
          </p:nvSpPr>
          <p:spPr bwMode="auto">
            <a:xfrm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69" name="Line 437"/>
            <p:cNvSpPr>
              <a:spLocks noChangeShapeType="1"/>
            </p:cNvSpPr>
            <p:nvPr/>
          </p:nvSpPr>
          <p:spPr bwMode="auto">
            <a:xfrm flipH="1"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0" name="Line 438"/>
            <p:cNvSpPr>
              <a:spLocks noChangeShapeType="1"/>
            </p:cNvSpPr>
            <p:nvPr/>
          </p:nvSpPr>
          <p:spPr bwMode="auto">
            <a:xfrm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1" name="Line 439"/>
            <p:cNvSpPr>
              <a:spLocks noChangeShapeType="1"/>
            </p:cNvSpPr>
            <p:nvPr/>
          </p:nvSpPr>
          <p:spPr bwMode="auto">
            <a:xfrm flipH="1"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2" name="Line 440"/>
            <p:cNvSpPr>
              <a:spLocks noChangeShapeType="1"/>
            </p:cNvSpPr>
            <p:nvPr/>
          </p:nvSpPr>
          <p:spPr bwMode="auto">
            <a:xfrm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3" name="Line 441"/>
            <p:cNvSpPr>
              <a:spLocks noChangeShapeType="1"/>
            </p:cNvSpPr>
            <p:nvPr/>
          </p:nvSpPr>
          <p:spPr bwMode="auto">
            <a:xfrm flipH="1"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4" name="Line 442"/>
            <p:cNvSpPr>
              <a:spLocks noChangeShapeType="1"/>
            </p:cNvSpPr>
            <p:nvPr/>
          </p:nvSpPr>
          <p:spPr bwMode="auto">
            <a:xfrm>
              <a:off x="4059" y="1346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5" name="Line 443"/>
            <p:cNvSpPr>
              <a:spLocks noChangeShapeType="1"/>
            </p:cNvSpPr>
            <p:nvPr/>
          </p:nvSpPr>
          <p:spPr bwMode="auto">
            <a:xfrm>
              <a:off x="4082" y="1325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6" name="Line 444"/>
            <p:cNvSpPr>
              <a:spLocks noChangeShapeType="1"/>
            </p:cNvSpPr>
            <p:nvPr/>
          </p:nvSpPr>
          <p:spPr bwMode="auto">
            <a:xfrm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7" name="Line 445"/>
            <p:cNvSpPr>
              <a:spLocks noChangeShapeType="1"/>
            </p:cNvSpPr>
            <p:nvPr/>
          </p:nvSpPr>
          <p:spPr bwMode="auto">
            <a:xfrm flipH="1"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8" name="Rectangle 446"/>
            <p:cNvSpPr>
              <a:spLocks noChangeArrowheads="1"/>
            </p:cNvSpPr>
            <p:nvPr/>
          </p:nvSpPr>
          <p:spPr bwMode="auto">
            <a:xfrm>
              <a:off x="3651" y="221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79" name="Rectangle 447"/>
            <p:cNvSpPr>
              <a:spLocks noChangeArrowheads="1"/>
            </p:cNvSpPr>
            <p:nvPr/>
          </p:nvSpPr>
          <p:spPr bwMode="auto">
            <a:xfrm>
              <a:off x="3662" y="198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0" name="Rectangle 448"/>
            <p:cNvSpPr>
              <a:spLocks noChangeArrowheads="1"/>
            </p:cNvSpPr>
            <p:nvPr/>
          </p:nvSpPr>
          <p:spPr bwMode="auto">
            <a:xfrm>
              <a:off x="4127" y="181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1" name="Rectangle 449"/>
            <p:cNvSpPr>
              <a:spLocks noChangeArrowheads="1"/>
            </p:cNvSpPr>
            <p:nvPr/>
          </p:nvSpPr>
          <p:spPr bwMode="auto">
            <a:xfrm>
              <a:off x="3515" y="114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2" name="Rectangle 450"/>
            <p:cNvSpPr>
              <a:spLocks noChangeArrowheads="1"/>
            </p:cNvSpPr>
            <p:nvPr/>
          </p:nvSpPr>
          <p:spPr bwMode="auto">
            <a:xfrm>
              <a:off x="3526" y="168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3" name="Rectangle 451"/>
            <p:cNvSpPr>
              <a:spLocks noChangeArrowheads="1"/>
            </p:cNvSpPr>
            <p:nvPr/>
          </p:nvSpPr>
          <p:spPr bwMode="auto">
            <a:xfrm>
              <a:off x="3611" y="1272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4" name="Rectangle 452"/>
            <p:cNvSpPr>
              <a:spLocks noChangeArrowheads="1"/>
            </p:cNvSpPr>
            <p:nvPr/>
          </p:nvSpPr>
          <p:spPr bwMode="auto">
            <a:xfrm>
              <a:off x="4382" y="240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5" name="Rectangle 453"/>
            <p:cNvSpPr>
              <a:spLocks noChangeArrowheads="1"/>
            </p:cNvSpPr>
            <p:nvPr/>
          </p:nvSpPr>
          <p:spPr bwMode="auto">
            <a:xfrm>
              <a:off x="4076" y="1612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6" name="Rectangle 454"/>
            <p:cNvSpPr>
              <a:spLocks noChangeArrowheads="1"/>
            </p:cNvSpPr>
            <p:nvPr/>
          </p:nvSpPr>
          <p:spPr bwMode="auto">
            <a:xfrm>
              <a:off x="4087" y="1724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7" name="Rectangle 455"/>
            <p:cNvSpPr>
              <a:spLocks noChangeArrowheads="1"/>
            </p:cNvSpPr>
            <p:nvPr/>
          </p:nvSpPr>
          <p:spPr bwMode="auto">
            <a:xfrm>
              <a:off x="4121" y="129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8" name="Rectangle 456"/>
            <p:cNvSpPr>
              <a:spLocks noChangeArrowheads="1"/>
            </p:cNvSpPr>
            <p:nvPr/>
          </p:nvSpPr>
          <p:spPr bwMode="auto">
            <a:xfrm>
              <a:off x="4320" y="147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89" name="Rectangle 457"/>
            <p:cNvSpPr>
              <a:spLocks noChangeArrowheads="1"/>
            </p:cNvSpPr>
            <p:nvPr/>
          </p:nvSpPr>
          <p:spPr bwMode="auto">
            <a:xfrm>
              <a:off x="3849" y="151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0" name="Rectangle 458"/>
            <p:cNvSpPr>
              <a:spLocks noChangeArrowheads="1"/>
            </p:cNvSpPr>
            <p:nvPr/>
          </p:nvSpPr>
          <p:spPr bwMode="auto">
            <a:xfrm>
              <a:off x="3708" y="1766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1" name="Rectangle 459"/>
            <p:cNvSpPr>
              <a:spLocks noChangeArrowheads="1"/>
            </p:cNvSpPr>
            <p:nvPr/>
          </p:nvSpPr>
          <p:spPr bwMode="auto">
            <a:xfrm>
              <a:off x="4558" y="138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2" name="Rectangle 460"/>
            <p:cNvSpPr>
              <a:spLocks noChangeArrowheads="1"/>
            </p:cNvSpPr>
            <p:nvPr/>
          </p:nvSpPr>
          <p:spPr bwMode="auto">
            <a:xfrm>
              <a:off x="3906" y="2170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3" name="Rectangle 461"/>
            <p:cNvSpPr>
              <a:spLocks noChangeArrowheads="1"/>
            </p:cNvSpPr>
            <p:nvPr/>
          </p:nvSpPr>
          <p:spPr bwMode="auto">
            <a:xfrm>
              <a:off x="4365" y="100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4" name="Rectangle 462"/>
            <p:cNvSpPr>
              <a:spLocks noChangeArrowheads="1"/>
            </p:cNvSpPr>
            <p:nvPr/>
          </p:nvSpPr>
          <p:spPr bwMode="auto">
            <a:xfrm>
              <a:off x="3526" y="210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5" name="Rectangle 463"/>
            <p:cNvSpPr>
              <a:spLocks noChangeArrowheads="1"/>
            </p:cNvSpPr>
            <p:nvPr/>
          </p:nvSpPr>
          <p:spPr bwMode="auto">
            <a:xfrm>
              <a:off x="4099" y="172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6" name="Rectangle 464"/>
            <p:cNvSpPr>
              <a:spLocks noChangeArrowheads="1"/>
            </p:cNvSpPr>
            <p:nvPr/>
          </p:nvSpPr>
          <p:spPr bwMode="auto">
            <a:xfrm>
              <a:off x="4728" y="1437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7" name="Rectangle 465"/>
            <p:cNvSpPr>
              <a:spLocks noChangeArrowheads="1"/>
            </p:cNvSpPr>
            <p:nvPr/>
          </p:nvSpPr>
          <p:spPr bwMode="auto">
            <a:xfrm>
              <a:off x="3577" y="121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8" name="Rectangle 466"/>
            <p:cNvSpPr>
              <a:spLocks noChangeArrowheads="1"/>
            </p:cNvSpPr>
            <p:nvPr/>
          </p:nvSpPr>
          <p:spPr bwMode="auto">
            <a:xfrm>
              <a:off x="4303" y="139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99" name="Rectangle 467"/>
            <p:cNvSpPr>
              <a:spLocks noChangeArrowheads="1"/>
            </p:cNvSpPr>
            <p:nvPr/>
          </p:nvSpPr>
          <p:spPr bwMode="auto">
            <a:xfrm>
              <a:off x="3951" y="99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0" name="Rectangle 468"/>
            <p:cNvSpPr>
              <a:spLocks noChangeArrowheads="1"/>
            </p:cNvSpPr>
            <p:nvPr/>
          </p:nvSpPr>
          <p:spPr bwMode="auto">
            <a:xfrm>
              <a:off x="2738" y="129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1" name="Rectangle 469"/>
            <p:cNvSpPr>
              <a:spLocks noChangeArrowheads="1"/>
            </p:cNvSpPr>
            <p:nvPr/>
          </p:nvSpPr>
          <p:spPr bwMode="auto">
            <a:xfrm>
              <a:off x="4104" y="180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2" name="Rectangle 470"/>
            <p:cNvSpPr>
              <a:spLocks noChangeArrowheads="1"/>
            </p:cNvSpPr>
            <p:nvPr/>
          </p:nvSpPr>
          <p:spPr bwMode="auto">
            <a:xfrm>
              <a:off x="4660" y="214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3" name="Rectangle 471"/>
            <p:cNvSpPr>
              <a:spLocks noChangeArrowheads="1"/>
            </p:cNvSpPr>
            <p:nvPr/>
          </p:nvSpPr>
          <p:spPr bwMode="auto">
            <a:xfrm>
              <a:off x="3940" y="156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4" name="Rectangle 472"/>
            <p:cNvSpPr>
              <a:spLocks noChangeArrowheads="1"/>
            </p:cNvSpPr>
            <p:nvPr/>
          </p:nvSpPr>
          <p:spPr bwMode="auto">
            <a:xfrm>
              <a:off x="3736" y="1617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5" name="Rectangle 473"/>
            <p:cNvSpPr>
              <a:spLocks noChangeArrowheads="1"/>
            </p:cNvSpPr>
            <p:nvPr/>
          </p:nvSpPr>
          <p:spPr bwMode="auto">
            <a:xfrm>
              <a:off x="3934" y="92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6" name="Rectangle 474"/>
            <p:cNvSpPr>
              <a:spLocks noChangeArrowheads="1"/>
            </p:cNvSpPr>
            <p:nvPr/>
          </p:nvSpPr>
          <p:spPr bwMode="auto">
            <a:xfrm>
              <a:off x="3832" y="1314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7" name="Rectangle 475"/>
            <p:cNvSpPr>
              <a:spLocks noChangeArrowheads="1"/>
            </p:cNvSpPr>
            <p:nvPr/>
          </p:nvSpPr>
          <p:spPr bwMode="auto">
            <a:xfrm>
              <a:off x="4240" y="151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8" name="Rectangle 476"/>
            <p:cNvSpPr>
              <a:spLocks noChangeArrowheads="1"/>
            </p:cNvSpPr>
            <p:nvPr/>
          </p:nvSpPr>
          <p:spPr bwMode="auto">
            <a:xfrm>
              <a:off x="2426" y="91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09" name="Rectangle 477"/>
            <p:cNvSpPr>
              <a:spLocks noChangeArrowheads="1"/>
            </p:cNvSpPr>
            <p:nvPr/>
          </p:nvSpPr>
          <p:spPr bwMode="auto">
            <a:xfrm>
              <a:off x="3492" y="116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0" name="Rectangle 478"/>
            <p:cNvSpPr>
              <a:spLocks noChangeArrowheads="1"/>
            </p:cNvSpPr>
            <p:nvPr/>
          </p:nvSpPr>
          <p:spPr bwMode="auto">
            <a:xfrm>
              <a:off x="4870" y="86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1" name="Rectangle 479"/>
            <p:cNvSpPr>
              <a:spLocks noChangeArrowheads="1"/>
            </p:cNvSpPr>
            <p:nvPr/>
          </p:nvSpPr>
          <p:spPr bwMode="auto">
            <a:xfrm>
              <a:off x="2494" y="96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2" name="Rectangle 480"/>
            <p:cNvSpPr>
              <a:spLocks noChangeArrowheads="1"/>
            </p:cNvSpPr>
            <p:nvPr/>
          </p:nvSpPr>
          <p:spPr bwMode="auto">
            <a:xfrm>
              <a:off x="4048" y="1038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3" name="Rectangle 481"/>
            <p:cNvSpPr>
              <a:spLocks noChangeArrowheads="1"/>
            </p:cNvSpPr>
            <p:nvPr/>
          </p:nvSpPr>
          <p:spPr bwMode="auto">
            <a:xfrm>
              <a:off x="4059" y="1325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14" name="Rectangle 482"/>
            <p:cNvSpPr>
              <a:spLocks noChangeArrowheads="1"/>
            </p:cNvSpPr>
            <p:nvPr/>
          </p:nvSpPr>
          <p:spPr bwMode="auto">
            <a:xfrm>
              <a:off x="2750" y="3435"/>
              <a:ext cx="46" cy="43"/>
            </a:xfrm>
            <a:prstGeom prst="rect">
              <a:avLst/>
            </a:prstGeom>
            <a:solidFill>
              <a:srgbClr val="0000FF"/>
            </a:solidFill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715" name="Text Box 483"/>
          <p:cNvSpPr txBox="1">
            <a:spLocks noChangeArrowheads="1"/>
          </p:cNvSpPr>
          <p:nvPr/>
        </p:nvSpPr>
        <p:spPr bwMode="auto">
          <a:xfrm>
            <a:off x="192088" y="174625"/>
            <a:ext cx="8829675" cy="95410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The nearest neighbor algorithm is sensitive to outliers…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5717" name="Text Box 485"/>
          <p:cNvSpPr txBox="1">
            <a:spLocks noChangeArrowheads="1"/>
          </p:cNvSpPr>
          <p:nvPr/>
        </p:nvSpPr>
        <p:spPr bwMode="auto">
          <a:xfrm>
            <a:off x="0" y="6338888"/>
            <a:ext cx="8829675" cy="519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/>
              <a:t>The solution is to…</a:t>
            </a:r>
            <a:endParaRPr lang="en-US"/>
          </a:p>
        </p:txBody>
      </p:sp>
      <p:sp>
        <p:nvSpPr>
          <p:cNvPr id="1057" name="Slide Number Placeholder 10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0" name="Text Box 3102"/>
          <p:cNvSpPr txBox="1">
            <a:spLocks noChangeArrowheads="1"/>
          </p:cNvSpPr>
          <p:nvPr/>
        </p:nvSpPr>
        <p:spPr bwMode="auto">
          <a:xfrm>
            <a:off x="192088" y="174625"/>
            <a:ext cx="8829675" cy="267765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We can generalize the nearest neighbor algorithm to the </a:t>
            </a:r>
            <a:r>
              <a:rPr lang="en-US" sz="2800" b="1" i="1" dirty="0">
                <a:solidFill>
                  <a:schemeClr val="accent2"/>
                </a:solidFill>
              </a:rPr>
              <a:t>k</a:t>
            </a:r>
            <a:r>
              <a:rPr lang="en-US" sz="2800" b="1" dirty="0">
                <a:solidFill>
                  <a:schemeClr val="accent2"/>
                </a:solidFill>
              </a:rPr>
              <a:t>- nearest neighbor (</a:t>
            </a:r>
            <a:r>
              <a:rPr lang="en-US" sz="2800" b="1" i="1" dirty="0" err="1">
                <a:solidFill>
                  <a:schemeClr val="accent2"/>
                </a:solidFill>
              </a:rPr>
              <a:t>k</a:t>
            </a:r>
            <a:r>
              <a:rPr lang="en-US" sz="2800" b="1" dirty="0" err="1">
                <a:solidFill>
                  <a:schemeClr val="accent2"/>
                </a:solidFill>
              </a:rPr>
              <a:t>NN</a:t>
            </a:r>
            <a:r>
              <a:rPr lang="en-US" sz="2800" b="1" dirty="0">
                <a:solidFill>
                  <a:schemeClr val="accent2"/>
                </a:solidFill>
              </a:rPr>
              <a:t>) algorithm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l"/>
            <a:endParaRPr lang="en-US" sz="2800" dirty="0"/>
          </a:p>
          <a:p>
            <a:r>
              <a:rPr lang="en-US" sz="2000" dirty="0"/>
              <a:t>We measure the distance to the nearest </a:t>
            </a:r>
            <a:r>
              <a:rPr lang="en-US" sz="2000" b="1" i="1" dirty="0"/>
              <a:t>k</a:t>
            </a:r>
            <a:r>
              <a:rPr lang="en-US" sz="2000" dirty="0"/>
              <a:t> instances, and let them vote. </a:t>
            </a:r>
            <a:r>
              <a:rPr lang="en-US" sz="2000" b="1" i="1" dirty="0"/>
              <a:t>k</a:t>
            </a:r>
            <a:r>
              <a:rPr lang="en-US" sz="2000" dirty="0"/>
              <a:t> is typically chosen to be an odd number.</a:t>
            </a:r>
          </a:p>
          <a:p>
            <a:endParaRPr lang="en-US" sz="2000" dirty="0"/>
          </a:p>
          <a:p>
            <a:r>
              <a:rPr lang="en-US" sz="2000" b="1" i="1" dirty="0"/>
              <a:t>k</a:t>
            </a:r>
            <a:r>
              <a:rPr lang="en-US" sz="2000" dirty="0"/>
              <a:t> – complexity control for the model</a:t>
            </a:r>
            <a:endParaRPr lang="en-US" sz="2400" dirty="0"/>
          </a:p>
        </p:txBody>
      </p:sp>
      <p:graphicFrame>
        <p:nvGraphicFramePr>
          <p:cNvPr id="97311" name="Object 3103"/>
          <p:cNvGraphicFramePr>
            <a:graphicFrameLocks noChangeAspect="1"/>
          </p:cNvGraphicFramePr>
          <p:nvPr/>
        </p:nvGraphicFramePr>
        <p:xfrm>
          <a:off x="433388" y="3240088"/>
          <a:ext cx="37592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62" name="Bitmap Image" r:id="rId4" imgW="2600000" imgH="2010056" progId="PBrush">
                  <p:embed/>
                </p:oleObj>
              </mc:Choice>
              <mc:Fallback>
                <p:oleObj name="Bitmap Image" r:id="rId4" imgW="2600000" imgH="201005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240088"/>
                        <a:ext cx="37592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2" name="Object 3104"/>
          <p:cNvGraphicFramePr>
            <a:graphicFrameLocks noChangeAspect="1"/>
          </p:cNvGraphicFramePr>
          <p:nvPr/>
        </p:nvGraphicFramePr>
        <p:xfrm>
          <a:off x="4929188" y="3230563"/>
          <a:ext cx="37592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63" name="Bitmap Image" r:id="rId6" imgW="2600000" imgH="2010056" progId="PBrush">
                  <p:embed/>
                </p:oleObj>
              </mc:Choice>
              <mc:Fallback>
                <p:oleObj name="Bitmap Image" r:id="rId6" imgW="2600000" imgH="2010056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230563"/>
                        <a:ext cx="37592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4" name="AutoShape 3106"/>
          <p:cNvSpPr>
            <a:spLocks noChangeArrowheads="1"/>
          </p:cNvSpPr>
          <p:nvPr/>
        </p:nvSpPr>
        <p:spPr bwMode="auto">
          <a:xfrm>
            <a:off x="7058025" y="451643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AutoShape 3108"/>
          <p:cNvSpPr>
            <a:spLocks noChangeArrowheads="1"/>
          </p:cNvSpPr>
          <p:nvPr/>
        </p:nvSpPr>
        <p:spPr bwMode="auto">
          <a:xfrm>
            <a:off x="2562225" y="451643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Line 3110"/>
          <p:cNvSpPr>
            <a:spLocks noChangeShapeType="1"/>
          </p:cNvSpPr>
          <p:nvPr/>
        </p:nvSpPr>
        <p:spPr bwMode="auto">
          <a:xfrm flipV="1">
            <a:off x="6753225" y="4635500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19" name="Line 3111"/>
          <p:cNvSpPr>
            <a:spLocks noChangeShapeType="1"/>
          </p:cNvSpPr>
          <p:nvPr/>
        </p:nvSpPr>
        <p:spPr bwMode="auto">
          <a:xfrm flipH="1">
            <a:off x="7172325" y="4044950"/>
            <a:ext cx="28575" cy="4667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20" name="Line 3112"/>
          <p:cNvSpPr>
            <a:spLocks noChangeShapeType="1"/>
          </p:cNvSpPr>
          <p:nvPr/>
        </p:nvSpPr>
        <p:spPr bwMode="auto">
          <a:xfrm flipV="1">
            <a:off x="2247900" y="4625975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21" name="Line 3113"/>
          <p:cNvSpPr>
            <a:spLocks noChangeShapeType="1"/>
          </p:cNvSpPr>
          <p:nvPr/>
        </p:nvSpPr>
        <p:spPr bwMode="auto">
          <a:xfrm flipH="1">
            <a:off x="7124700" y="4759325"/>
            <a:ext cx="47625" cy="37147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22" name="Text Box 3114"/>
          <p:cNvSpPr txBox="1">
            <a:spLocks noChangeArrowheads="1"/>
          </p:cNvSpPr>
          <p:nvPr/>
        </p:nvSpPr>
        <p:spPr bwMode="auto">
          <a:xfrm>
            <a:off x="1731963" y="6172200"/>
            <a:ext cx="8810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 = 1</a:t>
            </a:r>
          </a:p>
        </p:txBody>
      </p:sp>
      <p:sp>
        <p:nvSpPr>
          <p:cNvPr id="97323" name="Text Box 3115"/>
          <p:cNvSpPr txBox="1">
            <a:spLocks noChangeArrowheads="1"/>
          </p:cNvSpPr>
          <p:nvPr/>
        </p:nvSpPr>
        <p:spPr bwMode="auto">
          <a:xfrm>
            <a:off x="6265863" y="6172200"/>
            <a:ext cx="8810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 = 3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A3E70C-B9D4-40CF-A010-B17E0FCCD3A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4995" y="1905000"/>
          <a:ext cx="915399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3" name="Worksheet" r:id="rId3" imgW="8724900" imgH="2905125" progId="Excel.Sheet.12">
                  <p:embed/>
                </p:oleObj>
              </mc:Choice>
              <mc:Fallback>
                <p:oleObj name="Worksheet" r:id="rId3" imgW="8724900" imgH="2905125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995" y="1905000"/>
                        <a:ext cx="915399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4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Nearest-Neighbor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0" y="1447800"/>
            <a:ext cx="449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Distance metric 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/>
              <a:t>k</a:t>
            </a:r>
            <a:r>
              <a:rPr lang="en-US" sz="1800" b="0" dirty="0"/>
              <a:t>, the number of nearest neighbors to retrieve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Compute distance 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Identify </a:t>
            </a:r>
            <a:r>
              <a:rPr lang="en-US" sz="1800" b="0" i="1" dirty="0"/>
              <a:t>k</a:t>
            </a:r>
            <a:r>
              <a:rPr lang="en-US" sz="1800" b="0" dirty="0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433154" name="Object 4"/>
          <p:cNvGraphicFramePr>
            <a:graphicFrameLocks noChangeAspect="1"/>
          </p:cNvGraphicFramePr>
          <p:nvPr/>
        </p:nvGraphicFramePr>
        <p:xfrm>
          <a:off x="228600" y="1600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8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400" dirty="0"/>
              <a:t>One of the fundamental concepts of data mining is the notion of similarity between data points, often formulated as a numeric distance between data points.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Similarity is the basis for many data mining procedures.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We learned a bit about similarity when we discussed data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We will consider the most direct use of similarity today.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Later we will see it again (for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84002" name="Picture 2" descr="http://farm1.static.flickr.com/230/458093254_c056903858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953000"/>
            <a:ext cx="2126511" cy="1524000"/>
          </a:xfrm>
          <a:prstGeom prst="rect">
            <a:avLst/>
          </a:prstGeom>
          <a:noFill/>
        </p:spPr>
      </p:pic>
      <p:pic>
        <p:nvPicPr>
          <p:cNvPr id="384004" name="Picture 4" descr="http://kenwilsonelt.files.wordpress.com/2010/05/homer-simpson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00600"/>
            <a:ext cx="1752600" cy="179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K</a:t>
            </a:r>
            <a:r>
              <a:rPr lang="en-US" b="1" dirty="0">
                <a:solidFill>
                  <a:srgbClr val="3366FF"/>
                </a:solidFill>
              </a:rPr>
              <a:t>NN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Assumes X = n-dim. space</a:t>
            </a:r>
          </a:p>
          <a:p>
            <a:pPr lvl="1"/>
            <a:r>
              <a:rPr lang="en-US" sz="2400" dirty="0"/>
              <a:t>discrete or continuous f(x)</a:t>
            </a:r>
          </a:p>
          <a:p>
            <a:r>
              <a:rPr lang="en-US" sz="2800" dirty="0"/>
              <a:t>Let</a:t>
            </a:r>
          </a:p>
          <a:p>
            <a:pPr lvl="1"/>
            <a:r>
              <a:rPr lang="en-US" sz="2400" dirty="0"/>
              <a:t>x = &lt;a</a:t>
            </a:r>
            <a:r>
              <a:rPr lang="en-US" sz="2400" baseline="-25000" dirty="0"/>
              <a:t>1</a:t>
            </a:r>
            <a:r>
              <a:rPr lang="en-US" sz="2400" dirty="0"/>
              <a:t>(x),…,a</a:t>
            </a:r>
            <a:r>
              <a:rPr lang="en-US" sz="2400" baseline="-25000" dirty="0"/>
              <a:t>n</a:t>
            </a:r>
            <a:r>
              <a:rPr lang="en-US" sz="2400" dirty="0"/>
              <a:t>(x)&gt;</a:t>
            </a:r>
          </a:p>
          <a:p>
            <a:pPr lvl="1"/>
            <a:r>
              <a:rPr lang="en-US" sz="2400" dirty="0"/>
              <a:t>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,x</a:t>
            </a:r>
            <a:r>
              <a:rPr lang="en-US" sz="2400" baseline="-25000" dirty="0" err="1"/>
              <a:t>j</a:t>
            </a:r>
            <a:r>
              <a:rPr lang="en-US" sz="2400" dirty="0"/>
              <a:t>) = Euclidean distance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Algorithm (given new x)</a:t>
            </a:r>
          </a:p>
          <a:p>
            <a:pPr lvl="1"/>
            <a:r>
              <a:rPr lang="en-US" sz="2400" dirty="0"/>
              <a:t>find </a:t>
            </a:r>
            <a:r>
              <a:rPr lang="en-US" sz="2400" i="1" dirty="0"/>
              <a:t>k</a:t>
            </a:r>
            <a:r>
              <a:rPr lang="en-US" sz="2400" dirty="0"/>
              <a:t> nearest stored x</a:t>
            </a:r>
            <a:r>
              <a:rPr lang="en-US" sz="2400" baseline="-25000" dirty="0"/>
              <a:t>i</a:t>
            </a:r>
            <a:r>
              <a:rPr lang="en-US" sz="2400" dirty="0"/>
              <a:t> (use d(x, x</a:t>
            </a:r>
            <a:r>
              <a:rPr lang="en-US" sz="2400" baseline="-25000" dirty="0"/>
              <a:t>i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take the most common value of </a:t>
            </a:r>
            <a:r>
              <a:rPr lang="en-US" sz="2400" i="1" dirty="0"/>
              <a:t>f</a:t>
            </a:r>
          </a:p>
          <a:p>
            <a:pPr lvl="1"/>
            <a:r>
              <a:rPr lang="en-US" sz="2400" i="1" dirty="0"/>
              <a:t>Usually k  is chosen to be odd, then use majority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3366FF"/>
                </a:solidFill>
              </a:rPr>
              <a:t>Similarity/Distance Between Data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data item is represented with a set of attributes (consider them to be numeric for the time being)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“Closeness” is defined in terms of the distance (Euclidean or some other distance) between two data items.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The Euclidean distance between X</a:t>
            </a:r>
            <a:r>
              <a:rPr lang="en-US" sz="1600" baseline="-25000" dirty="0">
                <a:solidFill>
                  <a:schemeClr val="accent6"/>
                </a:solidFill>
              </a:rPr>
              <a:t>i</a:t>
            </a:r>
            <a:r>
              <a:rPr lang="en-US" sz="1600" dirty="0">
                <a:solidFill>
                  <a:schemeClr val="accent6"/>
                </a:solidFill>
              </a:rPr>
              <a:t>=&lt;a</a:t>
            </a:r>
            <a:r>
              <a:rPr lang="en-US" sz="1600" baseline="-25000" dirty="0">
                <a:solidFill>
                  <a:schemeClr val="accent6"/>
                </a:solidFill>
              </a:rPr>
              <a:t>1</a:t>
            </a:r>
            <a:r>
              <a:rPr lang="en-US" sz="1600" dirty="0">
                <a:solidFill>
                  <a:schemeClr val="accent6"/>
                </a:solidFill>
              </a:rPr>
              <a:t>(X</a:t>
            </a:r>
            <a:r>
              <a:rPr lang="en-US" sz="1600" baseline="-25000" dirty="0">
                <a:solidFill>
                  <a:schemeClr val="accent6"/>
                </a:solidFill>
              </a:rPr>
              <a:t>i</a:t>
            </a:r>
            <a:r>
              <a:rPr lang="en-US" sz="1600" dirty="0">
                <a:solidFill>
                  <a:schemeClr val="accent6"/>
                </a:solidFill>
              </a:rPr>
              <a:t>),…,a</a:t>
            </a:r>
            <a:r>
              <a:rPr lang="en-US" sz="1600" baseline="-25000" dirty="0">
                <a:solidFill>
                  <a:schemeClr val="accent6"/>
                </a:solidFill>
              </a:rPr>
              <a:t>n</a:t>
            </a:r>
            <a:r>
              <a:rPr lang="en-US" sz="1600" dirty="0">
                <a:solidFill>
                  <a:schemeClr val="accent6"/>
                </a:solidFill>
              </a:rPr>
              <a:t>(X</a:t>
            </a:r>
            <a:r>
              <a:rPr lang="en-US" sz="1600" baseline="-25000" dirty="0">
                <a:solidFill>
                  <a:schemeClr val="accent6"/>
                </a:solidFill>
              </a:rPr>
              <a:t>i</a:t>
            </a:r>
            <a:r>
              <a:rPr lang="en-US" sz="1600" dirty="0">
                <a:solidFill>
                  <a:schemeClr val="accent6"/>
                </a:solidFill>
              </a:rPr>
              <a:t>)&gt; and </a:t>
            </a:r>
            <a:r>
              <a:rPr lang="en-US" sz="1600" dirty="0" err="1">
                <a:solidFill>
                  <a:schemeClr val="accent6"/>
                </a:solidFill>
              </a:rPr>
              <a:t>X</a:t>
            </a:r>
            <a:r>
              <a:rPr lang="en-US" sz="1600" baseline="-25000" dirty="0" err="1">
                <a:solidFill>
                  <a:schemeClr val="accent6"/>
                </a:solidFill>
              </a:rPr>
              <a:t>j</a:t>
            </a:r>
            <a:r>
              <a:rPr lang="en-US" sz="1600" dirty="0">
                <a:solidFill>
                  <a:schemeClr val="accent6"/>
                </a:solidFill>
              </a:rPr>
              <a:t>= &lt;a</a:t>
            </a:r>
            <a:r>
              <a:rPr lang="en-US" sz="1600" baseline="-25000" dirty="0">
                <a:solidFill>
                  <a:schemeClr val="accent6"/>
                </a:solidFill>
              </a:rPr>
              <a:t>1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 err="1">
                <a:solidFill>
                  <a:schemeClr val="accent6"/>
                </a:solidFill>
              </a:rPr>
              <a:t>X</a:t>
            </a:r>
            <a:r>
              <a:rPr lang="en-US" sz="1600" baseline="-25000" dirty="0" err="1">
                <a:solidFill>
                  <a:schemeClr val="accent6"/>
                </a:solidFill>
              </a:rPr>
              <a:t>j</a:t>
            </a:r>
            <a:r>
              <a:rPr lang="en-US" sz="1600" dirty="0">
                <a:solidFill>
                  <a:schemeClr val="accent6"/>
                </a:solidFill>
              </a:rPr>
              <a:t>),…,a</a:t>
            </a:r>
            <a:r>
              <a:rPr lang="en-US" sz="1600" baseline="-25000" dirty="0">
                <a:solidFill>
                  <a:schemeClr val="accent6"/>
                </a:solidFill>
              </a:rPr>
              <a:t>n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 err="1">
                <a:solidFill>
                  <a:schemeClr val="accent6"/>
                </a:solidFill>
              </a:rPr>
              <a:t>X</a:t>
            </a:r>
            <a:r>
              <a:rPr lang="en-US" sz="1600" baseline="-25000" dirty="0" err="1">
                <a:solidFill>
                  <a:schemeClr val="accent6"/>
                </a:solidFill>
              </a:rPr>
              <a:t>j</a:t>
            </a:r>
            <a:r>
              <a:rPr lang="en-US" sz="1600" dirty="0">
                <a:solidFill>
                  <a:schemeClr val="accent6"/>
                </a:solidFill>
              </a:rPr>
              <a:t>)&gt; is defined as: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Distance(John, Rachel) = </a:t>
            </a:r>
            <a:r>
              <a:rPr lang="en-US" sz="2000" dirty="0" err="1">
                <a:solidFill>
                  <a:schemeClr val="accent6"/>
                </a:solidFill>
              </a:rPr>
              <a:t>sqrt</a:t>
            </a:r>
            <a:r>
              <a:rPr lang="en-US" sz="2000" dirty="0">
                <a:solidFill>
                  <a:schemeClr val="accent6"/>
                </a:solidFill>
              </a:rPr>
              <a:t>[(35-22)</a:t>
            </a:r>
            <a:r>
              <a:rPr lang="en-US" sz="2000" baseline="30000" dirty="0">
                <a:solidFill>
                  <a:schemeClr val="accent6"/>
                </a:solidFill>
              </a:rPr>
              <a:t>2</a:t>
            </a:r>
            <a:r>
              <a:rPr lang="en-US" sz="2000" dirty="0">
                <a:solidFill>
                  <a:schemeClr val="accent6"/>
                </a:solidFill>
              </a:rPr>
              <a:t>+(35K-50K)</a:t>
            </a:r>
            <a:r>
              <a:rPr lang="en-US" sz="2000" baseline="30000" dirty="0">
                <a:solidFill>
                  <a:schemeClr val="accent6"/>
                </a:solidFill>
              </a:rPr>
              <a:t>2</a:t>
            </a:r>
            <a:r>
              <a:rPr lang="en-US" sz="2000" dirty="0">
                <a:solidFill>
                  <a:schemeClr val="accent6"/>
                </a:solidFill>
              </a:rPr>
              <a:t>+(3-2)</a:t>
            </a:r>
            <a:r>
              <a:rPr lang="en-US" sz="2000" baseline="30000" dirty="0">
                <a:solidFill>
                  <a:schemeClr val="accent6"/>
                </a:solidFill>
              </a:rPr>
              <a:t>2</a:t>
            </a:r>
            <a:r>
              <a:rPr lang="en-US" sz="2000" dirty="0">
                <a:solidFill>
                  <a:schemeClr val="accent6"/>
                </a:solidFill>
              </a:rPr>
              <a:t>]</a:t>
            </a:r>
          </a:p>
          <a:p>
            <a:pPr lvl="1">
              <a:buNone/>
            </a:pPr>
            <a:endParaRPr lang="en-US" sz="1600" dirty="0"/>
          </a:p>
        </p:txBody>
      </p:sp>
      <p:pic>
        <p:nvPicPr>
          <p:cNvPr id="367618" name="Picture 2" descr="C:\Users\Elena Filatova\AppData\Local\Microsoft\Windows\Temporary Internet Files\Content.IE5\RPW7ER0B\MC90044599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1263833" cy="1301191"/>
          </a:xfrm>
          <a:prstGeom prst="rect">
            <a:avLst/>
          </a:prstGeom>
          <a:noFill/>
        </p:spPr>
      </p:pic>
      <p:pic>
        <p:nvPicPr>
          <p:cNvPr id="367619" name="Picture 3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514600"/>
            <a:ext cx="1101852" cy="1362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9800" y="26670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John: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Age = 35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Income = 35K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No. of credit cards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6670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Rachel: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Age = 22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Income = 50K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No. of credit cards = 2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90800" y="5181600"/>
          <a:ext cx="3810000" cy="84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66" name="Equation" r:id="rId5" imgW="2171700" imgH="482600" progId="Equation.3">
                  <p:embed/>
                </p:oleObj>
              </mc:Choice>
              <mc:Fallback>
                <p:oleObj name="Equation" r:id="rId5" imgW="2171700" imgH="48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3810000" cy="84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D26-71A0-4314-AB61-4AF173678C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97" name="Rectangle 161"/>
          <p:cNvSpPr>
            <a:spLocks noChangeArrowheads="1"/>
          </p:cNvSpPr>
          <p:nvPr/>
        </p:nvSpPr>
        <p:spPr bwMode="auto">
          <a:xfrm>
            <a:off x="4876800" y="1508125"/>
            <a:ext cx="4117975" cy="5235575"/>
          </a:xfrm>
          <a:prstGeom prst="rect">
            <a:avLst/>
          </a:prstGeom>
          <a:solidFill>
            <a:srgbClr val="CCFFCC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96" name="Rectangle 160"/>
          <p:cNvSpPr>
            <a:spLocks noChangeArrowheads="1"/>
          </p:cNvSpPr>
          <p:nvPr/>
        </p:nvSpPr>
        <p:spPr bwMode="auto">
          <a:xfrm>
            <a:off x="185738" y="1509713"/>
            <a:ext cx="4503737" cy="5235575"/>
          </a:xfrm>
          <a:prstGeom prst="rect">
            <a:avLst/>
          </a:prstGeom>
          <a:solidFill>
            <a:srgbClr val="FFFF99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5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066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447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828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2209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2590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2971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3352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3733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114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685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1066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447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1828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2209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2590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2971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3352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3733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4114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685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1066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447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1828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2209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2590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2971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3352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Rectangle 32"/>
          <p:cNvSpPr>
            <a:spLocks noChangeArrowheads="1"/>
          </p:cNvSpPr>
          <p:nvPr/>
        </p:nvSpPr>
        <p:spPr bwMode="auto">
          <a:xfrm>
            <a:off x="3733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4114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85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1" name="Rectangle 35"/>
          <p:cNvSpPr>
            <a:spLocks noChangeArrowheads="1"/>
          </p:cNvSpPr>
          <p:nvPr/>
        </p:nvSpPr>
        <p:spPr bwMode="auto">
          <a:xfrm>
            <a:off x="1066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2" name="Rectangle 36"/>
          <p:cNvSpPr>
            <a:spLocks noChangeArrowheads="1"/>
          </p:cNvSpPr>
          <p:nvPr/>
        </p:nvSpPr>
        <p:spPr bwMode="auto">
          <a:xfrm>
            <a:off x="1447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1828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2209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590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Rectangle 40"/>
          <p:cNvSpPr>
            <a:spLocks noChangeArrowheads="1"/>
          </p:cNvSpPr>
          <p:nvPr/>
        </p:nvSpPr>
        <p:spPr bwMode="auto">
          <a:xfrm>
            <a:off x="2971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3352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733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4114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0" name="Rectangle 44"/>
          <p:cNvSpPr>
            <a:spLocks noChangeArrowheads="1"/>
          </p:cNvSpPr>
          <p:nvPr/>
        </p:nvSpPr>
        <p:spPr bwMode="auto">
          <a:xfrm>
            <a:off x="685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1" name="Rectangle 45"/>
          <p:cNvSpPr>
            <a:spLocks noChangeArrowheads="1"/>
          </p:cNvSpPr>
          <p:nvPr/>
        </p:nvSpPr>
        <p:spPr bwMode="auto">
          <a:xfrm>
            <a:off x="1066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447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3" name="Rectangle 47"/>
          <p:cNvSpPr>
            <a:spLocks noChangeArrowheads="1"/>
          </p:cNvSpPr>
          <p:nvPr/>
        </p:nvSpPr>
        <p:spPr bwMode="auto">
          <a:xfrm>
            <a:off x="1828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4" name="Rectangle 48"/>
          <p:cNvSpPr>
            <a:spLocks noChangeArrowheads="1"/>
          </p:cNvSpPr>
          <p:nvPr/>
        </p:nvSpPr>
        <p:spPr bwMode="auto">
          <a:xfrm>
            <a:off x="2209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5" name="Rectangle 49"/>
          <p:cNvSpPr>
            <a:spLocks noChangeArrowheads="1"/>
          </p:cNvSpPr>
          <p:nvPr/>
        </p:nvSpPr>
        <p:spPr bwMode="auto">
          <a:xfrm>
            <a:off x="2590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2971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7" name="Rectangle 51"/>
          <p:cNvSpPr>
            <a:spLocks noChangeArrowheads="1"/>
          </p:cNvSpPr>
          <p:nvPr/>
        </p:nvSpPr>
        <p:spPr bwMode="auto">
          <a:xfrm>
            <a:off x="3352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8" name="Rectangle 52"/>
          <p:cNvSpPr>
            <a:spLocks noChangeArrowheads="1"/>
          </p:cNvSpPr>
          <p:nvPr/>
        </p:nvSpPr>
        <p:spPr bwMode="auto">
          <a:xfrm>
            <a:off x="3733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9" name="Rectangle 53"/>
          <p:cNvSpPr>
            <a:spLocks noChangeArrowheads="1"/>
          </p:cNvSpPr>
          <p:nvPr/>
        </p:nvSpPr>
        <p:spPr bwMode="auto">
          <a:xfrm>
            <a:off x="4114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0" name="Rectangle 54"/>
          <p:cNvSpPr>
            <a:spLocks noChangeArrowheads="1"/>
          </p:cNvSpPr>
          <p:nvPr/>
        </p:nvSpPr>
        <p:spPr bwMode="auto">
          <a:xfrm>
            <a:off x="685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1066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2" name="Rectangle 56"/>
          <p:cNvSpPr>
            <a:spLocks noChangeArrowheads="1"/>
          </p:cNvSpPr>
          <p:nvPr/>
        </p:nvSpPr>
        <p:spPr bwMode="auto">
          <a:xfrm>
            <a:off x="1447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3" name="Rectangle 57"/>
          <p:cNvSpPr>
            <a:spLocks noChangeArrowheads="1"/>
          </p:cNvSpPr>
          <p:nvPr/>
        </p:nvSpPr>
        <p:spPr bwMode="auto">
          <a:xfrm>
            <a:off x="1828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2209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2590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6" name="Rectangle 60"/>
          <p:cNvSpPr>
            <a:spLocks noChangeArrowheads="1"/>
          </p:cNvSpPr>
          <p:nvPr/>
        </p:nvSpPr>
        <p:spPr bwMode="auto">
          <a:xfrm>
            <a:off x="2971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352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3733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114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685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1066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1447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1828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209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590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971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3352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3733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4114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685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1066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1447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1828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2209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2590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2971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352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8" name="Rectangle 82"/>
          <p:cNvSpPr>
            <a:spLocks noChangeArrowheads="1"/>
          </p:cNvSpPr>
          <p:nvPr/>
        </p:nvSpPr>
        <p:spPr bwMode="auto">
          <a:xfrm>
            <a:off x="3733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9" name="Rectangle 83"/>
          <p:cNvSpPr>
            <a:spLocks noChangeArrowheads="1"/>
          </p:cNvSpPr>
          <p:nvPr/>
        </p:nvSpPr>
        <p:spPr bwMode="auto">
          <a:xfrm>
            <a:off x="4114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0" name="Rectangle 84"/>
          <p:cNvSpPr>
            <a:spLocks noChangeArrowheads="1"/>
          </p:cNvSpPr>
          <p:nvPr/>
        </p:nvSpPr>
        <p:spPr bwMode="auto">
          <a:xfrm>
            <a:off x="685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1" name="Rectangle 85"/>
          <p:cNvSpPr>
            <a:spLocks noChangeArrowheads="1"/>
          </p:cNvSpPr>
          <p:nvPr/>
        </p:nvSpPr>
        <p:spPr bwMode="auto">
          <a:xfrm>
            <a:off x="1066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2" name="Rectangle 86"/>
          <p:cNvSpPr>
            <a:spLocks noChangeArrowheads="1"/>
          </p:cNvSpPr>
          <p:nvPr/>
        </p:nvSpPr>
        <p:spPr bwMode="auto">
          <a:xfrm>
            <a:off x="1447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3" name="Rectangle 87"/>
          <p:cNvSpPr>
            <a:spLocks noChangeArrowheads="1"/>
          </p:cNvSpPr>
          <p:nvPr/>
        </p:nvSpPr>
        <p:spPr bwMode="auto">
          <a:xfrm>
            <a:off x="1828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4" name="Rectangle 88"/>
          <p:cNvSpPr>
            <a:spLocks noChangeArrowheads="1"/>
          </p:cNvSpPr>
          <p:nvPr/>
        </p:nvSpPr>
        <p:spPr bwMode="auto">
          <a:xfrm>
            <a:off x="2209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5" name="Rectangle 89"/>
          <p:cNvSpPr>
            <a:spLocks noChangeArrowheads="1"/>
          </p:cNvSpPr>
          <p:nvPr/>
        </p:nvSpPr>
        <p:spPr bwMode="auto">
          <a:xfrm>
            <a:off x="2590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6" name="Rectangle 90"/>
          <p:cNvSpPr>
            <a:spLocks noChangeArrowheads="1"/>
          </p:cNvSpPr>
          <p:nvPr/>
        </p:nvSpPr>
        <p:spPr bwMode="auto">
          <a:xfrm>
            <a:off x="2971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7" name="Rectangle 91"/>
          <p:cNvSpPr>
            <a:spLocks noChangeArrowheads="1"/>
          </p:cNvSpPr>
          <p:nvPr/>
        </p:nvSpPr>
        <p:spPr bwMode="auto">
          <a:xfrm>
            <a:off x="3352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8" name="Rectangle 92"/>
          <p:cNvSpPr>
            <a:spLocks noChangeArrowheads="1"/>
          </p:cNvSpPr>
          <p:nvPr/>
        </p:nvSpPr>
        <p:spPr bwMode="auto">
          <a:xfrm>
            <a:off x="3733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29" name="Rectangle 93"/>
          <p:cNvSpPr>
            <a:spLocks noChangeArrowheads="1"/>
          </p:cNvSpPr>
          <p:nvPr/>
        </p:nvSpPr>
        <p:spPr bwMode="auto">
          <a:xfrm>
            <a:off x="4114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0" name="Rectangle 94"/>
          <p:cNvSpPr>
            <a:spLocks noChangeArrowheads="1"/>
          </p:cNvSpPr>
          <p:nvPr/>
        </p:nvSpPr>
        <p:spPr bwMode="auto">
          <a:xfrm>
            <a:off x="685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1" name="Rectangle 95"/>
          <p:cNvSpPr>
            <a:spLocks noChangeArrowheads="1"/>
          </p:cNvSpPr>
          <p:nvPr/>
        </p:nvSpPr>
        <p:spPr bwMode="auto">
          <a:xfrm>
            <a:off x="1066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2" name="Rectangle 96"/>
          <p:cNvSpPr>
            <a:spLocks noChangeArrowheads="1"/>
          </p:cNvSpPr>
          <p:nvPr/>
        </p:nvSpPr>
        <p:spPr bwMode="auto">
          <a:xfrm>
            <a:off x="1447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3" name="Rectangle 97"/>
          <p:cNvSpPr>
            <a:spLocks noChangeArrowheads="1"/>
          </p:cNvSpPr>
          <p:nvPr/>
        </p:nvSpPr>
        <p:spPr bwMode="auto">
          <a:xfrm>
            <a:off x="1828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4" name="Rectangle 98"/>
          <p:cNvSpPr>
            <a:spLocks noChangeArrowheads="1"/>
          </p:cNvSpPr>
          <p:nvPr/>
        </p:nvSpPr>
        <p:spPr bwMode="auto">
          <a:xfrm>
            <a:off x="2209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5" name="Rectangle 99"/>
          <p:cNvSpPr>
            <a:spLocks noChangeArrowheads="1"/>
          </p:cNvSpPr>
          <p:nvPr/>
        </p:nvSpPr>
        <p:spPr bwMode="auto">
          <a:xfrm>
            <a:off x="2590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6" name="Rectangle 100"/>
          <p:cNvSpPr>
            <a:spLocks noChangeArrowheads="1"/>
          </p:cNvSpPr>
          <p:nvPr/>
        </p:nvSpPr>
        <p:spPr bwMode="auto">
          <a:xfrm>
            <a:off x="2971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7" name="Rectangle 101"/>
          <p:cNvSpPr>
            <a:spLocks noChangeArrowheads="1"/>
          </p:cNvSpPr>
          <p:nvPr/>
        </p:nvSpPr>
        <p:spPr bwMode="auto">
          <a:xfrm>
            <a:off x="3352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8" name="Rectangle 102"/>
          <p:cNvSpPr>
            <a:spLocks noChangeArrowheads="1"/>
          </p:cNvSpPr>
          <p:nvPr/>
        </p:nvSpPr>
        <p:spPr bwMode="auto">
          <a:xfrm>
            <a:off x="3733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9" name="Rectangle 103"/>
          <p:cNvSpPr>
            <a:spLocks noChangeArrowheads="1"/>
          </p:cNvSpPr>
          <p:nvPr/>
        </p:nvSpPr>
        <p:spPr bwMode="auto">
          <a:xfrm>
            <a:off x="4114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40" name="Line 104"/>
          <p:cNvSpPr>
            <a:spLocks noChangeShapeType="1"/>
          </p:cNvSpPr>
          <p:nvPr/>
        </p:nvSpPr>
        <p:spPr bwMode="auto">
          <a:xfrm>
            <a:off x="685800" y="6265863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41" name="Line 105"/>
          <p:cNvSpPr>
            <a:spLocks noChangeShapeType="1"/>
          </p:cNvSpPr>
          <p:nvPr/>
        </p:nvSpPr>
        <p:spPr bwMode="auto">
          <a:xfrm flipV="1">
            <a:off x="685800" y="2455863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52400" y="2303463"/>
            <a:ext cx="4476750" cy="4435475"/>
            <a:chOff x="1104" y="703"/>
            <a:chExt cx="2820" cy="2794"/>
          </a:xfrm>
        </p:grpSpPr>
        <p:sp>
          <p:nvSpPr>
            <p:cNvPr id="142443" name="Text Box 107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142444" name="Text Box 108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142445" name="Text Box 109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142446" name="Text Box 110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142447" name="Text Box 111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142448" name="Text Box 112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142449" name="Text Box 113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142450" name="Text Box 114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142451" name="Text Box 115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142452" name="Text Box 116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142453" name="Text Box 117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142454" name="Text Box 118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142455" name="Text Box 119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142456" name="Text Box 120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142457" name="Text Box 121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142458" name="Text Box 122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142459" name="Text Box 123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142460" name="Text Box 124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142461" name="Text Box 125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142462" name="Text Box 126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142465" name="Line 129"/>
          <p:cNvSpPr>
            <a:spLocks noChangeShapeType="1"/>
          </p:cNvSpPr>
          <p:nvPr/>
        </p:nvSpPr>
        <p:spPr bwMode="auto">
          <a:xfrm flipV="1">
            <a:off x="2657475" y="3132138"/>
            <a:ext cx="76200" cy="38100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66" name="Line 130"/>
          <p:cNvSpPr>
            <a:spLocks noChangeShapeType="1"/>
          </p:cNvSpPr>
          <p:nvPr/>
        </p:nvSpPr>
        <p:spPr bwMode="auto">
          <a:xfrm flipV="1">
            <a:off x="2667000" y="2836863"/>
            <a:ext cx="990600" cy="704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67" name="Line 131"/>
          <p:cNvSpPr>
            <a:spLocks noChangeShapeType="1"/>
          </p:cNvSpPr>
          <p:nvPr/>
        </p:nvSpPr>
        <p:spPr bwMode="auto">
          <a:xfrm>
            <a:off x="2724150" y="3617913"/>
            <a:ext cx="1085850" cy="133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68" name="Line 132"/>
          <p:cNvSpPr>
            <a:spLocks noChangeShapeType="1"/>
          </p:cNvSpPr>
          <p:nvPr/>
        </p:nvSpPr>
        <p:spPr bwMode="auto">
          <a:xfrm>
            <a:off x="2686050" y="3656013"/>
            <a:ext cx="371475" cy="952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69" name="Line 133"/>
          <p:cNvSpPr>
            <a:spLocks noChangeShapeType="1"/>
          </p:cNvSpPr>
          <p:nvPr/>
        </p:nvSpPr>
        <p:spPr bwMode="auto">
          <a:xfrm>
            <a:off x="2686050" y="3656013"/>
            <a:ext cx="1038225" cy="847725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0" name="Line 134"/>
          <p:cNvSpPr>
            <a:spLocks noChangeShapeType="1"/>
          </p:cNvSpPr>
          <p:nvPr/>
        </p:nvSpPr>
        <p:spPr bwMode="auto">
          <a:xfrm flipH="1">
            <a:off x="1714500" y="3656013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1" name="Line 135"/>
          <p:cNvSpPr>
            <a:spLocks noChangeShapeType="1"/>
          </p:cNvSpPr>
          <p:nvPr/>
        </p:nvSpPr>
        <p:spPr bwMode="auto">
          <a:xfrm flipH="1">
            <a:off x="1019175" y="3636963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2" name="Line 136"/>
          <p:cNvSpPr>
            <a:spLocks noChangeShapeType="1"/>
          </p:cNvSpPr>
          <p:nvPr/>
        </p:nvSpPr>
        <p:spPr bwMode="auto">
          <a:xfrm flipH="1">
            <a:off x="1181100" y="3659188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3" name="Line 137"/>
          <p:cNvSpPr>
            <a:spLocks noChangeShapeType="1"/>
          </p:cNvSpPr>
          <p:nvPr/>
        </p:nvSpPr>
        <p:spPr bwMode="auto">
          <a:xfrm flipH="1">
            <a:off x="942975" y="3671888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4" name="Line 138"/>
          <p:cNvSpPr>
            <a:spLocks noChangeShapeType="1"/>
          </p:cNvSpPr>
          <p:nvPr/>
        </p:nvSpPr>
        <p:spPr bwMode="auto">
          <a:xfrm flipH="1">
            <a:off x="1762125" y="3681413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475" name="AutoShape 139"/>
          <p:cNvSpPr>
            <a:spLocks noChangeArrowheads="1"/>
          </p:cNvSpPr>
          <p:nvPr/>
        </p:nvSpPr>
        <p:spPr bwMode="auto">
          <a:xfrm>
            <a:off x="2514600" y="3489325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76" name="Oval 140"/>
          <p:cNvSpPr>
            <a:spLocks noChangeArrowheads="1"/>
          </p:cNvSpPr>
          <p:nvPr/>
        </p:nvSpPr>
        <p:spPr bwMode="auto">
          <a:xfrm>
            <a:off x="1066800" y="4970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77" name="Oval 141"/>
          <p:cNvSpPr>
            <a:spLocks noChangeArrowheads="1"/>
          </p:cNvSpPr>
          <p:nvPr/>
        </p:nvSpPr>
        <p:spPr bwMode="auto">
          <a:xfrm>
            <a:off x="1676400" y="55038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78" name="Rectangle 142" descr="Wide downward diagonal"/>
          <p:cNvSpPr>
            <a:spLocks noChangeArrowheads="1"/>
          </p:cNvSpPr>
          <p:nvPr/>
        </p:nvSpPr>
        <p:spPr bwMode="auto">
          <a:xfrm>
            <a:off x="2667000" y="2989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79" name="Rectangle 143" descr="Wide downward diagonal"/>
          <p:cNvSpPr>
            <a:spLocks noChangeArrowheads="1"/>
          </p:cNvSpPr>
          <p:nvPr/>
        </p:nvSpPr>
        <p:spPr bwMode="auto">
          <a:xfrm>
            <a:off x="3048000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0" name="Rectangle 144" descr="Wide downward diagonal"/>
          <p:cNvSpPr>
            <a:spLocks noChangeArrowheads="1"/>
          </p:cNvSpPr>
          <p:nvPr/>
        </p:nvSpPr>
        <p:spPr bwMode="auto">
          <a:xfrm>
            <a:off x="3657600" y="2684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1" name="Rectangle 145" descr="Wide downward diagonal"/>
          <p:cNvSpPr>
            <a:spLocks noChangeArrowheads="1"/>
          </p:cNvSpPr>
          <p:nvPr/>
        </p:nvSpPr>
        <p:spPr bwMode="auto">
          <a:xfrm>
            <a:off x="3810000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2" name="Rectangle 146" descr="Wide downward diagonal"/>
          <p:cNvSpPr>
            <a:spLocks noChangeArrowheads="1"/>
          </p:cNvSpPr>
          <p:nvPr/>
        </p:nvSpPr>
        <p:spPr bwMode="auto">
          <a:xfrm>
            <a:off x="3733800" y="4437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3" name="Oval 147"/>
          <p:cNvSpPr>
            <a:spLocks noChangeArrowheads="1"/>
          </p:cNvSpPr>
          <p:nvPr/>
        </p:nvSpPr>
        <p:spPr bwMode="auto">
          <a:xfrm>
            <a:off x="838200" y="58086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4" name="Oval 148"/>
          <p:cNvSpPr>
            <a:spLocks noChangeArrowheads="1"/>
          </p:cNvSpPr>
          <p:nvPr/>
        </p:nvSpPr>
        <p:spPr bwMode="auto">
          <a:xfrm>
            <a:off x="914400" y="4437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85" name="Oval 149"/>
          <p:cNvSpPr>
            <a:spLocks noChangeArrowheads="1"/>
          </p:cNvSpPr>
          <p:nvPr/>
        </p:nvSpPr>
        <p:spPr bwMode="auto">
          <a:xfrm>
            <a:off x="1600200" y="4132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3"/>
          <p:cNvGrpSpPr>
            <a:grpSpLocks/>
          </p:cNvGrpSpPr>
          <p:nvPr/>
        </p:nvGrpSpPr>
        <p:grpSpPr bwMode="auto">
          <a:xfrm>
            <a:off x="2209800" y="3181350"/>
            <a:ext cx="847725" cy="847725"/>
            <a:chOff x="3395" y="1804"/>
            <a:chExt cx="534" cy="534"/>
          </a:xfrm>
        </p:grpSpPr>
        <p:sp>
          <p:nvSpPr>
            <p:cNvPr id="142486" name="Oval 150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87" name="Oval 151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88" name="Oval 152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 rot="-1378055">
            <a:off x="7670800" y="5759450"/>
            <a:ext cx="1193800" cy="546100"/>
            <a:chOff x="3395" y="1804"/>
            <a:chExt cx="534" cy="534"/>
          </a:xfrm>
        </p:grpSpPr>
        <p:sp>
          <p:nvSpPr>
            <p:cNvPr id="142491" name="Oval 155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92" name="Oval 156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93" name="Oval 157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2494" name="Object 158"/>
          <p:cNvGraphicFramePr>
            <a:graphicFrameLocks noChangeAspect="1"/>
          </p:cNvGraphicFramePr>
          <p:nvPr/>
        </p:nvGraphicFramePr>
        <p:xfrm>
          <a:off x="5540375" y="1516063"/>
          <a:ext cx="31273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80" name="Equation" r:id="rId4" imgW="1600200" imgH="419100" progId="Equation.3">
                  <p:embed/>
                </p:oleObj>
              </mc:Choice>
              <mc:Fallback>
                <p:oleObj name="Equation" r:id="rId4" imgW="16002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1516063"/>
                        <a:ext cx="31273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95" name="Object 159"/>
          <p:cNvGraphicFramePr>
            <a:graphicFrameLocks noChangeAspect="1"/>
          </p:cNvGraphicFramePr>
          <p:nvPr/>
        </p:nvGraphicFramePr>
        <p:xfrm>
          <a:off x="1384300" y="1571625"/>
          <a:ext cx="2813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81" name="Equation" r:id="rId6" imgW="1473200" imgH="419100" progId="Equation.3">
                  <p:embed/>
                </p:oleObj>
              </mc:Choice>
              <mc:Fallback>
                <p:oleObj name="Equation" r:id="rId6" imgW="14732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571625"/>
                        <a:ext cx="2813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7935913" y="2660650"/>
            <a:ext cx="603250" cy="603250"/>
            <a:chOff x="3223" y="196"/>
            <a:chExt cx="380" cy="380"/>
          </a:xfrm>
        </p:grpSpPr>
        <p:sp>
          <p:nvSpPr>
            <p:cNvPr id="142498" name="Rectangle 162"/>
            <p:cNvSpPr>
              <a:spLocks noChangeArrowheads="1"/>
            </p:cNvSpPr>
            <p:nvPr/>
          </p:nvSpPr>
          <p:spPr bwMode="auto">
            <a:xfrm>
              <a:off x="3223" y="196"/>
              <a:ext cx="380" cy="380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99" name="Rectangle 163"/>
            <p:cNvSpPr>
              <a:spLocks noChangeArrowheads="1"/>
            </p:cNvSpPr>
            <p:nvPr/>
          </p:nvSpPr>
          <p:spPr bwMode="auto">
            <a:xfrm>
              <a:off x="3315" y="288"/>
              <a:ext cx="196" cy="196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00" name="Rectangle 164"/>
            <p:cNvSpPr>
              <a:spLocks noChangeArrowheads="1"/>
            </p:cNvSpPr>
            <p:nvPr/>
          </p:nvSpPr>
          <p:spPr bwMode="auto">
            <a:xfrm>
              <a:off x="3378" y="352"/>
              <a:ext cx="69" cy="69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66"/>
          <p:cNvGrpSpPr>
            <a:grpSpLocks/>
          </p:cNvGrpSpPr>
          <p:nvPr/>
        </p:nvGrpSpPr>
        <p:grpSpPr bwMode="auto">
          <a:xfrm rot="-3124319">
            <a:off x="7947025" y="3625850"/>
            <a:ext cx="603250" cy="603250"/>
            <a:chOff x="3223" y="196"/>
            <a:chExt cx="380" cy="380"/>
          </a:xfrm>
        </p:grpSpPr>
        <p:sp>
          <p:nvSpPr>
            <p:cNvPr id="142503" name="Rectangle 167"/>
            <p:cNvSpPr>
              <a:spLocks noChangeArrowheads="1"/>
            </p:cNvSpPr>
            <p:nvPr/>
          </p:nvSpPr>
          <p:spPr bwMode="auto">
            <a:xfrm>
              <a:off x="3223" y="196"/>
              <a:ext cx="380" cy="380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04" name="Rectangle 168"/>
            <p:cNvSpPr>
              <a:spLocks noChangeArrowheads="1"/>
            </p:cNvSpPr>
            <p:nvPr/>
          </p:nvSpPr>
          <p:spPr bwMode="auto">
            <a:xfrm>
              <a:off x="3315" y="288"/>
              <a:ext cx="196" cy="196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05" name="Rectangle 169"/>
            <p:cNvSpPr>
              <a:spLocks noChangeArrowheads="1"/>
            </p:cNvSpPr>
            <p:nvPr/>
          </p:nvSpPr>
          <p:spPr bwMode="auto">
            <a:xfrm>
              <a:off x="3378" y="352"/>
              <a:ext cx="69" cy="69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7704138" y="4721225"/>
            <a:ext cx="1193800" cy="546100"/>
            <a:chOff x="3395" y="1804"/>
            <a:chExt cx="534" cy="534"/>
          </a:xfrm>
        </p:grpSpPr>
        <p:sp>
          <p:nvSpPr>
            <p:cNvPr id="142508" name="Oval 172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09" name="Oval 173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10" name="Oval 174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511" name="Text Box 175"/>
          <p:cNvSpPr txBox="1">
            <a:spLocks noChangeArrowheads="1"/>
          </p:cNvSpPr>
          <p:nvPr/>
        </p:nvSpPr>
        <p:spPr bwMode="auto">
          <a:xfrm>
            <a:off x="5591175" y="3759200"/>
            <a:ext cx="178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Manhattan (p=1) </a:t>
            </a:r>
            <a:endParaRPr lang="en-US" sz="2800"/>
          </a:p>
        </p:txBody>
      </p:sp>
      <p:sp>
        <p:nvSpPr>
          <p:cNvPr id="142512" name="Text Box 176"/>
          <p:cNvSpPr txBox="1">
            <a:spLocks noChangeArrowheads="1"/>
          </p:cNvSpPr>
          <p:nvPr/>
        </p:nvSpPr>
        <p:spPr bwMode="auto">
          <a:xfrm>
            <a:off x="5591175" y="278765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Max (p=inf) </a:t>
            </a:r>
            <a:endParaRPr lang="en-US" sz="2800"/>
          </a:p>
        </p:txBody>
      </p:sp>
      <p:sp>
        <p:nvSpPr>
          <p:cNvPr id="142513" name="Text Box 177"/>
          <p:cNvSpPr txBox="1">
            <a:spLocks noChangeArrowheads="1"/>
          </p:cNvSpPr>
          <p:nvPr/>
        </p:nvSpPr>
        <p:spPr bwMode="auto">
          <a:xfrm>
            <a:off x="5591174" y="5940425"/>
            <a:ext cx="1495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dirty="0" err="1"/>
              <a:t>Mahalanobis</a:t>
            </a:r>
            <a:endParaRPr lang="en-US" sz="1800" dirty="0"/>
          </a:p>
        </p:txBody>
      </p:sp>
      <p:sp>
        <p:nvSpPr>
          <p:cNvPr id="142514" name="Text Box 178"/>
          <p:cNvSpPr txBox="1">
            <a:spLocks noChangeArrowheads="1"/>
          </p:cNvSpPr>
          <p:nvPr/>
        </p:nvSpPr>
        <p:spPr bwMode="auto">
          <a:xfrm>
            <a:off x="5591175" y="4810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Weighted Euclidean </a:t>
            </a:r>
            <a:endParaRPr lang="en-US" sz="2800"/>
          </a:p>
        </p:txBody>
      </p:sp>
      <p:sp>
        <p:nvSpPr>
          <p:cNvPr id="142515" name="Text Box 179"/>
          <p:cNvSpPr txBox="1">
            <a:spLocks noChangeArrowheads="1"/>
          </p:cNvSpPr>
          <p:nvPr/>
        </p:nvSpPr>
        <p:spPr bwMode="auto">
          <a:xfrm>
            <a:off x="192088" y="396875"/>
            <a:ext cx="8951912" cy="822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now we have assumed that the nearest neighbor algorithm uses the Euclidean Distance, however this need not be the case…</a:t>
            </a: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70C-B9D4-40CF-A010-B17E0FCCD3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3030</Words>
  <Application>Microsoft Office PowerPoint</Application>
  <PresentationFormat>On-screen Show (4:3)</PresentationFormat>
  <Paragraphs>684</Paragraphs>
  <Slides>43</Slides>
  <Notes>14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Monotype Sorts</vt:lpstr>
      <vt:lpstr>Arial</vt:lpstr>
      <vt:lpstr>Calibri</vt:lpstr>
      <vt:lpstr>Georgia</vt:lpstr>
      <vt:lpstr>Lucida Sans</vt:lpstr>
      <vt:lpstr>Rockwell</vt:lpstr>
      <vt:lpstr>Times New Roman</vt:lpstr>
      <vt:lpstr>Wingdings</vt:lpstr>
      <vt:lpstr>Default Design</vt:lpstr>
      <vt:lpstr>1_Default Design</vt:lpstr>
      <vt:lpstr>Bitmap Image</vt:lpstr>
      <vt:lpstr>Visio</vt:lpstr>
      <vt:lpstr>Equation</vt:lpstr>
      <vt:lpstr>Worksheet</vt:lpstr>
      <vt:lpstr>PowerPoint Presentation</vt:lpstr>
      <vt:lpstr>Different Learning Methods</vt:lpstr>
      <vt:lpstr>Nearest Neighbor Classifier</vt:lpstr>
      <vt:lpstr>PowerPoint Presentation</vt:lpstr>
      <vt:lpstr>Nearest-Neighbor Classifiers</vt:lpstr>
      <vt:lpstr>Similarity and Distance</vt:lpstr>
      <vt:lpstr>KNN learning</vt:lpstr>
      <vt:lpstr>Similarity/Distance Between Data Items</vt:lpstr>
      <vt:lpstr>PowerPoint Presentation</vt:lpstr>
      <vt:lpstr>Other Distance Metrics</vt:lpstr>
      <vt:lpstr>Euclidean, Minkowski, Mahalanobis distances</vt:lpstr>
      <vt:lpstr>PowerPoint Presentation</vt:lpstr>
      <vt:lpstr>k-Nearest Neighbor Algorithms  (a.k.a. Instance-based learning (IBL), Memory-based learning)</vt:lpstr>
      <vt:lpstr>Data Normalization</vt:lpstr>
      <vt:lpstr>k-Nearest Neighbor Classifier Example (k=1)</vt:lpstr>
      <vt:lpstr>k-Nearest Neighbor Classifier Example (k=3)</vt:lpstr>
      <vt:lpstr>Nearest Neighbors for Classification k = 3 </vt:lpstr>
      <vt:lpstr>Train vs. Test</vt:lpstr>
      <vt:lpstr>Strengths and Weaknesses</vt:lpstr>
      <vt:lpstr>Strengths and Weaknesses I</vt:lpstr>
      <vt:lpstr>PowerPoint Presentation</vt:lpstr>
      <vt:lpstr>Data Normalization</vt:lpstr>
      <vt:lpstr>Strengths and Weaknesses II</vt:lpstr>
      <vt:lpstr>Recall: Geometric interpretation of classification models</vt:lpstr>
      <vt:lpstr>How does a 1-nearest-neighbor classifier partition the space?</vt:lpstr>
      <vt:lpstr>k-Nearest Neighbor Classification (kNN)</vt:lpstr>
      <vt:lpstr>PowerPoint Presentation</vt:lpstr>
      <vt:lpstr>Instance-Based Classifiers</vt:lpstr>
      <vt:lpstr>Are These Similar at All?</vt:lpstr>
      <vt:lpstr>Curse of Dimensionality</vt:lpstr>
      <vt:lpstr>PowerPoint Presentation</vt:lpstr>
      <vt:lpstr>PowerPoint Presentation</vt:lpstr>
      <vt:lpstr>Nearest Neighbor Variations</vt:lpstr>
      <vt:lpstr>PowerPoint Presentation</vt:lpstr>
      <vt:lpstr>Example: k=6 (6NN)</vt:lpstr>
      <vt:lpstr>kNN - Important Details</vt:lpstr>
      <vt:lpstr>Case-based Reasoning (CBR)</vt:lpstr>
      <vt:lpstr>PowerPoint Presentation</vt:lpstr>
      <vt:lpstr>Feature Relevance and Weighting</vt:lpstr>
      <vt:lpstr>PowerPoint Presentation</vt:lpstr>
      <vt:lpstr>PowerPoint Presentation</vt:lpstr>
      <vt:lpstr>PowerPoint Presentation</vt:lpstr>
      <vt:lpstr>PowerPoint Presentation</vt:lpstr>
    </vt:vector>
  </TitlesOfParts>
  <Company>Fordham Univeristy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 Filatova</dc:creator>
  <cp:lastModifiedBy>Ziwei Li</cp:lastModifiedBy>
  <cp:revision>75</cp:revision>
  <dcterms:created xsi:type="dcterms:W3CDTF">2009-10-22T19:41:55Z</dcterms:created>
  <dcterms:modified xsi:type="dcterms:W3CDTF">2019-11-20T02:14:37Z</dcterms:modified>
</cp:coreProperties>
</file>