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4.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5.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99" r:id="rId2"/>
    <p:sldMasterId id="2147483805" r:id="rId3"/>
    <p:sldMasterId id="2147483996" r:id="rId4"/>
    <p:sldMasterId id="2147484037" r:id="rId5"/>
    <p:sldMasterId id="2147484049" r:id="rId6"/>
  </p:sldMasterIdLst>
  <p:notesMasterIdLst>
    <p:notesMasterId r:id="rId78"/>
  </p:notesMasterIdLst>
  <p:handoutMasterIdLst>
    <p:handoutMasterId r:id="rId79"/>
  </p:handoutMasterIdLst>
  <p:sldIdLst>
    <p:sldId id="257" r:id="rId7"/>
    <p:sldId id="470" r:id="rId8"/>
    <p:sldId id="488" r:id="rId9"/>
    <p:sldId id="441" r:id="rId10"/>
    <p:sldId id="467" r:id="rId11"/>
    <p:sldId id="457" r:id="rId12"/>
    <p:sldId id="458" r:id="rId13"/>
    <p:sldId id="460" r:id="rId14"/>
    <p:sldId id="461" r:id="rId15"/>
    <p:sldId id="462" r:id="rId16"/>
    <p:sldId id="463" r:id="rId17"/>
    <p:sldId id="468" r:id="rId18"/>
    <p:sldId id="469" r:id="rId19"/>
    <p:sldId id="464" r:id="rId20"/>
    <p:sldId id="413" r:id="rId21"/>
    <p:sldId id="414" r:id="rId22"/>
    <p:sldId id="415" r:id="rId23"/>
    <p:sldId id="416" r:id="rId24"/>
    <p:sldId id="430" r:id="rId25"/>
    <p:sldId id="431" r:id="rId26"/>
    <p:sldId id="432" r:id="rId27"/>
    <p:sldId id="340" r:id="rId28"/>
    <p:sldId id="465" r:id="rId29"/>
    <p:sldId id="348" r:id="rId30"/>
    <p:sldId id="411" r:id="rId31"/>
    <p:sldId id="354" r:id="rId32"/>
    <p:sldId id="360" r:id="rId33"/>
    <p:sldId id="521" r:id="rId34"/>
    <p:sldId id="491" r:id="rId35"/>
    <p:sldId id="364" r:id="rId36"/>
    <p:sldId id="366" r:id="rId37"/>
    <p:sldId id="512" r:id="rId38"/>
    <p:sldId id="368" r:id="rId39"/>
    <p:sldId id="369" r:id="rId40"/>
    <p:sldId id="370" r:id="rId41"/>
    <p:sldId id="371" r:id="rId42"/>
    <p:sldId id="372" r:id="rId43"/>
    <p:sldId id="373" r:id="rId44"/>
    <p:sldId id="374" r:id="rId45"/>
    <p:sldId id="496" r:id="rId46"/>
    <p:sldId id="497" r:id="rId47"/>
    <p:sldId id="511" r:id="rId48"/>
    <p:sldId id="506" r:id="rId49"/>
    <p:sldId id="516" r:id="rId50"/>
    <p:sldId id="508" r:id="rId51"/>
    <p:sldId id="507" r:id="rId52"/>
    <p:sldId id="509" r:id="rId53"/>
    <p:sldId id="514" r:id="rId54"/>
    <p:sldId id="495" r:id="rId55"/>
    <p:sldId id="384" r:id="rId56"/>
    <p:sldId id="385" r:id="rId57"/>
    <p:sldId id="386" r:id="rId58"/>
    <p:sldId id="387" r:id="rId59"/>
    <p:sldId id="513" r:id="rId60"/>
    <p:sldId id="502" r:id="rId61"/>
    <p:sldId id="388" r:id="rId62"/>
    <p:sldId id="455" r:id="rId63"/>
    <p:sldId id="475" r:id="rId64"/>
    <p:sldId id="515" r:id="rId65"/>
    <p:sldId id="504" r:id="rId66"/>
    <p:sldId id="503" r:id="rId67"/>
    <p:sldId id="501" r:id="rId68"/>
    <p:sldId id="505" r:id="rId69"/>
    <p:sldId id="498" r:id="rId70"/>
    <p:sldId id="500" r:id="rId71"/>
    <p:sldId id="517" r:id="rId72"/>
    <p:sldId id="518" r:id="rId73"/>
    <p:sldId id="519" r:id="rId74"/>
    <p:sldId id="520" r:id="rId75"/>
    <p:sldId id="522" r:id="rId76"/>
    <p:sldId id="523" r:id="rId7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Times New Roman" pitchFamily="18" charset="0"/>
        <a:ea typeface="+mn-ea"/>
        <a:cs typeface="Arial" pitchFamily="34" charset="0"/>
      </a:defRPr>
    </a:lvl1pPr>
    <a:lvl2pPr marL="457200" algn="l" rtl="0" fontAlgn="base">
      <a:spcBef>
        <a:spcPct val="0"/>
      </a:spcBef>
      <a:spcAft>
        <a:spcPct val="0"/>
      </a:spcAft>
      <a:defRPr kern="1200">
        <a:solidFill>
          <a:schemeClr val="tx1"/>
        </a:solidFill>
        <a:latin typeface="Times New Roman" pitchFamily="18" charset="0"/>
        <a:ea typeface="+mn-ea"/>
        <a:cs typeface="Arial" pitchFamily="34" charset="0"/>
      </a:defRPr>
    </a:lvl2pPr>
    <a:lvl3pPr marL="914400" algn="l" rtl="0" fontAlgn="base">
      <a:spcBef>
        <a:spcPct val="0"/>
      </a:spcBef>
      <a:spcAft>
        <a:spcPct val="0"/>
      </a:spcAft>
      <a:defRPr kern="1200">
        <a:solidFill>
          <a:schemeClr val="tx1"/>
        </a:solidFill>
        <a:latin typeface="Times New Roman" pitchFamily="18" charset="0"/>
        <a:ea typeface="+mn-ea"/>
        <a:cs typeface="Arial" pitchFamily="34" charset="0"/>
      </a:defRPr>
    </a:lvl3pPr>
    <a:lvl4pPr marL="1371600" algn="l" rtl="0" fontAlgn="base">
      <a:spcBef>
        <a:spcPct val="0"/>
      </a:spcBef>
      <a:spcAft>
        <a:spcPct val="0"/>
      </a:spcAft>
      <a:defRPr kern="1200">
        <a:solidFill>
          <a:schemeClr val="tx1"/>
        </a:solidFill>
        <a:latin typeface="Times New Roman" pitchFamily="18" charset="0"/>
        <a:ea typeface="+mn-ea"/>
        <a:cs typeface="Arial" pitchFamily="34" charset="0"/>
      </a:defRPr>
    </a:lvl4pPr>
    <a:lvl5pPr marL="1828800" algn="l" rtl="0" fontAlgn="base">
      <a:spcBef>
        <a:spcPct val="0"/>
      </a:spcBef>
      <a:spcAft>
        <a:spcPct val="0"/>
      </a:spcAft>
      <a:defRPr kern="1200">
        <a:solidFill>
          <a:schemeClr val="tx1"/>
        </a:solidFill>
        <a:latin typeface="Times New Roman" pitchFamily="18" charset="0"/>
        <a:ea typeface="+mn-ea"/>
        <a:cs typeface="Arial" pitchFamily="34" charset="0"/>
      </a:defRPr>
    </a:lvl5pPr>
    <a:lvl6pPr marL="2286000" algn="l" defTabSz="914400" rtl="0" eaLnBrk="1" latinLnBrk="0" hangingPunct="1">
      <a:defRPr kern="1200">
        <a:solidFill>
          <a:schemeClr val="tx1"/>
        </a:solidFill>
        <a:latin typeface="Times New Roman" pitchFamily="18" charset="0"/>
        <a:ea typeface="+mn-ea"/>
        <a:cs typeface="Arial" pitchFamily="34" charset="0"/>
      </a:defRPr>
    </a:lvl6pPr>
    <a:lvl7pPr marL="2743200" algn="l" defTabSz="914400" rtl="0" eaLnBrk="1" latinLnBrk="0" hangingPunct="1">
      <a:defRPr kern="1200">
        <a:solidFill>
          <a:schemeClr val="tx1"/>
        </a:solidFill>
        <a:latin typeface="Times New Roman" pitchFamily="18" charset="0"/>
        <a:ea typeface="+mn-ea"/>
        <a:cs typeface="Arial" pitchFamily="34" charset="0"/>
      </a:defRPr>
    </a:lvl7pPr>
    <a:lvl8pPr marL="3200400" algn="l" defTabSz="914400" rtl="0" eaLnBrk="1" latinLnBrk="0" hangingPunct="1">
      <a:defRPr kern="1200">
        <a:solidFill>
          <a:schemeClr val="tx1"/>
        </a:solidFill>
        <a:latin typeface="Times New Roman" pitchFamily="18" charset="0"/>
        <a:ea typeface="+mn-ea"/>
        <a:cs typeface="Arial" pitchFamily="34" charset="0"/>
      </a:defRPr>
    </a:lvl8pPr>
    <a:lvl9pPr marL="3657600" algn="l" defTabSz="914400" rtl="0" eaLnBrk="1" latinLnBrk="0" hangingPunct="1">
      <a:defRPr kern="1200">
        <a:solidFill>
          <a:schemeClr val="tx1"/>
        </a:solidFill>
        <a:latin typeface="Times New Roman" pitchFamily="18" charset="0"/>
        <a:ea typeface="+mn-ea"/>
        <a:cs typeface="Arial" pitchFamily="34"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0399"/>
    <a:srgbClr val="E5FB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80833" autoAdjust="0"/>
  </p:normalViewPr>
  <p:slideViewPr>
    <p:cSldViewPr>
      <p:cViewPr varScale="1">
        <p:scale>
          <a:sx n="54" d="100"/>
          <a:sy n="54" d="100"/>
        </p:scale>
        <p:origin x="328" y="40"/>
      </p:cViewPr>
      <p:guideLst/>
    </p:cSldViewPr>
  </p:slideViewPr>
  <p:notesTextViewPr>
    <p:cViewPr>
      <p:scale>
        <a:sx n="100" d="100"/>
        <a:sy n="100" d="100"/>
      </p:scale>
      <p:origin x="0" y="0"/>
    </p:cViewPr>
  </p:notesTextViewPr>
  <p:sorterViewPr>
    <p:cViewPr varScale="1">
      <p:scale>
        <a:sx n="1" d="1"/>
        <a:sy n="1" d="1"/>
      </p:scale>
      <p:origin x="0" y="-4944"/>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slide" Target="slides/slide62.xml"/><Relationship Id="rId16" Type="http://schemas.openxmlformats.org/officeDocument/2006/relationships/slide" Target="slides/slide10.xml"/><Relationship Id="rId11" Type="http://schemas.openxmlformats.org/officeDocument/2006/relationships/slide" Target="slides/slide5.xml"/><Relationship Id="rId32" Type="http://schemas.openxmlformats.org/officeDocument/2006/relationships/slide" Target="slides/slide26.xml"/><Relationship Id="rId37" Type="http://schemas.openxmlformats.org/officeDocument/2006/relationships/slide" Target="slides/slide31.xml"/><Relationship Id="rId53" Type="http://schemas.openxmlformats.org/officeDocument/2006/relationships/slide" Target="slides/slide47.xml"/><Relationship Id="rId58" Type="http://schemas.openxmlformats.org/officeDocument/2006/relationships/slide" Target="slides/slide52.xml"/><Relationship Id="rId74" Type="http://schemas.openxmlformats.org/officeDocument/2006/relationships/slide" Target="slides/slide68.xml"/><Relationship Id="rId79" Type="http://schemas.openxmlformats.org/officeDocument/2006/relationships/handoutMaster" Target="handoutMasters/handoutMaster1.xml"/><Relationship Id="rId5" Type="http://schemas.openxmlformats.org/officeDocument/2006/relationships/slideMaster" Target="slideMasters/slideMaster5.xml"/><Relationship Id="rId61" Type="http://schemas.openxmlformats.org/officeDocument/2006/relationships/slide" Target="slides/slide55.xml"/><Relationship Id="rId82" Type="http://schemas.openxmlformats.org/officeDocument/2006/relationships/theme" Target="theme/theme1.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slide" Target="slides/slide71.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80"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slide" Target="slides/slide69.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slide" Target="slides/slide70.xml"/><Relationship Id="rId7" Type="http://schemas.openxmlformats.org/officeDocument/2006/relationships/slide" Target="slides/slide1.xml"/><Relationship Id="rId71" Type="http://schemas.openxmlformats.org/officeDocument/2006/relationships/slide" Target="slides/slide65.xml"/><Relationship Id="rId2" Type="http://schemas.openxmlformats.org/officeDocument/2006/relationships/slideMaster" Target="slideMasters/slideMaster2.xml"/><Relationship Id="rId29" Type="http://schemas.openxmlformats.org/officeDocument/2006/relationships/slide" Target="slides/slide23.xml"/><Relationship Id="rId24" Type="http://schemas.openxmlformats.org/officeDocument/2006/relationships/slide" Target="slides/slide18.xml"/><Relationship Id="rId40" Type="http://schemas.openxmlformats.org/officeDocument/2006/relationships/slide" Target="slides/slide34.xml"/><Relationship Id="rId45" Type="http://schemas.openxmlformats.org/officeDocument/2006/relationships/slide" Target="slides/slide39.xml"/><Relationship Id="rId66" Type="http://schemas.openxmlformats.org/officeDocument/2006/relationships/slide" Target="slides/slide6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71B7539-62CC-4C9E-8CEE-A1913BACED05}"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US"/>
        </a:p>
      </dgm:t>
    </dgm:pt>
    <dgm:pt modelId="{1F5E1D0A-1CC5-4687-AED9-161CBB0A908E}">
      <dgm:prSet phldrT="[Text]"/>
      <dgm:spPr/>
      <dgm:t>
        <a:bodyPr/>
        <a:lstStyle/>
        <a:p>
          <a:r>
            <a:rPr lang="en-US" dirty="0"/>
            <a:t>Data Mining / Machine Learning</a:t>
          </a:r>
        </a:p>
      </dgm:t>
    </dgm:pt>
    <dgm:pt modelId="{125A7E18-D09D-470E-8669-81B82B3FC597}" type="parTrans" cxnId="{1F9B8B2A-38B5-46B5-AB34-CF01C6E3767E}">
      <dgm:prSet/>
      <dgm:spPr/>
      <dgm:t>
        <a:bodyPr/>
        <a:lstStyle/>
        <a:p>
          <a:endParaRPr lang="en-US"/>
        </a:p>
      </dgm:t>
    </dgm:pt>
    <dgm:pt modelId="{B958D43A-262C-4ECB-AA6A-B5E0D2F52765}" type="sibTrans" cxnId="{1F9B8B2A-38B5-46B5-AB34-CF01C6E3767E}">
      <dgm:prSet/>
      <dgm:spPr/>
      <dgm:t>
        <a:bodyPr/>
        <a:lstStyle/>
        <a:p>
          <a:endParaRPr lang="en-US"/>
        </a:p>
      </dgm:t>
    </dgm:pt>
    <dgm:pt modelId="{490B6267-DE40-44B5-8FBE-008FEA446FD1}">
      <dgm:prSet phldrT="[Text]"/>
      <dgm:spPr/>
      <dgm:t>
        <a:bodyPr/>
        <a:lstStyle/>
        <a:p>
          <a:r>
            <a:rPr lang="en-US" dirty="0"/>
            <a:t>Supervised Learning</a:t>
          </a:r>
        </a:p>
      </dgm:t>
    </dgm:pt>
    <dgm:pt modelId="{82E06757-9DBA-414A-AD50-44AF43691F9A}" type="parTrans" cxnId="{BE389131-0109-438C-9B2E-7FE9FD9ACFAE}">
      <dgm:prSet/>
      <dgm:spPr/>
      <dgm:t>
        <a:bodyPr/>
        <a:lstStyle/>
        <a:p>
          <a:endParaRPr lang="en-US"/>
        </a:p>
      </dgm:t>
    </dgm:pt>
    <dgm:pt modelId="{0380B261-3E08-434D-B441-C02D6D384107}" type="sibTrans" cxnId="{BE389131-0109-438C-9B2E-7FE9FD9ACFAE}">
      <dgm:prSet/>
      <dgm:spPr/>
      <dgm:t>
        <a:bodyPr/>
        <a:lstStyle/>
        <a:p>
          <a:endParaRPr lang="en-US"/>
        </a:p>
      </dgm:t>
    </dgm:pt>
    <dgm:pt modelId="{3CE0D3A2-DF57-4E30-961F-BBC17AB978AF}">
      <dgm:prSet phldrT="[Text]"/>
      <dgm:spPr/>
      <dgm:t>
        <a:bodyPr/>
        <a:lstStyle/>
        <a:p>
          <a:r>
            <a:rPr lang="en-US" dirty="0"/>
            <a:t>Unsupervised</a:t>
          </a:r>
        </a:p>
        <a:p>
          <a:r>
            <a:rPr lang="en-US" dirty="0"/>
            <a:t>Learning</a:t>
          </a:r>
        </a:p>
      </dgm:t>
    </dgm:pt>
    <dgm:pt modelId="{592B0B01-BBD5-4170-9F95-07477007CC92}" type="parTrans" cxnId="{505E75B8-9E0C-4FD0-9858-438F74E79D29}">
      <dgm:prSet/>
      <dgm:spPr/>
      <dgm:t>
        <a:bodyPr/>
        <a:lstStyle/>
        <a:p>
          <a:endParaRPr lang="en-US"/>
        </a:p>
      </dgm:t>
    </dgm:pt>
    <dgm:pt modelId="{8829E755-2771-4091-A554-BEB5059AD441}" type="sibTrans" cxnId="{505E75B8-9E0C-4FD0-9858-438F74E79D29}">
      <dgm:prSet/>
      <dgm:spPr/>
      <dgm:t>
        <a:bodyPr/>
        <a:lstStyle/>
        <a:p>
          <a:endParaRPr lang="en-US"/>
        </a:p>
      </dgm:t>
    </dgm:pt>
    <dgm:pt modelId="{1BD7E3BA-720A-4B35-BFDF-23AB63A82548}">
      <dgm:prSet phldrT="[Text]"/>
      <dgm:spPr/>
      <dgm:t>
        <a:bodyPr/>
        <a:lstStyle/>
        <a:p>
          <a:r>
            <a:rPr lang="en-US" dirty="0"/>
            <a:t>Classification</a:t>
          </a:r>
        </a:p>
      </dgm:t>
    </dgm:pt>
    <dgm:pt modelId="{11DC2C67-4F91-4E5C-A55F-8535876E570F}" type="parTrans" cxnId="{BA867C81-E5B7-46CD-BC80-C454C8D5214B}">
      <dgm:prSet/>
      <dgm:spPr/>
      <dgm:t>
        <a:bodyPr/>
        <a:lstStyle/>
        <a:p>
          <a:endParaRPr lang="en-US"/>
        </a:p>
      </dgm:t>
    </dgm:pt>
    <dgm:pt modelId="{1EDB708D-3E2A-4D57-8915-9DE22CC26489}" type="sibTrans" cxnId="{BA867C81-E5B7-46CD-BC80-C454C8D5214B}">
      <dgm:prSet/>
      <dgm:spPr/>
      <dgm:t>
        <a:bodyPr/>
        <a:lstStyle/>
        <a:p>
          <a:endParaRPr lang="en-US"/>
        </a:p>
      </dgm:t>
    </dgm:pt>
    <dgm:pt modelId="{577EA6A6-DA33-4B23-BD8B-94CC1DD67D5F}">
      <dgm:prSet phldrT="[Text]"/>
      <dgm:spPr/>
      <dgm:t>
        <a:bodyPr/>
        <a:lstStyle/>
        <a:p>
          <a:r>
            <a:rPr lang="en-US" dirty="0"/>
            <a:t>Regression</a:t>
          </a:r>
        </a:p>
      </dgm:t>
    </dgm:pt>
    <dgm:pt modelId="{E3684B51-2DC3-491D-9BAE-3D88D9D5468C}" type="parTrans" cxnId="{4CC9A779-EBD1-4EFB-A811-E9F0D5A02CAE}">
      <dgm:prSet/>
      <dgm:spPr/>
      <dgm:t>
        <a:bodyPr/>
        <a:lstStyle/>
        <a:p>
          <a:endParaRPr lang="en-US"/>
        </a:p>
      </dgm:t>
    </dgm:pt>
    <dgm:pt modelId="{5189C3B4-439A-48DF-82EC-684B572930FD}" type="sibTrans" cxnId="{4CC9A779-EBD1-4EFB-A811-E9F0D5A02CAE}">
      <dgm:prSet/>
      <dgm:spPr/>
      <dgm:t>
        <a:bodyPr/>
        <a:lstStyle/>
        <a:p>
          <a:endParaRPr lang="en-US"/>
        </a:p>
      </dgm:t>
    </dgm:pt>
    <dgm:pt modelId="{14DE83C5-30BE-4D2D-804F-9DD4065E06D9}">
      <dgm:prSet phldrT="[Text]"/>
      <dgm:spPr/>
      <dgm:t>
        <a:bodyPr/>
        <a:lstStyle/>
        <a:p>
          <a:r>
            <a:rPr lang="en-US" dirty="0"/>
            <a:t>Clustering</a:t>
          </a:r>
        </a:p>
      </dgm:t>
    </dgm:pt>
    <dgm:pt modelId="{EE29D9C1-E6B3-482B-9268-73574730336A}" type="parTrans" cxnId="{D72992C2-8E6F-4FF6-97B1-B6D56F2F57B0}">
      <dgm:prSet/>
      <dgm:spPr/>
      <dgm:t>
        <a:bodyPr/>
        <a:lstStyle/>
        <a:p>
          <a:endParaRPr lang="en-US"/>
        </a:p>
      </dgm:t>
    </dgm:pt>
    <dgm:pt modelId="{2F646912-1CB1-4D15-B4DE-D0A9A920D2E1}" type="sibTrans" cxnId="{D72992C2-8E6F-4FF6-97B1-B6D56F2F57B0}">
      <dgm:prSet/>
      <dgm:spPr/>
      <dgm:t>
        <a:bodyPr/>
        <a:lstStyle/>
        <a:p>
          <a:endParaRPr lang="en-US"/>
        </a:p>
      </dgm:t>
    </dgm:pt>
    <dgm:pt modelId="{D0C0D36D-FF7E-4C92-8299-39179E4A3801}">
      <dgm:prSet phldrT="[Text]"/>
      <dgm:spPr/>
      <dgm:t>
        <a:bodyPr/>
        <a:lstStyle/>
        <a:p>
          <a:r>
            <a:rPr lang="en-US" dirty="0"/>
            <a:t>Association Rules</a:t>
          </a:r>
        </a:p>
      </dgm:t>
    </dgm:pt>
    <dgm:pt modelId="{AECB34AC-5327-488D-9472-841FE07200AA}" type="parTrans" cxnId="{E3647DEF-58B9-4584-AA62-4FAFFF1B25A7}">
      <dgm:prSet/>
      <dgm:spPr/>
      <dgm:t>
        <a:bodyPr/>
        <a:lstStyle/>
        <a:p>
          <a:endParaRPr lang="en-US"/>
        </a:p>
      </dgm:t>
    </dgm:pt>
    <dgm:pt modelId="{5CAD143C-074A-454B-861F-44B819583D91}" type="sibTrans" cxnId="{E3647DEF-58B9-4584-AA62-4FAFFF1B25A7}">
      <dgm:prSet/>
      <dgm:spPr/>
      <dgm:t>
        <a:bodyPr/>
        <a:lstStyle/>
        <a:p>
          <a:endParaRPr lang="en-US"/>
        </a:p>
      </dgm:t>
    </dgm:pt>
    <dgm:pt modelId="{DE7E6BEC-5186-4F16-884F-8E61E505B460}">
      <dgm:prSet phldrT="[Text]"/>
      <dgm:spPr/>
      <dgm:t>
        <a:bodyPr/>
        <a:lstStyle/>
        <a:p>
          <a:r>
            <a:rPr lang="en-US" dirty="0"/>
            <a:t>Linear Regression</a:t>
          </a:r>
        </a:p>
      </dgm:t>
    </dgm:pt>
    <dgm:pt modelId="{97FB3C4F-3F1F-4D7C-9AF2-06D08F6ABDFC}" type="parTrans" cxnId="{0FBE1F63-8FAA-4AD0-A689-13494E5E7410}">
      <dgm:prSet/>
      <dgm:spPr/>
      <dgm:t>
        <a:bodyPr/>
        <a:lstStyle/>
        <a:p>
          <a:endParaRPr lang="en-US"/>
        </a:p>
      </dgm:t>
    </dgm:pt>
    <dgm:pt modelId="{08A11B1F-954F-4E68-8534-54C5FFF23552}" type="sibTrans" cxnId="{0FBE1F63-8FAA-4AD0-A689-13494E5E7410}">
      <dgm:prSet/>
      <dgm:spPr/>
      <dgm:t>
        <a:bodyPr/>
        <a:lstStyle/>
        <a:p>
          <a:endParaRPr lang="en-US"/>
        </a:p>
      </dgm:t>
    </dgm:pt>
    <dgm:pt modelId="{E7CBCFC3-6877-4FE3-A215-F815BE60F743}">
      <dgm:prSet phldrT="[Text]"/>
      <dgm:spPr/>
      <dgm:t>
        <a:bodyPr/>
        <a:lstStyle/>
        <a:p>
          <a:r>
            <a:rPr lang="en-US" dirty="0"/>
            <a:t>Nonlinear Regression</a:t>
          </a:r>
        </a:p>
      </dgm:t>
    </dgm:pt>
    <dgm:pt modelId="{5E5B4681-F7B3-4BB5-A8FE-9E650B70ADFD}" type="parTrans" cxnId="{97559540-0FBD-4B8F-B888-B103660DA5C2}">
      <dgm:prSet/>
      <dgm:spPr/>
      <dgm:t>
        <a:bodyPr/>
        <a:lstStyle/>
        <a:p>
          <a:endParaRPr lang="en-US"/>
        </a:p>
      </dgm:t>
    </dgm:pt>
    <dgm:pt modelId="{0DC6EAF3-BC8F-4E7D-A4B3-EE70D97BE348}" type="sibTrans" cxnId="{97559540-0FBD-4B8F-B888-B103660DA5C2}">
      <dgm:prSet/>
      <dgm:spPr/>
      <dgm:t>
        <a:bodyPr/>
        <a:lstStyle/>
        <a:p>
          <a:endParaRPr lang="en-US"/>
        </a:p>
      </dgm:t>
    </dgm:pt>
    <dgm:pt modelId="{654FCE2B-EFA7-47F0-BD7C-0CD31064947C}" type="pres">
      <dgm:prSet presAssocID="{E71B7539-62CC-4C9E-8CEE-A1913BACED05}" presName="mainComposite" presStyleCnt="0">
        <dgm:presLayoutVars>
          <dgm:chPref val="1"/>
          <dgm:dir/>
          <dgm:animOne val="branch"/>
          <dgm:animLvl val="lvl"/>
          <dgm:resizeHandles val="exact"/>
        </dgm:presLayoutVars>
      </dgm:prSet>
      <dgm:spPr/>
    </dgm:pt>
    <dgm:pt modelId="{08E5BE53-DED7-4BF1-BC88-853194BD4E10}" type="pres">
      <dgm:prSet presAssocID="{E71B7539-62CC-4C9E-8CEE-A1913BACED05}" presName="hierFlow" presStyleCnt="0"/>
      <dgm:spPr/>
    </dgm:pt>
    <dgm:pt modelId="{0B80E9CA-48BC-4832-869D-8058A2E18F45}" type="pres">
      <dgm:prSet presAssocID="{E71B7539-62CC-4C9E-8CEE-A1913BACED05}" presName="hierChild1" presStyleCnt="0">
        <dgm:presLayoutVars>
          <dgm:chPref val="1"/>
          <dgm:animOne val="branch"/>
          <dgm:animLvl val="lvl"/>
        </dgm:presLayoutVars>
      </dgm:prSet>
      <dgm:spPr/>
    </dgm:pt>
    <dgm:pt modelId="{B31042D4-266B-4C0D-B2C2-615B2DFB2739}" type="pres">
      <dgm:prSet presAssocID="{1F5E1D0A-1CC5-4687-AED9-161CBB0A908E}" presName="Name14" presStyleCnt="0"/>
      <dgm:spPr/>
    </dgm:pt>
    <dgm:pt modelId="{5E9037F0-02F4-4FF2-B228-55F650D963B2}" type="pres">
      <dgm:prSet presAssocID="{1F5E1D0A-1CC5-4687-AED9-161CBB0A908E}" presName="level1Shape" presStyleLbl="node0" presStyleIdx="0" presStyleCnt="1">
        <dgm:presLayoutVars>
          <dgm:chPref val="3"/>
        </dgm:presLayoutVars>
      </dgm:prSet>
      <dgm:spPr/>
    </dgm:pt>
    <dgm:pt modelId="{E9914B0C-DA9C-4E8C-8D9D-772A145C892C}" type="pres">
      <dgm:prSet presAssocID="{1F5E1D0A-1CC5-4687-AED9-161CBB0A908E}" presName="hierChild2" presStyleCnt="0"/>
      <dgm:spPr/>
    </dgm:pt>
    <dgm:pt modelId="{A34EA7E9-91F7-4A47-A9B1-86D5890E9C49}" type="pres">
      <dgm:prSet presAssocID="{82E06757-9DBA-414A-AD50-44AF43691F9A}" presName="Name19" presStyleLbl="parChTrans1D2" presStyleIdx="0" presStyleCnt="2"/>
      <dgm:spPr/>
    </dgm:pt>
    <dgm:pt modelId="{9405829A-97A2-41F6-BD72-67818D0E6DEE}" type="pres">
      <dgm:prSet presAssocID="{490B6267-DE40-44B5-8FBE-008FEA446FD1}" presName="Name21" presStyleCnt="0"/>
      <dgm:spPr/>
    </dgm:pt>
    <dgm:pt modelId="{BB0D6C66-AC82-4C3C-AE7B-DA39A55F0B8D}" type="pres">
      <dgm:prSet presAssocID="{490B6267-DE40-44B5-8FBE-008FEA446FD1}" presName="level2Shape" presStyleLbl="node2" presStyleIdx="0" presStyleCnt="2" custLinFactNeighborX="-89248" custLinFactNeighborY="-10804"/>
      <dgm:spPr/>
    </dgm:pt>
    <dgm:pt modelId="{C3CF76D0-F036-42A9-8E6F-CEF41D98EDD4}" type="pres">
      <dgm:prSet presAssocID="{490B6267-DE40-44B5-8FBE-008FEA446FD1}" presName="hierChild3" presStyleCnt="0"/>
      <dgm:spPr/>
    </dgm:pt>
    <dgm:pt modelId="{E6AECC25-6B1E-4495-8920-A51E5B4C531C}" type="pres">
      <dgm:prSet presAssocID="{E3684B51-2DC3-491D-9BAE-3D88D9D5468C}" presName="Name19" presStyleLbl="parChTrans1D3" presStyleIdx="0" presStyleCnt="4"/>
      <dgm:spPr/>
    </dgm:pt>
    <dgm:pt modelId="{D372694F-E89F-400E-8956-AEAC5D8EE2BB}" type="pres">
      <dgm:prSet presAssocID="{577EA6A6-DA33-4B23-BD8B-94CC1DD67D5F}" presName="Name21" presStyleCnt="0"/>
      <dgm:spPr/>
    </dgm:pt>
    <dgm:pt modelId="{C1D37592-A243-45FE-A719-02375AA346C9}" type="pres">
      <dgm:prSet presAssocID="{577EA6A6-DA33-4B23-BD8B-94CC1DD67D5F}" presName="level2Shape" presStyleLbl="node3" presStyleIdx="0" presStyleCnt="4" custLinFactX="-25309" custLinFactNeighborX="-100000" custLinFactNeighborY="6217"/>
      <dgm:spPr/>
    </dgm:pt>
    <dgm:pt modelId="{6B6CA3E7-D173-4997-831D-333004ACDDF3}" type="pres">
      <dgm:prSet presAssocID="{577EA6A6-DA33-4B23-BD8B-94CC1DD67D5F}" presName="hierChild3" presStyleCnt="0"/>
      <dgm:spPr/>
    </dgm:pt>
    <dgm:pt modelId="{DFBCAFBC-A005-4225-A0E5-CEC26733D0CA}" type="pres">
      <dgm:prSet presAssocID="{97FB3C4F-3F1F-4D7C-9AF2-06D08F6ABDFC}" presName="Name19" presStyleLbl="parChTrans1D4" presStyleIdx="0" presStyleCnt="2"/>
      <dgm:spPr/>
    </dgm:pt>
    <dgm:pt modelId="{1DEA292A-91BB-426F-A1F9-0930BE30875E}" type="pres">
      <dgm:prSet presAssocID="{DE7E6BEC-5186-4F16-884F-8E61E505B460}" presName="Name21" presStyleCnt="0"/>
      <dgm:spPr/>
    </dgm:pt>
    <dgm:pt modelId="{D334B1D3-C8C2-439E-A872-24F4FBC4FCE4}" type="pres">
      <dgm:prSet presAssocID="{DE7E6BEC-5186-4F16-884F-8E61E505B460}" presName="level2Shape" presStyleLbl="node4" presStyleIdx="0" presStyleCnt="2" custLinFactX="-40886" custLinFactNeighborX="-100000" custLinFactNeighborY="16126"/>
      <dgm:spPr/>
    </dgm:pt>
    <dgm:pt modelId="{BC4C3EE0-E2D0-411B-8797-A4E1AD70BCD1}" type="pres">
      <dgm:prSet presAssocID="{DE7E6BEC-5186-4F16-884F-8E61E505B460}" presName="hierChild3" presStyleCnt="0"/>
      <dgm:spPr/>
    </dgm:pt>
    <dgm:pt modelId="{091C3BC8-A0A0-4A58-86CF-46D6A0A92BA1}" type="pres">
      <dgm:prSet presAssocID="{5E5B4681-F7B3-4BB5-A8FE-9E650B70ADFD}" presName="Name19" presStyleLbl="parChTrans1D4" presStyleIdx="1" presStyleCnt="2"/>
      <dgm:spPr/>
    </dgm:pt>
    <dgm:pt modelId="{F1B6117B-C0F3-403E-B5DB-D807CE87F947}" type="pres">
      <dgm:prSet presAssocID="{E7CBCFC3-6877-4FE3-A215-F815BE60F743}" presName="Name21" presStyleCnt="0"/>
      <dgm:spPr/>
    </dgm:pt>
    <dgm:pt modelId="{D221D420-1C38-44F8-B7ED-CE10CF6B3533}" type="pres">
      <dgm:prSet presAssocID="{E7CBCFC3-6877-4FE3-A215-F815BE60F743}" presName="level2Shape" presStyleLbl="node4" presStyleIdx="1" presStyleCnt="2" custLinFactNeighborX="-96010" custLinFactNeighborY="5915"/>
      <dgm:spPr/>
    </dgm:pt>
    <dgm:pt modelId="{3DCF3243-2605-467E-BFE6-0CA150A98B43}" type="pres">
      <dgm:prSet presAssocID="{E7CBCFC3-6877-4FE3-A215-F815BE60F743}" presName="hierChild3" presStyleCnt="0"/>
      <dgm:spPr/>
    </dgm:pt>
    <dgm:pt modelId="{9E8BEEB1-5D56-4A0F-A4D7-2EB3AF7CAE69}" type="pres">
      <dgm:prSet presAssocID="{11DC2C67-4F91-4E5C-A55F-8535876E570F}" presName="Name19" presStyleLbl="parChTrans1D3" presStyleIdx="1" presStyleCnt="4"/>
      <dgm:spPr/>
    </dgm:pt>
    <dgm:pt modelId="{07F609EC-A425-4E6D-B424-A461701C36C4}" type="pres">
      <dgm:prSet presAssocID="{1BD7E3BA-720A-4B35-BFDF-23AB63A82548}" presName="Name21" presStyleCnt="0"/>
      <dgm:spPr/>
    </dgm:pt>
    <dgm:pt modelId="{6F83C9F2-BF03-4BB6-859B-7BDE45BE8649}" type="pres">
      <dgm:prSet presAssocID="{1BD7E3BA-720A-4B35-BFDF-23AB63A82548}" presName="level2Shape" presStyleLbl="node3" presStyleIdx="1" presStyleCnt="4" custLinFactNeighborX="-53503" custLinFactNeighborY="9456"/>
      <dgm:spPr/>
    </dgm:pt>
    <dgm:pt modelId="{A0CDCDDE-2641-4435-A9E1-62755EFF0B0B}" type="pres">
      <dgm:prSet presAssocID="{1BD7E3BA-720A-4B35-BFDF-23AB63A82548}" presName="hierChild3" presStyleCnt="0"/>
      <dgm:spPr/>
    </dgm:pt>
    <dgm:pt modelId="{98E546D6-E1CD-4FC9-9FAA-5708ADD3D463}" type="pres">
      <dgm:prSet presAssocID="{592B0B01-BBD5-4170-9F95-07477007CC92}" presName="Name19" presStyleLbl="parChTrans1D2" presStyleIdx="1" presStyleCnt="2"/>
      <dgm:spPr/>
    </dgm:pt>
    <dgm:pt modelId="{5B2D8871-3E99-4690-A183-B4E2FA28B4A3}" type="pres">
      <dgm:prSet presAssocID="{3CE0D3A2-DF57-4E30-961F-BBC17AB978AF}" presName="Name21" presStyleCnt="0"/>
      <dgm:spPr/>
    </dgm:pt>
    <dgm:pt modelId="{D668D209-AAD6-41FD-93BA-BCD7BE506BB9}" type="pres">
      <dgm:prSet presAssocID="{3CE0D3A2-DF57-4E30-961F-BBC17AB978AF}" presName="level2Shape" presStyleLbl="node2" presStyleIdx="1" presStyleCnt="2" custLinFactNeighborX="69460" custLinFactNeighborY="-8948"/>
      <dgm:spPr/>
    </dgm:pt>
    <dgm:pt modelId="{8314277E-ABD2-4AA5-8A55-E80887390CE2}" type="pres">
      <dgm:prSet presAssocID="{3CE0D3A2-DF57-4E30-961F-BBC17AB978AF}" presName="hierChild3" presStyleCnt="0"/>
      <dgm:spPr/>
    </dgm:pt>
    <dgm:pt modelId="{5FED2598-ADBF-44C9-9CA2-238DDEC28881}" type="pres">
      <dgm:prSet presAssocID="{EE29D9C1-E6B3-482B-9268-73574730336A}" presName="Name19" presStyleLbl="parChTrans1D3" presStyleIdx="2" presStyleCnt="4"/>
      <dgm:spPr/>
    </dgm:pt>
    <dgm:pt modelId="{EA27275A-9632-42FD-9FF4-EC6742C3305D}" type="pres">
      <dgm:prSet presAssocID="{14DE83C5-30BE-4D2D-804F-9DD4065E06D9}" presName="Name21" presStyleCnt="0"/>
      <dgm:spPr/>
    </dgm:pt>
    <dgm:pt modelId="{E9B3F34C-020E-421A-A8A9-C9704CE83014}" type="pres">
      <dgm:prSet presAssocID="{14DE83C5-30BE-4D2D-804F-9DD4065E06D9}" presName="level2Shape" presStyleLbl="node3" presStyleIdx="2" presStyleCnt="4" custLinFactNeighborX="40843" custLinFactNeighborY="9025"/>
      <dgm:spPr/>
    </dgm:pt>
    <dgm:pt modelId="{6033A5E7-C59D-43AA-8A32-F2476C9156A5}" type="pres">
      <dgm:prSet presAssocID="{14DE83C5-30BE-4D2D-804F-9DD4065E06D9}" presName="hierChild3" presStyleCnt="0"/>
      <dgm:spPr/>
    </dgm:pt>
    <dgm:pt modelId="{85A1D5A5-6233-4FBE-AC62-251BF8417DBF}" type="pres">
      <dgm:prSet presAssocID="{AECB34AC-5327-488D-9472-841FE07200AA}" presName="Name19" presStyleLbl="parChTrans1D3" presStyleIdx="3" presStyleCnt="4"/>
      <dgm:spPr/>
    </dgm:pt>
    <dgm:pt modelId="{C8D0C368-CB3E-40D5-8C6B-53BE8610EDD1}" type="pres">
      <dgm:prSet presAssocID="{D0C0D36D-FF7E-4C92-8299-39179E4A3801}" presName="Name21" presStyleCnt="0"/>
      <dgm:spPr/>
    </dgm:pt>
    <dgm:pt modelId="{792AF383-C742-4C72-9609-59B5FC4E3D50}" type="pres">
      <dgm:prSet presAssocID="{D0C0D36D-FF7E-4C92-8299-39179E4A3801}" presName="level2Shape" presStyleLbl="node3" presStyleIdx="3" presStyleCnt="4" custLinFactNeighborX="79639" custLinFactNeighborY="7587"/>
      <dgm:spPr/>
    </dgm:pt>
    <dgm:pt modelId="{DBC03A59-A87F-444A-A5A7-5E55455146E2}" type="pres">
      <dgm:prSet presAssocID="{D0C0D36D-FF7E-4C92-8299-39179E4A3801}" presName="hierChild3" presStyleCnt="0"/>
      <dgm:spPr/>
    </dgm:pt>
    <dgm:pt modelId="{6BF38534-47F2-4A57-B0BA-F88F3F697D00}" type="pres">
      <dgm:prSet presAssocID="{E71B7539-62CC-4C9E-8CEE-A1913BACED05}" presName="bgShapesFlow" presStyleCnt="0"/>
      <dgm:spPr/>
    </dgm:pt>
  </dgm:ptLst>
  <dgm:cxnLst>
    <dgm:cxn modelId="{901FFF06-C9F6-4E8D-AFC1-A4893327A1FC}" type="presOf" srcId="{5E5B4681-F7B3-4BB5-A8FE-9E650B70ADFD}" destId="{091C3BC8-A0A0-4A58-86CF-46D6A0A92BA1}" srcOrd="0" destOrd="0" presId="urn:microsoft.com/office/officeart/2005/8/layout/hierarchy6"/>
    <dgm:cxn modelId="{5A5A890F-5DDC-49AA-961F-38BDA6BB9DC4}" type="presOf" srcId="{E7CBCFC3-6877-4FE3-A215-F815BE60F743}" destId="{D221D420-1C38-44F8-B7ED-CE10CF6B3533}" srcOrd="0" destOrd="0" presId="urn:microsoft.com/office/officeart/2005/8/layout/hierarchy6"/>
    <dgm:cxn modelId="{3CFB8B15-25A4-4A59-866B-B9706FE7E0B2}" type="presOf" srcId="{577EA6A6-DA33-4B23-BD8B-94CC1DD67D5F}" destId="{C1D37592-A243-45FE-A719-02375AA346C9}" srcOrd="0" destOrd="0" presId="urn:microsoft.com/office/officeart/2005/8/layout/hierarchy6"/>
    <dgm:cxn modelId="{1F9B8B2A-38B5-46B5-AB34-CF01C6E3767E}" srcId="{E71B7539-62CC-4C9E-8CEE-A1913BACED05}" destId="{1F5E1D0A-1CC5-4687-AED9-161CBB0A908E}" srcOrd="0" destOrd="0" parTransId="{125A7E18-D09D-470E-8669-81B82B3FC597}" sibTransId="{B958D43A-262C-4ECB-AA6A-B5E0D2F52765}"/>
    <dgm:cxn modelId="{BE389131-0109-438C-9B2E-7FE9FD9ACFAE}" srcId="{1F5E1D0A-1CC5-4687-AED9-161CBB0A908E}" destId="{490B6267-DE40-44B5-8FBE-008FEA446FD1}" srcOrd="0" destOrd="0" parTransId="{82E06757-9DBA-414A-AD50-44AF43691F9A}" sibTransId="{0380B261-3E08-434D-B441-C02D6D384107}"/>
    <dgm:cxn modelId="{9973D234-CA20-4FE2-8240-B24765A6C85B}" type="presOf" srcId="{D0C0D36D-FF7E-4C92-8299-39179E4A3801}" destId="{792AF383-C742-4C72-9609-59B5FC4E3D50}" srcOrd="0" destOrd="0" presId="urn:microsoft.com/office/officeart/2005/8/layout/hierarchy6"/>
    <dgm:cxn modelId="{E142A03A-8D6A-49A4-A999-D3132BC25453}" type="presOf" srcId="{11DC2C67-4F91-4E5C-A55F-8535876E570F}" destId="{9E8BEEB1-5D56-4A0F-A4D7-2EB3AF7CAE69}" srcOrd="0" destOrd="0" presId="urn:microsoft.com/office/officeart/2005/8/layout/hierarchy6"/>
    <dgm:cxn modelId="{97559540-0FBD-4B8F-B888-B103660DA5C2}" srcId="{577EA6A6-DA33-4B23-BD8B-94CC1DD67D5F}" destId="{E7CBCFC3-6877-4FE3-A215-F815BE60F743}" srcOrd="1" destOrd="0" parTransId="{5E5B4681-F7B3-4BB5-A8FE-9E650B70ADFD}" sibTransId="{0DC6EAF3-BC8F-4E7D-A4B3-EE70D97BE348}"/>
    <dgm:cxn modelId="{370AF15C-AFEE-4934-A4FB-E5C07A410E0D}" type="presOf" srcId="{14DE83C5-30BE-4D2D-804F-9DD4065E06D9}" destId="{E9B3F34C-020E-421A-A8A9-C9704CE83014}" srcOrd="0" destOrd="0" presId="urn:microsoft.com/office/officeart/2005/8/layout/hierarchy6"/>
    <dgm:cxn modelId="{0FBE1F63-8FAA-4AD0-A689-13494E5E7410}" srcId="{577EA6A6-DA33-4B23-BD8B-94CC1DD67D5F}" destId="{DE7E6BEC-5186-4F16-884F-8E61E505B460}" srcOrd="0" destOrd="0" parTransId="{97FB3C4F-3F1F-4D7C-9AF2-06D08F6ABDFC}" sibTransId="{08A11B1F-954F-4E68-8534-54C5FFF23552}"/>
    <dgm:cxn modelId="{CDAB4D4C-72D0-4A4E-9F95-F4F538D720F6}" type="presOf" srcId="{490B6267-DE40-44B5-8FBE-008FEA446FD1}" destId="{BB0D6C66-AC82-4C3C-AE7B-DA39A55F0B8D}" srcOrd="0" destOrd="0" presId="urn:microsoft.com/office/officeart/2005/8/layout/hierarchy6"/>
    <dgm:cxn modelId="{4CC9A779-EBD1-4EFB-A811-E9F0D5A02CAE}" srcId="{490B6267-DE40-44B5-8FBE-008FEA446FD1}" destId="{577EA6A6-DA33-4B23-BD8B-94CC1DD67D5F}" srcOrd="0" destOrd="0" parTransId="{E3684B51-2DC3-491D-9BAE-3D88D9D5468C}" sibTransId="{5189C3B4-439A-48DF-82EC-684B572930FD}"/>
    <dgm:cxn modelId="{9B6D3B7E-F3BA-4BDB-A9E7-8C30CB52E3DB}" type="presOf" srcId="{3CE0D3A2-DF57-4E30-961F-BBC17AB978AF}" destId="{D668D209-AAD6-41FD-93BA-BCD7BE506BB9}" srcOrd="0" destOrd="0" presId="urn:microsoft.com/office/officeart/2005/8/layout/hierarchy6"/>
    <dgm:cxn modelId="{6E0D577E-5390-43AB-AD8C-B7032A757FBA}" type="presOf" srcId="{DE7E6BEC-5186-4F16-884F-8E61E505B460}" destId="{D334B1D3-C8C2-439E-A872-24F4FBC4FCE4}" srcOrd="0" destOrd="0" presId="urn:microsoft.com/office/officeart/2005/8/layout/hierarchy6"/>
    <dgm:cxn modelId="{BA867C81-E5B7-46CD-BC80-C454C8D5214B}" srcId="{490B6267-DE40-44B5-8FBE-008FEA446FD1}" destId="{1BD7E3BA-720A-4B35-BFDF-23AB63A82548}" srcOrd="1" destOrd="0" parTransId="{11DC2C67-4F91-4E5C-A55F-8535876E570F}" sibTransId="{1EDB708D-3E2A-4D57-8915-9DE22CC26489}"/>
    <dgm:cxn modelId="{280A3E96-39E2-4FE2-9C9F-DEC779C768E2}" type="presOf" srcId="{82E06757-9DBA-414A-AD50-44AF43691F9A}" destId="{A34EA7E9-91F7-4A47-A9B1-86D5890E9C49}" srcOrd="0" destOrd="0" presId="urn:microsoft.com/office/officeart/2005/8/layout/hierarchy6"/>
    <dgm:cxn modelId="{1D945997-BAAB-44FC-B6DF-ADD39EF6C6DC}" type="presOf" srcId="{EE29D9C1-E6B3-482B-9268-73574730336A}" destId="{5FED2598-ADBF-44C9-9CA2-238DDEC28881}" srcOrd="0" destOrd="0" presId="urn:microsoft.com/office/officeart/2005/8/layout/hierarchy6"/>
    <dgm:cxn modelId="{CC18039F-7087-42C1-9AA5-F710B849A762}" type="presOf" srcId="{97FB3C4F-3F1F-4D7C-9AF2-06D08F6ABDFC}" destId="{DFBCAFBC-A005-4225-A0E5-CEC26733D0CA}" srcOrd="0" destOrd="0" presId="urn:microsoft.com/office/officeart/2005/8/layout/hierarchy6"/>
    <dgm:cxn modelId="{12BF78A8-2DE9-4F66-82F5-4DB1CDE9EC5C}" type="presOf" srcId="{1F5E1D0A-1CC5-4687-AED9-161CBB0A908E}" destId="{5E9037F0-02F4-4FF2-B228-55F650D963B2}" srcOrd="0" destOrd="0" presId="urn:microsoft.com/office/officeart/2005/8/layout/hierarchy6"/>
    <dgm:cxn modelId="{5CB20AAA-FCE4-4758-9D21-5D57E5D17FFF}" type="presOf" srcId="{1BD7E3BA-720A-4B35-BFDF-23AB63A82548}" destId="{6F83C9F2-BF03-4BB6-859B-7BDE45BE8649}" srcOrd="0" destOrd="0" presId="urn:microsoft.com/office/officeart/2005/8/layout/hierarchy6"/>
    <dgm:cxn modelId="{505E75B8-9E0C-4FD0-9858-438F74E79D29}" srcId="{1F5E1D0A-1CC5-4687-AED9-161CBB0A908E}" destId="{3CE0D3A2-DF57-4E30-961F-BBC17AB978AF}" srcOrd="1" destOrd="0" parTransId="{592B0B01-BBD5-4170-9F95-07477007CC92}" sibTransId="{8829E755-2771-4091-A554-BEB5059AD441}"/>
    <dgm:cxn modelId="{D72992C2-8E6F-4FF6-97B1-B6D56F2F57B0}" srcId="{3CE0D3A2-DF57-4E30-961F-BBC17AB978AF}" destId="{14DE83C5-30BE-4D2D-804F-9DD4065E06D9}" srcOrd="0" destOrd="0" parTransId="{EE29D9C1-E6B3-482B-9268-73574730336A}" sibTransId="{2F646912-1CB1-4D15-B4DE-D0A9A920D2E1}"/>
    <dgm:cxn modelId="{185A35C3-7243-403F-BBC8-90E6CADC4713}" type="presOf" srcId="{AECB34AC-5327-488D-9472-841FE07200AA}" destId="{85A1D5A5-6233-4FBE-AC62-251BF8417DBF}" srcOrd="0" destOrd="0" presId="urn:microsoft.com/office/officeart/2005/8/layout/hierarchy6"/>
    <dgm:cxn modelId="{CA2CA7C7-6CF5-4164-B5C1-BD3D38346491}" type="presOf" srcId="{E71B7539-62CC-4C9E-8CEE-A1913BACED05}" destId="{654FCE2B-EFA7-47F0-BD7C-0CD31064947C}" srcOrd="0" destOrd="0" presId="urn:microsoft.com/office/officeart/2005/8/layout/hierarchy6"/>
    <dgm:cxn modelId="{D168D2E1-7103-4C40-B7C3-D5D5CC207B7C}" type="presOf" srcId="{E3684B51-2DC3-491D-9BAE-3D88D9D5468C}" destId="{E6AECC25-6B1E-4495-8920-A51E5B4C531C}" srcOrd="0" destOrd="0" presId="urn:microsoft.com/office/officeart/2005/8/layout/hierarchy6"/>
    <dgm:cxn modelId="{E3647DEF-58B9-4584-AA62-4FAFFF1B25A7}" srcId="{3CE0D3A2-DF57-4E30-961F-BBC17AB978AF}" destId="{D0C0D36D-FF7E-4C92-8299-39179E4A3801}" srcOrd="1" destOrd="0" parTransId="{AECB34AC-5327-488D-9472-841FE07200AA}" sibTransId="{5CAD143C-074A-454B-861F-44B819583D91}"/>
    <dgm:cxn modelId="{4BD74DF1-BFA7-4138-9823-1FC404EEA04B}" type="presOf" srcId="{592B0B01-BBD5-4170-9F95-07477007CC92}" destId="{98E546D6-E1CD-4FC9-9FAA-5708ADD3D463}" srcOrd="0" destOrd="0" presId="urn:microsoft.com/office/officeart/2005/8/layout/hierarchy6"/>
    <dgm:cxn modelId="{E051DD9E-F8B2-440A-A32C-6F48ACB28E11}" type="presParOf" srcId="{654FCE2B-EFA7-47F0-BD7C-0CD31064947C}" destId="{08E5BE53-DED7-4BF1-BC88-853194BD4E10}" srcOrd="0" destOrd="0" presId="urn:microsoft.com/office/officeart/2005/8/layout/hierarchy6"/>
    <dgm:cxn modelId="{886556CF-232B-427D-AE84-626706A463F7}" type="presParOf" srcId="{08E5BE53-DED7-4BF1-BC88-853194BD4E10}" destId="{0B80E9CA-48BC-4832-869D-8058A2E18F45}" srcOrd="0" destOrd="0" presId="urn:microsoft.com/office/officeart/2005/8/layout/hierarchy6"/>
    <dgm:cxn modelId="{463B27F5-D211-469B-A121-110C1FE07736}" type="presParOf" srcId="{0B80E9CA-48BC-4832-869D-8058A2E18F45}" destId="{B31042D4-266B-4C0D-B2C2-615B2DFB2739}" srcOrd="0" destOrd="0" presId="urn:microsoft.com/office/officeart/2005/8/layout/hierarchy6"/>
    <dgm:cxn modelId="{16F88C81-C5D8-4DBB-A998-4EACDE6EF638}" type="presParOf" srcId="{B31042D4-266B-4C0D-B2C2-615B2DFB2739}" destId="{5E9037F0-02F4-4FF2-B228-55F650D963B2}" srcOrd="0" destOrd="0" presId="urn:microsoft.com/office/officeart/2005/8/layout/hierarchy6"/>
    <dgm:cxn modelId="{1501C142-A684-40E2-B183-0F66CC888616}" type="presParOf" srcId="{B31042D4-266B-4C0D-B2C2-615B2DFB2739}" destId="{E9914B0C-DA9C-4E8C-8D9D-772A145C892C}" srcOrd="1" destOrd="0" presId="urn:microsoft.com/office/officeart/2005/8/layout/hierarchy6"/>
    <dgm:cxn modelId="{9D63E60D-D8E2-4BF1-803E-48C31F0E3EF6}" type="presParOf" srcId="{E9914B0C-DA9C-4E8C-8D9D-772A145C892C}" destId="{A34EA7E9-91F7-4A47-A9B1-86D5890E9C49}" srcOrd="0" destOrd="0" presId="urn:microsoft.com/office/officeart/2005/8/layout/hierarchy6"/>
    <dgm:cxn modelId="{1279952D-9B26-41F4-BAE8-E1B84AD75586}" type="presParOf" srcId="{E9914B0C-DA9C-4E8C-8D9D-772A145C892C}" destId="{9405829A-97A2-41F6-BD72-67818D0E6DEE}" srcOrd="1" destOrd="0" presId="urn:microsoft.com/office/officeart/2005/8/layout/hierarchy6"/>
    <dgm:cxn modelId="{9E3C5F3B-B363-4085-8BAE-7DD722BE3D86}" type="presParOf" srcId="{9405829A-97A2-41F6-BD72-67818D0E6DEE}" destId="{BB0D6C66-AC82-4C3C-AE7B-DA39A55F0B8D}" srcOrd="0" destOrd="0" presId="urn:microsoft.com/office/officeart/2005/8/layout/hierarchy6"/>
    <dgm:cxn modelId="{19849506-0118-4186-84BE-C9DED5ED6108}" type="presParOf" srcId="{9405829A-97A2-41F6-BD72-67818D0E6DEE}" destId="{C3CF76D0-F036-42A9-8E6F-CEF41D98EDD4}" srcOrd="1" destOrd="0" presId="urn:microsoft.com/office/officeart/2005/8/layout/hierarchy6"/>
    <dgm:cxn modelId="{A9A61A26-C270-4661-AE93-3A753A94FCA4}" type="presParOf" srcId="{C3CF76D0-F036-42A9-8E6F-CEF41D98EDD4}" destId="{E6AECC25-6B1E-4495-8920-A51E5B4C531C}" srcOrd="0" destOrd="0" presId="urn:microsoft.com/office/officeart/2005/8/layout/hierarchy6"/>
    <dgm:cxn modelId="{A419A862-873A-4BC3-B7DA-63F3603B3F33}" type="presParOf" srcId="{C3CF76D0-F036-42A9-8E6F-CEF41D98EDD4}" destId="{D372694F-E89F-400E-8956-AEAC5D8EE2BB}" srcOrd="1" destOrd="0" presId="urn:microsoft.com/office/officeart/2005/8/layout/hierarchy6"/>
    <dgm:cxn modelId="{0B6F8249-AC7E-4104-834D-715F9A8C90EB}" type="presParOf" srcId="{D372694F-E89F-400E-8956-AEAC5D8EE2BB}" destId="{C1D37592-A243-45FE-A719-02375AA346C9}" srcOrd="0" destOrd="0" presId="urn:microsoft.com/office/officeart/2005/8/layout/hierarchy6"/>
    <dgm:cxn modelId="{6F91055A-F982-49CF-9715-0F3842D721C0}" type="presParOf" srcId="{D372694F-E89F-400E-8956-AEAC5D8EE2BB}" destId="{6B6CA3E7-D173-4997-831D-333004ACDDF3}" srcOrd="1" destOrd="0" presId="urn:microsoft.com/office/officeart/2005/8/layout/hierarchy6"/>
    <dgm:cxn modelId="{3EEC8CA2-60F9-469E-86CE-026FC11D318F}" type="presParOf" srcId="{6B6CA3E7-D173-4997-831D-333004ACDDF3}" destId="{DFBCAFBC-A005-4225-A0E5-CEC26733D0CA}" srcOrd="0" destOrd="0" presId="urn:microsoft.com/office/officeart/2005/8/layout/hierarchy6"/>
    <dgm:cxn modelId="{28B1C93E-96AE-4591-8012-99323D6BFA54}" type="presParOf" srcId="{6B6CA3E7-D173-4997-831D-333004ACDDF3}" destId="{1DEA292A-91BB-426F-A1F9-0930BE30875E}" srcOrd="1" destOrd="0" presId="urn:microsoft.com/office/officeart/2005/8/layout/hierarchy6"/>
    <dgm:cxn modelId="{BB3B0D85-E8D6-4F65-A354-6E8A98D41D81}" type="presParOf" srcId="{1DEA292A-91BB-426F-A1F9-0930BE30875E}" destId="{D334B1D3-C8C2-439E-A872-24F4FBC4FCE4}" srcOrd="0" destOrd="0" presId="urn:microsoft.com/office/officeart/2005/8/layout/hierarchy6"/>
    <dgm:cxn modelId="{3AB6A473-DBB8-4921-A4F5-246AF6FC2CFB}" type="presParOf" srcId="{1DEA292A-91BB-426F-A1F9-0930BE30875E}" destId="{BC4C3EE0-E2D0-411B-8797-A4E1AD70BCD1}" srcOrd="1" destOrd="0" presId="urn:microsoft.com/office/officeart/2005/8/layout/hierarchy6"/>
    <dgm:cxn modelId="{9E9428FA-6B32-4526-8AB9-A1FCBBC90D2C}" type="presParOf" srcId="{6B6CA3E7-D173-4997-831D-333004ACDDF3}" destId="{091C3BC8-A0A0-4A58-86CF-46D6A0A92BA1}" srcOrd="2" destOrd="0" presId="urn:microsoft.com/office/officeart/2005/8/layout/hierarchy6"/>
    <dgm:cxn modelId="{955A34B6-93FA-4BA9-9147-4F5F4582069C}" type="presParOf" srcId="{6B6CA3E7-D173-4997-831D-333004ACDDF3}" destId="{F1B6117B-C0F3-403E-B5DB-D807CE87F947}" srcOrd="3" destOrd="0" presId="urn:microsoft.com/office/officeart/2005/8/layout/hierarchy6"/>
    <dgm:cxn modelId="{3E7D2DD1-4C84-4316-B571-AA67E7B3529B}" type="presParOf" srcId="{F1B6117B-C0F3-403E-B5DB-D807CE87F947}" destId="{D221D420-1C38-44F8-B7ED-CE10CF6B3533}" srcOrd="0" destOrd="0" presId="urn:microsoft.com/office/officeart/2005/8/layout/hierarchy6"/>
    <dgm:cxn modelId="{95FED51A-9D73-4781-B9CC-60682730AC1C}" type="presParOf" srcId="{F1B6117B-C0F3-403E-B5DB-D807CE87F947}" destId="{3DCF3243-2605-467E-BFE6-0CA150A98B43}" srcOrd="1" destOrd="0" presId="urn:microsoft.com/office/officeart/2005/8/layout/hierarchy6"/>
    <dgm:cxn modelId="{C81FC694-8178-4B8B-8441-173EEA1AB3AD}" type="presParOf" srcId="{C3CF76D0-F036-42A9-8E6F-CEF41D98EDD4}" destId="{9E8BEEB1-5D56-4A0F-A4D7-2EB3AF7CAE69}" srcOrd="2" destOrd="0" presId="urn:microsoft.com/office/officeart/2005/8/layout/hierarchy6"/>
    <dgm:cxn modelId="{51C59861-DB01-4D53-BBCF-3EE4D3250C40}" type="presParOf" srcId="{C3CF76D0-F036-42A9-8E6F-CEF41D98EDD4}" destId="{07F609EC-A425-4E6D-B424-A461701C36C4}" srcOrd="3" destOrd="0" presId="urn:microsoft.com/office/officeart/2005/8/layout/hierarchy6"/>
    <dgm:cxn modelId="{6E1DA7E7-9919-4456-9C05-5C62BAC5A0A0}" type="presParOf" srcId="{07F609EC-A425-4E6D-B424-A461701C36C4}" destId="{6F83C9F2-BF03-4BB6-859B-7BDE45BE8649}" srcOrd="0" destOrd="0" presId="urn:microsoft.com/office/officeart/2005/8/layout/hierarchy6"/>
    <dgm:cxn modelId="{D02D57CA-66A6-427A-A3CA-626F8CC82F2C}" type="presParOf" srcId="{07F609EC-A425-4E6D-B424-A461701C36C4}" destId="{A0CDCDDE-2641-4435-A9E1-62755EFF0B0B}" srcOrd="1" destOrd="0" presId="urn:microsoft.com/office/officeart/2005/8/layout/hierarchy6"/>
    <dgm:cxn modelId="{7BB1B08B-5B1F-47B4-9E5B-688175F48F72}" type="presParOf" srcId="{E9914B0C-DA9C-4E8C-8D9D-772A145C892C}" destId="{98E546D6-E1CD-4FC9-9FAA-5708ADD3D463}" srcOrd="2" destOrd="0" presId="urn:microsoft.com/office/officeart/2005/8/layout/hierarchy6"/>
    <dgm:cxn modelId="{CC920BCE-E95F-4103-B56D-FA3CA8D216DA}" type="presParOf" srcId="{E9914B0C-DA9C-4E8C-8D9D-772A145C892C}" destId="{5B2D8871-3E99-4690-A183-B4E2FA28B4A3}" srcOrd="3" destOrd="0" presId="urn:microsoft.com/office/officeart/2005/8/layout/hierarchy6"/>
    <dgm:cxn modelId="{912A2C22-6B03-4A7B-948B-3BCFDC34461B}" type="presParOf" srcId="{5B2D8871-3E99-4690-A183-B4E2FA28B4A3}" destId="{D668D209-AAD6-41FD-93BA-BCD7BE506BB9}" srcOrd="0" destOrd="0" presId="urn:microsoft.com/office/officeart/2005/8/layout/hierarchy6"/>
    <dgm:cxn modelId="{F9E88DCD-44AF-4DD0-BA7D-43B93F0C87CC}" type="presParOf" srcId="{5B2D8871-3E99-4690-A183-B4E2FA28B4A3}" destId="{8314277E-ABD2-4AA5-8A55-E80887390CE2}" srcOrd="1" destOrd="0" presId="urn:microsoft.com/office/officeart/2005/8/layout/hierarchy6"/>
    <dgm:cxn modelId="{AEFD9906-DF56-4750-98CA-AE27532F7445}" type="presParOf" srcId="{8314277E-ABD2-4AA5-8A55-E80887390CE2}" destId="{5FED2598-ADBF-44C9-9CA2-238DDEC28881}" srcOrd="0" destOrd="0" presId="urn:microsoft.com/office/officeart/2005/8/layout/hierarchy6"/>
    <dgm:cxn modelId="{5910F1D0-DA57-4D0A-B984-01BD5C92D86D}" type="presParOf" srcId="{8314277E-ABD2-4AA5-8A55-E80887390CE2}" destId="{EA27275A-9632-42FD-9FF4-EC6742C3305D}" srcOrd="1" destOrd="0" presId="urn:microsoft.com/office/officeart/2005/8/layout/hierarchy6"/>
    <dgm:cxn modelId="{5AC890D0-720F-4FBD-B9AD-0F5A496E20DB}" type="presParOf" srcId="{EA27275A-9632-42FD-9FF4-EC6742C3305D}" destId="{E9B3F34C-020E-421A-A8A9-C9704CE83014}" srcOrd="0" destOrd="0" presId="urn:microsoft.com/office/officeart/2005/8/layout/hierarchy6"/>
    <dgm:cxn modelId="{C4FA9E50-8F56-4FF4-8D34-4CC584A763E7}" type="presParOf" srcId="{EA27275A-9632-42FD-9FF4-EC6742C3305D}" destId="{6033A5E7-C59D-43AA-8A32-F2476C9156A5}" srcOrd="1" destOrd="0" presId="urn:microsoft.com/office/officeart/2005/8/layout/hierarchy6"/>
    <dgm:cxn modelId="{F5AEDA47-22F2-45F7-93AF-EB3C1B99C9DB}" type="presParOf" srcId="{8314277E-ABD2-4AA5-8A55-E80887390CE2}" destId="{85A1D5A5-6233-4FBE-AC62-251BF8417DBF}" srcOrd="2" destOrd="0" presId="urn:microsoft.com/office/officeart/2005/8/layout/hierarchy6"/>
    <dgm:cxn modelId="{FD435FE2-1FAA-4C91-9C01-B067A02FC8D5}" type="presParOf" srcId="{8314277E-ABD2-4AA5-8A55-E80887390CE2}" destId="{C8D0C368-CB3E-40D5-8C6B-53BE8610EDD1}" srcOrd="3" destOrd="0" presId="urn:microsoft.com/office/officeart/2005/8/layout/hierarchy6"/>
    <dgm:cxn modelId="{C588EBF8-6F6E-4C3D-93AE-496280915785}" type="presParOf" srcId="{C8D0C368-CB3E-40D5-8C6B-53BE8610EDD1}" destId="{792AF383-C742-4C72-9609-59B5FC4E3D50}" srcOrd="0" destOrd="0" presId="urn:microsoft.com/office/officeart/2005/8/layout/hierarchy6"/>
    <dgm:cxn modelId="{C8AA0BFF-72E2-4140-B2DF-C602404BD267}" type="presParOf" srcId="{C8D0C368-CB3E-40D5-8C6B-53BE8610EDD1}" destId="{DBC03A59-A87F-444A-A5A7-5E55455146E2}" srcOrd="1" destOrd="0" presId="urn:microsoft.com/office/officeart/2005/8/layout/hierarchy6"/>
    <dgm:cxn modelId="{E812766B-A7E5-477F-B998-A33DE04FB56B}" type="presParOf" srcId="{654FCE2B-EFA7-47F0-BD7C-0CD31064947C}" destId="{6BF38534-47F2-4A57-B0BA-F88F3F697D00}"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9037F0-02F4-4FF2-B228-55F650D963B2}">
      <dsp:nvSpPr>
        <dsp:cNvPr id="0" name=""/>
        <dsp:cNvSpPr/>
      </dsp:nvSpPr>
      <dsp:spPr>
        <a:xfrm>
          <a:off x="4211891" y="1304"/>
          <a:ext cx="1186904" cy="79126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Data Mining / Machine Learning</a:t>
          </a:r>
        </a:p>
      </dsp:txBody>
      <dsp:txXfrm>
        <a:off x="4235066" y="24479"/>
        <a:ext cx="1140554" cy="744919"/>
      </dsp:txXfrm>
    </dsp:sp>
    <dsp:sp modelId="{A34EA7E9-91F7-4A47-A9B1-86D5890E9C49}">
      <dsp:nvSpPr>
        <dsp:cNvPr id="0" name=""/>
        <dsp:cNvSpPr/>
      </dsp:nvSpPr>
      <dsp:spPr>
        <a:xfrm>
          <a:off x="2203079" y="792573"/>
          <a:ext cx="2602263" cy="231019"/>
        </a:xfrm>
        <a:custGeom>
          <a:avLst/>
          <a:gdLst/>
          <a:ahLst/>
          <a:cxnLst/>
          <a:rect l="0" t="0" r="0" b="0"/>
          <a:pathLst>
            <a:path>
              <a:moveTo>
                <a:pt x="2602263" y="0"/>
              </a:moveTo>
              <a:lnTo>
                <a:pt x="2602263" y="115509"/>
              </a:lnTo>
              <a:lnTo>
                <a:pt x="0" y="115509"/>
              </a:lnTo>
              <a:lnTo>
                <a:pt x="0" y="23101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B0D6C66-AC82-4C3C-AE7B-DA39A55F0B8D}">
      <dsp:nvSpPr>
        <dsp:cNvPr id="0" name=""/>
        <dsp:cNvSpPr/>
      </dsp:nvSpPr>
      <dsp:spPr>
        <a:xfrm>
          <a:off x="1609627" y="1023592"/>
          <a:ext cx="1186904" cy="79126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Supervised Learning</a:t>
          </a:r>
        </a:p>
      </dsp:txBody>
      <dsp:txXfrm>
        <a:off x="1632802" y="1046767"/>
        <a:ext cx="1140554" cy="744919"/>
      </dsp:txXfrm>
    </dsp:sp>
    <dsp:sp modelId="{E6AECC25-6B1E-4495-8920-A51E5B4C531C}">
      <dsp:nvSpPr>
        <dsp:cNvPr id="0" name=""/>
        <dsp:cNvSpPr/>
      </dsp:nvSpPr>
      <dsp:spPr>
        <a:xfrm>
          <a:off x="1003582" y="1814862"/>
          <a:ext cx="1199497" cy="451189"/>
        </a:xfrm>
        <a:custGeom>
          <a:avLst/>
          <a:gdLst/>
          <a:ahLst/>
          <a:cxnLst/>
          <a:rect l="0" t="0" r="0" b="0"/>
          <a:pathLst>
            <a:path>
              <a:moveTo>
                <a:pt x="1199497" y="0"/>
              </a:moveTo>
              <a:lnTo>
                <a:pt x="1199497" y="225594"/>
              </a:lnTo>
              <a:lnTo>
                <a:pt x="0" y="225594"/>
              </a:lnTo>
              <a:lnTo>
                <a:pt x="0" y="45118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1D37592-A243-45FE-A719-02375AA346C9}">
      <dsp:nvSpPr>
        <dsp:cNvPr id="0" name=""/>
        <dsp:cNvSpPr/>
      </dsp:nvSpPr>
      <dsp:spPr>
        <a:xfrm>
          <a:off x="410130" y="2266052"/>
          <a:ext cx="1186904" cy="79126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Regression</a:t>
          </a:r>
        </a:p>
      </dsp:txBody>
      <dsp:txXfrm>
        <a:off x="433305" y="2289227"/>
        <a:ext cx="1140554" cy="744919"/>
      </dsp:txXfrm>
    </dsp:sp>
    <dsp:sp modelId="{DFBCAFBC-A005-4225-A0E5-CEC26733D0CA}">
      <dsp:nvSpPr>
        <dsp:cNvPr id="0" name=""/>
        <dsp:cNvSpPr/>
      </dsp:nvSpPr>
      <dsp:spPr>
        <a:xfrm>
          <a:off x="593452" y="3057321"/>
          <a:ext cx="410130" cy="268618"/>
        </a:xfrm>
        <a:custGeom>
          <a:avLst/>
          <a:gdLst/>
          <a:ahLst/>
          <a:cxnLst/>
          <a:rect l="0" t="0" r="0" b="0"/>
          <a:pathLst>
            <a:path>
              <a:moveTo>
                <a:pt x="410130" y="0"/>
              </a:moveTo>
              <a:lnTo>
                <a:pt x="410130" y="134309"/>
              </a:lnTo>
              <a:lnTo>
                <a:pt x="0" y="134309"/>
              </a:lnTo>
              <a:lnTo>
                <a:pt x="0" y="26861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334B1D3-C8C2-439E-A872-24F4FBC4FCE4}">
      <dsp:nvSpPr>
        <dsp:cNvPr id="0" name=""/>
        <dsp:cNvSpPr/>
      </dsp:nvSpPr>
      <dsp:spPr>
        <a:xfrm>
          <a:off x="0" y="3325940"/>
          <a:ext cx="1186904" cy="79126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Linear Regression</a:t>
          </a:r>
        </a:p>
      </dsp:txBody>
      <dsp:txXfrm>
        <a:off x="23175" y="3349115"/>
        <a:ext cx="1140554" cy="744919"/>
      </dsp:txXfrm>
    </dsp:sp>
    <dsp:sp modelId="{091C3BC8-A0A0-4A58-86CF-46D6A0A92BA1}">
      <dsp:nvSpPr>
        <dsp:cNvPr id="0" name=""/>
        <dsp:cNvSpPr/>
      </dsp:nvSpPr>
      <dsp:spPr>
        <a:xfrm>
          <a:off x="1003582" y="3057321"/>
          <a:ext cx="1119238" cy="268618"/>
        </a:xfrm>
        <a:custGeom>
          <a:avLst/>
          <a:gdLst/>
          <a:ahLst/>
          <a:cxnLst/>
          <a:rect l="0" t="0" r="0" b="0"/>
          <a:pathLst>
            <a:path>
              <a:moveTo>
                <a:pt x="0" y="0"/>
              </a:moveTo>
              <a:lnTo>
                <a:pt x="0" y="134309"/>
              </a:lnTo>
              <a:lnTo>
                <a:pt x="1119238" y="134309"/>
              </a:lnTo>
              <a:lnTo>
                <a:pt x="1119238" y="26861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221D420-1C38-44F8-B7ED-CE10CF6B3533}">
      <dsp:nvSpPr>
        <dsp:cNvPr id="0" name=""/>
        <dsp:cNvSpPr/>
      </dsp:nvSpPr>
      <dsp:spPr>
        <a:xfrm>
          <a:off x="1529369" y="3325940"/>
          <a:ext cx="1186904" cy="79126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Nonlinear Regression</a:t>
          </a:r>
        </a:p>
      </dsp:txBody>
      <dsp:txXfrm>
        <a:off x="1552544" y="3349115"/>
        <a:ext cx="1140554" cy="744919"/>
      </dsp:txXfrm>
    </dsp:sp>
    <dsp:sp modelId="{9E8BEEB1-5D56-4A0F-A4D7-2EB3AF7CAE69}">
      <dsp:nvSpPr>
        <dsp:cNvPr id="0" name=""/>
        <dsp:cNvSpPr/>
      </dsp:nvSpPr>
      <dsp:spPr>
        <a:xfrm>
          <a:off x="2203079" y="1814862"/>
          <a:ext cx="1195746" cy="476819"/>
        </a:xfrm>
        <a:custGeom>
          <a:avLst/>
          <a:gdLst/>
          <a:ahLst/>
          <a:cxnLst/>
          <a:rect l="0" t="0" r="0" b="0"/>
          <a:pathLst>
            <a:path>
              <a:moveTo>
                <a:pt x="0" y="0"/>
              </a:moveTo>
              <a:lnTo>
                <a:pt x="0" y="238409"/>
              </a:lnTo>
              <a:lnTo>
                <a:pt x="1195746" y="238409"/>
              </a:lnTo>
              <a:lnTo>
                <a:pt x="1195746" y="47681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83C9F2-BF03-4BB6-859B-7BDE45BE8649}">
      <dsp:nvSpPr>
        <dsp:cNvPr id="0" name=""/>
        <dsp:cNvSpPr/>
      </dsp:nvSpPr>
      <dsp:spPr>
        <a:xfrm>
          <a:off x="2805374" y="2291681"/>
          <a:ext cx="1186904" cy="79126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Classification</a:t>
          </a:r>
        </a:p>
      </dsp:txBody>
      <dsp:txXfrm>
        <a:off x="2828549" y="2314856"/>
        <a:ext cx="1140554" cy="744919"/>
      </dsp:txXfrm>
    </dsp:sp>
    <dsp:sp modelId="{98E546D6-E1CD-4FC9-9FAA-5708ADD3D463}">
      <dsp:nvSpPr>
        <dsp:cNvPr id="0" name=""/>
        <dsp:cNvSpPr/>
      </dsp:nvSpPr>
      <dsp:spPr>
        <a:xfrm>
          <a:off x="4805343" y="792573"/>
          <a:ext cx="2367399" cy="245705"/>
        </a:xfrm>
        <a:custGeom>
          <a:avLst/>
          <a:gdLst/>
          <a:ahLst/>
          <a:cxnLst/>
          <a:rect l="0" t="0" r="0" b="0"/>
          <a:pathLst>
            <a:path>
              <a:moveTo>
                <a:pt x="0" y="0"/>
              </a:moveTo>
              <a:lnTo>
                <a:pt x="0" y="122852"/>
              </a:lnTo>
              <a:lnTo>
                <a:pt x="2367399" y="122852"/>
              </a:lnTo>
              <a:lnTo>
                <a:pt x="2367399" y="24570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668D209-AAD6-41FD-93BA-BCD7BE506BB9}">
      <dsp:nvSpPr>
        <dsp:cNvPr id="0" name=""/>
        <dsp:cNvSpPr/>
      </dsp:nvSpPr>
      <dsp:spPr>
        <a:xfrm>
          <a:off x="6579291" y="1038278"/>
          <a:ext cx="1186904" cy="79126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Unsupervised</a:t>
          </a:r>
        </a:p>
        <a:p>
          <a:pPr marL="0" lvl="0" indent="0" algn="ctr" defTabSz="622300">
            <a:lnSpc>
              <a:spcPct val="90000"/>
            </a:lnSpc>
            <a:spcBef>
              <a:spcPct val="0"/>
            </a:spcBef>
            <a:spcAft>
              <a:spcPct val="35000"/>
            </a:spcAft>
            <a:buNone/>
          </a:pPr>
          <a:r>
            <a:rPr lang="en-US" sz="1400" kern="1200" dirty="0"/>
            <a:t>Learning</a:t>
          </a:r>
        </a:p>
      </dsp:txBody>
      <dsp:txXfrm>
        <a:off x="6602466" y="1061453"/>
        <a:ext cx="1140554" cy="744919"/>
      </dsp:txXfrm>
    </dsp:sp>
    <dsp:sp modelId="{5FED2598-ADBF-44C9-9CA2-238DDEC28881}">
      <dsp:nvSpPr>
        <dsp:cNvPr id="0" name=""/>
        <dsp:cNvSpPr/>
      </dsp:nvSpPr>
      <dsp:spPr>
        <a:xfrm>
          <a:off x="6061599" y="1829548"/>
          <a:ext cx="1111144" cy="458722"/>
        </a:xfrm>
        <a:custGeom>
          <a:avLst/>
          <a:gdLst/>
          <a:ahLst/>
          <a:cxnLst/>
          <a:rect l="0" t="0" r="0" b="0"/>
          <a:pathLst>
            <a:path>
              <a:moveTo>
                <a:pt x="1111144" y="0"/>
              </a:moveTo>
              <a:lnTo>
                <a:pt x="1111144" y="229361"/>
              </a:lnTo>
              <a:lnTo>
                <a:pt x="0" y="229361"/>
              </a:lnTo>
              <a:lnTo>
                <a:pt x="0" y="45872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9B3F34C-020E-421A-A8A9-C9704CE83014}">
      <dsp:nvSpPr>
        <dsp:cNvPr id="0" name=""/>
        <dsp:cNvSpPr/>
      </dsp:nvSpPr>
      <dsp:spPr>
        <a:xfrm>
          <a:off x="5468146" y="2288270"/>
          <a:ext cx="1186904" cy="79126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Clustering</a:t>
          </a:r>
        </a:p>
      </dsp:txBody>
      <dsp:txXfrm>
        <a:off x="5491321" y="2311445"/>
        <a:ext cx="1140554" cy="744919"/>
      </dsp:txXfrm>
    </dsp:sp>
    <dsp:sp modelId="{85A1D5A5-6233-4FBE-AC62-251BF8417DBF}">
      <dsp:nvSpPr>
        <dsp:cNvPr id="0" name=""/>
        <dsp:cNvSpPr/>
      </dsp:nvSpPr>
      <dsp:spPr>
        <a:xfrm>
          <a:off x="7172743" y="1829548"/>
          <a:ext cx="892302" cy="447344"/>
        </a:xfrm>
        <a:custGeom>
          <a:avLst/>
          <a:gdLst/>
          <a:ahLst/>
          <a:cxnLst/>
          <a:rect l="0" t="0" r="0" b="0"/>
          <a:pathLst>
            <a:path>
              <a:moveTo>
                <a:pt x="0" y="0"/>
              </a:moveTo>
              <a:lnTo>
                <a:pt x="0" y="223672"/>
              </a:lnTo>
              <a:lnTo>
                <a:pt x="892302" y="223672"/>
              </a:lnTo>
              <a:lnTo>
                <a:pt x="892302" y="44734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92AF383-C742-4C72-9609-59B5FC4E3D50}">
      <dsp:nvSpPr>
        <dsp:cNvPr id="0" name=""/>
        <dsp:cNvSpPr/>
      </dsp:nvSpPr>
      <dsp:spPr>
        <a:xfrm>
          <a:off x="7471593" y="2276892"/>
          <a:ext cx="1186904" cy="79126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Association Rules</a:t>
          </a:r>
        </a:p>
      </dsp:txBody>
      <dsp:txXfrm>
        <a:off x="7494768" y="2300067"/>
        <a:ext cx="1140554" cy="74491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5.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6.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9.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75B9CBEE-2FB7-4D9B-B3FB-48894CD700CB}" type="datetimeFigureOut">
              <a:rPr lang="en-US"/>
              <a:pPr>
                <a:defRPr/>
              </a:pPr>
              <a:t>9/17/2019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9FC5C2F7-2005-47AF-8BE4-9A9052D79689}" type="slidenum">
              <a:rPr lang="en-US"/>
              <a:pPr>
                <a:defRPr/>
              </a:pPr>
              <a:t>‹#›</a:t>
            </a:fld>
            <a:endParaRPr lang="en-US"/>
          </a:p>
        </p:txBody>
      </p:sp>
    </p:spTree>
    <p:extLst>
      <p:ext uri="{BB962C8B-B14F-4D97-AF65-F5344CB8AC3E}">
        <p14:creationId xmlns:p14="http://schemas.microsoft.com/office/powerpoint/2010/main" val="412670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DBF9E9B2-3F68-4BAE-B101-5957F004F3CB}" type="datetimeFigureOut">
              <a:rPr lang="en-US"/>
              <a:pPr>
                <a:defRPr/>
              </a:pPr>
              <a:t>9/17/2019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FBAEE3C3-45FE-478B-9CB1-2AC33B467A86}" type="slidenum">
              <a:rPr lang="en-US"/>
              <a:pPr>
                <a:defRPr/>
              </a:pPr>
              <a:t>‹#›</a:t>
            </a:fld>
            <a:endParaRPr lang="en-US"/>
          </a:p>
        </p:txBody>
      </p:sp>
    </p:spTree>
    <p:extLst>
      <p:ext uri="{BB962C8B-B14F-4D97-AF65-F5344CB8AC3E}">
        <p14:creationId xmlns:p14="http://schemas.microsoft.com/office/powerpoint/2010/main" val="56038487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1026"/>
          <p:cNvSpPr>
            <a:spLocks noGrp="1" noRot="1" noChangeAspect="1" noChangeArrowheads="1" noTextEdit="1"/>
          </p:cNvSpPr>
          <p:nvPr>
            <p:ph type="sldImg"/>
          </p:nvPr>
        </p:nvSpPr>
        <p:spPr bwMode="auto">
          <a:xfrm>
            <a:off x="1147763" y="688975"/>
            <a:ext cx="4567237" cy="3425825"/>
          </a:xfrm>
          <a:solidFill>
            <a:srgbClr val="FFFFFF"/>
          </a:solidFill>
          <a:ln>
            <a:solidFill>
              <a:srgbClr val="000000"/>
            </a:solidFill>
            <a:miter lim="800000"/>
            <a:headEnd/>
            <a:tailEnd/>
          </a:ln>
        </p:spPr>
      </p:sp>
      <p:sp>
        <p:nvSpPr>
          <p:cNvPr id="94211" name="Rectangle 1027"/>
          <p:cNvSpPr>
            <a:spLocks noGrp="1" noChangeArrowheads="1"/>
          </p:cNvSpPr>
          <p:nvPr>
            <p:ph type="body" idx="1"/>
          </p:nvPr>
        </p:nvSpPr>
        <p:spPr bwMode="auto">
          <a:xfrm>
            <a:off x="914400" y="4343400"/>
            <a:ext cx="5029200" cy="4111625"/>
          </a:xfrm>
          <a:solidFill>
            <a:srgbClr val="FFFFFF"/>
          </a:solidFill>
          <a:ln>
            <a:solidFill>
              <a:srgbClr val="000000"/>
            </a:solidFill>
            <a:miter lim="800000"/>
            <a:headEnd/>
            <a:tailEnd/>
          </a:ln>
        </p:spPr>
        <p:txBody>
          <a:bodyPr wrap="square" lIns="89868" tIns="44930" rIns="89868" bIns="44930"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fld id="{7E936C25-0673-4F7F-B056-50BEE5AEDE56}" type="slidenum">
              <a:rPr lang="en-US" altLang="en-US">
                <a:latin typeface="Arial" panose="020B0604020202020204" pitchFamily="34" charset="0"/>
              </a:rPr>
              <a:pPr eaLnBrk="1" hangingPunct="1"/>
              <a:t>13</a:t>
            </a:fld>
            <a:endParaRPr lang="en-US" altLang="en-US">
              <a:latin typeface="Arial" panose="020B0604020202020204" pitchFamily="34" charset="0"/>
            </a:endParaRPr>
          </a:p>
        </p:txBody>
      </p:sp>
      <p:sp>
        <p:nvSpPr>
          <p:cNvPr id="132099" name="Rectangle 2"/>
          <p:cNvSpPr>
            <a:spLocks noGrp="1" noRot="1" noChangeAspect="1" noChangeArrowheads="1" noTextEdit="1"/>
          </p:cNvSpPr>
          <p:nvPr>
            <p:ph type="sldImg"/>
          </p:nvPr>
        </p:nvSpPr>
        <p:spPr bwMode="auto">
          <a:xfrm>
            <a:off x="1144588" y="685800"/>
            <a:ext cx="4570412"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210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62146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defRPr/>
            </a:pPr>
            <a:fld id="{E6F0542D-3E94-4D70-A1B7-411DD2984E97}" type="slidenum">
              <a:rPr lang="en-US" altLang="en-US">
                <a:solidFill>
                  <a:prstClr val="black"/>
                </a:solidFill>
                <a:latin typeface="Arial" pitchFamily="34" charset="0"/>
              </a:rPr>
              <a:pPr eaLnBrk="1" hangingPunct="1">
                <a:spcBef>
                  <a:spcPct val="0"/>
                </a:spcBef>
                <a:defRPr/>
              </a:pPr>
              <a:t>14</a:t>
            </a:fld>
            <a:endParaRPr lang="en-US" altLang="en-US">
              <a:solidFill>
                <a:prstClr val="black"/>
              </a:solidFill>
              <a:latin typeface="Arial" pitchFamily="34" charset="0"/>
            </a:endParaRPr>
          </a:p>
        </p:txBody>
      </p:sp>
      <p:sp>
        <p:nvSpPr>
          <p:cNvPr id="105475" name="Rectangle 2"/>
          <p:cNvSpPr>
            <a:spLocks noGrp="1" noRot="1" noChangeAspect="1" noChangeArrowheads="1" noTextEdit="1"/>
          </p:cNvSpPr>
          <p:nvPr>
            <p:ph type="sldImg"/>
          </p:nvPr>
        </p:nvSpPr>
        <p:spPr bwMode="auto">
          <a:xfrm>
            <a:off x="1143000" y="685800"/>
            <a:ext cx="4573588"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latin typeface="Arial" pitchFamily="34" charset="0"/>
              <a:cs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fontAlgn="base" hangingPunct="1">
              <a:spcBef>
                <a:spcPct val="0"/>
              </a:spcBef>
              <a:spcAft>
                <a:spcPct val="0"/>
              </a:spcAft>
            </a:pPr>
            <a:fld id="{05F6AE59-9419-4367-A62F-AC6FCCE07A8E}" type="slidenum">
              <a:rPr lang="en-US" altLang="en-US" smtClean="0">
                <a:latin typeface="Arial" pitchFamily="34" charset="0"/>
                <a:cs typeface="Arial" pitchFamily="34" charset="0"/>
              </a:rPr>
              <a:pPr eaLnBrk="1" fontAlgn="base" hangingPunct="1">
                <a:spcBef>
                  <a:spcPct val="0"/>
                </a:spcBef>
                <a:spcAft>
                  <a:spcPct val="0"/>
                </a:spcAft>
              </a:pPr>
              <a:t>15</a:t>
            </a:fld>
            <a:endParaRPr lang="en-US" altLang="en-US">
              <a:latin typeface="Arial" pitchFamily="34" charset="0"/>
              <a:cs typeface="Arial" pitchFamily="34" charset="0"/>
            </a:endParaRPr>
          </a:p>
        </p:txBody>
      </p:sp>
      <p:sp>
        <p:nvSpPr>
          <p:cNvPr id="106499" name="Rectangle 2"/>
          <p:cNvSpPr>
            <a:spLocks noGrp="1" noRot="1" noChangeAspect="1" noChangeArrowheads="1" noTextEdit="1"/>
          </p:cNvSpPr>
          <p:nvPr>
            <p:ph type="sldImg"/>
          </p:nvPr>
        </p:nvSpPr>
        <p:spPr bwMode="auto">
          <a:xfrm>
            <a:off x="1143000" y="685800"/>
            <a:ext cx="4573588"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50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latin typeface="Arial" pitchFamily="34" charset="0"/>
              <a:cs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fontAlgn="base" hangingPunct="1">
              <a:spcBef>
                <a:spcPct val="0"/>
              </a:spcBef>
              <a:spcAft>
                <a:spcPct val="0"/>
              </a:spcAft>
            </a:pPr>
            <a:fld id="{D19DC98F-7F19-4404-8208-689B8E235570}" type="slidenum">
              <a:rPr lang="en-US" altLang="en-US" smtClean="0">
                <a:latin typeface="Arial" pitchFamily="34" charset="0"/>
                <a:cs typeface="Arial" pitchFamily="34" charset="0"/>
              </a:rPr>
              <a:pPr eaLnBrk="1" fontAlgn="base" hangingPunct="1">
                <a:spcBef>
                  <a:spcPct val="0"/>
                </a:spcBef>
                <a:spcAft>
                  <a:spcPct val="0"/>
                </a:spcAft>
              </a:pPr>
              <a:t>16</a:t>
            </a:fld>
            <a:endParaRPr lang="en-US" altLang="en-US">
              <a:latin typeface="Arial" pitchFamily="34" charset="0"/>
              <a:cs typeface="Arial" pitchFamily="34" charset="0"/>
            </a:endParaRPr>
          </a:p>
        </p:txBody>
      </p:sp>
      <p:sp>
        <p:nvSpPr>
          <p:cNvPr id="107523" name="Rectangle 2"/>
          <p:cNvSpPr>
            <a:spLocks noGrp="1" noRot="1" noChangeAspect="1" noChangeArrowheads="1" noTextEdit="1"/>
          </p:cNvSpPr>
          <p:nvPr>
            <p:ph type="sldImg"/>
          </p:nvPr>
        </p:nvSpPr>
        <p:spPr bwMode="auto">
          <a:xfrm>
            <a:off x="1143000" y="685800"/>
            <a:ext cx="4573588"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latin typeface="Arial" pitchFamily="34" charset="0"/>
              <a:cs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fontAlgn="base" hangingPunct="1">
              <a:spcBef>
                <a:spcPct val="0"/>
              </a:spcBef>
              <a:spcAft>
                <a:spcPct val="0"/>
              </a:spcAft>
            </a:pPr>
            <a:fld id="{766B5668-54E1-4FE1-BB22-965054EE33BB}" type="slidenum">
              <a:rPr lang="en-US" altLang="en-US" smtClean="0">
                <a:latin typeface="Arial" pitchFamily="34" charset="0"/>
                <a:cs typeface="Arial" pitchFamily="34" charset="0"/>
              </a:rPr>
              <a:pPr eaLnBrk="1" fontAlgn="base" hangingPunct="1">
                <a:spcBef>
                  <a:spcPct val="0"/>
                </a:spcBef>
                <a:spcAft>
                  <a:spcPct val="0"/>
                </a:spcAft>
              </a:pPr>
              <a:t>17</a:t>
            </a:fld>
            <a:endParaRPr lang="en-US" altLang="en-US">
              <a:latin typeface="Arial" pitchFamily="34" charset="0"/>
              <a:cs typeface="Arial" pitchFamily="34" charset="0"/>
            </a:endParaRPr>
          </a:p>
        </p:txBody>
      </p:sp>
      <p:sp>
        <p:nvSpPr>
          <p:cNvPr id="108547" name="Rectangle 2"/>
          <p:cNvSpPr>
            <a:spLocks noGrp="1" noRot="1" noChangeAspect="1" noChangeArrowheads="1" noTextEdit="1"/>
          </p:cNvSpPr>
          <p:nvPr>
            <p:ph type="sldImg"/>
          </p:nvPr>
        </p:nvSpPr>
        <p:spPr bwMode="auto">
          <a:xfrm>
            <a:off x="1143000" y="685800"/>
            <a:ext cx="4573588"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latin typeface="Arial" pitchFamily="34" charset="0"/>
              <a:cs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fontAlgn="base" hangingPunct="1">
              <a:spcBef>
                <a:spcPct val="0"/>
              </a:spcBef>
              <a:spcAft>
                <a:spcPct val="0"/>
              </a:spcAft>
            </a:pPr>
            <a:fld id="{CF2C5FD4-004C-4C60-9F99-45929733A14B}" type="slidenum">
              <a:rPr lang="en-US" altLang="en-US" smtClean="0">
                <a:latin typeface="Arial" pitchFamily="34" charset="0"/>
                <a:cs typeface="Arial" pitchFamily="34" charset="0"/>
              </a:rPr>
              <a:pPr eaLnBrk="1" fontAlgn="base" hangingPunct="1">
                <a:spcBef>
                  <a:spcPct val="0"/>
                </a:spcBef>
                <a:spcAft>
                  <a:spcPct val="0"/>
                </a:spcAft>
              </a:pPr>
              <a:t>18</a:t>
            </a:fld>
            <a:endParaRPr lang="en-US" altLang="en-US">
              <a:latin typeface="Arial" pitchFamily="34" charset="0"/>
              <a:cs typeface="Arial" pitchFamily="34" charset="0"/>
            </a:endParaRPr>
          </a:p>
        </p:txBody>
      </p:sp>
      <p:sp>
        <p:nvSpPr>
          <p:cNvPr id="109571" name="Rectangle 2"/>
          <p:cNvSpPr>
            <a:spLocks noGrp="1" noRot="1" noChangeAspect="1" noChangeArrowheads="1" noTextEdit="1"/>
          </p:cNvSpPr>
          <p:nvPr>
            <p:ph type="sldImg"/>
          </p:nvPr>
        </p:nvSpPr>
        <p:spPr bwMode="auto">
          <a:xfrm>
            <a:off x="1143000" y="685800"/>
            <a:ext cx="4573588"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957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latin typeface="Arial" pitchFamily="34" charset="0"/>
              <a:cs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fontAlgn="base" hangingPunct="1">
              <a:spcBef>
                <a:spcPct val="0"/>
              </a:spcBef>
              <a:spcAft>
                <a:spcPct val="0"/>
              </a:spcAft>
            </a:pPr>
            <a:fld id="{8F29B3E7-70C1-4CCF-A0DF-15524FE9559F}" type="slidenum">
              <a:rPr lang="en-US" altLang="en-US" smtClean="0">
                <a:latin typeface="Arial" pitchFamily="34" charset="0"/>
                <a:cs typeface="Arial" pitchFamily="34" charset="0"/>
              </a:rPr>
              <a:pPr eaLnBrk="1" fontAlgn="base" hangingPunct="1">
                <a:spcBef>
                  <a:spcPct val="0"/>
                </a:spcBef>
                <a:spcAft>
                  <a:spcPct val="0"/>
                </a:spcAft>
              </a:pPr>
              <a:t>19</a:t>
            </a:fld>
            <a:endParaRPr lang="en-US" altLang="en-US">
              <a:latin typeface="Arial" pitchFamily="34" charset="0"/>
              <a:cs typeface="Arial" pitchFamily="34" charset="0"/>
            </a:endParaRPr>
          </a:p>
        </p:txBody>
      </p:sp>
      <p:sp>
        <p:nvSpPr>
          <p:cNvPr id="110595" name="Rectangle 2"/>
          <p:cNvSpPr>
            <a:spLocks noGrp="1" noRot="1" noChangeAspect="1" noChangeArrowheads="1" noTextEdit="1"/>
          </p:cNvSpPr>
          <p:nvPr>
            <p:ph type="sldImg"/>
          </p:nvPr>
        </p:nvSpPr>
        <p:spPr bwMode="auto">
          <a:xfrm>
            <a:off x="1143000" y="685800"/>
            <a:ext cx="4573588"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latin typeface="Arial" pitchFamily="34" charset="0"/>
              <a:cs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fontAlgn="base" hangingPunct="1">
              <a:spcBef>
                <a:spcPct val="0"/>
              </a:spcBef>
              <a:spcAft>
                <a:spcPct val="0"/>
              </a:spcAft>
            </a:pPr>
            <a:fld id="{6D43A09E-A714-4F3A-A9E2-581284F00CB2}" type="slidenum">
              <a:rPr lang="en-US" altLang="en-US" smtClean="0">
                <a:latin typeface="Arial" pitchFamily="34" charset="0"/>
                <a:cs typeface="Arial" pitchFamily="34" charset="0"/>
              </a:rPr>
              <a:pPr eaLnBrk="1" fontAlgn="base" hangingPunct="1">
                <a:spcBef>
                  <a:spcPct val="0"/>
                </a:spcBef>
                <a:spcAft>
                  <a:spcPct val="0"/>
                </a:spcAft>
              </a:pPr>
              <a:t>20</a:t>
            </a:fld>
            <a:endParaRPr lang="en-US" altLang="en-US">
              <a:latin typeface="Arial" pitchFamily="34" charset="0"/>
              <a:cs typeface="Arial" pitchFamily="34" charset="0"/>
            </a:endParaRPr>
          </a:p>
        </p:txBody>
      </p:sp>
      <p:sp>
        <p:nvSpPr>
          <p:cNvPr id="111619" name="Rectangle 2"/>
          <p:cNvSpPr>
            <a:spLocks noGrp="1" noRot="1" noChangeAspect="1" noChangeArrowheads="1" noTextEdit="1"/>
          </p:cNvSpPr>
          <p:nvPr>
            <p:ph type="sldImg"/>
          </p:nvPr>
        </p:nvSpPr>
        <p:spPr bwMode="auto">
          <a:xfrm>
            <a:off x="1143000" y="685800"/>
            <a:ext cx="4573588"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2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latin typeface="Arial" pitchFamily="34" charset="0"/>
              <a:cs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fontAlgn="base" hangingPunct="1">
              <a:spcBef>
                <a:spcPct val="0"/>
              </a:spcBef>
              <a:spcAft>
                <a:spcPct val="0"/>
              </a:spcAft>
            </a:pPr>
            <a:fld id="{46C39FE4-DA7E-4FA6-8FAB-129B2DA2A7DC}" type="slidenum">
              <a:rPr lang="en-US" altLang="en-US" smtClean="0">
                <a:latin typeface="Arial" pitchFamily="34" charset="0"/>
                <a:cs typeface="Arial" pitchFamily="34" charset="0"/>
              </a:rPr>
              <a:pPr eaLnBrk="1" fontAlgn="base" hangingPunct="1">
                <a:spcBef>
                  <a:spcPct val="0"/>
                </a:spcBef>
                <a:spcAft>
                  <a:spcPct val="0"/>
                </a:spcAft>
              </a:pPr>
              <a:t>21</a:t>
            </a:fld>
            <a:endParaRPr lang="en-US" altLang="en-US">
              <a:latin typeface="Arial" pitchFamily="34" charset="0"/>
              <a:cs typeface="Arial" pitchFamily="34" charset="0"/>
            </a:endParaRPr>
          </a:p>
        </p:txBody>
      </p:sp>
      <p:sp>
        <p:nvSpPr>
          <p:cNvPr id="112643" name="Rectangle 2"/>
          <p:cNvSpPr>
            <a:spLocks noGrp="1" noRot="1" noChangeAspect="1" noChangeArrowheads="1" noTextEdit="1"/>
          </p:cNvSpPr>
          <p:nvPr>
            <p:ph type="sldImg"/>
          </p:nvPr>
        </p:nvSpPr>
        <p:spPr bwMode="auto">
          <a:xfrm>
            <a:off x="1143000" y="685800"/>
            <a:ext cx="4573588"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dirty="0">
                <a:latin typeface="Arial" pitchFamily="34" charset="0"/>
                <a:cs typeface="Arial" pitchFamily="34" charset="0"/>
              </a:rPr>
              <a:t>Bi-classifier </a:t>
            </a:r>
          </a:p>
          <a:p>
            <a:pPr eaLnBrk="1" hangingPunct="1">
              <a:spcBef>
                <a:spcPct val="0"/>
              </a:spcBef>
            </a:pPr>
            <a:r>
              <a:rPr lang="zh-CN" altLang="en-US" dirty="0">
                <a:latin typeface="Arial" pitchFamily="34" charset="0"/>
                <a:cs typeface="Arial" pitchFamily="34" charset="0"/>
              </a:rPr>
              <a:t>线性、二元</a:t>
            </a:r>
            <a:endParaRPr lang="en-US" altLang="en-US" dirty="0">
              <a:latin typeface="Arial" pitchFamily="34" charset="0"/>
              <a:cs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defRPr/>
            </a:pPr>
            <a:fld id="{A93208C4-F23A-4281-8045-4A57623929F3}" type="slidenum">
              <a:rPr lang="en-US" altLang="en-US">
                <a:solidFill>
                  <a:prstClr val="black"/>
                </a:solidFill>
                <a:latin typeface="Arial" pitchFamily="34" charset="0"/>
              </a:rPr>
              <a:pPr eaLnBrk="1" hangingPunct="1">
                <a:spcBef>
                  <a:spcPct val="0"/>
                </a:spcBef>
                <a:defRPr/>
              </a:pPr>
              <a:t>23</a:t>
            </a:fld>
            <a:endParaRPr lang="en-US" altLang="en-US">
              <a:solidFill>
                <a:prstClr val="black"/>
              </a:solidFill>
              <a:latin typeface="Arial" pitchFamily="34" charset="0"/>
            </a:endParaRPr>
          </a:p>
        </p:txBody>
      </p:sp>
      <p:sp>
        <p:nvSpPr>
          <p:cNvPr id="119811" name="Rectangle 2"/>
          <p:cNvSpPr>
            <a:spLocks noGrp="1" noRot="1" noChangeAspect="1" noChangeArrowheads="1" noTextEdit="1"/>
          </p:cNvSpPr>
          <p:nvPr>
            <p:ph type="sldImg"/>
          </p:nvPr>
        </p:nvSpPr>
        <p:spPr bwMode="auto">
          <a:xfrm>
            <a:off x="1143000" y="685800"/>
            <a:ext cx="4573588"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981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latin typeface="Arial" pitchFamily="34" charset="0"/>
              <a:cs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7762" name="Rectangle 6"/>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fontAlgn="base">
              <a:spcBef>
                <a:spcPct val="0"/>
              </a:spcBef>
              <a:spcAft>
                <a:spcPct val="0"/>
              </a:spcAft>
              <a:defRPr>
                <a:solidFill>
                  <a:schemeClr val="tx1"/>
                </a:solidFill>
                <a:latin typeface="Times New Roman" pitchFamily="18" charset="0"/>
              </a:defRPr>
            </a:lvl6pPr>
            <a:lvl7pPr marL="2971800" indent="-228600" fontAlgn="base">
              <a:spcBef>
                <a:spcPct val="0"/>
              </a:spcBef>
              <a:spcAft>
                <a:spcPct val="0"/>
              </a:spcAft>
              <a:defRPr>
                <a:solidFill>
                  <a:schemeClr val="tx1"/>
                </a:solidFill>
                <a:latin typeface="Times New Roman" pitchFamily="18" charset="0"/>
              </a:defRPr>
            </a:lvl7pPr>
            <a:lvl8pPr marL="3429000" indent="-228600" fontAlgn="base">
              <a:spcBef>
                <a:spcPct val="0"/>
              </a:spcBef>
              <a:spcAft>
                <a:spcPct val="0"/>
              </a:spcAft>
              <a:defRPr>
                <a:solidFill>
                  <a:schemeClr val="tx1"/>
                </a:solidFill>
                <a:latin typeface="Times New Roman" pitchFamily="18" charset="0"/>
              </a:defRPr>
            </a:lvl8pPr>
            <a:lvl9pPr marL="3886200" indent="-228600" fontAlgn="base">
              <a:spcBef>
                <a:spcPct val="0"/>
              </a:spcBef>
              <a:spcAft>
                <a:spcPct val="0"/>
              </a:spcAft>
              <a:defRPr>
                <a:solidFill>
                  <a:schemeClr val="tx1"/>
                </a:solidFill>
                <a:latin typeface="Times New Roman" pitchFamily="18" charset="0"/>
              </a:defRPr>
            </a:lvl9pPr>
          </a:lstStyle>
          <a:p>
            <a:pPr fontAlgn="base">
              <a:spcBef>
                <a:spcPct val="0"/>
              </a:spcBef>
              <a:spcAft>
                <a:spcPct val="0"/>
              </a:spcAft>
              <a:defRPr/>
            </a:pPr>
            <a:fld id="{50428D6B-1E79-4DA2-A0B2-FDF4B7DFAB09}" type="slidenum">
              <a:rPr lang="en-US" altLang="en-US" smtClean="0">
                <a:latin typeface="Calibri" pitchFamily="34" charset="0"/>
              </a:rPr>
              <a:pPr fontAlgn="base">
                <a:spcBef>
                  <a:spcPct val="0"/>
                </a:spcBef>
                <a:spcAft>
                  <a:spcPct val="0"/>
                </a:spcAft>
                <a:defRPr/>
              </a:pPr>
              <a:t>4</a:t>
            </a:fld>
            <a:endParaRPr lang="en-US" altLang="en-US">
              <a:latin typeface="Calibri" pitchFamily="34" charset="0"/>
            </a:endParaRPr>
          </a:p>
        </p:txBody>
      </p:sp>
      <p:sp>
        <p:nvSpPr>
          <p:cNvPr id="95235" name="Rectangle 1"/>
          <p:cNvSpPr>
            <a:spLocks noGrp="1" noRot="1" noChangeAspect="1" noChangeArrowheads="1" noTextEdit="1"/>
          </p:cNvSpPr>
          <p:nvPr>
            <p:ph type="sldImg"/>
          </p:nvPr>
        </p:nvSpPr>
        <p:spPr bwMode="auto">
          <a:xfrm>
            <a:off x="1143000" y="695325"/>
            <a:ext cx="4570413" cy="3427413"/>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5236" name="Rectangle 2"/>
          <p:cNvSpPr>
            <a:spLocks noGrp="1" noChangeArrowheads="1"/>
          </p:cNvSpPr>
          <p:nvPr>
            <p:ph type="body" idx="1"/>
          </p:nvPr>
        </p:nvSpPr>
        <p:spPr bwMode="auto">
          <a:xfrm>
            <a:off x="914400" y="4343400"/>
            <a:ext cx="5027613"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numCol="1" anchor="ctr"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fontAlgn="base">
              <a:spcBef>
                <a:spcPct val="0"/>
              </a:spcBef>
              <a:spcAft>
                <a:spcPct val="0"/>
              </a:spcAft>
              <a:defRPr>
                <a:solidFill>
                  <a:schemeClr val="tx1"/>
                </a:solidFill>
                <a:latin typeface="Times New Roman" pitchFamily="18" charset="0"/>
              </a:defRPr>
            </a:lvl6pPr>
            <a:lvl7pPr marL="2971800" indent="-228600" fontAlgn="base">
              <a:spcBef>
                <a:spcPct val="0"/>
              </a:spcBef>
              <a:spcAft>
                <a:spcPct val="0"/>
              </a:spcAft>
              <a:defRPr>
                <a:solidFill>
                  <a:schemeClr val="tx1"/>
                </a:solidFill>
                <a:latin typeface="Times New Roman" pitchFamily="18" charset="0"/>
              </a:defRPr>
            </a:lvl7pPr>
            <a:lvl8pPr marL="3429000" indent="-228600" fontAlgn="base">
              <a:spcBef>
                <a:spcPct val="0"/>
              </a:spcBef>
              <a:spcAft>
                <a:spcPct val="0"/>
              </a:spcAft>
              <a:defRPr>
                <a:solidFill>
                  <a:schemeClr val="tx1"/>
                </a:solidFill>
                <a:latin typeface="Times New Roman" pitchFamily="18" charset="0"/>
              </a:defRPr>
            </a:lvl8pPr>
            <a:lvl9pPr marL="3886200" indent="-228600" fontAlgn="base">
              <a:spcBef>
                <a:spcPct val="0"/>
              </a:spcBef>
              <a:spcAft>
                <a:spcPct val="0"/>
              </a:spcAft>
              <a:defRPr>
                <a:solidFill>
                  <a:schemeClr val="tx1"/>
                </a:solidFill>
                <a:latin typeface="Times New Roman" pitchFamily="18" charset="0"/>
              </a:defRPr>
            </a:lvl9pPr>
          </a:lstStyle>
          <a:p>
            <a:pPr fontAlgn="base">
              <a:spcBef>
                <a:spcPct val="0"/>
              </a:spcBef>
              <a:spcAft>
                <a:spcPct val="0"/>
              </a:spcAft>
              <a:defRPr/>
            </a:pPr>
            <a:fld id="{8EBFD230-C49F-41AF-AB66-3E2497C468AF}" type="slidenum">
              <a:rPr lang="en-US" altLang="en-US" smtClean="0">
                <a:latin typeface="Calibri" pitchFamily="34" charset="0"/>
              </a:rPr>
              <a:pPr fontAlgn="base">
                <a:spcBef>
                  <a:spcPct val="0"/>
                </a:spcBef>
                <a:spcAft>
                  <a:spcPct val="0"/>
                </a:spcAft>
                <a:defRPr/>
              </a:pPr>
              <a:t>24</a:t>
            </a:fld>
            <a:endParaRPr lang="en-US" altLang="en-US">
              <a:latin typeface="Calibri" pitchFamily="34" charset="0"/>
            </a:endParaRPr>
          </a:p>
        </p:txBody>
      </p:sp>
      <p:sp>
        <p:nvSpPr>
          <p:cNvPr id="120835" name="Rectangle 2"/>
          <p:cNvSpPr>
            <a:spLocks noGrp="1" noRot="1" noChangeAspect="1" noChangeArrowheads="1" noTextEdit="1"/>
          </p:cNvSpPr>
          <p:nvPr>
            <p:ph type="sldImg"/>
          </p:nvPr>
        </p:nvSpPr>
        <p:spPr bwMode="auto">
          <a:xfrm>
            <a:off x="1144588"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083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3B3E41"/>
                </a:solidFill>
                <a:effectLst/>
                <a:latin typeface="Open Sans"/>
              </a:rPr>
              <a:t>Disjunction</a:t>
            </a:r>
            <a:r>
              <a:rPr lang="en-US" b="0" i="0" dirty="0">
                <a:solidFill>
                  <a:srgbClr val="3B3E41"/>
                </a:solidFill>
                <a:effectLst/>
                <a:latin typeface="Open Sans"/>
              </a:rPr>
              <a:t>:  A compound sentence in logic formed by joining two or more simple statements </a:t>
            </a:r>
            <a:endParaRPr lang="en-US" dirty="0"/>
          </a:p>
        </p:txBody>
      </p:sp>
      <p:sp>
        <p:nvSpPr>
          <p:cNvPr id="4" name="Slide Number Placeholder 3"/>
          <p:cNvSpPr>
            <a:spLocks noGrp="1"/>
          </p:cNvSpPr>
          <p:nvPr>
            <p:ph type="sldNum" sz="quarter" idx="10"/>
          </p:nvPr>
        </p:nvSpPr>
        <p:spPr/>
        <p:txBody>
          <a:bodyPr/>
          <a:lstStyle/>
          <a:p>
            <a:pPr>
              <a:defRPr/>
            </a:pPr>
            <a:fld id="{FBAEE3C3-45FE-478B-9CB1-2AC33B467A86}" type="slidenum">
              <a:rPr lang="en-US" smtClean="0"/>
              <a:pPr>
                <a:defRPr/>
              </a:pPr>
              <a:t>25</a:t>
            </a:fld>
            <a:endParaRPr lang="en-US"/>
          </a:p>
        </p:txBody>
      </p:sp>
    </p:spTree>
    <p:extLst>
      <p:ext uri="{BB962C8B-B14F-4D97-AF65-F5344CB8AC3E}">
        <p14:creationId xmlns:p14="http://schemas.microsoft.com/office/powerpoint/2010/main" val="38868546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fontAlgn="base">
              <a:spcBef>
                <a:spcPct val="0"/>
              </a:spcBef>
              <a:spcAft>
                <a:spcPct val="0"/>
              </a:spcAft>
              <a:defRPr>
                <a:solidFill>
                  <a:schemeClr val="tx1"/>
                </a:solidFill>
                <a:latin typeface="Times New Roman" pitchFamily="18" charset="0"/>
              </a:defRPr>
            </a:lvl6pPr>
            <a:lvl7pPr marL="2971800" indent="-228600" fontAlgn="base">
              <a:spcBef>
                <a:spcPct val="0"/>
              </a:spcBef>
              <a:spcAft>
                <a:spcPct val="0"/>
              </a:spcAft>
              <a:defRPr>
                <a:solidFill>
                  <a:schemeClr val="tx1"/>
                </a:solidFill>
                <a:latin typeface="Times New Roman" pitchFamily="18" charset="0"/>
              </a:defRPr>
            </a:lvl7pPr>
            <a:lvl8pPr marL="3429000" indent="-228600" fontAlgn="base">
              <a:spcBef>
                <a:spcPct val="0"/>
              </a:spcBef>
              <a:spcAft>
                <a:spcPct val="0"/>
              </a:spcAft>
              <a:defRPr>
                <a:solidFill>
                  <a:schemeClr val="tx1"/>
                </a:solidFill>
                <a:latin typeface="Times New Roman" pitchFamily="18" charset="0"/>
              </a:defRPr>
            </a:lvl8pPr>
            <a:lvl9pPr marL="3886200" indent="-228600" fontAlgn="base">
              <a:spcBef>
                <a:spcPct val="0"/>
              </a:spcBef>
              <a:spcAft>
                <a:spcPct val="0"/>
              </a:spcAft>
              <a:defRPr>
                <a:solidFill>
                  <a:schemeClr val="tx1"/>
                </a:solidFill>
                <a:latin typeface="Times New Roman" pitchFamily="18" charset="0"/>
              </a:defRPr>
            </a:lvl9pPr>
          </a:lstStyle>
          <a:p>
            <a:pPr fontAlgn="base">
              <a:spcBef>
                <a:spcPct val="0"/>
              </a:spcBef>
              <a:spcAft>
                <a:spcPct val="0"/>
              </a:spcAft>
              <a:defRPr/>
            </a:pPr>
            <a:fld id="{1DED214A-5C00-4E13-96A9-67E56A2EB654}" type="slidenum">
              <a:rPr lang="en-US" altLang="en-US" smtClean="0">
                <a:latin typeface="Calibri" pitchFamily="34" charset="0"/>
              </a:rPr>
              <a:pPr fontAlgn="base">
                <a:spcBef>
                  <a:spcPct val="0"/>
                </a:spcBef>
                <a:spcAft>
                  <a:spcPct val="0"/>
                </a:spcAft>
                <a:defRPr/>
              </a:pPr>
              <a:t>26</a:t>
            </a:fld>
            <a:endParaRPr lang="en-US" altLang="en-US">
              <a:latin typeface="Calibri" pitchFamily="34" charset="0"/>
            </a:endParaRPr>
          </a:p>
        </p:txBody>
      </p:sp>
      <p:sp>
        <p:nvSpPr>
          <p:cNvPr id="121859" name="Rectangle 2"/>
          <p:cNvSpPr>
            <a:spLocks noGrp="1" noRot="1" noChangeAspect="1" noChangeArrowheads="1" noTextEdit="1"/>
          </p:cNvSpPr>
          <p:nvPr>
            <p:ph type="sldImg"/>
          </p:nvPr>
        </p:nvSpPr>
        <p:spPr bwMode="auto">
          <a:xfrm>
            <a:off x="1144588"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6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贪婪算法 选择</a:t>
            </a:r>
            <a:r>
              <a:rPr lang="en-US" altLang="zh-CN" dirty="0"/>
              <a:t>most useful</a:t>
            </a:r>
            <a:r>
              <a:rPr lang="zh-CN" altLang="en-US" dirty="0"/>
              <a:t>在每一个子问题中以达到整个问题的最优化解</a:t>
            </a:r>
          </a:p>
        </p:txBody>
      </p:sp>
      <p:sp>
        <p:nvSpPr>
          <p:cNvPr id="4" name="Slide Number Placeholder 3"/>
          <p:cNvSpPr>
            <a:spLocks noGrp="1"/>
          </p:cNvSpPr>
          <p:nvPr>
            <p:ph type="sldNum" sz="quarter" idx="5"/>
          </p:nvPr>
        </p:nvSpPr>
        <p:spPr/>
        <p:txBody>
          <a:bodyPr/>
          <a:lstStyle/>
          <a:p>
            <a:pPr>
              <a:defRPr/>
            </a:pPr>
            <a:fld id="{FBAEE3C3-45FE-478B-9CB1-2AC33B467A86}" type="slidenum">
              <a:rPr lang="en-US" smtClean="0"/>
              <a:pPr>
                <a:defRPr/>
              </a:pPr>
              <a:t>27</a:t>
            </a:fld>
            <a:endParaRPr lang="en-US"/>
          </a:p>
        </p:txBody>
      </p:sp>
    </p:spTree>
    <p:extLst>
      <p:ext uri="{BB962C8B-B14F-4D97-AF65-F5344CB8AC3E}">
        <p14:creationId xmlns:p14="http://schemas.microsoft.com/office/powerpoint/2010/main" val="36296532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Entropy</a:t>
            </a:r>
            <a:r>
              <a:rPr lang="zh-CN" altLang="en-US" dirty="0"/>
              <a:t>：</a:t>
            </a:r>
            <a:r>
              <a:rPr lang="en-US" altLang="zh-CN" dirty="0"/>
              <a:t>a measurement of disorder</a:t>
            </a:r>
          </a:p>
          <a:p>
            <a:r>
              <a:rPr lang="en-US" altLang="zh-CN" dirty="0"/>
              <a:t>P1 P2</a:t>
            </a:r>
            <a:r>
              <a:rPr lang="zh-CN" altLang="en-US" dirty="0"/>
              <a:t>分别是事件发生的几率</a:t>
            </a:r>
          </a:p>
        </p:txBody>
      </p:sp>
      <p:sp>
        <p:nvSpPr>
          <p:cNvPr id="4" name="Slide Number Placeholder 3"/>
          <p:cNvSpPr>
            <a:spLocks noGrp="1"/>
          </p:cNvSpPr>
          <p:nvPr>
            <p:ph type="sldNum" sz="quarter" idx="5"/>
          </p:nvPr>
        </p:nvSpPr>
        <p:spPr/>
        <p:txBody>
          <a:bodyPr/>
          <a:lstStyle/>
          <a:p>
            <a:pPr>
              <a:defRPr/>
            </a:pPr>
            <a:fld id="{FBAEE3C3-45FE-478B-9CB1-2AC33B467A86}" type="slidenum">
              <a:rPr lang="en-US" smtClean="0"/>
              <a:pPr>
                <a:defRPr/>
              </a:pPr>
              <a:t>29</a:t>
            </a:fld>
            <a:endParaRPr lang="en-US"/>
          </a:p>
        </p:txBody>
      </p:sp>
    </p:spTree>
    <p:extLst>
      <p:ext uri="{BB962C8B-B14F-4D97-AF65-F5344CB8AC3E}">
        <p14:creationId xmlns:p14="http://schemas.microsoft.com/office/powerpoint/2010/main" val="36381550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fontAlgn="base">
              <a:spcBef>
                <a:spcPct val="0"/>
              </a:spcBef>
              <a:spcAft>
                <a:spcPct val="0"/>
              </a:spcAft>
              <a:defRPr>
                <a:solidFill>
                  <a:schemeClr val="tx1"/>
                </a:solidFill>
                <a:latin typeface="Times New Roman" pitchFamily="18" charset="0"/>
              </a:defRPr>
            </a:lvl6pPr>
            <a:lvl7pPr marL="2971800" indent="-228600" fontAlgn="base">
              <a:spcBef>
                <a:spcPct val="0"/>
              </a:spcBef>
              <a:spcAft>
                <a:spcPct val="0"/>
              </a:spcAft>
              <a:defRPr>
                <a:solidFill>
                  <a:schemeClr val="tx1"/>
                </a:solidFill>
                <a:latin typeface="Times New Roman" pitchFamily="18" charset="0"/>
              </a:defRPr>
            </a:lvl7pPr>
            <a:lvl8pPr marL="3429000" indent="-228600" fontAlgn="base">
              <a:spcBef>
                <a:spcPct val="0"/>
              </a:spcBef>
              <a:spcAft>
                <a:spcPct val="0"/>
              </a:spcAft>
              <a:defRPr>
                <a:solidFill>
                  <a:schemeClr val="tx1"/>
                </a:solidFill>
                <a:latin typeface="Times New Roman" pitchFamily="18" charset="0"/>
              </a:defRPr>
            </a:lvl8pPr>
            <a:lvl9pPr marL="3886200" indent="-228600" fontAlgn="base">
              <a:spcBef>
                <a:spcPct val="0"/>
              </a:spcBef>
              <a:spcAft>
                <a:spcPct val="0"/>
              </a:spcAft>
              <a:defRPr>
                <a:solidFill>
                  <a:schemeClr val="tx1"/>
                </a:solidFill>
                <a:latin typeface="Times New Roman" pitchFamily="18" charset="0"/>
              </a:defRPr>
            </a:lvl9pPr>
          </a:lstStyle>
          <a:p>
            <a:pPr fontAlgn="base">
              <a:spcBef>
                <a:spcPct val="0"/>
              </a:spcBef>
              <a:spcAft>
                <a:spcPct val="0"/>
              </a:spcAft>
              <a:defRPr/>
            </a:pPr>
            <a:fld id="{3C071DD0-B0E6-44F2-AFCA-AED2AE99E70A}" type="slidenum">
              <a:rPr lang="en-US" altLang="en-US" smtClean="0">
                <a:latin typeface="Calibri" pitchFamily="34" charset="0"/>
              </a:rPr>
              <a:pPr fontAlgn="base">
                <a:spcBef>
                  <a:spcPct val="0"/>
                </a:spcBef>
                <a:spcAft>
                  <a:spcPct val="0"/>
                </a:spcAft>
                <a:defRPr/>
              </a:pPr>
              <a:t>31</a:t>
            </a:fld>
            <a:endParaRPr lang="en-US" altLang="en-US">
              <a:latin typeface="Calibri" pitchFamily="34" charset="0"/>
            </a:endParaRPr>
          </a:p>
        </p:txBody>
      </p:sp>
      <p:sp>
        <p:nvSpPr>
          <p:cNvPr id="125955" name="Rectangle 2"/>
          <p:cNvSpPr>
            <a:spLocks noGrp="1" noRot="1" noChangeAspect="1" noChangeArrowheads="1" noTextEdit="1"/>
          </p:cNvSpPr>
          <p:nvPr>
            <p:ph type="sldImg"/>
          </p:nvPr>
        </p:nvSpPr>
        <p:spPr bwMode="auto">
          <a:xfrm>
            <a:off x="1144588"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595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fontAlgn="base">
              <a:spcBef>
                <a:spcPct val="0"/>
              </a:spcBef>
              <a:spcAft>
                <a:spcPct val="0"/>
              </a:spcAft>
              <a:defRPr>
                <a:solidFill>
                  <a:schemeClr val="tx1"/>
                </a:solidFill>
                <a:latin typeface="Times New Roman" pitchFamily="18" charset="0"/>
              </a:defRPr>
            </a:lvl6pPr>
            <a:lvl7pPr marL="2971800" indent="-228600" fontAlgn="base">
              <a:spcBef>
                <a:spcPct val="0"/>
              </a:spcBef>
              <a:spcAft>
                <a:spcPct val="0"/>
              </a:spcAft>
              <a:defRPr>
                <a:solidFill>
                  <a:schemeClr val="tx1"/>
                </a:solidFill>
                <a:latin typeface="Times New Roman" pitchFamily="18" charset="0"/>
              </a:defRPr>
            </a:lvl7pPr>
            <a:lvl8pPr marL="3429000" indent="-228600" fontAlgn="base">
              <a:spcBef>
                <a:spcPct val="0"/>
              </a:spcBef>
              <a:spcAft>
                <a:spcPct val="0"/>
              </a:spcAft>
              <a:defRPr>
                <a:solidFill>
                  <a:schemeClr val="tx1"/>
                </a:solidFill>
                <a:latin typeface="Times New Roman" pitchFamily="18" charset="0"/>
              </a:defRPr>
            </a:lvl8pPr>
            <a:lvl9pPr marL="3886200" indent="-228600" fontAlgn="base">
              <a:spcBef>
                <a:spcPct val="0"/>
              </a:spcBef>
              <a:spcAft>
                <a:spcPct val="0"/>
              </a:spcAft>
              <a:defRPr>
                <a:solidFill>
                  <a:schemeClr val="tx1"/>
                </a:solidFill>
                <a:latin typeface="Times New Roman" pitchFamily="18" charset="0"/>
              </a:defRPr>
            </a:lvl9pPr>
          </a:lstStyle>
          <a:p>
            <a:pPr fontAlgn="base">
              <a:spcBef>
                <a:spcPct val="0"/>
              </a:spcBef>
              <a:spcAft>
                <a:spcPct val="0"/>
              </a:spcAft>
              <a:defRPr/>
            </a:pPr>
            <a:fld id="{786316C8-D929-453C-A92D-9292E11D10A0}" type="slidenum">
              <a:rPr lang="en-US" altLang="en-US" smtClean="0">
                <a:latin typeface="Calibri" pitchFamily="34" charset="0"/>
              </a:rPr>
              <a:pPr fontAlgn="base">
                <a:spcBef>
                  <a:spcPct val="0"/>
                </a:spcBef>
                <a:spcAft>
                  <a:spcPct val="0"/>
                </a:spcAft>
                <a:defRPr/>
              </a:pPr>
              <a:t>33</a:t>
            </a:fld>
            <a:endParaRPr lang="en-US" altLang="en-US">
              <a:latin typeface="Calibri" pitchFamily="34" charset="0"/>
            </a:endParaRPr>
          </a:p>
        </p:txBody>
      </p:sp>
      <p:sp>
        <p:nvSpPr>
          <p:cNvPr id="126979" name="Rectangle 2"/>
          <p:cNvSpPr>
            <a:spLocks noGrp="1" noRot="1" noChangeAspect="1" noChangeArrowheads="1" noTextEdit="1"/>
          </p:cNvSpPr>
          <p:nvPr>
            <p:ph type="sldImg"/>
          </p:nvPr>
        </p:nvSpPr>
        <p:spPr bwMode="auto">
          <a:xfrm>
            <a:off x="1144588"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698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fontAlgn="base">
              <a:spcBef>
                <a:spcPct val="0"/>
              </a:spcBef>
              <a:spcAft>
                <a:spcPct val="0"/>
              </a:spcAft>
              <a:defRPr>
                <a:solidFill>
                  <a:schemeClr val="tx1"/>
                </a:solidFill>
                <a:latin typeface="Times New Roman" pitchFamily="18" charset="0"/>
              </a:defRPr>
            </a:lvl6pPr>
            <a:lvl7pPr marL="2971800" indent="-228600" fontAlgn="base">
              <a:spcBef>
                <a:spcPct val="0"/>
              </a:spcBef>
              <a:spcAft>
                <a:spcPct val="0"/>
              </a:spcAft>
              <a:defRPr>
                <a:solidFill>
                  <a:schemeClr val="tx1"/>
                </a:solidFill>
                <a:latin typeface="Times New Roman" pitchFamily="18" charset="0"/>
              </a:defRPr>
            </a:lvl7pPr>
            <a:lvl8pPr marL="3429000" indent="-228600" fontAlgn="base">
              <a:spcBef>
                <a:spcPct val="0"/>
              </a:spcBef>
              <a:spcAft>
                <a:spcPct val="0"/>
              </a:spcAft>
              <a:defRPr>
                <a:solidFill>
                  <a:schemeClr val="tx1"/>
                </a:solidFill>
                <a:latin typeface="Times New Roman" pitchFamily="18" charset="0"/>
              </a:defRPr>
            </a:lvl8pPr>
            <a:lvl9pPr marL="3886200" indent="-228600" fontAlgn="base">
              <a:spcBef>
                <a:spcPct val="0"/>
              </a:spcBef>
              <a:spcAft>
                <a:spcPct val="0"/>
              </a:spcAft>
              <a:defRPr>
                <a:solidFill>
                  <a:schemeClr val="tx1"/>
                </a:solidFill>
                <a:latin typeface="Times New Roman" pitchFamily="18" charset="0"/>
              </a:defRPr>
            </a:lvl9pPr>
          </a:lstStyle>
          <a:p>
            <a:pPr fontAlgn="base">
              <a:spcBef>
                <a:spcPct val="0"/>
              </a:spcBef>
              <a:spcAft>
                <a:spcPct val="0"/>
              </a:spcAft>
              <a:defRPr/>
            </a:pPr>
            <a:fld id="{E69BF868-700F-4F47-93D0-E7168E5AC2E6}" type="slidenum">
              <a:rPr lang="en-US" altLang="en-US" smtClean="0">
                <a:latin typeface="Calibri" pitchFamily="34" charset="0"/>
              </a:rPr>
              <a:pPr fontAlgn="base">
                <a:spcBef>
                  <a:spcPct val="0"/>
                </a:spcBef>
                <a:spcAft>
                  <a:spcPct val="0"/>
                </a:spcAft>
                <a:defRPr/>
              </a:pPr>
              <a:t>34</a:t>
            </a:fld>
            <a:endParaRPr lang="en-US" altLang="en-US">
              <a:latin typeface="Calibri" pitchFamily="34" charset="0"/>
            </a:endParaRPr>
          </a:p>
        </p:txBody>
      </p:sp>
      <p:sp>
        <p:nvSpPr>
          <p:cNvPr id="128003" name="Rectangle 2"/>
          <p:cNvSpPr>
            <a:spLocks noGrp="1" noRot="1" noChangeAspect="1" noChangeArrowheads="1" noTextEdit="1"/>
          </p:cNvSpPr>
          <p:nvPr>
            <p:ph type="sldImg"/>
          </p:nvPr>
        </p:nvSpPr>
        <p:spPr bwMode="auto">
          <a:xfrm>
            <a:off x="1144588"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800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fontAlgn="base">
              <a:spcBef>
                <a:spcPct val="0"/>
              </a:spcBef>
              <a:spcAft>
                <a:spcPct val="0"/>
              </a:spcAft>
              <a:defRPr>
                <a:solidFill>
                  <a:schemeClr val="tx1"/>
                </a:solidFill>
                <a:latin typeface="Times New Roman" pitchFamily="18" charset="0"/>
              </a:defRPr>
            </a:lvl6pPr>
            <a:lvl7pPr marL="2971800" indent="-228600" fontAlgn="base">
              <a:spcBef>
                <a:spcPct val="0"/>
              </a:spcBef>
              <a:spcAft>
                <a:spcPct val="0"/>
              </a:spcAft>
              <a:defRPr>
                <a:solidFill>
                  <a:schemeClr val="tx1"/>
                </a:solidFill>
                <a:latin typeface="Times New Roman" pitchFamily="18" charset="0"/>
              </a:defRPr>
            </a:lvl7pPr>
            <a:lvl8pPr marL="3429000" indent="-228600" fontAlgn="base">
              <a:spcBef>
                <a:spcPct val="0"/>
              </a:spcBef>
              <a:spcAft>
                <a:spcPct val="0"/>
              </a:spcAft>
              <a:defRPr>
                <a:solidFill>
                  <a:schemeClr val="tx1"/>
                </a:solidFill>
                <a:latin typeface="Times New Roman" pitchFamily="18" charset="0"/>
              </a:defRPr>
            </a:lvl8pPr>
            <a:lvl9pPr marL="3886200" indent="-228600" fontAlgn="base">
              <a:spcBef>
                <a:spcPct val="0"/>
              </a:spcBef>
              <a:spcAft>
                <a:spcPct val="0"/>
              </a:spcAft>
              <a:defRPr>
                <a:solidFill>
                  <a:schemeClr val="tx1"/>
                </a:solidFill>
                <a:latin typeface="Times New Roman" pitchFamily="18" charset="0"/>
              </a:defRPr>
            </a:lvl9pPr>
          </a:lstStyle>
          <a:p>
            <a:pPr fontAlgn="base">
              <a:spcBef>
                <a:spcPct val="0"/>
              </a:spcBef>
              <a:spcAft>
                <a:spcPct val="0"/>
              </a:spcAft>
              <a:defRPr/>
            </a:pPr>
            <a:fld id="{FBDDF81B-4BDF-4ADE-9B3E-3F732EF06F71}" type="slidenum">
              <a:rPr lang="en-US" altLang="en-US" smtClean="0">
                <a:latin typeface="Calibri" pitchFamily="34" charset="0"/>
              </a:rPr>
              <a:pPr fontAlgn="base">
                <a:spcBef>
                  <a:spcPct val="0"/>
                </a:spcBef>
                <a:spcAft>
                  <a:spcPct val="0"/>
                </a:spcAft>
                <a:defRPr/>
              </a:pPr>
              <a:t>35</a:t>
            </a:fld>
            <a:endParaRPr lang="en-US" altLang="en-US">
              <a:latin typeface="Calibri" pitchFamily="34" charset="0"/>
            </a:endParaRPr>
          </a:p>
        </p:txBody>
      </p:sp>
      <p:sp>
        <p:nvSpPr>
          <p:cNvPr id="129027" name="Rectangle 2"/>
          <p:cNvSpPr>
            <a:spLocks noGrp="1" noRot="1" noChangeAspect="1" noChangeArrowheads="1" noTextEdit="1"/>
          </p:cNvSpPr>
          <p:nvPr>
            <p:ph type="sldImg"/>
          </p:nvPr>
        </p:nvSpPr>
        <p:spPr bwMode="auto">
          <a:xfrm>
            <a:off x="1144588"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902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fontAlgn="base">
              <a:spcBef>
                <a:spcPct val="0"/>
              </a:spcBef>
              <a:spcAft>
                <a:spcPct val="0"/>
              </a:spcAft>
              <a:defRPr>
                <a:solidFill>
                  <a:schemeClr val="tx1"/>
                </a:solidFill>
                <a:latin typeface="Times New Roman" pitchFamily="18" charset="0"/>
              </a:defRPr>
            </a:lvl6pPr>
            <a:lvl7pPr marL="2971800" indent="-228600" fontAlgn="base">
              <a:spcBef>
                <a:spcPct val="0"/>
              </a:spcBef>
              <a:spcAft>
                <a:spcPct val="0"/>
              </a:spcAft>
              <a:defRPr>
                <a:solidFill>
                  <a:schemeClr val="tx1"/>
                </a:solidFill>
                <a:latin typeface="Times New Roman" pitchFamily="18" charset="0"/>
              </a:defRPr>
            </a:lvl7pPr>
            <a:lvl8pPr marL="3429000" indent="-228600" fontAlgn="base">
              <a:spcBef>
                <a:spcPct val="0"/>
              </a:spcBef>
              <a:spcAft>
                <a:spcPct val="0"/>
              </a:spcAft>
              <a:defRPr>
                <a:solidFill>
                  <a:schemeClr val="tx1"/>
                </a:solidFill>
                <a:latin typeface="Times New Roman" pitchFamily="18" charset="0"/>
              </a:defRPr>
            </a:lvl8pPr>
            <a:lvl9pPr marL="3886200" indent="-228600" fontAlgn="base">
              <a:spcBef>
                <a:spcPct val="0"/>
              </a:spcBef>
              <a:spcAft>
                <a:spcPct val="0"/>
              </a:spcAft>
              <a:defRPr>
                <a:solidFill>
                  <a:schemeClr val="tx1"/>
                </a:solidFill>
                <a:latin typeface="Times New Roman" pitchFamily="18" charset="0"/>
              </a:defRPr>
            </a:lvl9pPr>
          </a:lstStyle>
          <a:p>
            <a:pPr fontAlgn="base">
              <a:spcBef>
                <a:spcPct val="0"/>
              </a:spcBef>
              <a:spcAft>
                <a:spcPct val="0"/>
              </a:spcAft>
              <a:defRPr/>
            </a:pPr>
            <a:fld id="{EF65A1F8-1D6E-4963-BF08-279AAC39099D}" type="slidenum">
              <a:rPr lang="en-US" altLang="en-US" smtClean="0">
                <a:latin typeface="Calibri" pitchFamily="34" charset="0"/>
              </a:rPr>
              <a:pPr fontAlgn="base">
                <a:spcBef>
                  <a:spcPct val="0"/>
                </a:spcBef>
                <a:spcAft>
                  <a:spcPct val="0"/>
                </a:spcAft>
                <a:defRPr/>
              </a:pPr>
              <a:t>36</a:t>
            </a:fld>
            <a:endParaRPr lang="en-US" altLang="en-US">
              <a:latin typeface="Calibri" pitchFamily="34" charset="0"/>
            </a:endParaRPr>
          </a:p>
        </p:txBody>
      </p:sp>
      <p:sp>
        <p:nvSpPr>
          <p:cNvPr id="130051" name="Rectangle 2"/>
          <p:cNvSpPr>
            <a:spLocks noGrp="1" noRot="1" noChangeAspect="1" noChangeArrowheads="1" noTextEdit="1"/>
          </p:cNvSpPr>
          <p:nvPr>
            <p:ph type="sldImg"/>
          </p:nvPr>
        </p:nvSpPr>
        <p:spPr bwMode="auto">
          <a:xfrm>
            <a:off x="1144588"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005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Notes Placeholde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70 training 30 test</a:t>
            </a:r>
          </a:p>
          <a:p>
            <a:r>
              <a:rPr lang="en-US" altLang="zh-CN" dirty="0"/>
              <a:t>50/50</a:t>
            </a:r>
            <a:endParaRPr lang="en-US"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fontAlgn="base">
              <a:spcBef>
                <a:spcPct val="0"/>
              </a:spcBef>
              <a:spcAft>
                <a:spcPct val="0"/>
              </a:spcAft>
              <a:defRPr>
                <a:solidFill>
                  <a:schemeClr val="tx1"/>
                </a:solidFill>
                <a:latin typeface="Times New Roman" pitchFamily="18" charset="0"/>
              </a:defRPr>
            </a:lvl6pPr>
            <a:lvl7pPr marL="2971800" indent="-228600" fontAlgn="base">
              <a:spcBef>
                <a:spcPct val="0"/>
              </a:spcBef>
              <a:spcAft>
                <a:spcPct val="0"/>
              </a:spcAft>
              <a:defRPr>
                <a:solidFill>
                  <a:schemeClr val="tx1"/>
                </a:solidFill>
                <a:latin typeface="Times New Roman" pitchFamily="18" charset="0"/>
              </a:defRPr>
            </a:lvl7pPr>
            <a:lvl8pPr marL="3429000" indent="-228600" fontAlgn="base">
              <a:spcBef>
                <a:spcPct val="0"/>
              </a:spcBef>
              <a:spcAft>
                <a:spcPct val="0"/>
              </a:spcAft>
              <a:defRPr>
                <a:solidFill>
                  <a:schemeClr val="tx1"/>
                </a:solidFill>
                <a:latin typeface="Times New Roman" pitchFamily="18" charset="0"/>
              </a:defRPr>
            </a:lvl8pPr>
            <a:lvl9pPr marL="3886200" indent="-228600" fontAlgn="base">
              <a:spcBef>
                <a:spcPct val="0"/>
              </a:spcBef>
              <a:spcAft>
                <a:spcPct val="0"/>
              </a:spcAft>
              <a:defRPr>
                <a:solidFill>
                  <a:schemeClr val="tx1"/>
                </a:solidFill>
                <a:latin typeface="Times New Roman" pitchFamily="18" charset="0"/>
              </a:defRPr>
            </a:lvl9pPr>
          </a:lstStyle>
          <a:p>
            <a:pPr fontAlgn="base">
              <a:spcBef>
                <a:spcPct val="0"/>
              </a:spcBef>
              <a:spcAft>
                <a:spcPct val="0"/>
              </a:spcAft>
              <a:defRPr/>
            </a:pPr>
            <a:fld id="{1CE70688-A263-4299-B913-7B41B3E9B268}" type="slidenum">
              <a:rPr lang="en-US" altLang="en-US" smtClean="0">
                <a:latin typeface="Calibri" pitchFamily="34" charset="0"/>
              </a:rPr>
              <a:pPr fontAlgn="base">
                <a:spcBef>
                  <a:spcPct val="0"/>
                </a:spcBef>
                <a:spcAft>
                  <a:spcPct val="0"/>
                </a:spcAft>
                <a:defRPr/>
              </a:pPr>
              <a:t>37</a:t>
            </a:fld>
            <a:endParaRPr lang="en-US" altLang="en-US">
              <a:latin typeface="Calibri" pitchFamily="34" charset="0"/>
            </a:endParaRPr>
          </a:p>
        </p:txBody>
      </p:sp>
      <p:sp>
        <p:nvSpPr>
          <p:cNvPr id="131075" name="Rectangle 2"/>
          <p:cNvSpPr>
            <a:spLocks noGrp="1" noRot="1" noChangeAspect="1" noChangeArrowheads="1" noTextEdit="1"/>
          </p:cNvSpPr>
          <p:nvPr>
            <p:ph type="sldImg"/>
          </p:nvPr>
        </p:nvSpPr>
        <p:spPr bwMode="auto">
          <a:xfrm>
            <a:off x="1144588"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107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fontAlgn="base">
              <a:spcBef>
                <a:spcPct val="0"/>
              </a:spcBef>
              <a:spcAft>
                <a:spcPct val="0"/>
              </a:spcAft>
              <a:defRPr>
                <a:solidFill>
                  <a:schemeClr val="tx1"/>
                </a:solidFill>
                <a:latin typeface="Times New Roman" pitchFamily="18" charset="0"/>
              </a:defRPr>
            </a:lvl6pPr>
            <a:lvl7pPr marL="2971800" indent="-228600" fontAlgn="base">
              <a:spcBef>
                <a:spcPct val="0"/>
              </a:spcBef>
              <a:spcAft>
                <a:spcPct val="0"/>
              </a:spcAft>
              <a:defRPr>
                <a:solidFill>
                  <a:schemeClr val="tx1"/>
                </a:solidFill>
                <a:latin typeface="Times New Roman" pitchFamily="18" charset="0"/>
              </a:defRPr>
            </a:lvl7pPr>
            <a:lvl8pPr marL="3429000" indent="-228600" fontAlgn="base">
              <a:spcBef>
                <a:spcPct val="0"/>
              </a:spcBef>
              <a:spcAft>
                <a:spcPct val="0"/>
              </a:spcAft>
              <a:defRPr>
                <a:solidFill>
                  <a:schemeClr val="tx1"/>
                </a:solidFill>
                <a:latin typeface="Times New Roman" pitchFamily="18" charset="0"/>
              </a:defRPr>
            </a:lvl8pPr>
            <a:lvl9pPr marL="3886200" indent="-228600" fontAlgn="base">
              <a:spcBef>
                <a:spcPct val="0"/>
              </a:spcBef>
              <a:spcAft>
                <a:spcPct val="0"/>
              </a:spcAft>
              <a:defRPr>
                <a:solidFill>
                  <a:schemeClr val="tx1"/>
                </a:solidFill>
                <a:latin typeface="Times New Roman" pitchFamily="18" charset="0"/>
              </a:defRPr>
            </a:lvl9pPr>
          </a:lstStyle>
          <a:p>
            <a:pPr fontAlgn="base">
              <a:spcBef>
                <a:spcPct val="0"/>
              </a:spcBef>
              <a:spcAft>
                <a:spcPct val="0"/>
              </a:spcAft>
              <a:defRPr/>
            </a:pPr>
            <a:fld id="{FCE48CCF-465C-4B24-9584-4ABEF62E8263}" type="slidenum">
              <a:rPr lang="en-US" altLang="en-US" smtClean="0">
                <a:latin typeface="Calibri" pitchFamily="34" charset="0"/>
              </a:rPr>
              <a:pPr fontAlgn="base">
                <a:spcBef>
                  <a:spcPct val="0"/>
                </a:spcBef>
                <a:spcAft>
                  <a:spcPct val="0"/>
                </a:spcAft>
                <a:defRPr/>
              </a:pPr>
              <a:t>38</a:t>
            </a:fld>
            <a:endParaRPr lang="en-US" altLang="en-US">
              <a:latin typeface="Calibri" pitchFamily="34" charset="0"/>
            </a:endParaRPr>
          </a:p>
        </p:txBody>
      </p:sp>
      <p:sp>
        <p:nvSpPr>
          <p:cNvPr id="132099" name="Rectangle 2"/>
          <p:cNvSpPr>
            <a:spLocks noGrp="1" noRot="1" noChangeAspect="1" noChangeArrowheads="1" noTextEdit="1"/>
          </p:cNvSpPr>
          <p:nvPr>
            <p:ph type="sldImg"/>
          </p:nvPr>
        </p:nvSpPr>
        <p:spPr bwMode="auto">
          <a:xfrm>
            <a:off x="1144588"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210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fontAlgn="base">
              <a:spcBef>
                <a:spcPct val="0"/>
              </a:spcBef>
              <a:spcAft>
                <a:spcPct val="0"/>
              </a:spcAft>
              <a:defRPr>
                <a:solidFill>
                  <a:schemeClr val="tx1"/>
                </a:solidFill>
                <a:latin typeface="Times New Roman" pitchFamily="18" charset="0"/>
              </a:defRPr>
            </a:lvl6pPr>
            <a:lvl7pPr marL="2971800" indent="-228600" fontAlgn="base">
              <a:spcBef>
                <a:spcPct val="0"/>
              </a:spcBef>
              <a:spcAft>
                <a:spcPct val="0"/>
              </a:spcAft>
              <a:defRPr>
                <a:solidFill>
                  <a:schemeClr val="tx1"/>
                </a:solidFill>
                <a:latin typeface="Times New Roman" pitchFamily="18" charset="0"/>
              </a:defRPr>
            </a:lvl7pPr>
            <a:lvl8pPr marL="3429000" indent="-228600" fontAlgn="base">
              <a:spcBef>
                <a:spcPct val="0"/>
              </a:spcBef>
              <a:spcAft>
                <a:spcPct val="0"/>
              </a:spcAft>
              <a:defRPr>
                <a:solidFill>
                  <a:schemeClr val="tx1"/>
                </a:solidFill>
                <a:latin typeface="Times New Roman" pitchFamily="18" charset="0"/>
              </a:defRPr>
            </a:lvl8pPr>
            <a:lvl9pPr marL="3886200" indent="-228600" fontAlgn="base">
              <a:spcBef>
                <a:spcPct val="0"/>
              </a:spcBef>
              <a:spcAft>
                <a:spcPct val="0"/>
              </a:spcAft>
              <a:defRPr>
                <a:solidFill>
                  <a:schemeClr val="tx1"/>
                </a:solidFill>
                <a:latin typeface="Times New Roman" pitchFamily="18" charset="0"/>
              </a:defRPr>
            </a:lvl9pPr>
          </a:lstStyle>
          <a:p>
            <a:pPr fontAlgn="base">
              <a:spcBef>
                <a:spcPct val="0"/>
              </a:spcBef>
              <a:spcAft>
                <a:spcPct val="0"/>
              </a:spcAft>
              <a:defRPr/>
            </a:pPr>
            <a:fld id="{9E0118E3-597B-4668-A9F1-E7C1D77610DA}" type="slidenum">
              <a:rPr lang="en-US" altLang="en-US" smtClean="0">
                <a:latin typeface="Calibri" pitchFamily="34" charset="0"/>
              </a:rPr>
              <a:pPr fontAlgn="base">
                <a:spcBef>
                  <a:spcPct val="0"/>
                </a:spcBef>
                <a:spcAft>
                  <a:spcPct val="0"/>
                </a:spcAft>
                <a:defRPr/>
              </a:pPr>
              <a:t>39</a:t>
            </a:fld>
            <a:endParaRPr lang="en-US" altLang="en-US">
              <a:latin typeface="Calibri" pitchFamily="34" charset="0"/>
            </a:endParaRPr>
          </a:p>
        </p:txBody>
      </p:sp>
      <p:sp>
        <p:nvSpPr>
          <p:cNvPr id="133123" name="Rectangle 2"/>
          <p:cNvSpPr>
            <a:spLocks noGrp="1" noRot="1" noChangeAspect="1" noChangeArrowheads="1" noTextEdit="1"/>
          </p:cNvSpPr>
          <p:nvPr>
            <p:ph type="sldImg"/>
          </p:nvPr>
        </p:nvSpPr>
        <p:spPr bwMode="auto">
          <a:xfrm>
            <a:off x="1144588"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2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lgn="r" eaLnBrk="1" hangingPunct="1">
              <a:spcBef>
                <a:spcPct val="0"/>
              </a:spcBef>
            </a:pPr>
            <a:fld id="{074B8D64-B3F2-4A46-A944-EF7F2F27B6F8}" type="slidenum">
              <a:rPr lang="en-US" altLang="en-US"/>
              <a:pPr algn="r" eaLnBrk="1" hangingPunct="1">
                <a:spcBef>
                  <a:spcPct val="0"/>
                </a:spcBef>
              </a:pPr>
              <a:t>56</a:t>
            </a:fld>
            <a:endParaRPr lang="en-US" altLang="en-US"/>
          </a:p>
        </p:txBody>
      </p:sp>
      <p:sp>
        <p:nvSpPr>
          <p:cNvPr id="136195" name="Rectangle 2"/>
          <p:cNvSpPr>
            <a:spLocks noGrp="1" noRot="1" noChangeAspect="1" noChangeArrowheads="1" noTextEdit="1"/>
          </p:cNvSpPr>
          <p:nvPr>
            <p:ph type="sldImg"/>
          </p:nvPr>
        </p:nvSpPr>
        <p:spPr bwMode="auto">
          <a:xfrm>
            <a:off x="1144588"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619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E441F47-CFEF-4D9E-969E-7851E209E08A}" type="slidenum">
              <a:rPr kumimoji="0" lang="en-US" altLang="en-US" sz="1200" b="0" i="0" u="none" strike="noStrike" kern="1200" cap="none" spc="0" normalizeH="0" baseline="0" noProof="0" smtClean="0">
                <a:ln>
                  <a:noFill/>
                </a:ln>
                <a:solidFill>
                  <a:prstClr val="black"/>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60</a:t>
            </a:fld>
            <a:endParaRPr kumimoji="0" lang="en-US" altLang="en-US" sz="1200" b="0" i="0" u="none" strike="noStrike" kern="1200" cap="none" spc="0" normalizeH="0" baseline="0" noProof="0">
              <a:ln>
                <a:noFill/>
              </a:ln>
              <a:solidFill>
                <a:prstClr val="black"/>
              </a:solidFill>
              <a:effectLst/>
              <a:uLnTx/>
              <a:uFillTx/>
              <a:latin typeface="Arial" pitchFamily="34" charset="0"/>
              <a:ea typeface="+mn-ea"/>
              <a:cs typeface="Arial" pitchFamily="34" charset="0"/>
            </a:endParaRPr>
          </a:p>
        </p:txBody>
      </p:sp>
      <p:sp>
        <p:nvSpPr>
          <p:cNvPr id="113667" name="Rectangle 2"/>
          <p:cNvSpPr>
            <a:spLocks noGrp="1" noRot="1" noChangeAspect="1" noChangeArrowheads="1" noTextEdit="1"/>
          </p:cNvSpPr>
          <p:nvPr>
            <p:ph type="sldImg"/>
          </p:nvPr>
        </p:nvSpPr>
        <p:spPr bwMode="auto">
          <a:xfrm>
            <a:off x="1143000" y="685800"/>
            <a:ext cx="4573588"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latin typeface="Arial" pitchFamily="34" charset="0"/>
              <a:cs typeface="Arial" pitchFamily="34" charset="0"/>
            </a:endParaRPr>
          </a:p>
        </p:txBody>
      </p:sp>
    </p:spTree>
    <p:extLst>
      <p:ext uri="{BB962C8B-B14F-4D97-AF65-F5344CB8AC3E}">
        <p14:creationId xmlns:p14="http://schemas.microsoft.com/office/powerpoint/2010/main" val="264654372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5549D22-F247-4072-A91B-8C5D5619005C}" type="slidenum">
              <a:rPr kumimoji="0" lang="en-US" altLang="en-US" sz="1200" b="0" i="0" u="none" strike="noStrike" kern="1200" cap="none" spc="0" normalizeH="0" baseline="0" noProof="0" smtClean="0">
                <a:ln>
                  <a:noFill/>
                </a:ln>
                <a:solidFill>
                  <a:prstClr val="black"/>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61</a:t>
            </a:fld>
            <a:endParaRPr kumimoji="0" lang="en-US" altLang="en-US" sz="1200" b="0" i="0" u="none" strike="noStrike" kern="1200" cap="none" spc="0" normalizeH="0" baseline="0" noProof="0">
              <a:ln>
                <a:noFill/>
              </a:ln>
              <a:solidFill>
                <a:prstClr val="black"/>
              </a:solidFill>
              <a:effectLst/>
              <a:uLnTx/>
              <a:uFillTx/>
              <a:latin typeface="Arial" pitchFamily="34" charset="0"/>
              <a:ea typeface="+mn-ea"/>
              <a:cs typeface="Arial" pitchFamily="34" charset="0"/>
            </a:endParaRPr>
          </a:p>
        </p:txBody>
      </p:sp>
      <p:sp>
        <p:nvSpPr>
          <p:cNvPr id="114691" name="Rectangle 2"/>
          <p:cNvSpPr>
            <a:spLocks noGrp="1" noRot="1" noChangeAspect="1" noChangeArrowheads="1" noTextEdit="1"/>
          </p:cNvSpPr>
          <p:nvPr>
            <p:ph type="sldImg"/>
          </p:nvPr>
        </p:nvSpPr>
        <p:spPr bwMode="auto">
          <a:xfrm>
            <a:off x="1143000" y="685800"/>
            <a:ext cx="4573588"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latin typeface="Arial" pitchFamily="34" charset="0"/>
              <a:cs typeface="Arial" pitchFamily="34" charset="0"/>
            </a:endParaRPr>
          </a:p>
        </p:txBody>
      </p:sp>
    </p:spTree>
    <p:extLst>
      <p:ext uri="{BB962C8B-B14F-4D97-AF65-F5344CB8AC3E}">
        <p14:creationId xmlns:p14="http://schemas.microsoft.com/office/powerpoint/2010/main" val="13207305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9661193-CE3A-4C05-A2D8-EFF04402A77C}" type="slidenum">
              <a:rPr kumimoji="0" lang="en-US" altLang="en-US" sz="1200" b="0" i="0" u="none" strike="noStrike" kern="1200" cap="none" spc="0" normalizeH="0" baseline="0" noProof="0" smtClean="0">
                <a:ln>
                  <a:noFill/>
                </a:ln>
                <a:solidFill>
                  <a:prstClr val="black"/>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62</a:t>
            </a:fld>
            <a:endParaRPr kumimoji="0" lang="en-US" altLang="en-US" sz="1200" b="0" i="0" u="none" strike="noStrike" kern="1200" cap="none" spc="0" normalizeH="0" baseline="0" noProof="0">
              <a:ln>
                <a:noFill/>
              </a:ln>
              <a:solidFill>
                <a:prstClr val="black"/>
              </a:solidFill>
              <a:effectLst/>
              <a:uLnTx/>
              <a:uFillTx/>
              <a:latin typeface="Arial" pitchFamily="34" charset="0"/>
              <a:ea typeface="+mn-ea"/>
              <a:cs typeface="Arial" pitchFamily="34" charset="0"/>
            </a:endParaRPr>
          </a:p>
        </p:txBody>
      </p:sp>
      <p:sp>
        <p:nvSpPr>
          <p:cNvPr id="115715" name="Rectangle 2"/>
          <p:cNvSpPr>
            <a:spLocks noGrp="1" noRot="1" noChangeAspect="1" noChangeArrowheads="1" noTextEdit="1"/>
          </p:cNvSpPr>
          <p:nvPr>
            <p:ph type="sldImg"/>
          </p:nvPr>
        </p:nvSpPr>
        <p:spPr bwMode="auto">
          <a:xfrm>
            <a:off x="1143000" y="685800"/>
            <a:ext cx="4573588"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latin typeface="Arial" pitchFamily="34" charset="0"/>
              <a:cs typeface="Arial" pitchFamily="34" charset="0"/>
            </a:endParaRPr>
          </a:p>
        </p:txBody>
      </p:sp>
    </p:spTree>
    <p:extLst>
      <p:ext uri="{BB962C8B-B14F-4D97-AF65-F5344CB8AC3E}">
        <p14:creationId xmlns:p14="http://schemas.microsoft.com/office/powerpoint/2010/main" val="329128583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B9B627DA-18DC-4D25-BCE1-1631DBDED9D4}" type="slidenum">
              <a:rPr kumimoji="0" lang="en-US" altLang="en-US" sz="1200" b="0" i="0" u="none" strike="noStrike" kern="1200" cap="none" spc="0" normalizeH="0" baseline="0" noProof="0" smtClean="0">
                <a:ln>
                  <a:noFill/>
                </a:ln>
                <a:solidFill>
                  <a:prstClr val="black"/>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63</a:t>
            </a:fld>
            <a:endParaRPr kumimoji="0" lang="en-US" altLang="en-US" sz="1200" b="0" i="0" u="none" strike="noStrike" kern="1200" cap="none" spc="0" normalizeH="0" baseline="0" noProof="0">
              <a:ln>
                <a:noFill/>
              </a:ln>
              <a:solidFill>
                <a:prstClr val="black"/>
              </a:solidFill>
              <a:effectLst/>
              <a:uLnTx/>
              <a:uFillTx/>
              <a:latin typeface="Arial" pitchFamily="34" charset="0"/>
              <a:ea typeface="+mn-ea"/>
              <a:cs typeface="Arial" pitchFamily="34" charset="0"/>
            </a:endParaRPr>
          </a:p>
        </p:txBody>
      </p:sp>
      <p:sp>
        <p:nvSpPr>
          <p:cNvPr id="116739" name="Rectangle 2"/>
          <p:cNvSpPr>
            <a:spLocks noGrp="1" noRot="1" noChangeAspect="1" noChangeArrowheads="1" noTextEdit="1"/>
          </p:cNvSpPr>
          <p:nvPr>
            <p:ph type="sldImg"/>
          </p:nvPr>
        </p:nvSpPr>
        <p:spPr bwMode="auto">
          <a:xfrm>
            <a:off x="1143000" y="685800"/>
            <a:ext cx="4573588"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674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latin typeface="Arial" pitchFamily="34" charset="0"/>
              <a:cs typeface="Arial" pitchFamily="34" charset="0"/>
            </a:endParaRPr>
          </a:p>
        </p:txBody>
      </p:sp>
    </p:spTree>
    <p:extLst>
      <p:ext uri="{BB962C8B-B14F-4D97-AF65-F5344CB8AC3E}">
        <p14:creationId xmlns:p14="http://schemas.microsoft.com/office/powerpoint/2010/main" val="8911803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fontAlgn="base">
              <a:spcBef>
                <a:spcPct val="0"/>
              </a:spcBef>
              <a:spcAft>
                <a:spcPct val="0"/>
              </a:spcAft>
              <a:defRPr>
                <a:solidFill>
                  <a:schemeClr val="tx1"/>
                </a:solidFill>
                <a:latin typeface="Times New Roman" pitchFamily="18" charset="0"/>
              </a:defRPr>
            </a:lvl6pPr>
            <a:lvl7pPr marL="2971800" indent="-228600" fontAlgn="base">
              <a:spcBef>
                <a:spcPct val="0"/>
              </a:spcBef>
              <a:spcAft>
                <a:spcPct val="0"/>
              </a:spcAft>
              <a:defRPr>
                <a:solidFill>
                  <a:schemeClr val="tx1"/>
                </a:solidFill>
                <a:latin typeface="Times New Roman" pitchFamily="18" charset="0"/>
              </a:defRPr>
            </a:lvl7pPr>
            <a:lvl8pPr marL="3429000" indent="-228600" fontAlgn="base">
              <a:spcBef>
                <a:spcPct val="0"/>
              </a:spcBef>
              <a:spcAft>
                <a:spcPct val="0"/>
              </a:spcAft>
              <a:defRPr>
                <a:solidFill>
                  <a:schemeClr val="tx1"/>
                </a:solidFill>
                <a:latin typeface="Times New Roman" pitchFamily="18" charset="0"/>
              </a:defRPr>
            </a:lvl8pPr>
            <a:lvl9pPr marL="3886200" indent="-228600" fontAlgn="base">
              <a:spcBef>
                <a:spcPct val="0"/>
              </a:spcBef>
              <a:spcAft>
                <a:spcPct val="0"/>
              </a:spcAft>
              <a:defRPr>
                <a:solidFill>
                  <a:schemeClr val="tx1"/>
                </a:solidFill>
                <a:latin typeface="Times New Roman"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BE48A26-0005-42C6-BE62-2339387CB61B}" type="slidenum">
              <a:rPr kumimoji="0" lang="en-US" altLang="en-US" sz="1200" b="0" i="0" u="none" strike="noStrike" kern="1200" cap="none" spc="0" normalizeH="0" baseline="0" noProof="0" smtClean="0">
                <a:ln>
                  <a:noFill/>
                </a:ln>
                <a:solidFill>
                  <a:prstClr val="black"/>
                </a:solidFill>
                <a:effectLst/>
                <a:uLnTx/>
                <a:uFillTx/>
                <a:latin typeface="Calibri"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64</a:t>
            </a:fld>
            <a:endParaRPr kumimoji="0" lang="en-US" altLang="en-US" sz="1200" b="0" i="0" u="none" strike="noStrike" kern="1200" cap="none" spc="0" normalizeH="0" baseline="0" noProof="0">
              <a:ln>
                <a:noFill/>
              </a:ln>
              <a:solidFill>
                <a:prstClr val="black"/>
              </a:solidFill>
              <a:effectLst/>
              <a:uLnTx/>
              <a:uFillTx/>
              <a:latin typeface="Calibri" pitchFamily="34" charset="0"/>
              <a:ea typeface="+mn-ea"/>
              <a:cs typeface="+mn-cs"/>
            </a:endParaRPr>
          </a:p>
        </p:txBody>
      </p:sp>
      <p:sp>
        <p:nvSpPr>
          <p:cNvPr id="122883" name="Rectangle 2"/>
          <p:cNvSpPr>
            <a:spLocks noGrp="1" noRot="1" noChangeAspect="1" noChangeArrowheads="1" noTextEdit="1"/>
          </p:cNvSpPr>
          <p:nvPr>
            <p:ph type="sldImg"/>
          </p:nvPr>
        </p:nvSpPr>
        <p:spPr bwMode="auto">
          <a:xfrm>
            <a:off x="1144588"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88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22782798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fontAlgn="base">
              <a:spcBef>
                <a:spcPct val="0"/>
              </a:spcBef>
              <a:spcAft>
                <a:spcPct val="0"/>
              </a:spcAft>
              <a:defRPr>
                <a:solidFill>
                  <a:schemeClr val="tx1"/>
                </a:solidFill>
                <a:latin typeface="Times New Roman" pitchFamily="18" charset="0"/>
              </a:defRPr>
            </a:lvl6pPr>
            <a:lvl7pPr marL="2971800" indent="-228600" fontAlgn="base">
              <a:spcBef>
                <a:spcPct val="0"/>
              </a:spcBef>
              <a:spcAft>
                <a:spcPct val="0"/>
              </a:spcAft>
              <a:defRPr>
                <a:solidFill>
                  <a:schemeClr val="tx1"/>
                </a:solidFill>
                <a:latin typeface="Times New Roman" pitchFamily="18" charset="0"/>
              </a:defRPr>
            </a:lvl7pPr>
            <a:lvl8pPr marL="3429000" indent="-228600" fontAlgn="base">
              <a:spcBef>
                <a:spcPct val="0"/>
              </a:spcBef>
              <a:spcAft>
                <a:spcPct val="0"/>
              </a:spcAft>
              <a:defRPr>
                <a:solidFill>
                  <a:schemeClr val="tx1"/>
                </a:solidFill>
                <a:latin typeface="Times New Roman" pitchFamily="18" charset="0"/>
              </a:defRPr>
            </a:lvl8pPr>
            <a:lvl9pPr marL="3886200" indent="-228600" fontAlgn="base">
              <a:spcBef>
                <a:spcPct val="0"/>
              </a:spcBef>
              <a:spcAft>
                <a:spcPct val="0"/>
              </a:spcAft>
              <a:defRPr>
                <a:solidFill>
                  <a:schemeClr val="tx1"/>
                </a:solidFill>
                <a:latin typeface="Times New Roman"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EA58236-A810-45B9-AB3E-A65487A680D7}" type="slidenum">
              <a:rPr kumimoji="0" lang="en-US" altLang="en-US" sz="1200" b="0" i="0" u="none" strike="noStrike" kern="1200" cap="none" spc="0" normalizeH="0" baseline="0" noProof="0" smtClean="0">
                <a:ln>
                  <a:noFill/>
                </a:ln>
                <a:solidFill>
                  <a:prstClr val="black"/>
                </a:solidFill>
                <a:effectLst/>
                <a:uLnTx/>
                <a:uFillTx/>
                <a:latin typeface="Calibri"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68</a:t>
            </a:fld>
            <a:endParaRPr kumimoji="0" lang="en-US" altLang="en-US" sz="1200" b="0" i="0" u="none" strike="noStrike" kern="1200" cap="none" spc="0" normalizeH="0" baseline="0" noProof="0">
              <a:ln>
                <a:noFill/>
              </a:ln>
              <a:solidFill>
                <a:prstClr val="black"/>
              </a:solidFill>
              <a:effectLst/>
              <a:uLnTx/>
              <a:uFillTx/>
              <a:latin typeface="Calibri" pitchFamily="34" charset="0"/>
              <a:ea typeface="+mn-ea"/>
              <a:cs typeface="+mn-cs"/>
            </a:endParaRPr>
          </a:p>
        </p:txBody>
      </p:sp>
      <p:sp>
        <p:nvSpPr>
          <p:cNvPr id="135171" name="Rectangle 2"/>
          <p:cNvSpPr>
            <a:spLocks noGrp="1" noRot="1" noChangeAspect="1" noChangeArrowheads="1" noTextEdit="1"/>
          </p:cNvSpPr>
          <p:nvPr>
            <p:ph type="sldImg"/>
          </p:nvPr>
        </p:nvSpPr>
        <p:spPr bwMode="auto">
          <a:xfrm>
            <a:off x="1143000" y="685800"/>
            <a:ext cx="4573588"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517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1944654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Notes Placeholde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fontAlgn="base">
              <a:spcBef>
                <a:spcPct val="0"/>
              </a:spcBef>
              <a:spcAft>
                <a:spcPct val="0"/>
              </a:spcAft>
              <a:defRPr>
                <a:solidFill>
                  <a:schemeClr val="tx1"/>
                </a:solidFill>
                <a:latin typeface="Times New Roman" pitchFamily="18" charset="0"/>
              </a:defRPr>
            </a:lvl6pPr>
            <a:lvl7pPr marL="2971800" indent="-228600" fontAlgn="base">
              <a:spcBef>
                <a:spcPct val="0"/>
              </a:spcBef>
              <a:spcAft>
                <a:spcPct val="0"/>
              </a:spcAft>
              <a:defRPr>
                <a:solidFill>
                  <a:schemeClr val="tx1"/>
                </a:solidFill>
                <a:latin typeface="Times New Roman" pitchFamily="18" charset="0"/>
              </a:defRPr>
            </a:lvl7pPr>
            <a:lvl8pPr marL="3429000" indent="-228600" fontAlgn="base">
              <a:spcBef>
                <a:spcPct val="0"/>
              </a:spcBef>
              <a:spcAft>
                <a:spcPct val="0"/>
              </a:spcAft>
              <a:defRPr>
                <a:solidFill>
                  <a:schemeClr val="tx1"/>
                </a:solidFill>
                <a:latin typeface="Times New Roman" pitchFamily="18" charset="0"/>
              </a:defRPr>
            </a:lvl8pPr>
            <a:lvl9pPr marL="3886200" indent="-228600" fontAlgn="base">
              <a:spcBef>
                <a:spcPct val="0"/>
              </a:spcBef>
              <a:spcAft>
                <a:spcPct val="0"/>
              </a:spcAft>
              <a:defRPr>
                <a:solidFill>
                  <a:schemeClr val="tx1"/>
                </a:solidFill>
                <a:latin typeface="Times New Roman"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4C5C8B0-D128-4194-BC5B-F2B3559A0564}" type="slidenum">
              <a:rPr kumimoji="0" lang="en-US" altLang="en-US" sz="1200" b="0" i="0" u="none" strike="noStrike" kern="1200" cap="none" spc="0" normalizeH="0" baseline="0" noProof="0" smtClean="0">
                <a:ln>
                  <a:noFill/>
                </a:ln>
                <a:solidFill>
                  <a:prstClr val="black"/>
                </a:solidFill>
                <a:effectLst/>
                <a:uLnTx/>
                <a:uFillTx/>
                <a:latin typeface="Calibri"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69</a:t>
            </a:fld>
            <a:endParaRPr kumimoji="0" lang="en-US" altLang="en-US" sz="1200" b="0" i="0" u="none" strike="noStrike" kern="1200" cap="none" spc="0" normalizeH="0" baseline="0" noProof="0">
              <a:ln>
                <a:noFill/>
              </a:ln>
              <a:solidFill>
                <a:prstClr val="black"/>
              </a:solidFill>
              <a:effectLst/>
              <a:uLnTx/>
              <a:uFillTx/>
              <a:latin typeface="Calibri" pitchFamily="34" charset="0"/>
              <a:ea typeface="+mn-ea"/>
              <a:cs typeface="+mn-cs"/>
            </a:endParaRPr>
          </a:p>
        </p:txBody>
      </p:sp>
      <p:sp>
        <p:nvSpPr>
          <p:cNvPr id="134147" name="Rectangle 2"/>
          <p:cNvSpPr>
            <a:spLocks noGrp="1" noRot="1" noChangeAspect="1" noChangeArrowheads="1" noTextEdit="1"/>
          </p:cNvSpPr>
          <p:nvPr>
            <p:ph type="sldImg"/>
          </p:nvPr>
        </p:nvSpPr>
        <p:spPr bwMode="auto">
          <a:xfrm>
            <a:off x="1143000" y="685800"/>
            <a:ext cx="4573588"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414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17723472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2580"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fontAlgn="base">
              <a:spcBef>
                <a:spcPct val="0"/>
              </a:spcBef>
              <a:spcAft>
                <a:spcPct val="0"/>
              </a:spcAft>
              <a:defRPr>
                <a:solidFill>
                  <a:schemeClr val="tx1"/>
                </a:solidFill>
                <a:latin typeface="Times New Roman" pitchFamily="18" charset="0"/>
              </a:defRPr>
            </a:lvl6pPr>
            <a:lvl7pPr marL="2971800" indent="-228600" fontAlgn="base">
              <a:spcBef>
                <a:spcPct val="0"/>
              </a:spcBef>
              <a:spcAft>
                <a:spcPct val="0"/>
              </a:spcAft>
              <a:defRPr>
                <a:solidFill>
                  <a:schemeClr val="tx1"/>
                </a:solidFill>
                <a:latin typeface="Times New Roman" pitchFamily="18" charset="0"/>
              </a:defRPr>
            </a:lvl7pPr>
            <a:lvl8pPr marL="3429000" indent="-228600" fontAlgn="base">
              <a:spcBef>
                <a:spcPct val="0"/>
              </a:spcBef>
              <a:spcAft>
                <a:spcPct val="0"/>
              </a:spcAft>
              <a:defRPr>
                <a:solidFill>
                  <a:schemeClr val="tx1"/>
                </a:solidFill>
                <a:latin typeface="Times New Roman" pitchFamily="18" charset="0"/>
              </a:defRPr>
            </a:lvl8pPr>
            <a:lvl9pPr marL="3886200" indent="-228600" fontAlgn="base">
              <a:spcBef>
                <a:spcPct val="0"/>
              </a:spcBef>
              <a:spcAft>
                <a:spcPct val="0"/>
              </a:spcAft>
              <a:defRPr>
                <a:solidFill>
                  <a:schemeClr val="tx1"/>
                </a:solidFill>
                <a:latin typeface="Times New Roman"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A6C8EF0-6304-4FF8-91B5-1D098974DE20}" type="slidenum">
              <a:rPr kumimoji="0" lang="en-US" altLang="en-US" sz="1200" b="0" i="0" u="none" strike="noStrike" kern="1200" cap="none" spc="0" normalizeH="0" baseline="0" noProof="0" smtClean="0">
                <a:ln>
                  <a:noFill/>
                </a:ln>
                <a:solidFill>
                  <a:prstClr val="black"/>
                </a:solidFill>
                <a:effectLst/>
                <a:uLnTx/>
                <a:uFillTx/>
                <a:latin typeface="Calibri"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70</a:t>
            </a:fld>
            <a:endParaRPr kumimoji="0" lang="en-US" altLang="en-US" sz="1200" b="0" i="0" u="none" strike="noStrike" kern="1200" cap="none" spc="0" normalizeH="0" baseline="0" noProof="0">
              <a:ln>
                <a:noFill/>
              </a:ln>
              <a:solidFill>
                <a:prstClr val="black"/>
              </a:solidFill>
              <a:effectLst/>
              <a:uLnTx/>
              <a:uFillTx/>
              <a:latin typeface="Calibri" pitchFamily="34" charset="0"/>
              <a:ea typeface="+mn-ea"/>
              <a:cs typeface="+mn-cs"/>
            </a:endParaRPr>
          </a:p>
        </p:txBody>
      </p:sp>
    </p:spTree>
    <p:extLst>
      <p:ext uri="{BB962C8B-B14F-4D97-AF65-F5344CB8AC3E}">
        <p14:creationId xmlns:p14="http://schemas.microsoft.com/office/powerpoint/2010/main" val="313342363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fontAlgn="base">
              <a:spcBef>
                <a:spcPct val="0"/>
              </a:spcBef>
              <a:spcAft>
                <a:spcPct val="0"/>
              </a:spcAft>
              <a:defRPr>
                <a:solidFill>
                  <a:schemeClr val="tx1"/>
                </a:solidFill>
                <a:latin typeface="Times New Roman" pitchFamily="18" charset="0"/>
              </a:defRPr>
            </a:lvl6pPr>
            <a:lvl7pPr marL="2971800" indent="-228600" fontAlgn="base">
              <a:spcBef>
                <a:spcPct val="0"/>
              </a:spcBef>
              <a:spcAft>
                <a:spcPct val="0"/>
              </a:spcAft>
              <a:defRPr>
                <a:solidFill>
                  <a:schemeClr val="tx1"/>
                </a:solidFill>
                <a:latin typeface="Times New Roman" pitchFamily="18" charset="0"/>
              </a:defRPr>
            </a:lvl7pPr>
            <a:lvl8pPr marL="3429000" indent="-228600" fontAlgn="base">
              <a:spcBef>
                <a:spcPct val="0"/>
              </a:spcBef>
              <a:spcAft>
                <a:spcPct val="0"/>
              </a:spcAft>
              <a:defRPr>
                <a:solidFill>
                  <a:schemeClr val="tx1"/>
                </a:solidFill>
                <a:latin typeface="Times New Roman" pitchFamily="18" charset="0"/>
              </a:defRPr>
            </a:lvl8pPr>
            <a:lvl9pPr marL="3886200" indent="-228600" fontAlgn="base">
              <a:spcBef>
                <a:spcPct val="0"/>
              </a:spcBef>
              <a:spcAft>
                <a:spcPct val="0"/>
              </a:spcAft>
              <a:defRPr>
                <a:solidFill>
                  <a:schemeClr val="tx1"/>
                </a:solidFill>
                <a:latin typeface="Times New Roman"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677FFD5-2A22-4251-BC98-229DE37AEC9D}" type="slidenum">
              <a:rPr kumimoji="0" lang="en-US" altLang="en-US" sz="1200" b="0" i="0" u="none" strike="noStrike" kern="1200" cap="none" spc="0" normalizeH="0" baseline="0" noProof="0" smtClean="0">
                <a:ln>
                  <a:noFill/>
                </a:ln>
                <a:solidFill>
                  <a:prstClr val="black"/>
                </a:solidFill>
                <a:effectLst/>
                <a:uLnTx/>
                <a:uFillTx/>
                <a:latin typeface="Calibri"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71</a:t>
            </a:fld>
            <a:endParaRPr kumimoji="0" lang="en-US" altLang="en-US" sz="1200" b="0" i="0" u="none" strike="noStrike" kern="1200" cap="none" spc="0" normalizeH="0" baseline="0" noProof="0">
              <a:ln>
                <a:noFill/>
              </a:ln>
              <a:solidFill>
                <a:prstClr val="black"/>
              </a:solidFill>
              <a:effectLst/>
              <a:uLnTx/>
              <a:uFillTx/>
              <a:latin typeface="Calibri" pitchFamily="34" charset="0"/>
              <a:ea typeface="+mn-ea"/>
              <a:cs typeface="+mn-cs"/>
            </a:endParaRPr>
          </a:p>
        </p:txBody>
      </p:sp>
      <p:sp>
        <p:nvSpPr>
          <p:cNvPr id="124931" name="Rectangle 2"/>
          <p:cNvSpPr>
            <a:spLocks noGrp="1" noRot="1" noChangeAspect="1" noChangeArrowheads="1" noTextEdit="1"/>
          </p:cNvSpPr>
          <p:nvPr>
            <p:ph type="sldImg"/>
          </p:nvPr>
        </p:nvSpPr>
        <p:spPr bwMode="auto">
          <a:xfrm>
            <a:off x="1144588"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37414364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defRPr/>
            </a:pPr>
            <a:fld id="{A881E7FF-62B0-453E-A3D7-0AF380944722}" type="slidenum">
              <a:rPr lang="en-US" altLang="en-US">
                <a:solidFill>
                  <a:prstClr val="black"/>
                </a:solidFill>
                <a:latin typeface="Arial" pitchFamily="34" charset="0"/>
              </a:rPr>
              <a:pPr eaLnBrk="1" hangingPunct="1">
                <a:spcBef>
                  <a:spcPct val="0"/>
                </a:spcBef>
                <a:defRPr/>
              </a:pPr>
              <a:t>8</a:t>
            </a:fld>
            <a:endParaRPr lang="en-US" altLang="en-US">
              <a:solidFill>
                <a:prstClr val="black"/>
              </a:solidFill>
              <a:latin typeface="Arial" pitchFamily="34" charset="0"/>
            </a:endParaRPr>
          </a:p>
        </p:txBody>
      </p:sp>
      <p:sp>
        <p:nvSpPr>
          <p:cNvPr id="101379" name="Rectangle 2"/>
          <p:cNvSpPr>
            <a:spLocks noGrp="1" noRot="1" noChangeAspect="1" noChangeArrowheads="1" noTextEdit="1"/>
          </p:cNvSpPr>
          <p:nvPr>
            <p:ph type="sldImg"/>
          </p:nvPr>
        </p:nvSpPr>
        <p:spPr bwMode="auto">
          <a:xfrm>
            <a:off x="1143000" y="685800"/>
            <a:ext cx="4573588"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8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latin typeface="Arial" pitchFamily="34" charset="0"/>
              <a:cs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defRPr/>
            </a:pPr>
            <a:fld id="{CC653059-1EA5-418F-B9D0-8A32E8CEB685}" type="slidenum">
              <a:rPr lang="en-US" altLang="en-US">
                <a:solidFill>
                  <a:prstClr val="black"/>
                </a:solidFill>
                <a:latin typeface="Arial" pitchFamily="34" charset="0"/>
              </a:rPr>
              <a:pPr eaLnBrk="1" hangingPunct="1">
                <a:spcBef>
                  <a:spcPct val="0"/>
                </a:spcBef>
                <a:defRPr/>
              </a:pPr>
              <a:t>9</a:t>
            </a:fld>
            <a:endParaRPr lang="en-US" altLang="en-US">
              <a:solidFill>
                <a:prstClr val="black"/>
              </a:solidFill>
              <a:latin typeface="Arial" pitchFamily="34" charset="0"/>
            </a:endParaRPr>
          </a:p>
        </p:txBody>
      </p:sp>
      <p:sp>
        <p:nvSpPr>
          <p:cNvPr id="102403" name="Rectangle 2"/>
          <p:cNvSpPr>
            <a:spLocks noGrp="1" noRot="1" noChangeAspect="1" noChangeArrowheads="1" noTextEdit="1"/>
          </p:cNvSpPr>
          <p:nvPr>
            <p:ph type="sldImg"/>
          </p:nvPr>
        </p:nvSpPr>
        <p:spPr bwMode="auto">
          <a:xfrm>
            <a:off x="1143000" y="685800"/>
            <a:ext cx="4573588"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latin typeface="Arial" pitchFamily="34" charset="0"/>
              <a:cs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defRPr/>
            </a:pPr>
            <a:fld id="{FFBA33ED-28C7-4861-A5DF-1EE6A920AF21}" type="slidenum">
              <a:rPr lang="en-US" altLang="en-US">
                <a:solidFill>
                  <a:prstClr val="black"/>
                </a:solidFill>
                <a:latin typeface="Arial" pitchFamily="34" charset="0"/>
              </a:rPr>
              <a:pPr eaLnBrk="1" hangingPunct="1">
                <a:spcBef>
                  <a:spcPct val="0"/>
                </a:spcBef>
                <a:defRPr/>
              </a:pPr>
              <a:t>10</a:t>
            </a:fld>
            <a:endParaRPr lang="en-US" altLang="en-US">
              <a:solidFill>
                <a:prstClr val="black"/>
              </a:solidFill>
              <a:latin typeface="Arial" pitchFamily="34" charset="0"/>
            </a:endParaRPr>
          </a:p>
        </p:txBody>
      </p:sp>
      <p:sp>
        <p:nvSpPr>
          <p:cNvPr id="103427" name="Rectangle 2"/>
          <p:cNvSpPr>
            <a:spLocks noGrp="1" noRot="1" noChangeAspect="1" noChangeArrowheads="1" noTextEdit="1"/>
          </p:cNvSpPr>
          <p:nvPr>
            <p:ph type="sldImg"/>
          </p:nvPr>
        </p:nvSpPr>
        <p:spPr bwMode="auto">
          <a:xfrm>
            <a:off x="1143000" y="685800"/>
            <a:ext cx="4573588"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latin typeface="Arial" pitchFamily="34" charset="0"/>
              <a:cs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defRPr/>
            </a:pPr>
            <a:fld id="{47DB8980-7112-4795-8770-BEA4B64FE102}" type="slidenum">
              <a:rPr lang="en-US" altLang="en-US">
                <a:solidFill>
                  <a:prstClr val="black"/>
                </a:solidFill>
                <a:latin typeface="Arial" pitchFamily="34" charset="0"/>
              </a:rPr>
              <a:pPr eaLnBrk="1" hangingPunct="1">
                <a:spcBef>
                  <a:spcPct val="0"/>
                </a:spcBef>
                <a:defRPr/>
              </a:pPr>
              <a:t>11</a:t>
            </a:fld>
            <a:endParaRPr lang="en-US" altLang="en-US">
              <a:solidFill>
                <a:prstClr val="black"/>
              </a:solidFill>
              <a:latin typeface="Arial" pitchFamily="34" charset="0"/>
            </a:endParaRPr>
          </a:p>
        </p:txBody>
      </p:sp>
      <p:sp>
        <p:nvSpPr>
          <p:cNvPr id="104451" name="Rectangle 2"/>
          <p:cNvSpPr>
            <a:spLocks noGrp="1" noRot="1" noChangeAspect="1" noChangeArrowheads="1" noTextEdit="1"/>
          </p:cNvSpPr>
          <p:nvPr>
            <p:ph type="sldImg"/>
          </p:nvPr>
        </p:nvSpPr>
        <p:spPr bwMode="auto">
          <a:xfrm>
            <a:off x="1143000" y="685800"/>
            <a:ext cx="4573588"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latin typeface="Arial" pitchFamily="34" charset="0"/>
              <a:cs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fld id="{A7E0D755-D357-494F-BACA-CDDF361E7C82}" type="slidenum">
              <a:rPr lang="en-US" altLang="en-US">
                <a:latin typeface="Arial" panose="020B0604020202020204" pitchFamily="34" charset="0"/>
              </a:rPr>
              <a:pPr eaLnBrk="1" hangingPunct="1"/>
              <a:t>12</a:t>
            </a:fld>
            <a:endParaRPr lang="en-US" altLang="en-US">
              <a:latin typeface="Arial" panose="020B0604020202020204" pitchFamily="34" charset="0"/>
            </a:endParaRPr>
          </a:p>
        </p:txBody>
      </p:sp>
      <p:sp>
        <p:nvSpPr>
          <p:cNvPr id="131075" name="Rectangle 2"/>
          <p:cNvSpPr>
            <a:spLocks noGrp="1" noRot="1" noChangeAspect="1" noChangeArrowheads="1" noTextEdit="1"/>
          </p:cNvSpPr>
          <p:nvPr>
            <p:ph type="sldImg"/>
          </p:nvPr>
        </p:nvSpPr>
        <p:spPr bwMode="auto">
          <a:xfrm>
            <a:off x="1144588" y="685800"/>
            <a:ext cx="4570412"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107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918780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7871968E-A56C-4C35-8F01-0BB5A793D341}" type="datetime1">
              <a:rPr lang="en-US" smtClean="0"/>
              <a:t>9/17/2019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7B5F3CD-7512-442A-96A4-C5A0D99E036C}" type="slidenum">
              <a:rPr lang="en-US"/>
              <a:pPr>
                <a:defRPr/>
              </a:pPr>
              <a:t>‹#›</a:t>
            </a:fld>
            <a:endParaRPr lang="en-US"/>
          </a:p>
        </p:txBody>
      </p:sp>
    </p:spTree>
    <p:extLst>
      <p:ext uri="{BB962C8B-B14F-4D97-AF65-F5344CB8AC3E}">
        <p14:creationId xmlns:p14="http://schemas.microsoft.com/office/powerpoint/2010/main" val="3498318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E97DA411-F455-45CF-93CB-E25E47823693}" type="datetime1">
              <a:rPr lang="en-US" smtClean="0"/>
              <a:t>9/17/2019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EBFEC00-F47F-4A01-ADF7-2BE58495DACA}" type="slidenum">
              <a:rPr lang="en-US"/>
              <a:pPr>
                <a:defRPr/>
              </a:pPr>
              <a:t>‹#›</a:t>
            </a:fld>
            <a:endParaRPr lang="en-US"/>
          </a:p>
        </p:txBody>
      </p:sp>
    </p:spTree>
    <p:extLst>
      <p:ext uri="{BB962C8B-B14F-4D97-AF65-F5344CB8AC3E}">
        <p14:creationId xmlns:p14="http://schemas.microsoft.com/office/powerpoint/2010/main" val="2952967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4B33505-B38E-4078-9EB2-5632803D6472}" type="datetime1">
              <a:rPr lang="en-US" smtClean="0"/>
              <a:t>9/17/2019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46E3D37-B879-4017-ACC1-E7C505403E90}" type="slidenum">
              <a:rPr lang="en-US"/>
              <a:pPr>
                <a:defRPr/>
              </a:pPr>
              <a:t>‹#›</a:t>
            </a:fld>
            <a:endParaRPr lang="en-US"/>
          </a:p>
        </p:txBody>
      </p:sp>
    </p:spTree>
    <p:extLst>
      <p:ext uri="{BB962C8B-B14F-4D97-AF65-F5344CB8AC3E}">
        <p14:creationId xmlns:p14="http://schemas.microsoft.com/office/powerpoint/2010/main" val="20605868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6"/>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6"/>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lvl1pPr>
              <a:defRPr/>
            </a:lvl1pPr>
          </a:lstStyle>
          <a:p>
            <a:pPr>
              <a:defRPr/>
            </a:pPr>
            <a:fld id="{B1F80615-2838-4192-96DA-8EA761459796}" type="datetime1">
              <a:rPr lang="en-US" smtClean="0"/>
              <a:t>9/17/2019</a:t>
            </a:fld>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72592D7D-F365-4B7F-BF0C-ED71AE55FB11}" type="slidenum">
              <a:rPr lang="en-US"/>
              <a:pPr>
                <a:defRPr/>
              </a:pPr>
              <a:t>‹#›</a:t>
            </a:fld>
            <a:endParaRPr lang="en-US"/>
          </a:p>
        </p:txBody>
      </p:sp>
    </p:spTree>
    <p:extLst>
      <p:ext uri="{BB962C8B-B14F-4D97-AF65-F5344CB8AC3E}">
        <p14:creationId xmlns:p14="http://schemas.microsoft.com/office/powerpoint/2010/main" val="29389889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4638"/>
            <a:ext cx="8229600" cy="1143000"/>
          </a:xfrm>
        </p:spPr>
        <p:txBody>
          <a:bodyPr/>
          <a:lstStyle/>
          <a:p>
            <a:r>
              <a:rPr lang="en-US"/>
              <a:t>Click to edit Master title style</a:t>
            </a:r>
          </a:p>
        </p:txBody>
      </p:sp>
      <p:sp>
        <p:nvSpPr>
          <p:cNvPr id="3" name="Content Placeholder 2"/>
          <p:cNvSpPr>
            <a:spLocks noGrp="1"/>
          </p:cNvSpPr>
          <p:nvPr>
            <p:ph sz="quarter" idx="1"/>
          </p:nvPr>
        </p:nvSpPr>
        <p:spPr>
          <a:xfrm>
            <a:off x="457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7200" y="393859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8200" y="393859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lvl1pPr>
              <a:defRPr/>
            </a:lvl1pPr>
          </a:lstStyle>
          <a:p>
            <a:pPr>
              <a:defRPr/>
            </a:pPr>
            <a:fld id="{8133175B-9F59-4CA1-9417-F3F4A967C798}" type="datetime1">
              <a:rPr lang="en-US" smtClean="0"/>
              <a:t>9/17/2019</a:t>
            </a:fld>
            <a:endParaRPr lang="en-US"/>
          </a:p>
        </p:txBody>
      </p:sp>
      <p:sp>
        <p:nvSpPr>
          <p:cNvPr id="8" name="Rectangle 5"/>
          <p:cNvSpPr>
            <a:spLocks noGrp="1" noChangeArrowheads="1"/>
          </p:cNvSpPr>
          <p:nvPr>
            <p:ph type="ftr" sz="quarter" idx="11"/>
          </p:nvPr>
        </p:nvSpPr>
        <p:spPr/>
        <p:txBody>
          <a:bodyPr/>
          <a:lstStyle>
            <a:lvl1pPr>
              <a:defRPr/>
            </a:lvl1pPr>
          </a:lstStyle>
          <a:p>
            <a:pPr>
              <a:defRPr/>
            </a:pPr>
            <a:endParaRPr lang="en-US"/>
          </a:p>
        </p:txBody>
      </p:sp>
      <p:sp>
        <p:nvSpPr>
          <p:cNvPr id="9" name="Rectangle 6"/>
          <p:cNvSpPr>
            <a:spLocks noGrp="1" noChangeArrowheads="1"/>
          </p:cNvSpPr>
          <p:nvPr>
            <p:ph type="sldNum" sz="quarter" idx="12"/>
          </p:nvPr>
        </p:nvSpPr>
        <p:spPr/>
        <p:txBody>
          <a:bodyPr/>
          <a:lstStyle>
            <a:lvl1pPr>
              <a:defRPr/>
            </a:lvl1pPr>
          </a:lstStyle>
          <a:p>
            <a:pPr>
              <a:defRPr/>
            </a:pPr>
            <a:fld id="{392F31C9-8DF0-4308-925C-2958AA112334}" type="slidenum">
              <a:rPr lang="en-US"/>
              <a:pPr>
                <a:defRPr/>
              </a:pPr>
              <a:t>‹#›</a:t>
            </a:fld>
            <a:endParaRPr lang="en-US"/>
          </a:p>
        </p:txBody>
      </p:sp>
    </p:spTree>
    <p:extLst>
      <p:ext uri="{BB962C8B-B14F-4D97-AF65-F5344CB8AC3E}">
        <p14:creationId xmlns:p14="http://schemas.microsoft.com/office/powerpoint/2010/main" val="15483938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48"/>
            <a:ext cx="8229600" cy="5851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dt" sz="half" idx="10"/>
          </p:nvPr>
        </p:nvSpPr>
        <p:spPr/>
        <p:txBody>
          <a:bodyPr/>
          <a:lstStyle>
            <a:lvl1pPr>
              <a:defRPr/>
            </a:lvl1pPr>
          </a:lstStyle>
          <a:p>
            <a:pPr>
              <a:defRPr/>
            </a:pPr>
            <a:fld id="{A154DB75-DF4D-4EEE-BD71-3115FD905CD2}" type="datetime1">
              <a:rPr lang="en-US" smtClean="0"/>
              <a:t>9/17/2019</a:t>
            </a:fld>
            <a:endParaRPr lang="en-US"/>
          </a:p>
        </p:txBody>
      </p:sp>
      <p:sp>
        <p:nvSpPr>
          <p:cNvPr id="4" name="Rectangle 5"/>
          <p:cNvSpPr>
            <a:spLocks noGrp="1" noChangeArrowheads="1"/>
          </p:cNvSpPr>
          <p:nvPr>
            <p:ph type="ftr" sz="quarter" idx="11"/>
          </p:nvPr>
        </p:nvSpPr>
        <p:spPr/>
        <p:txBody>
          <a:bodyPr/>
          <a:lstStyle>
            <a:lvl1pPr>
              <a:defRPr/>
            </a:lvl1pPr>
          </a:lstStyle>
          <a:p>
            <a:pPr>
              <a:defRPr/>
            </a:pPr>
            <a:endParaRPr lang="en-US"/>
          </a:p>
        </p:txBody>
      </p:sp>
      <p:sp>
        <p:nvSpPr>
          <p:cNvPr id="5" name="Rectangle 6"/>
          <p:cNvSpPr>
            <a:spLocks noGrp="1" noChangeArrowheads="1"/>
          </p:cNvSpPr>
          <p:nvPr>
            <p:ph type="sldNum" sz="quarter" idx="12"/>
          </p:nvPr>
        </p:nvSpPr>
        <p:spPr/>
        <p:txBody>
          <a:bodyPr/>
          <a:lstStyle>
            <a:lvl1pPr>
              <a:defRPr/>
            </a:lvl1pPr>
          </a:lstStyle>
          <a:p>
            <a:pPr>
              <a:defRPr/>
            </a:pPr>
            <a:fld id="{C42DA3F2-C258-4940-ABD6-B11A35414D16}" type="slidenum">
              <a:rPr lang="en-US"/>
              <a:pPr>
                <a:defRPr/>
              </a:pPr>
              <a:t>‹#›</a:t>
            </a:fld>
            <a:endParaRPr lang="en-US"/>
          </a:p>
        </p:txBody>
      </p:sp>
    </p:spTree>
    <p:extLst>
      <p:ext uri="{BB962C8B-B14F-4D97-AF65-F5344CB8AC3E}">
        <p14:creationId xmlns:p14="http://schemas.microsoft.com/office/powerpoint/2010/main" val="28018976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5"/>
            <a:ext cx="7772400" cy="492443"/>
          </a:xfrm>
          <a:prstGeom prst="rect">
            <a:avLst/>
          </a:prstGeom>
        </p:spPr>
        <p:txBody>
          <a:bodyPr/>
          <a:lstStyle>
            <a:lvl1pPr>
              <a:defRPr/>
            </a:lvl1pPr>
          </a:lstStyle>
          <a:p>
            <a:endParaRPr/>
          </a:p>
        </p:txBody>
      </p:sp>
      <p:sp>
        <p:nvSpPr>
          <p:cNvPr id="3" name="Holder 3"/>
          <p:cNvSpPr>
            <a:spLocks noGrp="1"/>
          </p:cNvSpPr>
          <p:nvPr>
            <p:ph type="subTitle" idx="4"/>
          </p:nvPr>
        </p:nvSpPr>
        <p:spPr>
          <a:xfrm>
            <a:off x="1371603" y="3840484"/>
            <a:ext cx="6400799" cy="430887"/>
          </a:xfrm>
          <a:prstGeom prst="rect">
            <a:avLst/>
          </a:prstGeom>
        </p:spPr>
        <p:txBody>
          <a:bodyPr/>
          <a:lstStyle>
            <a:lvl1pPr>
              <a:defRPr/>
            </a:lvl1pPr>
          </a:lstStyle>
          <a:p>
            <a:endParaRPr/>
          </a:p>
        </p:txBody>
      </p:sp>
      <p:sp>
        <p:nvSpPr>
          <p:cNvPr id="4" name="Holder 4"/>
          <p:cNvSpPr>
            <a:spLocks noGrp="1"/>
          </p:cNvSpPr>
          <p:nvPr>
            <p:ph type="ftr" sz="quarter" idx="10"/>
          </p:nvPr>
        </p:nvSpPr>
        <p:spPr/>
        <p:txBody>
          <a:bodyPr/>
          <a:lstStyle>
            <a:lvl1pPr algn="ctr" fontAlgn="base">
              <a:spcBef>
                <a:spcPct val="0"/>
              </a:spcBef>
              <a:spcAft>
                <a:spcPct val="0"/>
              </a:spcAft>
              <a:defRPr>
                <a:solidFill>
                  <a:prstClr val="black">
                    <a:tint val="75000"/>
                  </a:prstClr>
                </a:solidFill>
                <a:latin typeface="Times New Roman" pitchFamily="18" charset="0"/>
                <a:cs typeface="Arial" pitchFamily="34" charset="0"/>
              </a:defRPr>
            </a:lvl1pPr>
          </a:lstStyle>
          <a:p>
            <a:pPr>
              <a:defRPr/>
            </a:pPr>
            <a:endParaRPr/>
          </a:p>
        </p:txBody>
      </p:sp>
      <p:sp>
        <p:nvSpPr>
          <p:cNvPr id="5" name="Holder 5"/>
          <p:cNvSpPr>
            <a:spLocks noGrp="1"/>
          </p:cNvSpPr>
          <p:nvPr>
            <p:ph type="dt" sz="half" idx="11"/>
          </p:nvPr>
        </p:nvSpPr>
        <p:spPr/>
        <p:txBody>
          <a:bodyPr/>
          <a:lstStyle>
            <a:lvl1pPr algn="l" fontAlgn="base">
              <a:spcBef>
                <a:spcPct val="0"/>
              </a:spcBef>
              <a:spcAft>
                <a:spcPct val="0"/>
              </a:spcAft>
              <a:defRPr>
                <a:solidFill>
                  <a:prstClr val="black">
                    <a:tint val="75000"/>
                  </a:prstClr>
                </a:solidFill>
                <a:latin typeface="Times New Roman" pitchFamily="18" charset="0"/>
                <a:cs typeface="Arial" pitchFamily="34" charset="0"/>
              </a:defRPr>
            </a:lvl1pPr>
          </a:lstStyle>
          <a:p>
            <a:pPr>
              <a:defRPr/>
            </a:pPr>
            <a:fld id="{D3107D3F-80D8-40C1-BE66-B5E921E18D9A}" type="datetime1">
              <a:rPr lang="en-US" smtClean="0"/>
              <a:t>9/17/2019</a:t>
            </a:fld>
            <a:endParaRPr lang="en-US"/>
          </a:p>
        </p:txBody>
      </p:sp>
      <p:sp>
        <p:nvSpPr>
          <p:cNvPr id="6" name="Holder 6"/>
          <p:cNvSpPr>
            <a:spLocks noGrp="1"/>
          </p:cNvSpPr>
          <p:nvPr>
            <p:ph type="sldNum" sz="quarter" idx="12"/>
          </p:nvPr>
        </p:nvSpPr>
        <p:spPr/>
        <p:txBody>
          <a:bodyPr/>
          <a:lstStyle>
            <a:lvl1pPr algn="r" fontAlgn="base">
              <a:spcBef>
                <a:spcPct val="0"/>
              </a:spcBef>
              <a:spcAft>
                <a:spcPct val="0"/>
              </a:spcAft>
              <a:defRPr>
                <a:solidFill>
                  <a:prstClr val="black">
                    <a:tint val="75000"/>
                  </a:prstClr>
                </a:solidFill>
                <a:latin typeface="Times New Roman" pitchFamily="18" charset="0"/>
                <a:cs typeface="Arial" pitchFamily="34" charset="0"/>
              </a:defRPr>
            </a:lvl1pPr>
          </a:lstStyle>
          <a:p>
            <a:pPr>
              <a:defRPr/>
            </a:pPr>
            <a:fld id="{1A439A9C-FFF3-491A-8ACC-F3BA7AD6F864}" type="slidenum">
              <a:rPr/>
              <a:pPr>
                <a:defRPr/>
              </a:pPr>
              <a:t>‹#›</a:t>
            </a:fld>
            <a:endParaRPr/>
          </a:p>
        </p:txBody>
      </p:sp>
    </p:spTree>
    <p:extLst>
      <p:ext uri="{BB962C8B-B14F-4D97-AF65-F5344CB8AC3E}">
        <p14:creationId xmlns:p14="http://schemas.microsoft.com/office/powerpoint/2010/main" val="13823703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a:lstStyle>
            <a:lvl1pPr>
              <a:defRPr sz="3200" b="1" i="1">
                <a:solidFill>
                  <a:srgbClr val="E41815"/>
                </a:solidFill>
                <a:latin typeface="Calibri"/>
                <a:cs typeface="Calibri"/>
              </a:defRPr>
            </a:lvl1pPr>
          </a:lstStyle>
          <a:p>
            <a:endParaRPr/>
          </a:p>
        </p:txBody>
      </p:sp>
      <p:sp>
        <p:nvSpPr>
          <p:cNvPr id="3" name="Holder 3"/>
          <p:cNvSpPr>
            <a:spLocks noGrp="1"/>
          </p:cNvSpPr>
          <p:nvPr>
            <p:ph type="body" idx="1"/>
          </p:nvPr>
        </p:nvSpPr>
        <p:spPr/>
        <p:txBody>
          <a:bodyPr/>
          <a:lstStyle>
            <a:lvl1pPr>
              <a:defRPr sz="2800" b="1" i="0">
                <a:solidFill>
                  <a:schemeClr val="tx1"/>
                </a:solidFill>
                <a:latin typeface="Calibri"/>
                <a:cs typeface="Calibri"/>
              </a:defRPr>
            </a:lvl1pPr>
          </a:lstStyle>
          <a:p>
            <a:endParaRPr/>
          </a:p>
        </p:txBody>
      </p:sp>
      <p:sp>
        <p:nvSpPr>
          <p:cNvPr id="4" name="Holder 4"/>
          <p:cNvSpPr>
            <a:spLocks noGrp="1"/>
          </p:cNvSpPr>
          <p:nvPr>
            <p:ph type="ftr" sz="quarter" idx="10"/>
          </p:nvPr>
        </p:nvSpPr>
        <p:spPr/>
        <p:txBody>
          <a:bodyPr/>
          <a:lstStyle>
            <a:lvl1pPr algn="ctr" fontAlgn="base">
              <a:spcBef>
                <a:spcPct val="0"/>
              </a:spcBef>
              <a:spcAft>
                <a:spcPct val="0"/>
              </a:spcAft>
              <a:defRPr>
                <a:solidFill>
                  <a:prstClr val="black">
                    <a:tint val="75000"/>
                  </a:prstClr>
                </a:solidFill>
                <a:latin typeface="Times New Roman" pitchFamily="18" charset="0"/>
                <a:cs typeface="Arial" pitchFamily="34" charset="0"/>
              </a:defRPr>
            </a:lvl1pPr>
          </a:lstStyle>
          <a:p>
            <a:pPr>
              <a:defRPr/>
            </a:pPr>
            <a:endParaRPr/>
          </a:p>
        </p:txBody>
      </p:sp>
      <p:sp>
        <p:nvSpPr>
          <p:cNvPr id="5" name="Holder 5"/>
          <p:cNvSpPr>
            <a:spLocks noGrp="1"/>
          </p:cNvSpPr>
          <p:nvPr>
            <p:ph type="dt" sz="half" idx="11"/>
          </p:nvPr>
        </p:nvSpPr>
        <p:spPr/>
        <p:txBody>
          <a:bodyPr/>
          <a:lstStyle>
            <a:lvl1pPr algn="l" fontAlgn="base">
              <a:spcBef>
                <a:spcPct val="0"/>
              </a:spcBef>
              <a:spcAft>
                <a:spcPct val="0"/>
              </a:spcAft>
              <a:defRPr>
                <a:solidFill>
                  <a:prstClr val="black">
                    <a:tint val="75000"/>
                  </a:prstClr>
                </a:solidFill>
                <a:latin typeface="Times New Roman" pitchFamily="18" charset="0"/>
                <a:cs typeface="Arial" pitchFamily="34" charset="0"/>
              </a:defRPr>
            </a:lvl1pPr>
          </a:lstStyle>
          <a:p>
            <a:pPr>
              <a:defRPr/>
            </a:pPr>
            <a:fld id="{75DFF4B1-CCB6-45AC-9EA4-B8EDB184AF33}" type="datetime1">
              <a:rPr lang="en-US" smtClean="0"/>
              <a:t>9/17/2019</a:t>
            </a:fld>
            <a:endParaRPr lang="en-US"/>
          </a:p>
        </p:txBody>
      </p:sp>
      <p:sp>
        <p:nvSpPr>
          <p:cNvPr id="6" name="Holder 6"/>
          <p:cNvSpPr>
            <a:spLocks noGrp="1"/>
          </p:cNvSpPr>
          <p:nvPr>
            <p:ph type="sldNum" sz="quarter" idx="12"/>
          </p:nvPr>
        </p:nvSpPr>
        <p:spPr/>
        <p:txBody>
          <a:bodyPr/>
          <a:lstStyle>
            <a:lvl1pPr algn="r" fontAlgn="base">
              <a:spcBef>
                <a:spcPct val="0"/>
              </a:spcBef>
              <a:spcAft>
                <a:spcPct val="0"/>
              </a:spcAft>
              <a:defRPr>
                <a:solidFill>
                  <a:prstClr val="black">
                    <a:tint val="75000"/>
                  </a:prstClr>
                </a:solidFill>
                <a:latin typeface="Times New Roman" pitchFamily="18" charset="0"/>
                <a:cs typeface="Arial" pitchFamily="34" charset="0"/>
              </a:defRPr>
            </a:lvl1pPr>
          </a:lstStyle>
          <a:p>
            <a:pPr>
              <a:defRPr/>
            </a:pPr>
            <a:fld id="{485A71C3-6AFA-4D77-A79D-D05E518A65F5}" type="slidenum">
              <a:rPr/>
              <a:pPr>
                <a:defRPr/>
              </a:pPr>
              <a:t>‹#›</a:t>
            </a:fld>
            <a:endParaRPr/>
          </a:p>
        </p:txBody>
      </p:sp>
    </p:spTree>
    <p:extLst>
      <p:ext uri="{BB962C8B-B14F-4D97-AF65-F5344CB8AC3E}">
        <p14:creationId xmlns:p14="http://schemas.microsoft.com/office/powerpoint/2010/main" val="30699639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5" name="bk object 16"/>
          <p:cNvSpPr>
            <a:spLocks/>
          </p:cNvSpPr>
          <p:nvPr/>
        </p:nvSpPr>
        <p:spPr bwMode="auto">
          <a:xfrm>
            <a:off x="3705225" y="2424113"/>
            <a:ext cx="690563" cy="257175"/>
          </a:xfrm>
          <a:custGeom>
            <a:avLst/>
            <a:gdLst>
              <a:gd name="T0" fmla="*/ 289487 w 921385"/>
              <a:gd name="T1" fmla="*/ 0 h 256539"/>
              <a:gd name="T2" fmla="*/ 271455 w 921385"/>
              <a:gd name="T3" fmla="*/ 6925 h 256539"/>
              <a:gd name="T4" fmla="*/ 235389 w 921385"/>
              <a:gd name="T5" fmla="*/ 22317 h 256539"/>
              <a:gd name="T6" fmla="*/ 199082 w 921385"/>
              <a:gd name="T7" fmla="*/ 40787 h 256539"/>
              <a:gd name="T8" fmla="*/ 181049 w 921385"/>
              <a:gd name="T9" fmla="*/ 51562 h 256539"/>
              <a:gd name="T10" fmla="*/ 153880 w 921385"/>
              <a:gd name="T11" fmla="*/ 70031 h 256539"/>
              <a:gd name="T12" fmla="*/ 126470 w 921385"/>
              <a:gd name="T13" fmla="*/ 92349 h 256539"/>
              <a:gd name="T14" fmla="*/ 108438 w 921385"/>
              <a:gd name="T15" fmla="*/ 109280 h 256539"/>
              <a:gd name="T16" fmla="*/ 72131 w 921385"/>
              <a:gd name="T17" fmla="*/ 146991 h 256539"/>
              <a:gd name="T18" fmla="*/ 36066 w 921385"/>
              <a:gd name="T19" fmla="*/ 188547 h 256539"/>
              <a:gd name="T20" fmla="*/ 0 w 921385"/>
              <a:gd name="T21" fmla="*/ 231644 h 256539"/>
              <a:gd name="T22" fmla="*/ 3125 w 921385"/>
              <a:gd name="T23" fmla="*/ 258579 h 256539"/>
              <a:gd name="T24" fmla="*/ 39191 w 921385"/>
              <a:gd name="T25" fmla="*/ 215483 h 256539"/>
              <a:gd name="T26" fmla="*/ 57224 w 921385"/>
              <a:gd name="T27" fmla="*/ 194704 h 256539"/>
              <a:gd name="T28" fmla="*/ 93049 w 921385"/>
              <a:gd name="T29" fmla="*/ 155455 h 256539"/>
              <a:gd name="T30" fmla="*/ 111082 w 921385"/>
              <a:gd name="T31" fmla="*/ 136985 h 256539"/>
              <a:gd name="T32" fmla="*/ 129115 w 921385"/>
              <a:gd name="T33" fmla="*/ 120054 h 256539"/>
              <a:gd name="T34" fmla="*/ 164940 w 921385"/>
              <a:gd name="T35" fmla="*/ 91579 h 256539"/>
              <a:gd name="T36" fmla="*/ 200766 w 921385"/>
              <a:gd name="T37" fmla="*/ 69261 h 256539"/>
              <a:gd name="T38" fmla="*/ 236591 w 921385"/>
              <a:gd name="T39" fmla="*/ 50792 h 256539"/>
              <a:gd name="T40" fmla="*/ 254624 w 921385"/>
              <a:gd name="T41" fmla="*/ 43096 h 256539"/>
              <a:gd name="T42" fmla="*/ 272657 w 921385"/>
              <a:gd name="T43" fmla="*/ 36169 h 256539"/>
              <a:gd name="T44" fmla="*/ 290689 w 921385"/>
              <a:gd name="T45" fmla="*/ 28473 h 256539"/>
              <a:gd name="T46" fmla="*/ 289487 w 921385"/>
              <a:gd name="T47" fmla="*/ 0 h 25653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921385" h="256539">
                <a:moveTo>
                  <a:pt x="917447" y="0"/>
                </a:moveTo>
                <a:lnTo>
                  <a:pt x="860297" y="6857"/>
                </a:lnTo>
                <a:lnTo>
                  <a:pt x="745997" y="22097"/>
                </a:lnTo>
                <a:lnTo>
                  <a:pt x="630935" y="40385"/>
                </a:lnTo>
                <a:lnTo>
                  <a:pt x="573785" y="51053"/>
                </a:lnTo>
                <a:lnTo>
                  <a:pt x="487679" y="69341"/>
                </a:lnTo>
                <a:lnTo>
                  <a:pt x="400811" y="91439"/>
                </a:lnTo>
                <a:lnTo>
                  <a:pt x="343661" y="108203"/>
                </a:lnTo>
                <a:lnTo>
                  <a:pt x="228599" y="145541"/>
                </a:lnTo>
                <a:lnTo>
                  <a:pt x="114299" y="186689"/>
                </a:lnTo>
                <a:lnTo>
                  <a:pt x="0" y="229361"/>
                </a:lnTo>
                <a:lnTo>
                  <a:pt x="9905" y="256031"/>
                </a:lnTo>
                <a:lnTo>
                  <a:pt x="124205" y="213359"/>
                </a:lnTo>
                <a:lnTo>
                  <a:pt x="181355" y="192785"/>
                </a:lnTo>
                <a:lnTo>
                  <a:pt x="294893" y="153923"/>
                </a:lnTo>
                <a:lnTo>
                  <a:pt x="352043" y="135635"/>
                </a:lnTo>
                <a:lnTo>
                  <a:pt x="409193" y="118871"/>
                </a:lnTo>
                <a:lnTo>
                  <a:pt x="522731" y="90677"/>
                </a:lnTo>
                <a:lnTo>
                  <a:pt x="636269" y="68579"/>
                </a:lnTo>
                <a:lnTo>
                  <a:pt x="749807" y="50291"/>
                </a:lnTo>
                <a:lnTo>
                  <a:pt x="806957" y="42671"/>
                </a:lnTo>
                <a:lnTo>
                  <a:pt x="864107" y="35813"/>
                </a:lnTo>
                <a:lnTo>
                  <a:pt x="921257" y="28193"/>
                </a:lnTo>
                <a:lnTo>
                  <a:pt x="91744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6" name="bk object 17"/>
          <p:cNvSpPr>
            <a:spLocks/>
          </p:cNvSpPr>
          <p:nvPr/>
        </p:nvSpPr>
        <p:spPr bwMode="auto">
          <a:xfrm>
            <a:off x="3702050" y="2732088"/>
            <a:ext cx="695325" cy="482600"/>
          </a:xfrm>
          <a:custGeom>
            <a:avLst/>
            <a:gdLst>
              <a:gd name="T0" fmla="*/ 5546 w 927100"/>
              <a:gd name="T1" fmla="*/ 0 h 483235"/>
              <a:gd name="T2" fmla="*/ 18083 w 927100"/>
              <a:gd name="T3" fmla="*/ 65945 h 483235"/>
              <a:gd name="T4" fmla="*/ 45327 w 927100"/>
              <a:gd name="T5" fmla="*/ 128859 h 483235"/>
              <a:gd name="T6" fmla="*/ 72572 w 927100"/>
              <a:gd name="T7" fmla="*/ 189500 h 483235"/>
              <a:gd name="T8" fmla="*/ 90654 w 927100"/>
              <a:gd name="T9" fmla="*/ 227400 h 483235"/>
              <a:gd name="T10" fmla="*/ 108978 w 927100"/>
              <a:gd name="T11" fmla="*/ 263784 h 483235"/>
              <a:gd name="T12" fmla="*/ 127061 w 927100"/>
              <a:gd name="T13" fmla="*/ 297136 h 483235"/>
              <a:gd name="T14" fmla="*/ 154546 w 927100"/>
              <a:gd name="T15" fmla="*/ 341858 h 483235"/>
              <a:gd name="T16" fmla="*/ 172870 w 927100"/>
              <a:gd name="T17" fmla="*/ 366872 h 483235"/>
              <a:gd name="T18" fmla="*/ 190952 w 927100"/>
              <a:gd name="T19" fmla="*/ 389612 h 483235"/>
              <a:gd name="T20" fmla="*/ 209276 w 927100"/>
              <a:gd name="T21" fmla="*/ 409320 h 483235"/>
              <a:gd name="T22" fmla="*/ 227600 w 927100"/>
              <a:gd name="T23" fmla="*/ 427512 h 483235"/>
              <a:gd name="T24" fmla="*/ 272927 w 927100"/>
              <a:gd name="T25" fmla="*/ 466171 h 483235"/>
              <a:gd name="T26" fmla="*/ 291010 w 927100"/>
              <a:gd name="T27" fmla="*/ 480573 h 483235"/>
              <a:gd name="T28" fmla="*/ 293179 w 927100"/>
              <a:gd name="T29" fmla="*/ 452527 h 483235"/>
              <a:gd name="T30" fmla="*/ 257015 w 927100"/>
              <a:gd name="T31" fmla="*/ 423722 h 483235"/>
              <a:gd name="T32" fmla="*/ 239172 w 927100"/>
              <a:gd name="T33" fmla="*/ 408562 h 483235"/>
              <a:gd name="T34" fmla="*/ 203249 w 927100"/>
              <a:gd name="T35" fmla="*/ 372936 h 483235"/>
              <a:gd name="T36" fmla="*/ 185407 w 927100"/>
              <a:gd name="T37" fmla="*/ 352470 h 483235"/>
              <a:gd name="T38" fmla="*/ 167324 w 927100"/>
              <a:gd name="T39" fmla="*/ 328972 h 483235"/>
              <a:gd name="T40" fmla="*/ 149483 w 927100"/>
              <a:gd name="T41" fmla="*/ 302442 h 483235"/>
              <a:gd name="T42" fmla="*/ 122721 w 927100"/>
              <a:gd name="T43" fmla="*/ 256204 h 483235"/>
              <a:gd name="T44" fmla="*/ 104638 w 927100"/>
              <a:gd name="T45" fmla="*/ 222094 h 483235"/>
              <a:gd name="T46" fmla="*/ 86796 w 927100"/>
              <a:gd name="T47" fmla="*/ 184952 h 483235"/>
              <a:gd name="T48" fmla="*/ 77635 w 927100"/>
              <a:gd name="T49" fmla="*/ 166002 h 483235"/>
              <a:gd name="T50" fmla="*/ 59552 w 927100"/>
              <a:gd name="T51" fmla="*/ 125827 h 483235"/>
              <a:gd name="T52" fmla="*/ 23628 w 927100"/>
              <a:gd name="T53" fmla="*/ 43205 h 483235"/>
              <a:gd name="T54" fmla="*/ 5546 w 927100"/>
              <a:gd name="T55" fmla="*/ 0 h 483235"/>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927100" h="483235">
                <a:moveTo>
                  <a:pt x="17525" y="0"/>
                </a:moveTo>
                <a:lnTo>
                  <a:pt x="57149" y="66293"/>
                </a:lnTo>
                <a:lnTo>
                  <a:pt x="143255" y="129539"/>
                </a:lnTo>
                <a:lnTo>
                  <a:pt x="229361" y="190499"/>
                </a:lnTo>
                <a:lnTo>
                  <a:pt x="286511" y="228599"/>
                </a:lnTo>
                <a:lnTo>
                  <a:pt x="344423" y="265175"/>
                </a:lnTo>
                <a:lnTo>
                  <a:pt x="401573" y="298703"/>
                </a:lnTo>
                <a:lnTo>
                  <a:pt x="488441" y="343661"/>
                </a:lnTo>
                <a:lnTo>
                  <a:pt x="546353" y="368807"/>
                </a:lnTo>
                <a:lnTo>
                  <a:pt x="603503" y="391667"/>
                </a:lnTo>
                <a:lnTo>
                  <a:pt x="661415" y="411479"/>
                </a:lnTo>
                <a:lnTo>
                  <a:pt x="719327" y="429767"/>
                </a:lnTo>
                <a:lnTo>
                  <a:pt x="862583" y="468629"/>
                </a:lnTo>
                <a:lnTo>
                  <a:pt x="919733" y="483107"/>
                </a:lnTo>
                <a:lnTo>
                  <a:pt x="926591" y="454913"/>
                </a:lnTo>
                <a:lnTo>
                  <a:pt x="812291" y="425957"/>
                </a:lnTo>
                <a:lnTo>
                  <a:pt x="755903" y="410717"/>
                </a:lnTo>
                <a:lnTo>
                  <a:pt x="642365" y="374903"/>
                </a:lnTo>
                <a:lnTo>
                  <a:pt x="585977" y="354329"/>
                </a:lnTo>
                <a:lnTo>
                  <a:pt x="528827" y="330707"/>
                </a:lnTo>
                <a:lnTo>
                  <a:pt x="472439" y="304037"/>
                </a:lnTo>
                <a:lnTo>
                  <a:pt x="387857" y="257555"/>
                </a:lnTo>
                <a:lnTo>
                  <a:pt x="330707" y="223265"/>
                </a:lnTo>
                <a:lnTo>
                  <a:pt x="274319" y="185927"/>
                </a:lnTo>
                <a:lnTo>
                  <a:pt x="245363" y="166877"/>
                </a:lnTo>
                <a:lnTo>
                  <a:pt x="188213" y="126491"/>
                </a:lnTo>
                <a:lnTo>
                  <a:pt x="74675" y="43433"/>
                </a:lnTo>
                <a:lnTo>
                  <a:pt x="1752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7" name="bk object 18"/>
          <p:cNvSpPr>
            <a:spLocks/>
          </p:cNvSpPr>
          <p:nvPr/>
        </p:nvSpPr>
        <p:spPr bwMode="auto">
          <a:xfrm>
            <a:off x="3698875" y="2813050"/>
            <a:ext cx="701675" cy="1162050"/>
          </a:xfrm>
          <a:custGeom>
            <a:avLst/>
            <a:gdLst>
              <a:gd name="T0" fmla="*/ 18148 w 934720"/>
              <a:gd name="T1" fmla="*/ 120659 h 1161414"/>
              <a:gd name="T2" fmla="*/ 36296 w 934720"/>
              <a:gd name="T3" fmla="*/ 226809 h 1161414"/>
              <a:gd name="T4" fmla="*/ 54445 w 934720"/>
              <a:gd name="T5" fmla="*/ 330669 h 1161414"/>
              <a:gd name="T6" fmla="*/ 72593 w 934720"/>
              <a:gd name="T7" fmla="*/ 431473 h 1161414"/>
              <a:gd name="T8" fmla="*/ 86385 w 934720"/>
              <a:gd name="T9" fmla="*/ 504022 h 1161414"/>
              <a:gd name="T10" fmla="*/ 104534 w 934720"/>
              <a:gd name="T11" fmla="*/ 596425 h 1161414"/>
              <a:gd name="T12" fmla="*/ 113729 w 934720"/>
              <a:gd name="T13" fmla="*/ 639955 h 1161414"/>
              <a:gd name="T14" fmla="*/ 127279 w 934720"/>
              <a:gd name="T15" fmla="*/ 702576 h 1161414"/>
              <a:gd name="T16" fmla="*/ 154864 w 934720"/>
              <a:gd name="T17" fmla="*/ 814072 h 1161414"/>
              <a:gd name="T18" fmla="*/ 168415 w 934720"/>
              <a:gd name="T19" fmla="*/ 862947 h 1161414"/>
              <a:gd name="T20" fmla="*/ 191403 w 934720"/>
              <a:gd name="T21" fmla="*/ 934732 h 1161414"/>
              <a:gd name="T22" fmla="*/ 218988 w 934720"/>
              <a:gd name="T23" fmla="*/ 1008044 h 1161414"/>
              <a:gd name="T24" fmla="*/ 273675 w 934720"/>
              <a:gd name="T25" fmla="*/ 1127940 h 1161414"/>
              <a:gd name="T26" fmla="*/ 296662 w 934720"/>
              <a:gd name="T27" fmla="*/ 1140159 h 1161414"/>
              <a:gd name="T28" fmla="*/ 251655 w 934720"/>
              <a:gd name="T29" fmla="*/ 1047755 h 1161414"/>
              <a:gd name="T30" fmla="*/ 224554 w 934720"/>
              <a:gd name="T31" fmla="*/ 985898 h 1161414"/>
              <a:gd name="T32" fmla="*/ 215600 w 934720"/>
              <a:gd name="T33" fmla="*/ 962987 h 1161414"/>
              <a:gd name="T34" fmla="*/ 202050 w 934720"/>
              <a:gd name="T35" fmla="*/ 926331 h 1161414"/>
              <a:gd name="T36" fmla="*/ 193096 w 934720"/>
              <a:gd name="T37" fmla="*/ 900367 h 1161414"/>
              <a:gd name="T38" fmla="*/ 184143 w 934720"/>
              <a:gd name="T39" fmla="*/ 872874 h 1161414"/>
              <a:gd name="T40" fmla="*/ 166237 w 934720"/>
              <a:gd name="T41" fmla="*/ 811781 h 1161414"/>
              <a:gd name="T42" fmla="*/ 157285 w 934720"/>
              <a:gd name="T43" fmla="*/ 778943 h 1161414"/>
              <a:gd name="T44" fmla="*/ 148331 w 934720"/>
              <a:gd name="T45" fmla="*/ 743050 h 1161414"/>
              <a:gd name="T46" fmla="*/ 139135 w 934720"/>
              <a:gd name="T47" fmla="*/ 705631 h 1161414"/>
              <a:gd name="T48" fmla="*/ 130183 w 934720"/>
              <a:gd name="T49" fmla="*/ 665919 h 1161414"/>
              <a:gd name="T50" fmla="*/ 116632 w 934720"/>
              <a:gd name="T51" fmla="*/ 602535 h 1161414"/>
              <a:gd name="T52" fmla="*/ 107679 w 934720"/>
              <a:gd name="T53" fmla="*/ 558242 h 1161414"/>
              <a:gd name="T54" fmla="*/ 98726 w 934720"/>
              <a:gd name="T55" fmla="*/ 512421 h 1161414"/>
              <a:gd name="T56" fmla="*/ 89531 w 934720"/>
              <a:gd name="T57" fmla="*/ 465074 h 1161414"/>
              <a:gd name="T58" fmla="*/ 80578 w 934720"/>
              <a:gd name="T59" fmla="*/ 416963 h 1161414"/>
              <a:gd name="T60" fmla="*/ 53234 w 934720"/>
              <a:gd name="T61" fmla="*/ 264993 h 1161414"/>
              <a:gd name="T62" fmla="*/ 35328 w 934720"/>
              <a:gd name="T63" fmla="*/ 160371 h 1161414"/>
              <a:gd name="T64" fmla="*/ 7985 w 934720"/>
              <a:gd name="T65" fmla="*/ 0 h 116141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934720" h="1161414">
                <a:moveTo>
                  <a:pt x="25145" y="0"/>
                </a:moveTo>
                <a:lnTo>
                  <a:pt x="57149" y="120395"/>
                </a:lnTo>
                <a:lnTo>
                  <a:pt x="85343" y="172973"/>
                </a:lnTo>
                <a:lnTo>
                  <a:pt x="114299" y="226313"/>
                </a:lnTo>
                <a:lnTo>
                  <a:pt x="143255" y="278129"/>
                </a:lnTo>
                <a:lnTo>
                  <a:pt x="171449" y="329945"/>
                </a:lnTo>
                <a:lnTo>
                  <a:pt x="200405" y="380237"/>
                </a:lnTo>
                <a:lnTo>
                  <a:pt x="228599" y="430529"/>
                </a:lnTo>
                <a:lnTo>
                  <a:pt x="257555" y="479297"/>
                </a:lnTo>
                <a:lnTo>
                  <a:pt x="272033" y="502919"/>
                </a:lnTo>
                <a:lnTo>
                  <a:pt x="285749" y="526541"/>
                </a:lnTo>
                <a:lnTo>
                  <a:pt x="329183" y="595121"/>
                </a:lnTo>
                <a:lnTo>
                  <a:pt x="343661" y="617219"/>
                </a:lnTo>
                <a:lnTo>
                  <a:pt x="358139" y="638555"/>
                </a:lnTo>
                <a:lnTo>
                  <a:pt x="371855" y="659891"/>
                </a:lnTo>
                <a:lnTo>
                  <a:pt x="400811" y="701039"/>
                </a:lnTo>
                <a:lnTo>
                  <a:pt x="444245" y="758951"/>
                </a:lnTo>
                <a:lnTo>
                  <a:pt x="487679" y="812291"/>
                </a:lnTo>
                <a:lnTo>
                  <a:pt x="516635" y="845057"/>
                </a:lnTo>
                <a:lnTo>
                  <a:pt x="530351" y="861059"/>
                </a:lnTo>
                <a:lnTo>
                  <a:pt x="573785" y="905255"/>
                </a:lnTo>
                <a:lnTo>
                  <a:pt x="602741" y="932687"/>
                </a:lnTo>
                <a:lnTo>
                  <a:pt x="631697" y="958595"/>
                </a:lnTo>
                <a:lnTo>
                  <a:pt x="689609" y="1005839"/>
                </a:lnTo>
                <a:lnTo>
                  <a:pt x="746759" y="1048511"/>
                </a:lnTo>
                <a:lnTo>
                  <a:pt x="861821" y="1125473"/>
                </a:lnTo>
                <a:lnTo>
                  <a:pt x="919733" y="1161287"/>
                </a:lnTo>
                <a:lnTo>
                  <a:pt x="934211" y="1137665"/>
                </a:lnTo>
                <a:lnTo>
                  <a:pt x="848867" y="1083563"/>
                </a:lnTo>
                <a:lnTo>
                  <a:pt x="792479" y="1045463"/>
                </a:lnTo>
                <a:lnTo>
                  <a:pt x="735329" y="1005077"/>
                </a:lnTo>
                <a:lnTo>
                  <a:pt x="707135" y="983741"/>
                </a:lnTo>
                <a:lnTo>
                  <a:pt x="693419" y="972311"/>
                </a:lnTo>
                <a:lnTo>
                  <a:pt x="678941" y="960881"/>
                </a:lnTo>
                <a:lnTo>
                  <a:pt x="650747" y="937259"/>
                </a:lnTo>
                <a:lnTo>
                  <a:pt x="636269" y="924305"/>
                </a:lnTo>
                <a:lnTo>
                  <a:pt x="622553" y="911351"/>
                </a:lnTo>
                <a:lnTo>
                  <a:pt x="608075" y="898397"/>
                </a:lnTo>
                <a:lnTo>
                  <a:pt x="594359" y="884681"/>
                </a:lnTo>
                <a:lnTo>
                  <a:pt x="579881" y="870965"/>
                </a:lnTo>
                <a:lnTo>
                  <a:pt x="537209" y="826007"/>
                </a:lnTo>
                <a:lnTo>
                  <a:pt x="523493" y="810005"/>
                </a:lnTo>
                <a:lnTo>
                  <a:pt x="509015" y="794003"/>
                </a:lnTo>
                <a:lnTo>
                  <a:pt x="495299" y="777239"/>
                </a:lnTo>
                <a:lnTo>
                  <a:pt x="480821" y="759713"/>
                </a:lnTo>
                <a:lnTo>
                  <a:pt x="467105" y="741425"/>
                </a:lnTo>
                <a:lnTo>
                  <a:pt x="452627" y="723137"/>
                </a:lnTo>
                <a:lnTo>
                  <a:pt x="438149" y="704087"/>
                </a:lnTo>
                <a:lnTo>
                  <a:pt x="424433" y="684275"/>
                </a:lnTo>
                <a:lnTo>
                  <a:pt x="409955" y="664463"/>
                </a:lnTo>
                <a:lnTo>
                  <a:pt x="396239" y="643889"/>
                </a:lnTo>
                <a:lnTo>
                  <a:pt x="367283" y="601217"/>
                </a:lnTo>
                <a:lnTo>
                  <a:pt x="353567" y="579881"/>
                </a:lnTo>
                <a:lnTo>
                  <a:pt x="339089" y="557021"/>
                </a:lnTo>
                <a:lnTo>
                  <a:pt x="324611" y="534923"/>
                </a:lnTo>
                <a:lnTo>
                  <a:pt x="310895" y="511301"/>
                </a:lnTo>
                <a:lnTo>
                  <a:pt x="296417" y="488441"/>
                </a:lnTo>
                <a:lnTo>
                  <a:pt x="281939" y="464057"/>
                </a:lnTo>
                <a:lnTo>
                  <a:pt x="267461" y="440435"/>
                </a:lnTo>
                <a:lnTo>
                  <a:pt x="253745" y="416051"/>
                </a:lnTo>
                <a:lnTo>
                  <a:pt x="224789" y="366521"/>
                </a:lnTo>
                <a:lnTo>
                  <a:pt x="167639" y="264413"/>
                </a:lnTo>
                <a:lnTo>
                  <a:pt x="139445" y="212597"/>
                </a:lnTo>
                <a:lnTo>
                  <a:pt x="111251" y="160019"/>
                </a:lnTo>
                <a:lnTo>
                  <a:pt x="82295" y="106679"/>
                </a:lnTo>
                <a:lnTo>
                  <a:pt x="2514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8" name="bk object 19"/>
          <p:cNvSpPr>
            <a:spLocks/>
          </p:cNvSpPr>
          <p:nvPr/>
        </p:nvSpPr>
        <p:spPr bwMode="auto">
          <a:xfrm>
            <a:off x="3698875" y="2892425"/>
            <a:ext cx="703263" cy="1843088"/>
          </a:xfrm>
          <a:custGeom>
            <a:avLst/>
            <a:gdLst>
              <a:gd name="T0" fmla="*/ 0 w 938529"/>
              <a:gd name="T1" fmla="*/ 8377 h 1843404"/>
              <a:gd name="T2" fmla="*/ 26906 w 938529"/>
              <a:gd name="T3" fmla="*/ 264995 h 1843404"/>
              <a:gd name="T4" fmla="*/ 44924 w 938529"/>
              <a:gd name="T5" fmla="*/ 432519 h 1843404"/>
              <a:gd name="T6" fmla="*/ 62941 w 938529"/>
              <a:gd name="T7" fmla="*/ 595475 h 1843404"/>
              <a:gd name="T8" fmla="*/ 90088 w 938529"/>
              <a:gd name="T9" fmla="*/ 828487 h 1843404"/>
              <a:gd name="T10" fmla="*/ 108105 w 938529"/>
              <a:gd name="T11" fmla="*/ 973167 h 1843404"/>
              <a:gd name="T12" fmla="*/ 121798 w 938529"/>
              <a:gd name="T13" fmla="*/ 1075207 h 1843404"/>
              <a:gd name="T14" fmla="*/ 130687 w 938529"/>
              <a:gd name="T15" fmla="*/ 1139171 h 1843404"/>
              <a:gd name="T16" fmla="*/ 144381 w 938529"/>
              <a:gd name="T17" fmla="*/ 1229023 h 1843404"/>
              <a:gd name="T18" fmla="*/ 153269 w 938529"/>
              <a:gd name="T19" fmla="*/ 1284613 h 1843404"/>
              <a:gd name="T20" fmla="*/ 171527 w 938529"/>
              <a:gd name="T21" fmla="*/ 1385887 h 1843404"/>
              <a:gd name="T22" fmla="*/ 185220 w 938529"/>
              <a:gd name="T23" fmla="*/ 1454423 h 1843404"/>
              <a:gd name="T24" fmla="*/ 194109 w 938529"/>
              <a:gd name="T25" fmla="*/ 1497063 h 1843404"/>
              <a:gd name="T26" fmla="*/ 203239 w 938529"/>
              <a:gd name="T27" fmla="*/ 1536660 h 1843404"/>
              <a:gd name="T28" fmla="*/ 216931 w 938529"/>
              <a:gd name="T29" fmla="*/ 1593011 h 1843404"/>
              <a:gd name="T30" fmla="*/ 230384 w 938529"/>
              <a:gd name="T31" fmla="*/ 1644791 h 1843404"/>
              <a:gd name="T32" fmla="*/ 244078 w 938529"/>
              <a:gd name="T33" fmla="*/ 1693526 h 1843404"/>
              <a:gd name="T34" fmla="*/ 280353 w 938529"/>
              <a:gd name="T35" fmla="*/ 1813077 h 1843404"/>
              <a:gd name="T36" fmla="*/ 295729 w 938529"/>
              <a:gd name="T37" fmla="*/ 1821455 h 1843404"/>
              <a:gd name="T38" fmla="*/ 259693 w 938529"/>
              <a:gd name="T39" fmla="*/ 1705709 h 1843404"/>
              <a:gd name="T40" fmla="*/ 246240 w 938529"/>
              <a:gd name="T41" fmla="*/ 1659258 h 1843404"/>
              <a:gd name="T42" fmla="*/ 228462 w 938529"/>
              <a:gd name="T43" fmla="*/ 1593011 h 1843404"/>
              <a:gd name="T44" fmla="*/ 219574 w 938529"/>
              <a:gd name="T45" fmla="*/ 1557221 h 1843404"/>
              <a:gd name="T46" fmla="*/ 210445 w 938529"/>
              <a:gd name="T47" fmla="*/ 1519907 h 1843404"/>
              <a:gd name="T48" fmla="*/ 201556 w 938529"/>
              <a:gd name="T49" fmla="*/ 1481073 h 1843404"/>
              <a:gd name="T50" fmla="*/ 188104 w 938529"/>
              <a:gd name="T51" fmla="*/ 1417109 h 1843404"/>
              <a:gd name="T52" fmla="*/ 170326 w 938529"/>
              <a:gd name="T53" fmla="*/ 1322685 h 1843404"/>
              <a:gd name="T54" fmla="*/ 161438 w 938529"/>
              <a:gd name="T55" fmla="*/ 1270905 h 1843404"/>
              <a:gd name="T56" fmla="*/ 152308 w 938529"/>
              <a:gd name="T57" fmla="*/ 1216078 h 1843404"/>
              <a:gd name="T58" fmla="*/ 143420 w 938529"/>
              <a:gd name="T59" fmla="*/ 1157445 h 1843404"/>
              <a:gd name="T60" fmla="*/ 134531 w 938529"/>
              <a:gd name="T61" fmla="*/ 1095765 h 1843404"/>
              <a:gd name="T62" fmla="*/ 125402 w 938529"/>
              <a:gd name="T63" fmla="*/ 1030277 h 1843404"/>
              <a:gd name="T64" fmla="*/ 107384 w 938529"/>
              <a:gd name="T65" fmla="*/ 891689 h 1843404"/>
              <a:gd name="T66" fmla="*/ 80478 w 938529"/>
              <a:gd name="T67" fmla="*/ 665531 h 1843404"/>
              <a:gd name="T68" fmla="*/ 62461 w 938529"/>
              <a:gd name="T69" fmla="*/ 505619 h 1843404"/>
              <a:gd name="T70" fmla="*/ 44443 w 938529"/>
              <a:gd name="T71" fmla="*/ 339619 h 1843404"/>
              <a:gd name="T72" fmla="*/ 26426 w 938529"/>
              <a:gd name="T73" fmla="*/ 170571 h 184340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38529" h="1843404">
                <a:moveTo>
                  <a:pt x="26669" y="0"/>
                </a:moveTo>
                <a:lnTo>
                  <a:pt x="0" y="8381"/>
                </a:lnTo>
                <a:lnTo>
                  <a:pt x="57149" y="179831"/>
                </a:lnTo>
                <a:lnTo>
                  <a:pt x="85343" y="265175"/>
                </a:lnTo>
                <a:lnTo>
                  <a:pt x="114299" y="348995"/>
                </a:lnTo>
                <a:lnTo>
                  <a:pt x="142493" y="432815"/>
                </a:lnTo>
                <a:lnTo>
                  <a:pt x="171449" y="515111"/>
                </a:lnTo>
                <a:lnTo>
                  <a:pt x="199643" y="595883"/>
                </a:lnTo>
                <a:lnTo>
                  <a:pt x="256793" y="753617"/>
                </a:lnTo>
                <a:lnTo>
                  <a:pt x="285749" y="829055"/>
                </a:lnTo>
                <a:lnTo>
                  <a:pt x="314705" y="902969"/>
                </a:lnTo>
                <a:lnTo>
                  <a:pt x="342899" y="973835"/>
                </a:lnTo>
                <a:lnTo>
                  <a:pt x="371855" y="1042415"/>
                </a:lnTo>
                <a:lnTo>
                  <a:pt x="386333" y="1075943"/>
                </a:lnTo>
                <a:lnTo>
                  <a:pt x="400049" y="1107947"/>
                </a:lnTo>
                <a:lnTo>
                  <a:pt x="414527" y="1139951"/>
                </a:lnTo>
                <a:lnTo>
                  <a:pt x="429005" y="1170431"/>
                </a:lnTo>
                <a:lnTo>
                  <a:pt x="457961" y="1229867"/>
                </a:lnTo>
                <a:lnTo>
                  <a:pt x="472439" y="1258061"/>
                </a:lnTo>
                <a:lnTo>
                  <a:pt x="486155" y="1285493"/>
                </a:lnTo>
                <a:lnTo>
                  <a:pt x="515111" y="1338071"/>
                </a:lnTo>
                <a:lnTo>
                  <a:pt x="544067" y="1386839"/>
                </a:lnTo>
                <a:lnTo>
                  <a:pt x="573023" y="1433321"/>
                </a:lnTo>
                <a:lnTo>
                  <a:pt x="587501" y="1455419"/>
                </a:lnTo>
                <a:lnTo>
                  <a:pt x="601217" y="1476755"/>
                </a:lnTo>
                <a:lnTo>
                  <a:pt x="615695" y="1498091"/>
                </a:lnTo>
                <a:lnTo>
                  <a:pt x="630173" y="1518665"/>
                </a:lnTo>
                <a:lnTo>
                  <a:pt x="644651" y="1537715"/>
                </a:lnTo>
                <a:lnTo>
                  <a:pt x="659129" y="1557527"/>
                </a:lnTo>
                <a:lnTo>
                  <a:pt x="688085" y="1594103"/>
                </a:lnTo>
                <a:lnTo>
                  <a:pt x="717041" y="1629155"/>
                </a:lnTo>
                <a:lnTo>
                  <a:pt x="730757" y="1645919"/>
                </a:lnTo>
                <a:lnTo>
                  <a:pt x="759713" y="1679447"/>
                </a:lnTo>
                <a:lnTo>
                  <a:pt x="774191" y="1694687"/>
                </a:lnTo>
                <a:lnTo>
                  <a:pt x="831341" y="1756409"/>
                </a:lnTo>
                <a:lnTo>
                  <a:pt x="889253" y="1814321"/>
                </a:lnTo>
                <a:lnTo>
                  <a:pt x="917447" y="1843277"/>
                </a:lnTo>
                <a:lnTo>
                  <a:pt x="938021" y="1822703"/>
                </a:lnTo>
                <a:lnTo>
                  <a:pt x="909065" y="1794509"/>
                </a:lnTo>
                <a:lnTo>
                  <a:pt x="823721" y="1706879"/>
                </a:lnTo>
                <a:lnTo>
                  <a:pt x="795527" y="1675637"/>
                </a:lnTo>
                <a:lnTo>
                  <a:pt x="781049" y="1660397"/>
                </a:lnTo>
                <a:lnTo>
                  <a:pt x="738377" y="1610867"/>
                </a:lnTo>
                <a:lnTo>
                  <a:pt x="724661" y="1594103"/>
                </a:lnTo>
                <a:lnTo>
                  <a:pt x="710183" y="1576577"/>
                </a:lnTo>
                <a:lnTo>
                  <a:pt x="696467" y="1558289"/>
                </a:lnTo>
                <a:lnTo>
                  <a:pt x="681989" y="1540001"/>
                </a:lnTo>
                <a:lnTo>
                  <a:pt x="667511" y="1520951"/>
                </a:lnTo>
                <a:lnTo>
                  <a:pt x="653795" y="1501901"/>
                </a:lnTo>
                <a:lnTo>
                  <a:pt x="639317" y="1482089"/>
                </a:lnTo>
                <a:lnTo>
                  <a:pt x="625601" y="1461515"/>
                </a:lnTo>
                <a:lnTo>
                  <a:pt x="596645" y="1418081"/>
                </a:lnTo>
                <a:lnTo>
                  <a:pt x="553973" y="1348739"/>
                </a:lnTo>
                <a:lnTo>
                  <a:pt x="540257" y="1323593"/>
                </a:lnTo>
                <a:lnTo>
                  <a:pt x="525779" y="1298447"/>
                </a:lnTo>
                <a:lnTo>
                  <a:pt x="512063" y="1271777"/>
                </a:lnTo>
                <a:lnTo>
                  <a:pt x="497585" y="1245107"/>
                </a:lnTo>
                <a:lnTo>
                  <a:pt x="483107" y="1216913"/>
                </a:lnTo>
                <a:lnTo>
                  <a:pt x="469391" y="1187957"/>
                </a:lnTo>
                <a:lnTo>
                  <a:pt x="454913" y="1158239"/>
                </a:lnTo>
                <a:lnTo>
                  <a:pt x="440435" y="1127759"/>
                </a:lnTo>
                <a:lnTo>
                  <a:pt x="426719" y="1096517"/>
                </a:lnTo>
                <a:lnTo>
                  <a:pt x="412241" y="1064513"/>
                </a:lnTo>
                <a:lnTo>
                  <a:pt x="397763" y="1030985"/>
                </a:lnTo>
                <a:lnTo>
                  <a:pt x="369569" y="963167"/>
                </a:lnTo>
                <a:lnTo>
                  <a:pt x="340613" y="892301"/>
                </a:lnTo>
                <a:lnTo>
                  <a:pt x="312419" y="819149"/>
                </a:lnTo>
                <a:lnTo>
                  <a:pt x="255269" y="665987"/>
                </a:lnTo>
                <a:lnTo>
                  <a:pt x="227075" y="586739"/>
                </a:lnTo>
                <a:lnTo>
                  <a:pt x="198119" y="505967"/>
                </a:lnTo>
                <a:lnTo>
                  <a:pt x="169925" y="423671"/>
                </a:lnTo>
                <a:lnTo>
                  <a:pt x="140969" y="339851"/>
                </a:lnTo>
                <a:lnTo>
                  <a:pt x="112775" y="256031"/>
                </a:lnTo>
                <a:lnTo>
                  <a:pt x="83819" y="170687"/>
                </a:lnTo>
                <a:lnTo>
                  <a:pt x="2666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9" name="bk object 20"/>
          <p:cNvSpPr>
            <a:spLocks/>
          </p:cNvSpPr>
          <p:nvPr/>
        </p:nvSpPr>
        <p:spPr bwMode="auto">
          <a:xfrm>
            <a:off x="3697288" y="2968625"/>
            <a:ext cx="706437" cy="2601913"/>
          </a:xfrm>
          <a:custGeom>
            <a:avLst/>
            <a:gdLst>
              <a:gd name="T0" fmla="*/ 0 w 940435"/>
              <a:gd name="T1" fmla="*/ 6853 h 2602229"/>
              <a:gd name="T2" fmla="*/ 27416 w 940435"/>
              <a:gd name="T3" fmla="*/ 369389 h 2602229"/>
              <a:gd name="T4" fmla="*/ 45613 w 940435"/>
              <a:gd name="T5" fmla="*/ 607017 h 2602229"/>
              <a:gd name="T6" fmla="*/ 63810 w 940435"/>
              <a:gd name="T7" fmla="*/ 838553 h 2602229"/>
              <a:gd name="T8" fmla="*/ 82006 w 940435"/>
              <a:gd name="T9" fmla="*/ 1060949 h 2602229"/>
              <a:gd name="T10" fmla="*/ 90983 w 940435"/>
              <a:gd name="T11" fmla="*/ 1168339 h 2602229"/>
              <a:gd name="T12" fmla="*/ 100203 w 940435"/>
              <a:gd name="T13" fmla="*/ 1272681 h 2602229"/>
              <a:gd name="T14" fmla="*/ 109180 w 940435"/>
              <a:gd name="T15" fmla="*/ 1373217 h 2602229"/>
              <a:gd name="T16" fmla="*/ 118400 w 940435"/>
              <a:gd name="T17" fmla="*/ 1469943 h 2602229"/>
              <a:gd name="T18" fmla="*/ 127620 w 940435"/>
              <a:gd name="T19" fmla="*/ 1562101 h 2602229"/>
              <a:gd name="T20" fmla="*/ 136597 w 940435"/>
              <a:gd name="T21" fmla="*/ 1651211 h 2602229"/>
              <a:gd name="T22" fmla="*/ 145816 w 940435"/>
              <a:gd name="T23" fmla="*/ 1734229 h 2602229"/>
              <a:gd name="T24" fmla="*/ 154794 w 940435"/>
              <a:gd name="T25" fmla="*/ 1813441 h 2602229"/>
              <a:gd name="T26" fmla="*/ 164014 w 940435"/>
              <a:gd name="T27" fmla="*/ 1887319 h 2602229"/>
              <a:gd name="T28" fmla="*/ 177843 w 940435"/>
              <a:gd name="T29" fmla="*/ 1990137 h 2602229"/>
              <a:gd name="T30" fmla="*/ 186820 w 940435"/>
              <a:gd name="T31" fmla="*/ 2053355 h 2602229"/>
              <a:gd name="T32" fmla="*/ 196039 w 940435"/>
              <a:gd name="T33" fmla="*/ 2113521 h 2602229"/>
              <a:gd name="T34" fmla="*/ 209627 w 940435"/>
              <a:gd name="T35" fmla="*/ 2197301 h 2602229"/>
              <a:gd name="T36" fmla="*/ 237043 w 940435"/>
              <a:gd name="T37" fmla="*/ 2346581 h 2602229"/>
              <a:gd name="T38" fmla="*/ 255483 w 940435"/>
              <a:gd name="T39" fmla="*/ 2435691 h 2602229"/>
              <a:gd name="T40" fmla="*/ 291876 w 940435"/>
              <a:gd name="T41" fmla="*/ 2600965 h 2602229"/>
              <a:gd name="T42" fmla="*/ 281201 w 940435"/>
              <a:gd name="T43" fmla="*/ 2503477 h 2602229"/>
              <a:gd name="T44" fmla="*/ 263004 w 940435"/>
              <a:gd name="T45" fmla="*/ 2419697 h 2602229"/>
              <a:gd name="T46" fmla="*/ 245050 w 940435"/>
              <a:gd name="T47" fmla="*/ 2331349 h 2602229"/>
              <a:gd name="T48" fmla="*/ 226853 w 940435"/>
              <a:gd name="T49" fmla="*/ 2235382 h 2602229"/>
              <a:gd name="T50" fmla="*/ 204289 w 940435"/>
              <a:gd name="T51" fmla="*/ 2100575 h 2602229"/>
              <a:gd name="T52" fmla="*/ 195069 w 940435"/>
              <a:gd name="T53" fmla="*/ 2041929 h 2602229"/>
              <a:gd name="T54" fmla="*/ 186092 w 940435"/>
              <a:gd name="T55" fmla="*/ 1978715 h 2602229"/>
              <a:gd name="T56" fmla="*/ 177115 w 940435"/>
              <a:gd name="T57" fmla="*/ 1911691 h 2602229"/>
              <a:gd name="T58" fmla="*/ 167896 w 940435"/>
              <a:gd name="T59" fmla="*/ 1840857 h 2602229"/>
              <a:gd name="T60" fmla="*/ 158918 w 940435"/>
              <a:gd name="T61" fmla="*/ 1764697 h 2602229"/>
              <a:gd name="T62" fmla="*/ 149941 w 940435"/>
              <a:gd name="T63" fmla="*/ 1683961 h 2602229"/>
              <a:gd name="T64" fmla="*/ 140721 w 940435"/>
              <a:gd name="T65" fmla="*/ 1598661 h 2602229"/>
              <a:gd name="T66" fmla="*/ 131744 w 940435"/>
              <a:gd name="T67" fmla="*/ 1508027 h 2602229"/>
              <a:gd name="T68" fmla="*/ 122524 w 940435"/>
              <a:gd name="T69" fmla="*/ 1413583 h 2602229"/>
              <a:gd name="T70" fmla="*/ 113548 w 940435"/>
              <a:gd name="T71" fmla="*/ 1315333 h 2602229"/>
              <a:gd name="T72" fmla="*/ 104328 w 940435"/>
              <a:gd name="T73" fmla="*/ 1213277 h 2602229"/>
              <a:gd name="T74" fmla="*/ 90741 w 940435"/>
              <a:gd name="T75" fmla="*/ 1054095 h 2602229"/>
              <a:gd name="T76" fmla="*/ 72544 w 940435"/>
              <a:gd name="T77" fmla="*/ 831699 h 2602229"/>
              <a:gd name="T78" fmla="*/ 54347 w 940435"/>
              <a:gd name="T79" fmla="*/ 600163 h 2602229"/>
              <a:gd name="T80" fmla="*/ 36151 w 940435"/>
              <a:gd name="T81" fmla="*/ 362535 h 2602229"/>
              <a:gd name="T82" fmla="*/ 8977 w 940435"/>
              <a:gd name="T83" fmla="*/ 0 h 260222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940435" h="2602229">
                <a:moveTo>
                  <a:pt x="28193" y="0"/>
                </a:moveTo>
                <a:lnTo>
                  <a:pt x="0" y="6857"/>
                </a:lnTo>
                <a:lnTo>
                  <a:pt x="57149" y="249173"/>
                </a:lnTo>
                <a:lnTo>
                  <a:pt x="86105" y="369569"/>
                </a:lnTo>
                <a:lnTo>
                  <a:pt x="114299" y="489203"/>
                </a:lnTo>
                <a:lnTo>
                  <a:pt x="143255" y="607313"/>
                </a:lnTo>
                <a:lnTo>
                  <a:pt x="171449" y="723899"/>
                </a:lnTo>
                <a:lnTo>
                  <a:pt x="200405" y="838961"/>
                </a:lnTo>
                <a:lnTo>
                  <a:pt x="228599" y="951737"/>
                </a:lnTo>
                <a:lnTo>
                  <a:pt x="257555" y="1061465"/>
                </a:lnTo>
                <a:lnTo>
                  <a:pt x="272033" y="1115567"/>
                </a:lnTo>
                <a:lnTo>
                  <a:pt x="285749" y="1168907"/>
                </a:lnTo>
                <a:lnTo>
                  <a:pt x="300227" y="1221485"/>
                </a:lnTo>
                <a:lnTo>
                  <a:pt x="314705" y="1273301"/>
                </a:lnTo>
                <a:lnTo>
                  <a:pt x="329183" y="1323593"/>
                </a:lnTo>
                <a:lnTo>
                  <a:pt x="342899" y="1373885"/>
                </a:lnTo>
                <a:lnTo>
                  <a:pt x="357377" y="1422653"/>
                </a:lnTo>
                <a:lnTo>
                  <a:pt x="371855" y="1470659"/>
                </a:lnTo>
                <a:lnTo>
                  <a:pt x="386333" y="1517141"/>
                </a:lnTo>
                <a:lnTo>
                  <a:pt x="400811" y="1562861"/>
                </a:lnTo>
                <a:lnTo>
                  <a:pt x="414527" y="1607819"/>
                </a:lnTo>
                <a:lnTo>
                  <a:pt x="429005" y="1652015"/>
                </a:lnTo>
                <a:lnTo>
                  <a:pt x="443483" y="1693925"/>
                </a:lnTo>
                <a:lnTo>
                  <a:pt x="457961" y="1735073"/>
                </a:lnTo>
                <a:lnTo>
                  <a:pt x="472439" y="1775459"/>
                </a:lnTo>
                <a:lnTo>
                  <a:pt x="486155" y="1814321"/>
                </a:lnTo>
                <a:lnTo>
                  <a:pt x="500633" y="1851659"/>
                </a:lnTo>
                <a:lnTo>
                  <a:pt x="515111" y="1888235"/>
                </a:lnTo>
                <a:lnTo>
                  <a:pt x="544067" y="1957577"/>
                </a:lnTo>
                <a:lnTo>
                  <a:pt x="558545" y="1991105"/>
                </a:lnTo>
                <a:lnTo>
                  <a:pt x="572261" y="2023109"/>
                </a:lnTo>
                <a:lnTo>
                  <a:pt x="586739" y="2054351"/>
                </a:lnTo>
                <a:lnTo>
                  <a:pt x="601217" y="2084831"/>
                </a:lnTo>
                <a:lnTo>
                  <a:pt x="615695" y="2114549"/>
                </a:lnTo>
                <a:lnTo>
                  <a:pt x="644651" y="2170937"/>
                </a:lnTo>
                <a:lnTo>
                  <a:pt x="658367" y="2198369"/>
                </a:lnTo>
                <a:lnTo>
                  <a:pt x="687323" y="2250185"/>
                </a:lnTo>
                <a:lnTo>
                  <a:pt x="744473" y="2347721"/>
                </a:lnTo>
                <a:lnTo>
                  <a:pt x="773429" y="2392679"/>
                </a:lnTo>
                <a:lnTo>
                  <a:pt x="802385" y="2436875"/>
                </a:lnTo>
                <a:lnTo>
                  <a:pt x="830579" y="2479547"/>
                </a:lnTo>
                <a:lnTo>
                  <a:pt x="916685" y="2602229"/>
                </a:lnTo>
                <a:lnTo>
                  <a:pt x="940307" y="2586227"/>
                </a:lnTo>
                <a:lnTo>
                  <a:pt x="883157" y="2504693"/>
                </a:lnTo>
                <a:lnTo>
                  <a:pt x="854963" y="2463545"/>
                </a:lnTo>
                <a:lnTo>
                  <a:pt x="826007" y="2420873"/>
                </a:lnTo>
                <a:lnTo>
                  <a:pt x="797813" y="2377439"/>
                </a:lnTo>
                <a:lnTo>
                  <a:pt x="769619" y="2332481"/>
                </a:lnTo>
                <a:lnTo>
                  <a:pt x="740663" y="2285999"/>
                </a:lnTo>
                <a:lnTo>
                  <a:pt x="712469" y="2236469"/>
                </a:lnTo>
                <a:lnTo>
                  <a:pt x="669797" y="2157983"/>
                </a:lnTo>
                <a:lnTo>
                  <a:pt x="641603" y="2101595"/>
                </a:lnTo>
                <a:lnTo>
                  <a:pt x="627125" y="2072639"/>
                </a:lnTo>
                <a:lnTo>
                  <a:pt x="612647" y="2042921"/>
                </a:lnTo>
                <a:lnTo>
                  <a:pt x="598931" y="2011679"/>
                </a:lnTo>
                <a:lnTo>
                  <a:pt x="584453" y="1979675"/>
                </a:lnTo>
                <a:lnTo>
                  <a:pt x="569975" y="1946909"/>
                </a:lnTo>
                <a:lnTo>
                  <a:pt x="556259" y="1912619"/>
                </a:lnTo>
                <a:lnTo>
                  <a:pt x="541781" y="1877567"/>
                </a:lnTo>
                <a:lnTo>
                  <a:pt x="527303" y="1841753"/>
                </a:lnTo>
                <a:lnTo>
                  <a:pt x="513587" y="1804415"/>
                </a:lnTo>
                <a:lnTo>
                  <a:pt x="499109" y="1765553"/>
                </a:lnTo>
                <a:lnTo>
                  <a:pt x="484631" y="1725929"/>
                </a:lnTo>
                <a:lnTo>
                  <a:pt x="470915" y="1684781"/>
                </a:lnTo>
                <a:lnTo>
                  <a:pt x="456437" y="1642871"/>
                </a:lnTo>
                <a:lnTo>
                  <a:pt x="441959" y="1599437"/>
                </a:lnTo>
                <a:lnTo>
                  <a:pt x="427481" y="1554479"/>
                </a:lnTo>
                <a:lnTo>
                  <a:pt x="413765" y="1508759"/>
                </a:lnTo>
                <a:lnTo>
                  <a:pt x="399287" y="1462277"/>
                </a:lnTo>
                <a:lnTo>
                  <a:pt x="384809" y="1414271"/>
                </a:lnTo>
                <a:lnTo>
                  <a:pt x="371093" y="1365503"/>
                </a:lnTo>
                <a:lnTo>
                  <a:pt x="356615" y="1315973"/>
                </a:lnTo>
                <a:lnTo>
                  <a:pt x="342137" y="1265681"/>
                </a:lnTo>
                <a:lnTo>
                  <a:pt x="327659" y="1213865"/>
                </a:lnTo>
                <a:lnTo>
                  <a:pt x="313943" y="1161287"/>
                </a:lnTo>
                <a:lnTo>
                  <a:pt x="284987" y="1054607"/>
                </a:lnTo>
                <a:lnTo>
                  <a:pt x="256793" y="944117"/>
                </a:lnTo>
                <a:lnTo>
                  <a:pt x="227837" y="832103"/>
                </a:lnTo>
                <a:lnTo>
                  <a:pt x="199643" y="717041"/>
                </a:lnTo>
                <a:lnTo>
                  <a:pt x="170687" y="600455"/>
                </a:lnTo>
                <a:lnTo>
                  <a:pt x="142493" y="482345"/>
                </a:lnTo>
                <a:lnTo>
                  <a:pt x="113537" y="362711"/>
                </a:lnTo>
                <a:lnTo>
                  <a:pt x="85343" y="242315"/>
                </a:lnTo>
                <a:lnTo>
                  <a:pt x="2819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10" name="bk object 21"/>
          <p:cNvSpPr>
            <a:spLocks/>
          </p:cNvSpPr>
          <p:nvPr/>
        </p:nvSpPr>
        <p:spPr bwMode="auto">
          <a:xfrm>
            <a:off x="3697288" y="3122613"/>
            <a:ext cx="706437" cy="3209925"/>
          </a:xfrm>
          <a:custGeom>
            <a:avLst/>
            <a:gdLst>
              <a:gd name="T0" fmla="*/ 0 w 941070"/>
              <a:gd name="T1" fmla="*/ 5329 h 3210560"/>
              <a:gd name="T2" fmla="*/ 18148 w 941070"/>
              <a:gd name="T3" fmla="*/ 304559 h 3210560"/>
              <a:gd name="T4" fmla="*/ 36295 w 941070"/>
              <a:gd name="T5" fmla="*/ 600741 h 3210560"/>
              <a:gd name="T6" fmla="*/ 54443 w 941070"/>
              <a:gd name="T7" fmla="*/ 890835 h 3210560"/>
              <a:gd name="T8" fmla="*/ 67993 w 941070"/>
              <a:gd name="T9" fmla="*/ 1102503 h 3210560"/>
              <a:gd name="T10" fmla="*/ 81785 w 941070"/>
              <a:gd name="T11" fmla="*/ 1307317 h 3210560"/>
              <a:gd name="T12" fmla="*/ 90738 w 941070"/>
              <a:gd name="T13" fmla="*/ 1439801 h 3210560"/>
              <a:gd name="T14" fmla="*/ 99934 w 941070"/>
              <a:gd name="T15" fmla="*/ 1567717 h 3210560"/>
              <a:gd name="T16" fmla="*/ 108886 w 941070"/>
              <a:gd name="T17" fmla="*/ 1692585 h 3210560"/>
              <a:gd name="T18" fmla="*/ 118081 w 941070"/>
              <a:gd name="T19" fmla="*/ 1812124 h 3210560"/>
              <a:gd name="T20" fmla="*/ 127034 w 941070"/>
              <a:gd name="T21" fmla="*/ 1926335 h 3210560"/>
              <a:gd name="T22" fmla="*/ 136229 w 941070"/>
              <a:gd name="T23" fmla="*/ 2035213 h 3210560"/>
              <a:gd name="T24" fmla="*/ 145181 w 941070"/>
              <a:gd name="T25" fmla="*/ 2138765 h 3210560"/>
              <a:gd name="T26" fmla="*/ 154376 w 941070"/>
              <a:gd name="T27" fmla="*/ 2235463 h 3210560"/>
              <a:gd name="T28" fmla="*/ 163571 w 941070"/>
              <a:gd name="T29" fmla="*/ 2326830 h 3210560"/>
              <a:gd name="T30" fmla="*/ 172524 w 941070"/>
              <a:gd name="T31" fmla="*/ 2412867 h 3210560"/>
              <a:gd name="T32" fmla="*/ 186316 w 941070"/>
              <a:gd name="T33" fmla="*/ 2531645 h 3210560"/>
              <a:gd name="T34" fmla="*/ 199867 w 941070"/>
              <a:gd name="T35" fmla="*/ 2641285 h 3210560"/>
              <a:gd name="T36" fmla="*/ 209061 w 941070"/>
              <a:gd name="T37" fmla="*/ 2709051 h 3210560"/>
              <a:gd name="T38" fmla="*/ 218015 w 941070"/>
              <a:gd name="T39" fmla="*/ 2773007 h 3210560"/>
              <a:gd name="T40" fmla="*/ 236405 w 941070"/>
              <a:gd name="T41" fmla="*/ 2893309 h 3210560"/>
              <a:gd name="T42" fmla="*/ 254552 w 941070"/>
              <a:gd name="T43" fmla="*/ 3002951 h 3210560"/>
              <a:gd name="T44" fmla="*/ 272700 w 941070"/>
              <a:gd name="T45" fmla="*/ 3107261 h 3210560"/>
              <a:gd name="T46" fmla="*/ 290847 w 941070"/>
              <a:gd name="T47" fmla="*/ 3207765 h 3210560"/>
              <a:gd name="T48" fmla="*/ 289638 w 941070"/>
              <a:gd name="T49" fmla="*/ 3143809 h 3210560"/>
              <a:gd name="T50" fmla="*/ 271490 w 941070"/>
              <a:gd name="T51" fmla="*/ 3041781 h 3210560"/>
              <a:gd name="T52" fmla="*/ 244389 w 941070"/>
              <a:gd name="T53" fmla="*/ 2880365 h 3210560"/>
              <a:gd name="T54" fmla="*/ 226483 w 941070"/>
              <a:gd name="T55" fmla="*/ 2761587 h 3210560"/>
              <a:gd name="T56" fmla="*/ 217289 w 941070"/>
              <a:gd name="T57" fmla="*/ 2697629 h 3210560"/>
              <a:gd name="T58" fmla="*/ 208335 w 941070"/>
              <a:gd name="T59" fmla="*/ 2630626 h 3210560"/>
              <a:gd name="T60" fmla="*/ 199383 w 941070"/>
              <a:gd name="T61" fmla="*/ 2559056 h 3210560"/>
              <a:gd name="T62" fmla="*/ 190188 w 941070"/>
              <a:gd name="T63" fmla="*/ 2483677 h 3210560"/>
              <a:gd name="T64" fmla="*/ 172040 w 941070"/>
              <a:gd name="T65" fmla="*/ 2318453 h 3210560"/>
              <a:gd name="T66" fmla="*/ 163088 w 941070"/>
              <a:gd name="T67" fmla="*/ 2227085 h 3210560"/>
              <a:gd name="T68" fmla="*/ 154134 w 941070"/>
              <a:gd name="T69" fmla="*/ 2130388 h 3210560"/>
              <a:gd name="T70" fmla="*/ 144939 w 941070"/>
              <a:gd name="T71" fmla="*/ 2027601 h 3210560"/>
              <a:gd name="T72" fmla="*/ 135987 w 941070"/>
              <a:gd name="T73" fmla="*/ 1919481 h 3210560"/>
              <a:gd name="T74" fmla="*/ 126792 w 941070"/>
              <a:gd name="T75" fmla="*/ 1805273 h 3210560"/>
              <a:gd name="T76" fmla="*/ 117839 w 941070"/>
              <a:gd name="T77" fmla="*/ 1685732 h 3210560"/>
              <a:gd name="T78" fmla="*/ 108644 w 941070"/>
              <a:gd name="T79" fmla="*/ 1561625 h 3210560"/>
              <a:gd name="T80" fmla="*/ 99692 w 941070"/>
              <a:gd name="T81" fmla="*/ 1433709 h 3210560"/>
              <a:gd name="T82" fmla="*/ 90496 w 941070"/>
              <a:gd name="T83" fmla="*/ 1301227 h 3210560"/>
              <a:gd name="T84" fmla="*/ 81543 w 941070"/>
              <a:gd name="T85" fmla="*/ 1165697 h 3210560"/>
              <a:gd name="T86" fmla="*/ 63396 w 941070"/>
              <a:gd name="T87" fmla="*/ 885505 h 3210560"/>
              <a:gd name="T88" fmla="*/ 45248 w 941070"/>
              <a:gd name="T89" fmla="*/ 595411 h 3210560"/>
              <a:gd name="T90" fmla="*/ 27100 w 941070"/>
              <a:gd name="T91" fmla="*/ 299229 h 3210560"/>
              <a:gd name="T92" fmla="*/ 8953 w 941070"/>
              <a:gd name="T93" fmla="*/ 0 h 321056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941070" h="3210560">
                <a:moveTo>
                  <a:pt x="28193" y="0"/>
                </a:moveTo>
                <a:lnTo>
                  <a:pt x="0" y="5333"/>
                </a:lnTo>
                <a:lnTo>
                  <a:pt x="28955" y="155447"/>
                </a:lnTo>
                <a:lnTo>
                  <a:pt x="57149" y="304799"/>
                </a:lnTo>
                <a:lnTo>
                  <a:pt x="86105" y="453389"/>
                </a:lnTo>
                <a:lnTo>
                  <a:pt x="114299" y="601217"/>
                </a:lnTo>
                <a:lnTo>
                  <a:pt x="143255" y="747521"/>
                </a:lnTo>
                <a:lnTo>
                  <a:pt x="171449" y="891539"/>
                </a:lnTo>
                <a:lnTo>
                  <a:pt x="200405" y="1033271"/>
                </a:lnTo>
                <a:lnTo>
                  <a:pt x="214121" y="1103375"/>
                </a:lnTo>
                <a:lnTo>
                  <a:pt x="228599" y="1172717"/>
                </a:lnTo>
                <a:lnTo>
                  <a:pt x="257555" y="1308353"/>
                </a:lnTo>
                <a:lnTo>
                  <a:pt x="271271" y="1374647"/>
                </a:lnTo>
                <a:lnTo>
                  <a:pt x="285749" y="1440941"/>
                </a:lnTo>
                <a:lnTo>
                  <a:pt x="300227" y="1505711"/>
                </a:lnTo>
                <a:lnTo>
                  <a:pt x="314705" y="1568957"/>
                </a:lnTo>
                <a:lnTo>
                  <a:pt x="328421" y="1632203"/>
                </a:lnTo>
                <a:lnTo>
                  <a:pt x="342899" y="1693925"/>
                </a:lnTo>
                <a:lnTo>
                  <a:pt x="357377" y="1754123"/>
                </a:lnTo>
                <a:lnTo>
                  <a:pt x="371855" y="1813559"/>
                </a:lnTo>
                <a:lnTo>
                  <a:pt x="386333" y="1871471"/>
                </a:lnTo>
                <a:lnTo>
                  <a:pt x="400049" y="1927859"/>
                </a:lnTo>
                <a:lnTo>
                  <a:pt x="414527" y="1982723"/>
                </a:lnTo>
                <a:lnTo>
                  <a:pt x="429005" y="2036825"/>
                </a:lnTo>
                <a:lnTo>
                  <a:pt x="443483" y="2089403"/>
                </a:lnTo>
                <a:lnTo>
                  <a:pt x="457199" y="2140457"/>
                </a:lnTo>
                <a:lnTo>
                  <a:pt x="471677" y="2189225"/>
                </a:lnTo>
                <a:lnTo>
                  <a:pt x="486155" y="2237231"/>
                </a:lnTo>
                <a:lnTo>
                  <a:pt x="500633" y="2283713"/>
                </a:lnTo>
                <a:lnTo>
                  <a:pt x="515111" y="2328671"/>
                </a:lnTo>
                <a:lnTo>
                  <a:pt x="528827" y="2372105"/>
                </a:lnTo>
                <a:lnTo>
                  <a:pt x="543305" y="2414777"/>
                </a:lnTo>
                <a:lnTo>
                  <a:pt x="572261" y="2495549"/>
                </a:lnTo>
                <a:lnTo>
                  <a:pt x="586739" y="2533649"/>
                </a:lnTo>
                <a:lnTo>
                  <a:pt x="600455" y="2571749"/>
                </a:lnTo>
                <a:lnTo>
                  <a:pt x="629411" y="2643377"/>
                </a:lnTo>
                <a:lnTo>
                  <a:pt x="643889" y="2677667"/>
                </a:lnTo>
                <a:lnTo>
                  <a:pt x="658367" y="2711195"/>
                </a:lnTo>
                <a:lnTo>
                  <a:pt x="672845" y="2743961"/>
                </a:lnTo>
                <a:lnTo>
                  <a:pt x="686561" y="2775203"/>
                </a:lnTo>
                <a:lnTo>
                  <a:pt x="715517" y="2836925"/>
                </a:lnTo>
                <a:lnTo>
                  <a:pt x="744473" y="2895599"/>
                </a:lnTo>
                <a:lnTo>
                  <a:pt x="772667" y="2951225"/>
                </a:lnTo>
                <a:lnTo>
                  <a:pt x="801623" y="3005327"/>
                </a:lnTo>
                <a:lnTo>
                  <a:pt x="830579" y="3057905"/>
                </a:lnTo>
                <a:lnTo>
                  <a:pt x="858773" y="3109721"/>
                </a:lnTo>
                <a:lnTo>
                  <a:pt x="887729" y="3160013"/>
                </a:lnTo>
                <a:lnTo>
                  <a:pt x="915923" y="3210305"/>
                </a:lnTo>
                <a:lnTo>
                  <a:pt x="941069" y="3195827"/>
                </a:lnTo>
                <a:lnTo>
                  <a:pt x="912113" y="3146297"/>
                </a:lnTo>
                <a:lnTo>
                  <a:pt x="883919" y="3095243"/>
                </a:lnTo>
                <a:lnTo>
                  <a:pt x="854963" y="3044189"/>
                </a:lnTo>
                <a:lnTo>
                  <a:pt x="826769" y="2992373"/>
                </a:lnTo>
                <a:lnTo>
                  <a:pt x="769619" y="2882645"/>
                </a:lnTo>
                <a:lnTo>
                  <a:pt x="741425" y="2824733"/>
                </a:lnTo>
                <a:lnTo>
                  <a:pt x="713231" y="2763773"/>
                </a:lnTo>
                <a:lnTo>
                  <a:pt x="698753" y="2732531"/>
                </a:lnTo>
                <a:lnTo>
                  <a:pt x="684275" y="2699765"/>
                </a:lnTo>
                <a:lnTo>
                  <a:pt x="670559" y="2666999"/>
                </a:lnTo>
                <a:lnTo>
                  <a:pt x="656081" y="2632709"/>
                </a:lnTo>
                <a:lnTo>
                  <a:pt x="641603" y="2597657"/>
                </a:lnTo>
                <a:lnTo>
                  <a:pt x="627887" y="2561081"/>
                </a:lnTo>
                <a:lnTo>
                  <a:pt x="613409" y="2523743"/>
                </a:lnTo>
                <a:lnTo>
                  <a:pt x="598931" y="2485643"/>
                </a:lnTo>
                <a:lnTo>
                  <a:pt x="584453" y="2446019"/>
                </a:lnTo>
                <a:lnTo>
                  <a:pt x="541781" y="2320289"/>
                </a:lnTo>
                <a:lnTo>
                  <a:pt x="528065" y="2275331"/>
                </a:lnTo>
                <a:lnTo>
                  <a:pt x="513587" y="2228849"/>
                </a:lnTo>
                <a:lnTo>
                  <a:pt x="499109" y="2181605"/>
                </a:lnTo>
                <a:lnTo>
                  <a:pt x="485393" y="2132075"/>
                </a:lnTo>
                <a:lnTo>
                  <a:pt x="470915" y="2081783"/>
                </a:lnTo>
                <a:lnTo>
                  <a:pt x="456437" y="2029205"/>
                </a:lnTo>
                <a:lnTo>
                  <a:pt x="441959" y="1975865"/>
                </a:lnTo>
                <a:lnTo>
                  <a:pt x="428243" y="1921001"/>
                </a:lnTo>
                <a:lnTo>
                  <a:pt x="413765" y="1864613"/>
                </a:lnTo>
                <a:lnTo>
                  <a:pt x="399287" y="1806701"/>
                </a:lnTo>
                <a:lnTo>
                  <a:pt x="384809" y="1747265"/>
                </a:lnTo>
                <a:lnTo>
                  <a:pt x="371093" y="1687067"/>
                </a:lnTo>
                <a:lnTo>
                  <a:pt x="356615" y="1625345"/>
                </a:lnTo>
                <a:lnTo>
                  <a:pt x="342137" y="1562861"/>
                </a:lnTo>
                <a:lnTo>
                  <a:pt x="328421" y="1499615"/>
                </a:lnTo>
                <a:lnTo>
                  <a:pt x="313943" y="1434845"/>
                </a:lnTo>
                <a:lnTo>
                  <a:pt x="299465" y="1369313"/>
                </a:lnTo>
                <a:lnTo>
                  <a:pt x="284987" y="1302257"/>
                </a:lnTo>
                <a:lnTo>
                  <a:pt x="271271" y="1235201"/>
                </a:lnTo>
                <a:lnTo>
                  <a:pt x="256793" y="1166621"/>
                </a:lnTo>
                <a:lnTo>
                  <a:pt x="227837" y="1027937"/>
                </a:lnTo>
                <a:lnTo>
                  <a:pt x="199643" y="886205"/>
                </a:lnTo>
                <a:lnTo>
                  <a:pt x="170687" y="742187"/>
                </a:lnTo>
                <a:lnTo>
                  <a:pt x="142493" y="595883"/>
                </a:lnTo>
                <a:lnTo>
                  <a:pt x="113537" y="448055"/>
                </a:lnTo>
                <a:lnTo>
                  <a:pt x="85343" y="299465"/>
                </a:lnTo>
                <a:lnTo>
                  <a:pt x="56387" y="150113"/>
                </a:lnTo>
                <a:lnTo>
                  <a:pt x="2819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11" name="bk object 22"/>
          <p:cNvSpPr>
            <a:spLocks/>
          </p:cNvSpPr>
          <p:nvPr/>
        </p:nvSpPr>
        <p:spPr bwMode="auto">
          <a:xfrm>
            <a:off x="4383088" y="2282825"/>
            <a:ext cx="3051175" cy="374650"/>
          </a:xfrm>
          <a:custGeom>
            <a:avLst/>
            <a:gdLst>
              <a:gd name="T0" fmla="*/ 1288098 w 4067175"/>
              <a:gd name="T1" fmla="*/ 0 h 375285"/>
              <a:gd name="T2" fmla="*/ 0 w 4067175"/>
              <a:gd name="T3" fmla="*/ 0 h 375285"/>
              <a:gd name="T4" fmla="*/ 0 w 4067175"/>
              <a:gd name="T5" fmla="*/ 372373 h 375285"/>
              <a:gd name="T6" fmla="*/ 1288098 w 4067175"/>
              <a:gd name="T7" fmla="*/ 372373 h 375285"/>
              <a:gd name="T8" fmla="*/ 1288098 w 4067175"/>
              <a:gd name="T9" fmla="*/ 357991 h 375285"/>
              <a:gd name="T10" fmla="*/ 8930 w 4067175"/>
              <a:gd name="T11" fmla="*/ 357991 h 375285"/>
              <a:gd name="T12" fmla="*/ 4344 w 4067175"/>
              <a:gd name="T13" fmla="*/ 343613 h 375285"/>
              <a:gd name="T14" fmla="*/ 8930 w 4067175"/>
              <a:gd name="T15" fmla="*/ 343613 h 375285"/>
              <a:gd name="T16" fmla="*/ 8930 w 4067175"/>
              <a:gd name="T17" fmla="*/ 28759 h 375285"/>
              <a:gd name="T18" fmla="*/ 4344 w 4067175"/>
              <a:gd name="T19" fmla="*/ 28759 h 375285"/>
              <a:gd name="T20" fmla="*/ 8930 w 4067175"/>
              <a:gd name="T21" fmla="*/ 14381 h 375285"/>
              <a:gd name="T22" fmla="*/ 1288098 w 4067175"/>
              <a:gd name="T23" fmla="*/ 14381 h 375285"/>
              <a:gd name="T24" fmla="*/ 1288098 w 4067175"/>
              <a:gd name="T25" fmla="*/ 0 h 375285"/>
              <a:gd name="T26" fmla="*/ 8930 w 4067175"/>
              <a:gd name="T27" fmla="*/ 343613 h 375285"/>
              <a:gd name="T28" fmla="*/ 4344 w 4067175"/>
              <a:gd name="T29" fmla="*/ 343613 h 375285"/>
              <a:gd name="T30" fmla="*/ 8930 w 4067175"/>
              <a:gd name="T31" fmla="*/ 357991 h 375285"/>
              <a:gd name="T32" fmla="*/ 8930 w 4067175"/>
              <a:gd name="T33" fmla="*/ 343613 h 375285"/>
              <a:gd name="T34" fmla="*/ 1279168 w 4067175"/>
              <a:gd name="T35" fmla="*/ 343613 h 375285"/>
              <a:gd name="T36" fmla="*/ 8930 w 4067175"/>
              <a:gd name="T37" fmla="*/ 343613 h 375285"/>
              <a:gd name="T38" fmla="*/ 8930 w 4067175"/>
              <a:gd name="T39" fmla="*/ 357991 h 375285"/>
              <a:gd name="T40" fmla="*/ 1279168 w 4067175"/>
              <a:gd name="T41" fmla="*/ 357991 h 375285"/>
              <a:gd name="T42" fmla="*/ 1279168 w 4067175"/>
              <a:gd name="T43" fmla="*/ 343613 h 375285"/>
              <a:gd name="T44" fmla="*/ 1279168 w 4067175"/>
              <a:gd name="T45" fmla="*/ 14381 h 375285"/>
              <a:gd name="T46" fmla="*/ 1279168 w 4067175"/>
              <a:gd name="T47" fmla="*/ 357991 h 375285"/>
              <a:gd name="T48" fmla="*/ 1283513 w 4067175"/>
              <a:gd name="T49" fmla="*/ 343613 h 375285"/>
              <a:gd name="T50" fmla="*/ 1288098 w 4067175"/>
              <a:gd name="T51" fmla="*/ 343613 h 375285"/>
              <a:gd name="T52" fmla="*/ 1288098 w 4067175"/>
              <a:gd name="T53" fmla="*/ 28759 h 375285"/>
              <a:gd name="T54" fmla="*/ 1283513 w 4067175"/>
              <a:gd name="T55" fmla="*/ 28759 h 375285"/>
              <a:gd name="T56" fmla="*/ 1279168 w 4067175"/>
              <a:gd name="T57" fmla="*/ 14381 h 375285"/>
              <a:gd name="T58" fmla="*/ 1288098 w 4067175"/>
              <a:gd name="T59" fmla="*/ 343613 h 375285"/>
              <a:gd name="T60" fmla="*/ 1283513 w 4067175"/>
              <a:gd name="T61" fmla="*/ 343613 h 375285"/>
              <a:gd name="T62" fmla="*/ 1279168 w 4067175"/>
              <a:gd name="T63" fmla="*/ 357991 h 375285"/>
              <a:gd name="T64" fmla="*/ 1288098 w 4067175"/>
              <a:gd name="T65" fmla="*/ 357991 h 375285"/>
              <a:gd name="T66" fmla="*/ 1288098 w 4067175"/>
              <a:gd name="T67" fmla="*/ 343613 h 375285"/>
              <a:gd name="T68" fmla="*/ 8930 w 4067175"/>
              <a:gd name="T69" fmla="*/ 14381 h 375285"/>
              <a:gd name="T70" fmla="*/ 4344 w 4067175"/>
              <a:gd name="T71" fmla="*/ 28759 h 375285"/>
              <a:gd name="T72" fmla="*/ 8930 w 4067175"/>
              <a:gd name="T73" fmla="*/ 28759 h 375285"/>
              <a:gd name="T74" fmla="*/ 8930 w 4067175"/>
              <a:gd name="T75" fmla="*/ 14381 h 375285"/>
              <a:gd name="T76" fmla="*/ 1279168 w 4067175"/>
              <a:gd name="T77" fmla="*/ 14381 h 375285"/>
              <a:gd name="T78" fmla="*/ 8930 w 4067175"/>
              <a:gd name="T79" fmla="*/ 14381 h 375285"/>
              <a:gd name="T80" fmla="*/ 8930 w 4067175"/>
              <a:gd name="T81" fmla="*/ 28759 h 375285"/>
              <a:gd name="T82" fmla="*/ 1279168 w 4067175"/>
              <a:gd name="T83" fmla="*/ 28759 h 375285"/>
              <a:gd name="T84" fmla="*/ 1279168 w 4067175"/>
              <a:gd name="T85" fmla="*/ 14381 h 375285"/>
              <a:gd name="T86" fmla="*/ 1288098 w 4067175"/>
              <a:gd name="T87" fmla="*/ 14381 h 375285"/>
              <a:gd name="T88" fmla="*/ 1279168 w 4067175"/>
              <a:gd name="T89" fmla="*/ 14381 h 375285"/>
              <a:gd name="T90" fmla="*/ 1283513 w 4067175"/>
              <a:gd name="T91" fmla="*/ 28759 h 375285"/>
              <a:gd name="T92" fmla="*/ 1288098 w 4067175"/>
              <a:gd name="T93" fmla="*/ 28759 h 375285"/>
              <a:gd name="T94" fmla="*/ 1288098 w 4067175"/>
              <a:gd name="T95" fmla="*/ 14381 h 37528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4067175" h="375285">
                <a:moveTo>
                  <a:pt x="4066793" y="0"/>
                </a:moveTo>
                <a:lnTo>
                  <a:pt x="0" y="0"/>
                </a:lnTo>
                <a:lnTo>
                  <a:pt x="0" y="374903"/>
                </a:lnTo>
                <a:lnTo>
                  <a:pt x="4066793" y="374903"/>
                </a:lnTo>
                <a:lnTo>
                  <a:pt x="4066793" y="360425"/>
                </a:lnTo>
                <a:lnTo>
                  <a:pt x="28193" y="360425"/>
                </a:lnTo>
                <a:lnTo>
                  <a:pt x="13715" y="345947"/>
                </a:lnTo>
                <a:lnTo>
                  <a:pt x="28193" y="345947"/>
                </a:lnTo>
                <a:lnTo>
                  <a:pt x="28193" y="28955"/>
                </a:lnTo>
                <a:lnTo>
                  <a:pt x="13715" y="28955"/>
                </a:lnTo>
                <a:lnTo>
                  <a:pt x="28193" y="14477"/>
                </a:lnTo>
                <a:lnTo>
                  <a:pt x="4066793" y="14477"/>
                </a:lnTo>
                <a:lnTo>
                  <a:pt x="4066793" y="0"/>
                </a:lnTo>
                <a:close/>
              </a:path>
              <a:path w="4067175" h="375285">
                <a:moveTo>
                  <a:pt x="28193" y="345947"/>
                </a:moveTo>
                <a:lnTo>
                  <a:pt x="13715" y="345947"/>
                </a:lnTo>
                <a:lnTo>
                  <a:pt x="28193" y="360425"/>
                </a:lnTo>
                <a:lnTo>
                  <a:pt x="28193" y="345947"/>
                </a:lnTo>
                <a:close/>
              </a:path>
              <a:path w="4067175" h="375285">
                <a:moveTo>
                  <a:pt x="4038599" y="345947"/>
                </a:moveTo>
                <a:lnTo>
                  <a:pt x="28193" y="345947"/>
                </a:lnTo>
                <a:lnTo>
                  <a:pt x="28193" y="360425"/>
                </a:lnTo>
                <a:lnTo>
                  <a:pt x="4038599" y="360425"/>
                </a:lnTo>
                <a:lnTo>
                  <a:pt x="4038599" y="345947"/>
                </a:lnTo>
                <a:close/>
              </a:path>
              <a:path w="4067175" h="375285">
                <a:moveTo>
                  <a:pt x="4038599" y="14477"/>
                </a:moveTo>
                <a:lnTo>
                  <a:pt x="4038599" y="360425"/>
                </a:lnTo>
                <a:lnTo>
                  <a:pt x="4052315" y="345947"/>
                </a:lnTo>
                <a:lnTo>
                  <a:pt x="4066793" y="345947"/>
                </a:lnTo>
                <a:lnTo>
                  <a:pt x="4066793" y="28955"/>
                </a:lnTo>
                <a:lnTo>
                  <a:pt x="4052315" y="28955"/>
                </a:lnTo>
                <a:lnTo>
                  <a:pt x="4038599" y="14477"/>
                </a:lnTo>
                <a:close/>
              </a:path>
              <a:path w="4067175" h="375285">
                <a:moveTo>
                  <a:pt x="4066793" y="345947"/>
                </a:moveTo>
                <a:lnTo>
                  <a:pt x="4052315" y="345947"/>
                </a:lnTo>
                <a:lnTo>
                  <a:pt x="4038599" y="360425"/>
                </a:lnTo>
                <a:lnTo>
                  <a:pt x="4066793" y="360425"/>
                </a:lnTo>
                <a:lnTo>
                  <a:pt x="4066793" y="345947"/>
                </a:lnTo>
                <a:close/>
              </a:path>
              <a:path w="4067175" h="375285">
                <a:moveTo>
                  <a:pt x="28193" y="14477"/>
                </a:moveTo>
                <a:lnTo>
                  <a:pt x="13715" y="28955"/>
                </a:lnTo>
                <a:lnTo>
                  <a:pt x="28193" y="28955"/>
                </a:lnTo>
                <a:lnTo>
                  <a:pt x="28193" y="14477"/>
                </a:lnTo>
                <a:close/>
              </a:path>
              <a:path w="4067175" h="375285">
                <a:moveTo>
                  <a:pt x="4038599" y="14477"/>
                </a:moveTo>
                <a:lnTo>
                  <a:pt x="28193" y="14477"/>
                </a:lnTo>
                <a:lnTo>
                  <a:pt x="28193" y="28955"/>
                </a:lnTo>
                <a:lnTo>
                  <a:pt x="4038599" y="28955"/>
                </a:lnTo>
                <a:lnTo>
                  <a:pt x="4038599" y="14477"/>
                </a:lnTo>
                <a:close/>
              </a:path>
              <a:path w="4067175" h="375285">
                <a:moveTo>
                  <a:pt x="4066793" y="14477"/>
                </a:moveTo>
                <a:lnTo>
                  <a:pt x="4038599" y="14477"/>
                </a:lnTo>
                <a:lnTo>
                  <a:pt x="4052315" y="28955"/>
                </a:lnTo>
                <a:lnTo>
                  <a:pt x="4066793" y="28955"/>
                </a:lnTo>
                <a:lnTo>
                  <a:pt x="4066793" y="144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2" name="Holder 2"/>
          <p:cNvSpPr>
            <a:spLocks noGrp="1"/>
          </p:cNvSpPr>
          <p:nvPr>
            <p:ph type="title"/>
          </p:nvPr>
        </p:nvSpPr>
        <p:spPr/>
        <p:txBody>
          <a:bodyPr/>
          <a:lstStyle>
            <a:lvl1pPr>
              <a:defRPr sz="3200" b="1" i="1">
                <a:solidFill>
                  <a:srgbClr val="E41815"/>
                </a:solidFill>
                <a:latin typeface="Calibri"/>
                <a:cs typeface="Calibri"/>
              </a:defRPr>
            </a:lvl1pPr>
          </a:lstStyle>
          <a:p>
            <a:endParaRPr/>
          </a:p>
        </p:txBody>
      </p:sp>
      <p:sp>
        <p:nvSpPr>
          <p:cNvPr id="3" name="Holder 3"/>
          <p:cNvSpPr>
            <a:spLocks noGrp="1"/>
          </p:cNvSpPr>
          <p:nvPr>
            <p:ph sz="half" idx="2"/>
          </p:nvPr>
        </p:nvSpPr>
        <p:spPr>
          <a:xfrm>
            <a:off x="1120903" y="1511869"/>
            <a:ext cx="3874294" cy="430887"/>
          </a:xfrm>
          <a:prstGeom prst="rect">
            <a:avLst/>
          </a:prstGeom>
        </p:spPr>
        <p:txBody>
          <a:bodyPr/>
          <a:lstStyle>
            <a:lvl1pPr>
              <a:defRPr sz="2800" b="1" i="0">
                <a:solidFill>
                  <a:schemeClr val="tx1"/>
                </a:solidFill>
                <a:latin typeface="Calibri"/>
                <a:cs typeface="Calibri"/>
              </a:defRPr>
            </a:lvl1pPr>
          </a:lstStyle>
          <a:p>
            <a:endParaRPr/>
          </a:p>
        </p:txBody>
      </p:sp>
      <p:sp>
        <p:nvSpPr>
          <p:cNvPr id="4" name="Holder 4"/>
          <p:cNvSpPr>
            <a:spLocks noGrp="1"/>
          </p:cNvSpPr>
          <p:nvPr>
            <p:ph sz="half" idx="3"/>
          </p:nvPr>
        </p:nvSpPr>
        <p:spPr>
          <a:xfrm>
            <a:off x="4709159" y="1577340"/>
            <a:ext cx="3977640" cy="430887"/>
          </a:xfrm>
          <a:prstGeom prst="rect">
            <a:avLst/>
          </a:prstGeom>
        </p:spPr>
        <p:txBody>
          <a:bodyPr/>
          <a:lstStyle>
            <a:lvl1pPr>
              <a:defRPr/>
            </a:lvl1pPr>
          </a:lstStyle>
          <a:p>
            <a:endParaRPr/>
          </a:p>
        </p:txBody>
      </p:sp>
      <p:sp>
        <p:nvSpPr>
          <p:cNvPr id="12" name="Holder 5"/>
          <p:cNvSpPr>
            <a:spLocks noGrp="1"/>
          </p:cNvSpPr>
          <p:nvPr>
            <p:ph type="ftr" sz="quarter" idx="10"/>
          </p:nvPr>
        </p:nvSpPr>
        <p:spPr/>
        <p:txBody>
          <a:bodyPr/>
          <a:lstStyle>
            <a:lvl1pPr algn="ctr" fontAlgn="base">
              <a:spcBef>
                <a:spcPct val="0"/>
              </a:spcBef>
              <a:spcAft>
                <a:spcPct val="0"/>
              </a:spcAft>
              <a:defRPr>
                <a:solidFill>
                  <a:prstClr val="black">
                    <a:tint val="75000"/>
                  </a:prstClr>
                </a:solidFill>
                <a:latin typeface="Times New Roman" pitchFamily="18" charset="0"/>
                <a:cs typeface="Arial" pitchFamily="34" charset="0"/>
              </a:defRPr>
            </a:lvl1pPr>
          </a:lstStyle>
          <a:p>
            <a:pPr>
              <a:defRPr/>
            </a:pPr>
            <a:endParaRPr/>
          </a:p>
        </p:txBody>
      </p:sp>
      <p:sp>
        <p:nvSpPr>
          <p:cNvPr id="13" name="Holder 6"/>
          <p:cNvSpPr>
            <a:spLocks noGrp="1"/>
          </p:cNvSpPr>
          <p:nvPr>
            <p:ph type="dt" sz="half" idx="11"/>
          </p:nvPr>
        </p:nvSpPr>
        <p:spPr/>
        <p:txBody>
          <a:bodyPr/>
          <a:lstStyle>
            <a:lvl1pPr algn="l" fontAlgn="base">
              <a:spcBef>
                <a:spcPct val="0"/>
              </a:spcBef>
              <a:spcAft>
                <a:spcPct val="0"/>
              </a:spcAft>
              <a:defRPr>
                <a:solidFill>
                  <a:prstClr val="black">
                    <a:tint val="75000"/>
                  </a:prstClr>
                </a:solidFill>
                <a:latin typeface="Times New Roman" pitchFamily="18" charset="0"/>
                <a:cs typeface="Arial" pitchFamily="34" charset="0"/>
              </a:defRPr>
            </a:lvl1pPr>
          </a:lstStyle>
          <a:p>
            <a:pPr>
              <a:defRPr/>
            </a:pPr>
            <a:fld id="{B6ED5364-F9F0-42DD-A642-4D36EDDEEF6C}" type="datetime1">
              <a:rPr lang="en-US" smtClean="0"/>
              <a:t>9/17/2019</a:t>
            </a:fld>
            <a:endParaRPr lang="en-US"/>
          </a:p>
        </p:txBody>
      </p:sp>
      <p:sp>
        <p:nvSpPr>
          <p:cNvPr id="14" name="Holder 7"/>
          <p:cNvSpPr>
            <a:spLocks noGrp="1"/>
          </p:cNvSpPr>
          <p:nvPr>
            <p:ph type="sldNum" sz="quarter" idx="12"/>
          </p:nvPr>
        </p:nvSpPr>
        <p:spPr/>
        <p:txBody>
          <a:bodyPr/>
          <a:lstStyle>
            <a:lvl1pPr algn="r" fontAlgn="base">
              <a:spcBef>
                <a:spcPct val="0"/>
              </a:spcBef>
              <a:spcAft>
                <a:spcPct val="0"/>
              </a:spcAft>
              <a:defRPr>
                <a:solidFill>
                  <a:prstClr val="black">
                    <a:tint val="75000"/>
                  </a:prstClr>
                </a:solidFill>
                <a:latin typeface="Times New Roman" pitchFamily="18" charset="0"/>
                <a:cs typeface="Arial" pitchFamily="34" charset="0"/>
              </a:defRPr>
            </a:lvl1pPr>
          </a:lstStyle>
          <a:p>
            <a:pPr>
              <a:defRPr/>
            </a:pPr>
            <a:fld id="{BEFE1829-70F8-4FF1-88A0-B67DE8DE462B}" type="slidenum">
              <a:rPr/>
              <a:pPr>
                <a:defRPr/>
              </a:pPr>
              <a:t>‹#›</a:t>
            </a:fld>
            <a:endParaRPr/>
          </a:p>
        </p:txBody>
      </p:sp>
    </p:spTree>
    <p:extLst>
      <p:ext uri="{BB962C8B-B14F-4D97-AF65-F5344CB8AC3E}">
        <p14:creationId xmlns:p14="http://schemas.microsoft.com/office/powerpoint/2010/main" val="378276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a:lstStyle>
            <a:lvl1pPr>
              <a:defRPr sz="3200" b="1" i="1">
                <a:solidFill>
                  <a:srgbClr val="E41815"/>
                </a:solidFill>
                <a:latin typeface="Calibri"/>
                <a:cs typeface="Calibri"/>
              </a:defRPr>
            </a:lvl1pPr>
          </a:lstStyle>
          <a:p>
            <a:endParaRPr/>
          </a:p>
        </p:txBody>
      </p:sp>
      <p:sp>
        <p:nvSpPr>
          <p:cNvPr id="3" name="Holder 3"/>
          <p:cNvSpPr>
            <a:spLocks noGrp="1"/>
          </p:cNvSpPr>
          <p:nvPr>
            <p:ph type="ftr" sz="quarter" idx="10"/>
          </p:nvPr>
        </p:nvSpPr>
        <p:spPr/>
        <p:txBody>
          <a:bodyPr/>
          <a:lstStyle>
            <a:lvl1pPr algn="ctr" fontAlgn="base">
              <a:spcBef>
                <a:spcPct val="0"/>
              </a:spcBef>
              <a:spcAft>
                <a:spcPct val="0"/>
              </a:spcAft>
              <a:defRPr>
                <a:solidFill>
                  <a:prstClr val="black">
                    <a:tint val="75000"/>
                  </a:prstClr>
                </a:solidFill>
                <a:latin typeface="Times New Roman" pitchFamily="18" charset="0"/>
                <a:cs typeface="Arial" pitchFamily="34" charset="0"/>
              </a:defRPr>
            </a:lvl1pPr>
          </a:lstStyle>
          <a:p>
            <a:pPr>
              <a:defRPr/>
            </a:pPr>
            <a:endParaRPr/>
          </a:p>
        </p:txBody>
      </p:sp>
      <p:sp>
        <p:nvSpPr>
          <p:cNvPr id="4" name="Holder 4"/>
          <p:cNvSpPr>
            <a:spLocks noGrp="1"/>
          </p:cNvSpPr>
          <p:nvPr>
            <p:ph type="dt" sz="half" idx="11"/>
          </p:nvPr>
        </p:nvSpPr>
        <p:spPr/>
        <p:txBody>
          <a:bodyPr/>
          <a:lstStyle>
            <a:lvl1pPr algn="l" fontAlgn="base">
              <a:spcBef>
                <a:spcPct val="0"/>
              </a:spcBef>
              <a:spcAft>
                <a:spcPct val="0"/>
              </a:spcAft>
              <a:defRPr>
                <a:solidFill>
                  <a:prstClr val="black">
                    <a:tint val="75000"/>
                  </a:prstClr>
                </a:solidFill>
                <a:latin typeface="Times New Roman" pitchFamily="18" charset="0"/>
                <a:cs typeface="Arial" pitchFamily="34" charset="0"/>
              </a:defRPr>
            </a:lvl1pPr>
          </a:lstStyle>
          <a:p>
            <a:pPr>
              <a:defRPr/>
            </a:pPr>
            <a:fld id="{3742FC68-6D16-4DC4-A232-FFCDE5038948}" type="datetime1">
              <a:rPr lang="en-US" smtClean="0"/>
              <a:t>9/17/2019</a:t>
            </a:fld>
            <a:endParaRPr lang="en-US"/>
          </a:p>
        </p:txBody>
      </p:sp>
      <p:sp>
        <p:nvSpPr>
          <p:cNvPr id="5" name="Holder 5"/>
          <p:cNvSpPr>
            <a:spLocks noGrp="1"/>
          </p:cNvSpPr>
          <p:nvPr>
            <p:ph type="sldNum" sz="quarter" idx="12"/>
          </p:nvPr>
        </p:nvSpPr>
        <p:spPr/>
        <p:txBody>
          <a:bodyPr/>
          <a:lstStyle>
            <a:lvl1pPr algn="r" fontAlgn="base">
              <a:spcBef>
                <a:spcPct val="0"/>
              </a:spcBef>
              <a:spcAft>
                <a:spcPct val="0"/>
              </a:spcAft>
              <a:defRPr>
                <a:solidFill>
                  <a:prstClr val="black">
                    <a:tint val="75000"/>
                  </a:prstClr>
                </a:solidFill>
                <a:latin typeface="Times New Roman" pitchFamily="18" charset="0"/>
                <a:cs typeface="Arial" pitchFamily="34" charset="0"/>
              </a:defRPr>
            </a:lvl1pPr>
          </a:lstStyle>
          <a:p>
            <a:pPr>
              <a:defRPr/>
            </a:pPr>
            <a:fld id="{A83061A8-8C01-46FA-9789-7F755A400090}" type="slidenum">
              <a:rPr/>
              <a:pPr>
                <a:defRPr/>
              </a:pPr>
              <a:t>‹#›</a:t>
            </a:fld>
            <a:endParaRPr/>
          </a:p>
        </p:txBody>
      </p:sp>
    </p:spTree>
    <p:extLst>
      <p:ext uri="{BB962C8B-B14F-4D97-AF65-F5344CB8AC3E}">
        <p14:creationId xmlns:p14="http://schemas.microsoft.com/office/powerpoint/2010/main" val="17691524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10"/>
          </p:nvPr>
        </p:nvSpPr>
        <p:spPr/>
        <p:txBody>
          <a:bodyPr/>
          <a:lstStyle>
            <a:lvl1pPr algn="ctr" fontAlgn="base">
              <a:spcBef>
                <a:spcPct val="0"/>
              </a:spcBef>
              <a:spcAft>
                <a:spcPct val="0"/>
              </a:spcAft>
              <a:defRPr>
                <a:solidFill>
                  <a:prstClr val="black">
                    <a:tint val="75000"/>
                  </a:prstClr>
                </a:solidFill>
                <a:latin typeface="Times New Roman" pitchFamily="18" charset="0"/>
                <a:cs typeface="Arial" pitchFamily="34" charset="0"/>
              </a:defRPr>
            </a:lvl1pPr>
          </a:lstStyle>
          <a:p>
            <a:pPr>
              <a:defRPr/>
            </a:pPr>
            <a:endParaRPr/>
          </a:p>
        </p:txBody>
      </p:sp>
      <p:sp>
        <p:nvSpPr>
          <p:cNvPr id="3" name="Holder 3"/>
          <p:cNvSpPr>
            <a:spLocks noGrp="1"/>
          </p:cNvSpPr>
          <p:nvPr>
            <p:ph type="dt" sz="half" idx="11"/>
          </p:nvPr>
        </p:nvSpPr>
        <p:spPr/>
        <p:txBody>
          <a:bodyPr/>
          <a:lstStyle>
            <a:lvl1pPr algn="l" fontAlgn="base">
              <a:spcBef>
                <a:spcPct val="0"/>
              </a:spcBef>
              <a:spcAft>
                <a:spcPct val="0"/>
              </a:spcAft>
              <a:defRPr>
                <a:solidFill>
                  <a:prstClr val="black">
                    <a:tint val="75000"/>
                  </a:prstClr>
                </a:solidFill>
                <a:latin typeface="Times New Roman" pitchFamily="18" charset="0"/>
                <a:cs typeface="Arial" pitchFamily="34" charset="0"/>
              </a:defRPr>
            </a:lvl1pPr>
          </a:lstStyle>
          <a:p>
            <a:pPr>
              <a:defRPr/>
            </a:pPr>
            <a:fld id="{76937F15-BB34-4BDB-90E5-E6DC2DA86260}" type="datetime1">
              <a:rPr lang="en-US" smtClean="0"/>
              <a:t>9/17/2019</a:t>
            </a:fld>
            <a:endParaRPr lang="en-US"/>
          </a:p>
        </p:txBody>
      </p:sp>
      <p:sp>
        <p:nvSpPr>
          <p:cNvPr id="4" name="Holder 4"/>
          <p:cNvSpPr>
            <a:spLocks noGrp="1"/>
          </p:cNvSpPr>
          <p:nvPr>
            <p:ph type="sldNum" sz="quarter" idx="12"/>
          </p:nvPr>
        </p:nvSpPr>
        <p:spPr/>
        <p:txBody>
          <a:bodyPr/>
          <a:lstStyle>
            <a:lvl1pPr algn="r" fontAlgn="base">
              <a:spcBef>
                <a:spcPct val="0"/>
              </a:spcBef>
              <a:spcAft>
                <a:spcPct val="0"/>
              </a:spcAft>
              <a:defRPr>
                <a:solidFill>
                  <a:prstClr val="black">
                    <a:tint val="75000"/>
                  </a:prstClr>
                </a:solidFill>
                <a:latin typeface="Times New Roman" pitchFamily="18" charset="0"/>
                <a:cs typeface="Arial" pitchFamily="34" charset="0"/>
              </a:defRPr>
            </a:lvl1pPr>
          </a:lstStyle>
          <a:p>
            <a:pPr>
              <a:defRPr/>
            </a:pPr>
            <a:fld id="{5FA37170-FA56-4014-9D1B-FEE533D582F3}" type="slidenum">
              <a:rPr/>
              <a:pPr>
                <a:defRPr/>
              </a:pPr>
              <a:t>‹#›</a:t>
            </a:fld>
            <a:endParaRPr/>
          </a:p>
        </p:txBody>
      </p:sp>
    </p:spTree>
    <p:extLst>
      <p:ext uri="{BB962C8B-B14F-4D97-AF65-F5344CB8AC3E}">
        <p14:creationId xmlns:p14="http://schemas.microsoft.com/office/powerpoint/2010/main" val="3055909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fld id="{FB3D86BB-7564-4049-8390-494EF63C2402}" type="datetime1">
              <a:rPr lang="en-US" smtClean="0"/>
              <a:t>9/17/2019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CF33FA2-B067-47E1-9034-252D439A44B0}" type="slidenum">
              <a:rPr lang="en-US"/>
              <a:pPr>
                <a:defRPr/>
              </a:pPr>
              <a:t>‹#›</a:t>
            </a:fld>
            <a:endParaRPr lang="en-US"/>
          </a:p>
        </p:txBody>
      </p:sp>
    </p:spTree>
    <p:extLst>
      <p:ext uri="{BB962C8B-B14F-4D97-AF65-F5344CB8AC3E}">
        <p14:creationId xmlns:p14="http://schemas.microsoft.com/office/powerpoint/2010/main" val="19118207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1"/>
            <a:ext cx="7772400" cy="492443"/>
          </a:xfrm>
          <a:prstGeom prst="rect">
            <a:avLst/>
          </a:prstGeom>
        </p:spPr>
        <p:txBody>
          <a:bodyPr/>
          <a:lstStyle>
            <a:lvl1pPr>
              <a:defRPr/>
            </a:lvl1pPr>
          </a:lstStyle>
          <a:p>
            <a:endParaRPr/>
          </a:p>
        </p:txBody>
      </p:sp>
      <p:sp>
        <p:nvSpPr>
          <p:cNvPr id="3" name="Holder 3"/>
          <p:cNvSpPr>
            <a:spLocks noGrp="1"/>
          </p:cNvSpPr>
          <p:nvPr>
            <p:ph type="subTitle" idx="4"/>
          </p:nvPr>
        </p:nvSpPr>
        <p:spPr>
          <a:xfrm>
            <a:off x="1371601" y="3840480"/>
            <a:ext cx="6400799" cy="430887"/>
          </a:xfrm>
          <a:prstGeom prst="rect">
            <a:avLst/>
          </a:prstGeom>
        </p:spPr>
        <p:txBody>
          <a:bodyPr/>
          <a:lstStyle>
            <a:lvl1pPr>
              <a:defRPr/>
            </a:lvl1pPr>
          </a:lstStyle>
          <a:p>
            <a:endParaRPr/>
          </a:p>
        </p:txBody>
      </p:sp>
      <p:sp>
        <p:nvSpPr>
          <p:cNvPr id="4" name="Holder 4"/>
          <p:cNvSpPr>
            <a:spLocks noGrp="1"/>
          </p:cNvSpPr>
          <p:nvPr>
            <p:ph type="ftr" sz="quarter" idx="10"/>
          </p:nvPr>
        </p:nvSpPr>
        <p:spPr/>
        <p:txBody>
          <a:bodyPr/>
          <a:lstStyle>
            <a:lvl1pPr algn="ctr" fontAlgn="base">
              <a:spcBef>
                <a:spcPct val="0"/>
              </a:spcBef>
              <a:spcAft>
                <a:spcPct val="0"/>
              </a:spcAft>
              <a:defRPr>
                <a:solidFill>
                  <a:prstClr val="black">
                    <a:tint val="75000"/>
                  </a:prstClr>
                </a:solidFill>
                <a:latin typeface="Times New Roman" pitchFamily="18" charset="0"/>
                <a:cs typeface="Arial" pitchFamily="34" charset="0"/>
              </a:defRPr>
            </a:lvl1pPr>
          </a:lstStyle>
          <a:p>
            <a:pPr>
              <a:defRPr/>
            </a:pPr>
            <a:endParaRPr/>
          </a:p>
        </p:txBody>
      </p:sp>
      <p:sp>
        <p:nvSpPr>
          <p:cNvPr id="5" name="Holder 5"/>
          <p:cNvSpPr>
            <a:spLocks noGrp="1"/>
          </p:cNvSpPr>
          <p:nvPr>
            <p:ph type="dt" sz="half" idx="11"/>
          </p:nvPr>
        </p:nvSpPr>
        <p:spPr/>
        <p:txBody>
          <a:bodyPr/>
          <a:lstStyle>
            <a:lvl1pPr algn="l" fontAlgn="base">
              <a:spcBef>
                <a:spcPct val="0"/>
              </a:spcBef>
              <a:spcAft>
                <a:spcPct val="0"/>
              </a:spcAft>
              <a:defRPr>
                <a:solidFill>
                  <a:prstClr val="black">
                    <a:tint val="75000"/>
                  </a:prstClr>
                </a:solidFill>
                <a:latin typeface="Times New Roman" pitchFamily="18" charset="0"/>
                <a:cs typeface="Arial" pitchFamily="34" charset="0"/>
              </a:defRPr>
            </a:lvl1pPr>
          </a:lstStyle>
          <a:p>
            <a:pPr>
              <a:defRPr/>
            </a:pPr>
            <a:fld id="{F6B98809-0950-4D49-9722-111491125303}" type="datetime1">
              <a:rPr lang="en-US" smtClean="0"/>
              <a:t>9/17/2019</a:t>
            </a:fld>
            <a:endParaRPr lang="en-US"/>
          </a:p>
        </p:txBody>
      </p:sp>
      <p:sp>
        <p:nvSpPr>
          <p:cNvPr id="6" name="Holder 6"/>
          <p:cNvSpPr>
            <a:spLocks noGrp="1"/>
          </p:cNvSpPr>
          <p:nvPr>
            <p:ph type="sldNum" sz="quarter" idx="12"/>
          </p:nvPr>
        </p:nvSpPr>
        <p:spPr/>
        <p:txBody>
          <a:bodyPr/>
          <a:lstStyle>
            <a:lvl1pPr algn="r" fontAlgn="base">
              <a:spcBef>
                <a:spcPct val="0"/>
              </a:spcBef>
              <a:spcAft>
                <a:spcPct val="0"/>
              </a:spcAft>
              <a:defRPr>
                <a:solidFill>
                  <a:prstClr val="black">
                    <a:tint val="75000"/>
                  </a:prstClr>
                </a:solidFill>
                <a:latin typeface="Times New Roman" pitchFamily="18" charset="0"/>
                <a:cs typeface="Arial" pitchFamily="34" charset="0"/>
              </a:defRPr>
            </a:lvl1pPr>
          </a:lstStyle>
          <a:p>
            <a:pPr>
              <a:defRPr/>
            </a:pPr>
            <a:fld id="{6BFBCE2E-0E48-479D-AB0C-2D40120B8D06}" type="slidenum">
              <a:rPr/>
              <a:pPr>
                <a:defRPr/>
              </a:pPr>
              <a:t>‹#›</a:t>
            </a:fld>
            <a:endParaRPr/>
          </a:p>
        </p:txBody>
      </p:sp>
    </p:spTree>
    <p:extLst>
      <p:ext uri="{BB962C8B-B14F-4D97-AF65-F5344CB8AC3E}">
        <p14:creationId xmlns:p14="http://schemas.microsoft.com/office/powerpoint/2010/main" val="17069360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a:lstStyle>
            <a:lvl1pPr>
              <a:defRPr sz="3200" b="1" i="1">
                <a:solidFill>
                  <a:srgbClr val="E41815"/>
                </a:solidFill>
                <a:latin typeface="Calibri"/>
                <a:cs typeface="Calibri"/>
              </a:defRPr>
            </a:lvl1pPr>
          </a:lstStyle>
          <a:p>
            <a:endParaRPr/>
          </a:p>
        </p:txBody>
      </p:sp>
      <p:sp>
        <p:nvSpPr>
          <p:cNvPr id="3" name="Holder 3"/>
          <p:cNvSpPr>
            <a:spLocks noGrp="1"/>
          </p:cNvSpPr>
          <p:nvPr>
            <p:ph type="body" idx="1"/>
          </p:nvPr>
        </p:nvSpPr>
        <p:spPr/>
        <p:txBody>
          <a:bodyPr/>
          <a:lstStyle>
            <a:lvl1pPr>
              <a:defRPr sz="2800" b="1" i="0">
                <a:solidFill>
                  <a:schemeClr val="tx1"/>
                </a:solidFill>
                <a:latin typeface="Calibri"/>
                <a:cs typeface="Calibri"/>
              </a:defRPr>
            </a:lvl1pPr>
          </a:lstStyle>
          <a:p>
            <a:endParaRPr/>
          </a:p>
        </p:txBody>
      </p:sp>
      <p:sp>
        <p:nvSpPr>
          <p:cNvPr id="4" name="Holder 4"/>
          <p:cNvSpPr>
            <a:spLocks noGrp="1"/>
          </p:cNvSpPr>
          <p:nvPr>
            <p:ph type="ftr" sz="quarter" idx="10"/>
          </p:nvPr>
        </p:nvSpPr>
        <p:spPr/>
        <p:txBody>
          <a:bodyPr/>
          <a:lstStyle>
            <a:lvl1pPr algn="ctr" fontAlgn="base">
              <a:spcBef>
                <a:spcPct val="0"/>
              </a:spcBef>
              <a:spcAft>
                <a:spcPct val="0"/>
              </a:spcAft>
              <a:defRPr>
                <a:solidFill>
                  <a:prstClr val="black">
                    <a:tint val="75000"/>
                  </a:prstClr>
                </a:solidFill>
                <a:latin typeface="Times New Roman" pitchFamily="18" charset="0"/>
                <a:cs typeface="Arial" pitchFamily="34" charset="0"/>
              </a:defRPr>
            </a:lvl1pPr>
          </a:lstStyle>
          <a:p>
            <a:pPr>
              <a:defRPr/>
            </a:pPr>
            <a:endParaRPr/>
          </a:p>
        </p:txBody>
      </p:sp>
      <p:sp>
        <p:nvSpPr>
          <p:cNvPr id="5" name="Holder 5"/>
          <p:cNvSpPr>
            <a:spLocks noGrp="1"/>
          </p:cNvSpPr>
          <p:nvPr>
            <p:ph type="dt" sz="half" idx="11"/>
          </p:nvPr>
        </p:nvSpPr>
        <p:spPr/>
        <p:txBody>
          <a:bodyPr/>
          <a:lstStyle>
            <a:lvl1pPr algn="l" fontAlgn="base">
              <a:spcBef>
                <a:spcPct val="0"/>
              </a:spcBef>
              <a:spcAft>
                <a:spcPct val="0"/>
              </a:spcAft>
              <a:defRPr>
                <a:solidFill>
                  <a:prstClr val="black">
                    <a:tint val="75000"/>
                  </a:prstClr>
                </a:solidFill>
                <a:latin typeface="Times New Roman" pitchFamily="18" charset="0"/>
                <a:cs typeface="Arial" pitchFamily="34" charset="0"/>
              </a:defRPr>
            </a:lvl1pPr>
          </a:lstStyle>
          <a:p>
            <a:pPr>
              <a:defRPr/>
            </a:pPr>
            <a:fld id="{F85BB7EC-D28C-4497-BA12-6C6E86A2FAA2}" type="datetime1">
              <a:rPr lang="en-US" smtClean="0"/>
              <a:t>9/17/2019</a:t>
            </a:fld>
            <a:endParaRPr lang="en-US"/>
          </a:p>
        </p:txBody>
      </p:sp>
      <p:sp>
        <p:nvSpPr>
          <p:cNvPr id="6" name="Holder 6"/>
          <p:cNvSpPr>
            <a:spLocks noGrp="1"/>
          </p:cNvSpPr>
          <p:nvPr>
            <p:ph type="sldNum" sz="quarter" idx="12"/>
          </p:nvPr>
        </p:nvSpPr>
        <p:spPr/>
        <p:txBody>
          <a:bodyPr/>
          <a:lstStyle>
            <a:lvl1pPr algn="r" fontAlgn="base">
              <a:spcBef>
                <a:spcPct val="0"/>
              </a:spcBef>
              <a:spcAft>
                <a:spcPct val="0"/>
              </a:spcAft>
              <a:defRPr>
                <a:solidFill>
                  <a:prstClr val="black">
                    <a:tint val="75000"/>
                  </a:prstClr>
                </a:solidFill>
                <a:latin typeface="Times New Roman" pitchFamily="18" charset="0"/>
                <a:cs typeface="Arial" pitchFamily="34" charset="0"/>
              </a:defRPr>
            </a:lvl1pPr>
          </a:lstStyle>
          <a:p>
            <a:pPr>
              <a:defRPr/>
            </a:pPr>
            <a:fld id="{9831F781-1BB0-42D7-897E-221F0A50AC29}" type="slidenum">
              <a:rPr/>
              <a:pPr>
                <a:defRPr/>
              </a:pPr>
              <a:t>‹#›</a:t>
            </a:fld>
            <a:endParaRPr/>
          </a:p>
        </p:txBody>
      </p:sp>
    </p:spTree>
    <p:extLst>
      <p:ext uri="{BB962C8B-B14F-4D97-AF65-F5344CB8AC3E}">
        <p14:creationId xmlns:p14="http://schemas.microsoft.com/office/powerpoint/2010/main" val="2540906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5" name="bk object 16"/>
          <p:cNvSpPr>
            <a:spLocks/>
          </p:cNvSpPr>
          <p:nvPr/>
        </p:nvSpPr>
        <p:spPr bwMode="auto">
          <a:xfrm>
            <a:off x="3705225" y="2424113"/>
            <a:ext cx="690563" cy="257175"/>
          </a:xfrm>
          <a:custGeom>
            <a:avLst/>
            <a:gdLst>
              <a:gd name="T0" fmla="*/ 289487 w 921385"/>
              <a:gd name="T1" fmla="*/ 0 h 256539"/>
              <a:gd name="T2" fmla="*/ 271455 w 921385"/>
              <a:gd name="T3" fmla="*/ 6925 h 256539"/>
              <a:gd name="T4" fmla="*/ 235389 w 921385"/>
              <a:gd name="T5" fmla="*/ 22317 h 256539"/>
              <a:gd name="T6" fmla="*/ 199082 w 921385"/>
              <a:gd name="T7" fmla="*/ 40787 h 256539"/>
              <a:gd name="T8" fmla="*/ 181049 w 921385"/>
              <a:gd name="T9" fmla="*/ 51562 h 256539"/>
              <a:gd name="T10" fmla="*/ 153880 w 921385"/>
              <a:gd name="T11" fmla="*/ 70031 h 256539"/>
              <a:gd name="T12" fmla="*/ 126470 w 921385"/>
              <a:gd name="T13" fmla="*/ 92349 h 256539"/>
              <a:gd name="T14" fmla="*/ 108438 w 921385"/>
              <a:gd name="T15" fmla="*/ 109280 h 256539"/>
              <a:gd name="T16" fmla="*/ 72131 w 921385"/>
              <a:gd name="T17" fmla="*/ 146991 h 256539"/>
              <a:gd name="T18" fmla="*/ 36066 w 921385"/>
              <a:gd name="T19" fmla="*/ 188547 h 256539"/>
              <a:gd name="T20" fmla="*/ 0 w 921385"/>
              <a:gd name="T21" fmla="*/ 231644 h 256539"/>
              <a:gd name="T22" fmla="*/ 3125 w 921385"/>
              <a:gd name="T23" fmla="*/ 258579 h 256539"/>
              <a:gd name="T24" fmla="*/ 39191 w 921385"/>
              <a:gd name="T25" fmla="*/ 215483 h 256539"/>
              <a:gd name="T26" fmla="*/ 57224 w 921385"/>
              <a:gd name="T27" fmla="*/ 194704 h 256539"/>
              <a:gd name="T28" fmla="*/ 93049 w 921385"/>
              <a:gd name="T29" fmla="*/ 155455 h 256539"/>
              <a:gd name="T30" fmla="*/ 111082 w 921385"/>
              <a:gd name="T31" fmla="*/ 136985 h 256539"/>
              <a:gd name="T32" fmla="*/ 129115 w 921385"/>
              <a:gd name="T33" fmla="*/ 120054 h 256539"/>
              <a:gd name="T34" fmla="*/ 164940 w 921385"/>
              <a:gd name="T35" fmla="*/ 91579 h 256539"/>
              <a:gd name="T36" fmla="*/ 200766 w 921385"/>
              <a:gd name="T37" fmla="*/ 69261 h 256539"/>
              <a:gd name="T38" fmla="*/ 236591 w 921385"/>
              <a:gd name="T39" fmla="*/ 50792 h 256539"/>
              <a:gd name="T40" fmla="*/ 254624 w 921385"/>
              <a:gd name="T41" fmla="*/ 43096 h 256539"/>
              <a:gd name="T42" fmla="*/ 272657 w 921385"/>
              <a:gd name="T43" fmla="*/ 36169 h 256539"/>
              <a:gd name="T44" fmla="*/ 290689 w 921385"/>
              <a:gd name="T45" fmla="*/ 28473 h 256539"/>
              <a:gd name="T46" fmla="*/ 289487 w 921385"/>
              <a:gd name="T47" fmla="*/ 0 h 25653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921385" h="256539">
                <a:moveTo>
                  <a:pt x="917447" y="0"/>
                </a:moveTo>
                <a:lnTo>
                  <a:pt x="860297" y="6857"/>
                </a:lnTo>
                <a:lnTo>
                  <a:pt x="745997" y="22097"/>
                </a:lnTo>
                <a:lnTo>
                  <a:pt x="630935" y="40385"/>
                </a:lnTo>
                <a:lnTo>
                  <a:pt x="573785" y="51053"/>
                </a:lnTo>
                <a:lnTo>
                  <a:pt x="487679" y="69341"/>
                </a:lnTo>
                <a:lnTo>
                  <a:pt x="400811" y="91439"/>
                </a:lnTo>
                <a:lnTo>
                  <a:pt x="343661" y="108203"/>
                </a:lnTo>
                <a:lnTo>
                  <a:pt x="228599" y="145541"/>
                </a:lnTo>
                <a:lnTo>
                  <a:pt x="114299" y="186689"/>
                </a:lnTo>
                <a:lnTo>
                  <a:pt x="0" y="229361"/>
                </a:lnTo>
                <a:lnTo>
                  <a:pt x="9905" y="256031"/>
                </a:lnTo>
                <a:lnTo>
                  <a:pt x="124205" y="213359"/>
                </a:lnTo>
                <a:lnTo>
                  <a:pt x="181355" y="192785"/>
                </a:lnTo>
                <a:lnTo>
                  <a:pt x="294893" y="153923"/>
                </a:lnTo>
                <a:lnTo>
                  <a:pt x="352043" y="135635"/>
                </a:lnTo>
                <a:lnTo>
                  <a:pt x="409193" y="118871"/>
                </a:lnTo>
                <a:lnTo>
                  <a:pt x="522731" y="90677"/>
                </a:lnTo>
                <a:lnTo>
                  <a:pt x="636269" y="68579"/>
                </a:lnTo>
                <a:lnTo>
                  <a:pt x="749807" y="50291"/>
                </a:lnTo>
                <a:lnTo>
                  <a:pt x="806957" y="42671"/>
                </a:lnTo>
                <a:lnTo>
                  <a:pt x="864107" y="35813"/>
                </a:lnTo>
                <a:lnTo>
                  <a:pt x="921257" y="28193"/>
                </a:lnTo>
                <a:lnTo>
                  <a:pt x="91744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6" name="bk object 17"/>
          <p:cNvSpPr>
            <a:spLocks/>
          </p:cNvSpPr>
          <p:nvPr/>
        </p:nvSpPr>
        <p:spPr bwMode="auto">
          <a:xfrm>
            <a:off x="3702050" y="2732088"/>
            <a:ext cx="695325" cy="482600"/>
          </a:xfrm>
          <a:custGeom>
            <a:avLst/>
            <a:gdLst>
              <a:gd name="T0" fmla="*/ 5546 w 927100"/>
              <a:gd name="T1" fmla="*/ 0 h 483235"/>
              <a:gd name="T2" fmla="*/ 18083 w 927100"/>
              <a:gd name="T3" fmla="*/ 65945 h 483235"/>
              <a:gd name="T4" fmla="*/ 45327 w 927100"/>
              <a:gd name="T5" fmla="*/ 128859 h 483235"/>
              <a:gd name="T6" fmla="*/ 72572 w 927100"/>
              <a:gd name="T7" fmla="*/ 189500 h 483235"/>
              <a:gd name="T8" fmla="*/ 90654 w 927100"/>
              <a:gd name="T9" fmla="*/ 227400 h 483235"/>
              <a:gd name="T10" fmla="*/ 108978 w 927100"/>
              <a:gd name="T11" fmla="*/ 263784 h 483235"/>
              <a:gd name="T12" fmla="*/ 127061 w 927100"/>
              <a:gd name="T13" fmla="*/ 297136 h 483235"/>
              <a:gd name="T14" fmla="*/ 154546 w 927100"/>
              <a:gd name="T15" fmla="*/ 341858 h 483235"/>
              <a:gd name="T16" fmla="*/ 172870 w 927100"/>
              <a:gd name="T17" fmla="*/ 366872 h 483235"/>
              <a:gd name="T18" fmla="*/ 190952 w 927100"/>
              <a:gd name="T19" fmla="*/ 389612 h 483235"/>
              <a:gd name="T20" fmla="*/ 209276 w 927100"/>
              <a:gd name="T21" fmla="*/ 409320 h 483235"/>
              <a:gd name="T22" fmla="*/ 227600 w 927100"/>
              <a:gd name="T23" fmla="*/ 427512 h 483235"/>
              <a:gd name="T24" fmla="*/ 272927 w 927100"/>
              <a:gd name="T25" fmla="*/ 466171 h 483235"/>
              <a:gd name="T26" fmla="*/ 291010 w 927100"/>
              <a:gd name="T27" fmla="*/ 480573 h 483235"/>
              <a:gd name="T28" fmla="*/ 293179 w 927100"/>
              <a:gd name="T29" fmla="*/ 452527 h 483235"/>
              <a:gd name="T30" fmla="*/ 257015 w 927100"/>
              <a:gd name="T31" fmla="*/ 423722 h 483235"/>
              <a:gd name="T32" fmla="*/ 239172 w 927100"/>
              <a:gd name="T33" fmla="*/ 408562 h 483235"/>
              <a:gd name="T34" fmla="*/ 203249 w 927100"/>
              <a:gd name="T35" fmla="*/ 372936 h 483235"/>
              <a:gd name="T36" fmla="*/ 185407 w 927100"/>
              <a:gd name="T37" fmla="*/ 352470 h 483235"/>
              <a:gd name="T38" fmla="*/ 167324 w 927100"/>
              <a:gd name="T39" fmla="*/ 328972 h 483235"/>
              <a:gd name="T40" fmla="*/ 149483 w 927100"/>
              <a:gd name="T41" fmla="*/ 302442 h 483235"/>
              <a:gd name="T42" fmla="*/ 122721 w 927100"/>
              <a:gd name="T43" fmla="*/ 256204 h 483235"/>
              <a:gd name="T44" fmla="*/ 104638 w 927100"/>
              <a:gd name="T45" fmla="*/ 222094 h 483235"/>
              <a:gd name="T46" fmla="*/ 86796 w 927100"/>
              <a:gd name="T47" fmla="*/ 184952 h 483235"/>
              <a:gd name="T48" fmla="*/ 77635 w 927100"/>
              <a:gd name="T49" fmla="*/ 166002 h 483235"/>
              <a:gd name="T50" fmla="*/ 59552 w 927100"/>
              <a:gd name="T51" fmla="*/ 125827 h 483235"/>
              <a:gd name="T52" fmla="*/ 23628 w 927100"/>
              <a:gd name="T53" fmla="*/ 43205 h 483235"/>
              <a:gd name="T54" fmla="*/ 5546 w 927100"/>
              <a:gd name="T55" fmla="*/ 0 h 483235"/>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927100" h="483235">
                <a:moveTo>
                  <a:pt x="17525" y="0"/>
                </a:moveTo>
                <a:lnTo>
                  <a:pt x="57149" y="66293"/>
                </a:lnTo>
                <a:lnTo>
                  <a:pt x="143255" y="129539"/>
                </a:lnTo>
                <a:lnTo>
                  <a:pt x="229361" y="190499"/>
                </a:lnTo>
                <a:lnTo>
                  <a:pt x="286511" y="228599"/>
                </a:lnTo>
                <a:lnTo>
                  <a:pt x="344423" y="265175"/>
                </a:lnTo>
                <a:lnTo>
                  <a:pt x="401573" y="298703"/>
                </a:lnTo>
                <a:lnTo>
                  <a:pt x="488441" y="343661"/>
                </a:lnTo>
                <a:lnTo>
                  <a:pt x="546353" y="368807"/>
                </a:lnTo>
                <a:lnTo>
                  <a:pt x="603503" y="391667"/>
                </a:lnTo>
                <a:lnTo>
                  <a:pt x="661415" y="411479"/>
                </a:lnTo>
                <a:lnTo>
                  <a:pt x="719327" y="429767"/>
                </a:lnTo>
                <a:lnTo>
                  <a:pt x="862583" y="468629"/>
                </a:lnTo>
                <a:lnTo>
                  <a:pt x="919733" y="483107"/>
                </a:lnTo>
                <a:lnTo>
                  <a:pt x="926591" y="454913"/>
                </a:lnTo>
                <a:lnTo>
                  <a:pt x="812291" y="425957"/>
                </a:lnTo>
                <a:lnTo>
                  <a:pt x="755903" y="410717"/>
                </a:lnTo>
                <a:lnTo>
                  <a:pt x="642365" y="374903"/>
                </a:lnTo>
                <a:lnTo>
                  <a:pt x="585977" y="354329"/>
                </a:lnTo>
                <a:lnTo>
                  <a:pt x="528827" y="330707"/>
                </a:lnTo>
                <a:lnTo>
                  <a:pt x="472439" y="304037"/>
                </a:lnTo>
                <a:lnTo>
                  <a:pt x="387857" y="257555"/>
                </a:lnTo>
                <a:lnTo>
                  <a:pt x="330707" y="223265"/>
                </a:lnTo>
                <a:lnTo>
                  <a:pt x="274319" y="185927"/>
                </a:lnTo>
                <a:lnTo>
                  <a:pt x="245363" y="166877"/>
                </a:lnTo>
                <a:lnTo>
                  <a:pt x="188213" y="126491"/>
                </a:lnTo>
                <a:lnTo>
                  <a:pt x="74675" y="43433"/>
                </a:lnTo>
                <a:lnTo>
                  <a:pt x="1752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7" name="bk object 18"/>
          <p:cNvSpPr>
            <a:spLocks/>
          </p:cNvSpPr>
          <p:nvPr/>
        </p:nvSpPr>
        <p:spPr bwMode="auto">
          <a:xfrm>
            <a:off x="3698875" y="2813050"/>
            <a:ext cx="701675" cy="1162050"/>
          </a:xfrm>
          <a:custGeom>
            <a:avLst/>
            <a:gdLst>
              <a:gd name="T0" fmla="*/ 18148 w 934720"/>
              <a:gd name="T1" fmla="*/ 120659 h 1161414"/>
              <a:gd name="T2" fmla="*/ 36296 w 934720"/>
              <a:gd name="T3" fmla="*/ 226809 h 1161414"/>
              <a:gd name="T4" fmla="*/ 54445 w 934720"/>
              <a:gd name="T5" fmla="*/ 330669 h 1161414"/>
              <a:gd name="T6" fmla="*/ 72593 w 934720"/>
              <a:gd name="T7" fmla="*/ 431473 h 1161414"/>
              <a:gd name="T8" fmla="*/ 86385 w 934720"/>
              <a:gd name="T9" fmla="*/ 504022 h 1161414"/>
              <a:gd name="T10" fmla="*/ 104534 w 934720"/>
              <a:gd name="T11" fmla="*/ 596425 h 1161414"/>
              <a:gd name="T12" fmla="*/ 113729 w 934720"/>
              <a:gd name="T13" fmla="*/ 639955 h 1161414"/>
              <a:gd name="T14" fmla="*/ 127279 w 934720"/>
              <a:gd name="T15" fmla="*/ 702576 h 1161414"/>
              <a:gd name="T16" fmla="*/ 154864 w 934720"/>
              <a:gd name="T17" fmla="*/ 814072 h 1161414"/>
              <a:gd name="T18" fmla="*/ 168415 w 934720"/>
              <a:gd name="T19" fmla="*/ 862947 h 1161414"/>
              <a:gd name="T20" fmla="*/ 191403 w 934720"/>
              <a:gd name="T21" fmla="*/ 934732 h 1161414"/>
              <a:gd name="T22" fmla="*/ 218988 w 934720"/>
              <a:gd name="T23" fmla="*/ 1008044 h 1161414"/>
              <a:gd name="T24" fmla="*/ 273675 w 934720"/>
              <a:gd name="T25" fmla="*/ 1127940 h 1161414"/>
              <a:gd name="T26" fmla="*/ 296662 w 934720"/>
              <a:gd name="T27" fmla="*/ 1140159 h 1161414"/>
              <a:gd name="T28" fmla="*/ 251655 w 934720"/>
              <a:gd name="T29" fmla="*/ 1047755 h 1161414"/>
              <a:gd name="T30" fmla="*/ 224554 w 934720"/>
              <a:gd name="T31" fmla="*/ 985898 h 1161414"/>
              <a:gd name="T32" fmla="*/ 215600 w 934720"/>
              <a:gd name="T33" fmla="*/ 962987 h 1161414"/>
              <a:gd name="T34" fmla="*/ 202050 w 934720"/>
              <a:gd name="T35" fmla="*/ 926331 h 1161414"/>
              <a:gd name="T36" fmla="*/ 193096 w 934720"/>
              <a:gd name="T37" fmla="*/ 900367 h 1161414"/>
              <a:gd name="T38" fmla="*/ 184143 w 934720"/>
              <a:gd name="T39" fmla="*/ 872874 h 1161414"/>
              <a:gd name="T40" fmla="*/ 166237 w 934720"/>
              <a:gd name="T41" fmla="*/ 811781 h 1161414"/>
              <a:gd name="T42" fmla="*/ 157285 w 934720"/>
              <a:gd name="T43" fmla="*/ 778943 h 1161414"/>
              <a:gd name="T44" fmla="*/ 148331 w 934720"/>
              <a:gd name="T45" fmla="*/ 743050 h 1161414"/>
              <a:gd name="T46" fmla="*/ 139135 w 934720"/>
              <a:gd name="T47" fmla="*/ 705631 h 1161414"/>
              <a:gd name="T48" fmla="*/ 130183 w 934720"/>
              <a:gd name="T49" fmla="*/ 665919 h 1161414"/>
              <a:gd name="T50" fmla="*/ 116632 w 934720"/>
              <a:gd name="T51" fmla="*/ 602535 h 1161414"/>
              <a:gd name="T52" fmla="*/ 107679 w 934720"/>
              <a:gd name="T53" fmla="*/ 558242 h 1161414"/>
              <a:gd name="T54" fmla="*/ 98726 w 934720"/>
              <a:gd name="T55" fmla="*/ 512421 h 1161414"/>
              <a:gd name="T56" fmla="*/ 89531 w 934720"/>
              <a:gd name="T57" fmla="*/ 465074 h 1161414"/>
              <a:gd name="T58" fmla="*/ 80578 w 934720"/>
              <a:gd name="T59" fmla="*/ 416963 h 1161414"/>
              <a:gd name="T60" fmla="*/ 53234 w 934720"/>
              <a:gd name="T61" fmla="*/ 264993 h 1161414"/>
              <a:gd name="T62" fmla="*/ 35328 w 934720"/>
              <a:gd name="T63" fmla="*/ 160371 h 1161414"/>
              <a:gd name="T64" fmla="*/ 7985 w 934720"/>
              <a:gd name="T65" fmla="*/ 0 h 116141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934720" h="1161414">
                <a:moveTo>
                  <a:pt x="25145" y="0"/>
                </a:moveTo>
                <a:lnTo>
                  <a:pt x="57149" y="120395"/>
                </a:lnTo>
                <a:lnTo>
                  <a:pt x="85343" y="172973"/>
                </a:lnTo>
                <a:lnTo>
                  <a:pt x="114299" y="226313"/>
                </a:lnTo>
                <a:lnTo>
                  <a:pt x="143255" y="278129"/>
                </a:lnTo>
                <a:lnTo>
                  <a:pt x="171449" y="329945"/>
                </a:lnTo>
                <a:lnTo>
                  <a:pt x="200405" y="380237"/>
                </a:lnTo>
                <a:lnTo>
                  <a:pt x="228599" y="430529"/>
                </a:lnTo>
                <a:lnTo>
                  <a:pt x="257555" y="479297"/>
                </a:lnTo>
                <a:lnTo>
                  <a:pt x="272033" y="502919"/>
                </a:lnTo>
                <a:lnTo>
                  <a:pt x="285749" y="526541"/>
                </a:lnTo>
                <a:lnTo>
                  <a:pt x="329183" y="595121"/>
                </a:lnTo>
                <a:lnTo>
                  <a:pt x="343661" y="617219"/>
                </a:lnTo>
                <a:lnTo>
                  <a:pt x="358139" y="638555"/>
                </a:lnTo>
                <a:lnTo>
                  <a:pt x="371855" y="659891"/>
                </a:lnTo>
                <a:lnTo>
                  <a:pt x="400811" y="701039"/>
                </a:lnTo>
                <a:lnTo>
                  <a:pt x="444245" y="758951"/>
                </a:lnTo>
                <a:lnTo>
                  <a:pt x="487679" y="812291"/>
                </a:lnTo>
                <a:lnTo>
                  <a:pt x="516635" y="845057"/>
                </a:lnTo>
                <a:lnTo>
                  <a:pt x="530351" y="861059"/>
                </a:lnTo>
                <a:lnTo>
                  <a:pt x="573785" y="905255"/>
                </a:lnTo>
                <a:lnTo>
                  <a:pt x="602741" y="932687"/>
                </a:lnTo>
                <a:lnTo>
                  <a:pt x="631697" y="958595"/>
                </a:lnTo>
                <a:lnTo>
                  <a:pt x="689609" y="1005839"/>
                </a:lnTo>
                <a:lnTo>
                  <a:pt x="746759" y="1048511"/>
                </a:lnTo>
                <a:lnTo>
                  <a:pt x="861821" y="1125473"/>
                </a:lnTo>
                <a:lnTo>
                  <a:pt x="919733" y="1161287"/>
                </a:lnTo>
                <a:lnTo>
                  <a:pt x="934211" y="1137665"/>
                </a:lnTo>
                <a:lnTo>
                  <a:pt x="848867" y="1083563"/>
                </a:lnTo>
                <a:lnTo>
                  <a:pt x="792479" y="1045463"/>
                </a:lnTo>
                <a:lnTo>
                  <a:pt x="735329" y="1005077"/>
                </a:lnTo>
                <a:lnTo>
                  <a:pt x="707135" y="983741"/>
                </a:lnTo>
                <a:lnTo>
                  <a:pt x="693419" y="972311"/>
                </a:lnTo>
                <a:lnTo>
                  <a:pt x="678941" y="960881"/>
                </a:lnTo>
                <a:lnTo>
                  <a:pt x="650747" y="937259"/>
                </a:lnTo>
                <a:lnTo>
                  <a:pt x="636269" y="924305"/>
                </a:lnTo>
                <a:lnTo>
                  <a:pt x="622553" y="911351"/>
                </a:lnTo>
                <a:lnTo>
                  <a:pt x="608075" y="898397"/>
                </a:lnTo>
                <a:lnTo>
                  <a:pt x="594359" y="884681"/>
                </a:lnTo>
                <a:lnTo>
                  <a:pt x="579881" y="870965"/>
                </a:lnTo>
                <a:lnTo>
                  <a:pt x="537209" y="826007"/>
                </a:lnTo>
                <a:lnTo>
                  <a:pt x="523493" y="810005"/>
                </a:lnTo>
                <a:lnTo>
                  <a:pt x="509015" y="794003"/>
                </a:lnTo>
                <a:lnTo>
                  <a:pt x="495299" y="777239"/>
                </a:lnTo>
                <a:lnTo>
                  <a:pt x="480821" y="759713"/>
                </a:lnTo>
                <a:lnTo>
                  <a:pt x="467105" y="741425"/>
                </a:lnTo>
                <a:lnTo>
                  <a:pt x="452627" y="723137"/>
                </a:lnTo>
                <a:lnTo>
                  <a:pt x="438149" y="704087"/>
                </a:lnTo>
                <a:lnTo>
                  <a:pt x="424433" y="684275"/>
                </a:lnTo>
                <a:lnTo>
                  <a:pt x="409955" y="664463"/>
                </a:lnTo>
                <a:lnTo>
                  <a:pt x="396239" y="643889"/>
                </a:lnTo>
                <a:lnTo>
                  <a:pt x="367283" y="601217"/>
                </a:lnTo>
                <a:lnTo>
                  <a:pt x="353567" y="579881"/>
                </a:lnTo>
                <a:lnTo>
                  <a:pt x="339089" y="557021"/>
                </a:lnTo>
                <a:lnTo>
                  <a:pt x="324611" y="534923"/>
                </a:lnTo>
                <a:lnTo>
                  <a:pt x="310895" y="511301"/>
                </a:lnTo>
                <a:lnTo>
                  <a:pt x="296417" y="488441"/>
                </a:lnTo>
                <a:lnTo>
                  <a:pt x="281939" y="464057"/>
                </a:lnTo>
                <a:lnTo>
                  <a:pt x="267461" y="440435"/>
                </a:lnTo>
                <a:lnTo>
                  <a:pt x="253745" y="416051"/>
                </a:lnTo>
                <a:lnTo>
                  <a:pt x="224789" y="366521"/>
                </a:lnTo>
                <a:lnTo>
                  <a:pt x="167639" y="264413"/>
                </a:lnTo>
                <a:lnTo>
                  <a:pt x="139445" y="212597"/>
                </a:lnTo>
                <a:lnTo>
                  <a:pt x="111251" y="160019"/>
                </a:lnTo>
                <a:lnTo>
                  <a:pt x="82295" y="106679"/>
                </a:lnTo>
                <a:lnTo>
                  <a:pt x="2514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8" name="bk object 19"/>
          <p:cNvSpPr>
            <a:spLocks/>
          </p:cNvSpPr>
          <p:nvPr/>
        </p:nvSpPr>
        <p:spPr bwMode="auto">
          <a:xfrm>
            <a:off x="3698875" y="2892425"/>
            <a:ext cx="703263" cy="1843088"/>
          </a:xfrm>
          <a:custGeom>
            <a:avLst/>
            <a:gdLst>
              <a:gd name="T0" fmla="*/ 0 w 938529"/>
              <a:gd name="T1" fmla="*/ 8377 h 1843404"/>
              <a:gd name="T2" fmla="*/ 26906 w 938529"/>
              <a:gd name="T3" fmla="*/ 264995 h 1843404"/>
              <a:gd name="T4" fmla="*/ 44924 w 938529"/>
              <a:gd name="T5" fmla="*/ 432519 h 1843404"/>
              <a:gd name="T6" fmla="*/ 62941 w 938529"/>
              <a:gd name="T7" fmla="*/ 595475 h 1843404"/>
              <a:gd name="T8" fmla="*/ 90088 w 938529"/>
              <a:gd name="T9" fmla="*/ 828487 h 1843404"/>
              <a:gd name="T10" fmla="*/ 108105 w 938529"/>
              <a:gd name="T11" fmla="*/ 973167 h 1843404"/>
              <a:gd name="T12" fmla="*/ 121798 w 938529"/>
              <a:gd name="T13" fmla="*/ 1075207 h 1843404"/>
              <a:gd name="T14" fmla="*/ 130687 w 938529"/>
              <a:gd name="T15" fmla="*/ 1139171 h 1843404"/>
              <a:gd name="T16" fmla="*/ 144381 w 938529"/>
              <a:gd name="T17" fmla="*/ 1229023 h 1843404"/>
              <a:gd name="T18" fmla="*/ 153269 w 938529"/>
              <a:gd name="T19" fmla="*/ 1284613 h 1843404"/>
              <a:gd name="T20" fmla="*/ 171527 w 938529"/>
              <a:gd name="T21" fmla="*/ 1385887 h 1843404"/>
              <a:gd name="T22" fmla="*/ 185220 w 938529"/>
              <a:gd name="T23" fmla="*/ 1454423 h 1843404"/>
              <a:gd name="T24" fmla="*/ 194109 w 938529"/>
              <a:gd name="T25" fmla="*/ 1497063 h 1843404"/>
              <a:gd name="T26" fmla="*/ 203239 w 938529"/>
              <a:gd name="T27" fmla="*/ 1536660 h 1843404"/>
              <a:gd name="T28" fmla="*/ 216931 w 938529"/>
              <a:gd name="T29" fmla="*/ 1593011 h 1843404"/>
              <a:gd name="T30" fmla="*/ 230384 w 938529"/>
              <a:gd name="T31" fmla="*/ 1644791 h 1843404"/>
              <a:gd name="T32" fmla="*/ 244078 w 938529"/>
              <a:gd name="T33" fmla="*/ 1693526 h 1843404"/>
              <a:gd name="T34" fmla="*/ 280353 w 938529"/>
              <a:gd name="T35" fmla="*/ 1813077 h 1843404"/>
              <a:gd name="T36" fmla="*/ 295729 w 938529"/>
              <a:gd name="T37" fmla="*/ 1821455 h 1843404"/>
              <a:gd name="T38" fmla="*/ 259693 w 938529"/>
              <a:gd name="T39" fmla="*/ 1705709 h 1843404"/>
              <a:gd name="T40" fmla="*/ 246240 w 938529"/>
              <a:gd name="T41" fmla="*/ 1659258 h 1843404"/>
              <a:gd name="T42" fmla="*/ 228462 w 938529"/>
              <a:gd name="T43" fmla="*/ 1593011 h 1843404"/>
              <a:gd name="T44" fmla="*/ 219574 w 938529"/>
              <a:gd name="T45" fmla="*/ 1557221 h 1843404"/>
              <a:gd name="T46" fmla="*/ 210445 w 938529"/>
              <a:gd name="T47" fmla="*/ 1519907 h 1843404"/>
              <a:gd name="T48" fmla="*/ 201556 w 938529"/>
              <a:gd name="T49" fmla="*/ 1481073 h 1843404"/>
              <a:gd name="T50" fmla="*/ 188104 w 938529"/>
              <a:gd name="T51" fmla="*/ 1417109 h 1843404"/>
              <a:gd name="T52" fmla="*/ 170326 w 938529"/>
              <a:gd name="T53" fmla="*/ 1322685 h 1843404"/>
              <a:gd name="T54" fmla="*/ 161438 w 938529"/>
              <a:gd name="T55" fmla="*/ 1270905 h 1843404"/>
              <a:gd name="T56" fmla="*/ 152308 w 938529"/>
              <a:gd name="T57" fmla="*/ 1216078 h 1843404"/>
              <a:gd name="T58" fmla="*/ 143420 w 938529"/>
              <a:gd name="T59" fmla="*/ 1157445 h 1843404"/>
              <a:gd name="T60" fmla="*/ 134531 w 938529"/>
              <a:gd name="T61" fmla="*/ 1095765 h 1843404"/>
              <a:gd name="T62" fmla="*/ 125402 w 938529"/>
              <a:gd name="T63" fmla="*/ 1030277 h 1843404"/>
              <a:gd name="T64" fmla="*/ 107384 w 938529"/>
              <a:gd name="T65" fmla="*/ 891689 h 1843404"/>
              <a:gd name="T66" fmla="*/ 80478 w 938529"/>
              <a:gd name="T67" fmla="*/ 665531 h 1843404"/>
              <a:gd name="T68" fmla="*/ 62461 w 938529"/>
              <a:gd name="T69" fmla="*/ 505619 h 1843404"/>
              <a:gd name="T70" fmla="*/ 44443 w 938529"/>
              <a:gd name="T71" fmla="*/ 339619 h 1843404"/>
              <a:gd name="T72" fmla="*/ 26426 w 938529"/>
              <a:gd name="T73" fmla="*/ 170571 h 184340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38529" h="1843404">
                <a:moveTo>
                  <a:pt x="26669" y="0"/>
                </a:moveTo>
                <a:lnTo>
                  <a:pt x="0" y="8381"/>
                </a:lnTo>
                <a:lnTo>
                  <a:pt x="57149" y="179831"/>
                </a:lnTo>
                <a:lnTo>
                  <a:pt x="85343" y="265175"/>
                </a:lnTo>
                <a:lnTo>
                  <a:pt x="114299" y="348995"/>
                </a:lnTo>
                <a:lnTo>
                  <a:pt x="142493" y="432815"/>
                </a:lnTo>
                <a:lnTo>
                  <a:pt x="171449" y="515111"/>
                </a:lnTo>
                <a:lnTo>
                  <a:pt x="199643" y="595883"/>
                </a:lnTo>
                <a:lnTo>
                  <a:pt x="256793" y="753617"/>
                </a:lnTo>
                <a:lnTo>
                  <a:pt x="285749" y="829055"/>
                </a:lnTo>
                <a:lnTo>
                  <a:pt x="314705" y="902969"/>
                </a:lnTo>
                <a:lnTo>
                  <a:pt x="342899" y="973835"/>
                </a:lnTo>
                <a:lnTo>
                  <a:pt x="371855" y="1042415"/>
                </a:lnTo>
                <a:lnTo>
                  <a:pt x="386333" y="1075943"/>
                </a:lnTo>
                <a:lnTo>
                  <a:pt x="400049" y="1107947"/>
                </a:lnTo>
                <a:lnTo>
                  <a:pt x="414527" y="1139951"/>
                </a:lnTo>
                <a:lnTo>
                  <a:pt x="429005" y="1170431"/>
                </a:lnTo>
                <a:lnTo>
                  <a:pt x="457961" y="1229867"/>
                </a:lnTo>
                <a:lnTo>
                  <a:pt x="472439" y="1258061"/>
                </a:lnTo>
                <a:lnTo>
                  <a:pt x="486155" y="1285493"/>
                </a:lnTo>
                <a:lnTo>
                  <a:pt x="515111" y="1338071"/>
                </a:lnTo>
                <a:lnTo>
                  <a:pt x="544067" y="1386839"/>
                </a:lnTo>
                <a:lnTo>
                  <a:pt x="573023" y="1433321"/>
                </a:lnTo>
                <a:lnTo>
                  <a:pt x="587501" y="1455419"/>
                </a:lnTo>
                <a:lnTo>
                  <a:pt x="601217" y="1476755"/>
                </a:lnTo>
                <a:lnTo>
                  <a:pt x="615695" y="1498091"/>
                </a:lnTo>
                <a:lnTo>
                  <a:pt x="630173" y="1518665"/>
                </a:lnTo>
                <a:lnTo>
                  <a:pt x="644651" y="1537715"/>
                </a:lnTo>
                <a:lnTo>
                  <a:pt x="659129" y="1557527"/>
                </a:lnTo>
                <a:lnTo>
                  <a:pt x="688085" y="1594103"/>
                </a:lnTo>
                <a:lnTo>
                  <a:pt x="717041" y="1629155"/>
                </a:lnTo>
                <a:lnTo>
                  <a:pt x="730757" y="1645919"/>
                </a:lnTo>
                <a:lnTo>
                  <a:pt x="759713" y="1679447"/>
                </a:lnTo>
                <a:lnTo>
                  <a:pt x="774191" y="1694687"/>
                </a:lnTo>
                <a:lnTo>
                  <a:pt x="831341" y="1756409"/>
                </a:lnTo>
                <a:lnTo>
                  <a:pt x="889253" y="1814321"/>
                </a:lnTo>
                <a:lnTo>
                  <a:pt x="917447" y="1843277"/>
                </a:lnTo>
                <a:lnTo>
                  <a:pt x="938021" y="1822703"/>
                </a:lnTo>
                <a:lnTo>
                  <a:pt x="909065" y="1794509"/>
                </a:lnTo>
                <a:lnTo>
                  <a:pt x="823721" y="1706879"/>
                </a:lnTo>
                <a:lnTo>
                  <a:pt x="795527" y="1675637"/>
                </a:lnTo>
                <a:lnTo>
                  <a:pt x="781049" y="1660397"/>
                </a:lnTo>
                <a:lnTo>
                  <a:pt x="738377" y="1610867"/>
                </a:lnTo>
                <a:lnTo>
                  <a:pt x="724661" y="1594103"/>
                </a:lnTo>
                <a:lnTo>
                  <a:pt x="710183" y="1576577"/>
                </a:lnTo>
                <a:lnTo>
                  <a:pt x="696467" y="1558289"/>
                </a:lnTo>
                <a:lnTo>
                  <a:pt x="681989" y="1540001"/>
                </a:lnTo>
                <a:lnTo>
                  <a:pt x="667511" y="1520951"/>
                </a:lnTo>
                <a:lnTo>
                  <a:pt x="653795" y="1501901"/>
                </a:lnTo>
                <a:lnTo>
                  <a:pt x="639317" y="1482089"/>
                </a:lnTo>
                <a:lnTo>
                  <a:pt x="625601" y="1461515"/>
                </a:lnTo>
                <a:lnTo>
                  <a:pt x="596645" y="1418081"/>
                </a:lnTo>
                <a:lnTo>
                  <a:pt x="553973" y="1348739"/>
                </a:lnTo>
                <a:lnTo>
                  <a:pt x="540257" y="1323593"/>
                </a:lnTo>
                <a:lnTo>
                  <a:pt x="525779" y="1298447"/>
                </a:lnTo>
                <a:lnTo>
                  <a:pt x="512063" y="1271777"/>
                </a:lnTo>
                <a:lnTo>
                  <a:pt x="497585" y="1245107"/>
                </a:lnTo>
                <a:lnTo>
                  <a:pt x="483107" y="1216913"/>
                </a:lnTo>
                <a:lnTo>
                  <a:pt x="469391" y="1187957"/>
                </a:lnTo>
                <a:lnTo>
                  <a:pt x="454913" y="1158239"/>
                </a:lnTo>
                <a:lnTo>
                  <a:pt x="440435" y="1127759"/>
                </a:lnTo>
                <a:lnTo>
                  <a:pt x="426719" y="1096517"/>
                </a:lnTo>
                <a:lnTo>
                  <a:pt x="412241" y="1064513"/>
                </a:lnTo>
                <a:lnTo>
                  <a:pt x="397763" y="1030985"/>
                </a:lnTo>
                <a:lnTo>
                  <a:pt x="369569" y="963167"/>
                </a:lnTo>
                <a:lnTo>
                  <a:pt x="340613" y="892301"/>
                </a:lnTo>
                <a:lnTo>
                  <a:pt x="312419" y="819149"/>
                </a:lnTo>
                <a:lnTo>
                  <a:pt x="255269" y="665987"/>
                </a:lnTo>
                <a:lnTo>
                  <a:pt x="227075" y="586739"/>
                </a:lnTo>
                <a:lnTo>
                  <a:pt x="198119" y="505967"/>
                </a:lnTo>
                <a:lnTo>
                  <a:pt x="169925" y="423671"/>
                </a:lnTo>
                <a:lnTo>
                  <a:pt x="140969" y="339851"/>
                </a:lnTo>
                <a:lnTo>
                  <a:pt x="112775" y="256031"/>
                </a:lnTo>
                <a:lnTo>
                  <a:pt x="83819" y="170687"/>
                </a:lnTo>
                <a:lnTo>
                  <a:pt x="2666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9" name="bk object 20"/>
          <p:cNvSpPr>
            <a:spLocks/>
          </p:cNvSpPr>
          <p:nvPr/>
        </p:nvSpPr>
        <p:spPr bwMode="auto">
          <a:xfrm>
            <a:off x="3697288" y="2968625"/>
            <a:ext cx="704850" cy="2601913"/>
          </a:xfrm>
          <a:custGeom>
            <a:avLst/>
            <a:gdLst>
              <a:gd name="T0" fmla="*/ 0 w 940435"/>
              <a:gd name="T1" fmla="*/ 6853 h 2602229"/>
              <a:gd name="T2" fmla="*/ 27171 w 940435"/>
              <a:gd name="T3" fmla="*/ 369389 h 2602229"/>
              <a:gd name="T4" fmla="*/ 45204 w 940435"/>
              <a:gd name="T5" fmla="*/ 607017 h 2602229"/>
              <a:gd name="T6" fmla="*/ 63238 w 940435"/>
              <a:gd name="T7" fmla="*/ 838553 h 2602229"/>
              <a:gd name="T8" fmla="*/ 81272 w 940435"/>
              <a:gd name="T9" fmla="*/ 1060949 h 2602229"/>
              <a:gd name="T10" fmla="*/ 90169 w 940435"/>
              <a:gd name="T11" fmla="*/ 1168339 h 2602229"/>
              <a:gd name="T12" fmla="*/ 99306 w 940435"/>
              <a:gd name="T13" fmla="*/ 1272681 h 2602229"/>
              <a:gd name="T14" fmla="*/ 108203 w 940435"/>
              <a:gd name="T15" fmla="*/ 1373217 h 2602229"/>
              <a:gd name="T16" fmla="*/ 117340 w 940435"/>
              <a:gd name="T17" fmla="*/ 1469943 h 2602229"/>
              <a:gd name="T18" fmla="*/ 126477 w 940435"/>
              <a:gd name="T19" fmla="*/ 1562101 h 2602229"/>
              <a:gd name="T20" fmla="*/ 135374 w 940435"/>
              <a:gd name="T21" fmla="*/ 1651211 h 2602229"/>
              <a:gd name="T22" fmla="*/ 144511 w 940435"/>
              <a:gd name="T23" fmla="*/ 1734229 h 2602229"/>
              <a:gd name="T24" fmla="*/ 153407 w 940435"/>
              <a:gd name="T25" fmla="*/ 1813441 h 2602229"/>
              <a:gd name="T26" fmla="*/ 162544 w 940435"/>
              <a:gd name="T27" fmla="*/ 1887319 h 2602229"/>
              <a:gd name="T28" fmla="*/ 176251 w 940435"/>
              <a:gd name="T29" fmla="*/ 1990137 h 2602229"/>
              <a:gd name="T30" fmla="*/ 185147 w 940435"/>
              <a:gd name="T31" fmla="*/ 2053355 h 2602229"/>
              <a:gd name="T32" fmla="*/ 194284 w 940435"/>
              <a:gd name="T33" fmla="*/ 2113521 h 2602229"/>
              <a:gd name="T34" fmla="*/ 207750 w 940435"/>
              <a:gd name="T35" fmla="*/ 2197301 h 2602229"/>
              <a:gd name="T36" fmla="*/ 234921 w 940435"/>
              <a:gd name="T37" fmla="*/ 2346581 h 2602229"/>
              <a:gd name="T38" fmla="*/ 253195 w 940435"/>
              <a:gd name="T39" fmla="*/ 2435691 h 2602229"/>
              <a:gd name="T40" fmla="*/ 289263 w 940435"/>
              <a:gd name="T41" fmla="*/ 2600965 h 2602229"/>
              <a:gd name="T42" fmla="*/ 278683 w 940435"/>
              <a:gd name="T43" fmla="*/ 2503477 h 2602229"/>
              <a:gd name="T44" fmla="*/ 260649 w 940435"/>
              <a:gd name="T45" fmla="*/ 2419697 h 2602229"/>
              <a:gd name="T46" fmla="*/ 242855 w 940435"/>
              <a:gd name="T47" fmla="*/ 2331349 h 2602229"/>
              <a:gd name="T48" fmla="*/ 224822 w 940435"/>
              <a:gd name="T49" fmla="*/ 2235382 h 2602229"/>
              <a:gd name="T50" fmla="*/ 202459 w 940435"/>
              <a:gd name="T51" fmla="*/ 2100575 h 2602229"/>
              <a:gd name="T52" fmla="*/ 193322 w 940435"/>
              <a:gd name="T53" fmla="*/ 2041929 h 2602229"/>
              <a:gd name="T54" fmla="*/ 184426 w 940435"/>
              <a:gd name="T55" fmla="*/ 1978715 h 2602229"/>
              <a:gd name="T56" fmla="*/ 175529 w 940435"/>
              <a:gd name="T57" fmla="*/ 1911691 h 2602229"/>
              <a:gd name="T58" fmla="*/ 166391 w 940435"/>
              <a:gd name="T59" fmla="*/ 1840857 h 2602229"/>
              <a:gd name="T60" fmla="*/ 157496 w 940435"/>
              <a:gd name="T61" fmla="*/ 1764697 h 2602229"/>
              <a:gd name="T62" fmla="*/ 148598 w 940435"/>
              <a:gd name="T63" fmla="*/ 1683961 h 2602229"/>
              <a:gd name="T64" fmla="*/ 139461 w 940435"/>
              <a:gd name="T65" fmla="*/ 1598661 h 2602229"/>
              <a:gd name="T66" fmla="*/ 130564 w 940435"/>
              <a:gd name="T67" fmla="*/ 1508027 h 2602229"/>
              <a:gd name="T68" fmla="*/ 121428 w 940435"/>
              <a:gd name="T69" fmla="*/ 1413583 h 2602229"/>
              <a:gd name="T70" fmla="*/ 112530 w 940435"/>
              <a:gd name="T71" fmla="*/ 1315333 h 2602229"/>
              <a:gd name="T72" fmla="*/ 103393 w 940435"/>
              <a:gd name="T73" fmla="*/ 1213277 h 2602229"/>
              <a:gd name="T74" fmla="*/ 89929 w 940435"/>
              <a:gd name="T75" fmla="*/ 1054095 h 2602229"/>
              <a:gd name="T76" fmla="*/ 71894 w 940435"/>
              <a:gd name="T77" fmla="*/ 831699 h 2602229"/>
              <a:gd name="T78" fmla="*/ 53861 w 940435"/>
              <a:gd name="T79" fmla="*/ 600163 h 2602229"/>
              <a:gd name="T80" fmla="*/ 35827 w 940435"/>
              <a:gd name="T81" fmla="*/ 362535 h 2602229"/>
              <a:gd name="T82" fmla="*/ 8896 w 940435"/>
              <a:gd name="T83" fmla="*/ 0 h 260222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940435" h="2602229">
                <a:moveTo>
                  <a:pt x="28193" y="0"/>
                </a:moveTo>
                <a:lnTo>
                  <a:pt x="0" y="6857"/>
                </a:lnTo>
                <a:lnTo>
                  <a:pt x="57149" y="249173"/>
                </a:lnTo>
                <a:lnTo>
                  <a:pt x="86105" y="369569"/>
                </a:lnTo>
                <a:lnTo>
                  <a:pt x="114299" y="489203"/>
                </a:lnTo>
                <a:lnTo>
                  <a:pt x="143255" y="607313"/>
                </a:lnTo>
                <a:lnTo>
                  <a:pt x="171449" y="723899"/>
                </a:lnTo>
                <a:lnTo>
                  <a:pt x="200405" y="838961"/>
                </a:lnTo>
                <a:lnTo>
                  <a:pt x="228599" y="951737"/>
                </a:lnTo>
                <a:lnTo>
                  <a:pt x="257555" y="1061465"/>
                </a:lnTo>
                <a:lnTo>
                  <a:pt x="272033" y="1115567"/>
                </a:lnTo>
                <a:lnTo>
                  <a:pt x="285749" y="1168907"/>
                </a:lnTo>
                <a:lnTo>
                  <a:pt x="300227" y="1221485"/>
                </a:lnTo>
                <a:lnTo>
                  <a:pt x="314705" y="1273301"/>
                </a:lnTo>
                <a:lnTo>
                  <a:pt x="329183" y="1323593"/>
                </a:lnTo>
                <a:lnTo>
                  <a:pt x="342899" y="1373885"/>
                </a:lnTo>
                <a:lnTo>
                  <a:pt x="357377" y="1422653"/>
                </a:lnTo>
                <a:lnTo>
                  <a:pt x="371855" y="1470659"/>
                </a:lnTo>
                <a:lnTo>
                  <a:pt x="386333" y="1517141"/>
                </a:lnTo>
                <a:lnTo>
                  <a:pt x="400811" y="1562861"/>
                </a:lnTo>
                <a:lnTo>
                  <a:pt x="414527" y="1607819"/>
                </a:lnTo>
                <a:lnTo>
                  <a:pt x="429005" y="1652015"/>
                </a:lnTo>
                <a:lnTo>
                  <a:pt x="443483" y="1693925"/>
                </a:lnTo>
                <a:lnTo>
                  <a:pt x="457961" y="1735073"/>
                </a:lnTo>
                <a:lnTo>
                  <a:pt x="472439" y="1775459"/>
                </a:lnTo>
                <a:lnTo>
                  <a:pt x="486155" y="1814321"/>
                </a:lnTo>
                <a:lnTo>
                  <a:pt x="500633" y="1851659"/>
                </a:lnTo>
                <a:lnTo>
                  <a:pt x="515111" y="1888235"/>
                </a:lnTo>
                <a:lnTo>
                  <a:pt x="544067" y="1957577"/>
                </a:lnTo>
                <a:lnTo>
                  <a:pt x="558545" y="1991105"/>
                </a:lnTo>
                <a:lnTo>
                  <a:pt x="572261" y="2023109"/>
                </a:lnTo>
                <a:lnTo>
                  <a:pt x="586739" y="2054351"/>
                </a:lnTo>
                <a:lnTo>
                  <a:pt x="601217" y="2084831"/>
                </a:lnTo>
                <a:lnTo>
                  <a:pt x="615695" y="2114549"/>
                </a:lnTo>
                <a:lnTo>
                  <a:pt x="644651" y="2170937"/>
                </a:lnTo>
                <a:lnTo>
                  <a:pt x="658367" y="2198369"/>
                </a:lnTo>
                <a:lnTo>
                  <a:pt x="687323" y="2250185"/>
                </a:lnTo>
                <a:lnTo>
                  <a:pt x="744473" y="2347721"/>
                </a:lnTo>
                <a:lnTo>
                  <a:pt x="773429" y="2392679"/>
                </a:lnTo>
                <a:lnTo>
                  <a:pt x="802385" y="2436875"/>
                </a:lnTo>
                <a:lnTo>
                  <a:pt x="830579" y="2479547"/>
                </a:lnTo>
                <a:lnTo>
                  <a:pt x="916685" y="2602229"/>
                </a:lnTo>
                <a:lnTo>
                  <a:pt x="940307" y="2586227"/>
                </a:lnTo>
                <a:lnTo>
                  <a:pt x="883157" y="2504693"/>
                </a:lnTo>
                <a:lnTo>
                  <a:pt x="854963" y="2463545"/>
                </a:lnTo>
                <a:lnTo>
                  <a:pt x="826007" y="2420873"/>
                </a:lnTo>
                <a:lnTo>
                  <a:pt x="797813" y="2377439"/>
                </a:lnTo>
                <a:lnTo>
                  <a:pt x="769619" y="2332481"/>
                </a:lnTo>
                <a:lnTo>
                  <a:pt x="740663" y="2285999"/>
                </a:lnTo>
                <a:lnTo>
                  <a:pt x="712469" y="2236469"/>
                </a:lnTo>
                <a:lnTo>
                  <a:pt x="669797" y="2157983"/>
                </a:lnTo>
                <a:lnTo>
                  <a:pt x="641603" y="2101595"/>
                </a:lnTo>
                <a:lnTo>
                  <a:pt x="627125" y="2072639"/>
                </a:lnTo>
                <a:lnTo>
                  <a:pt x="612647" y="2042921"/>
                </a:lnTo>
                <a:lnTo>
                  <a:pt x="598931" y="2011679"/>
                </a:lnTo>
                <a:lnTo>
                  <a:pt x="584453" y="1979675"/>
                </a:lnTo>
                <a:lnTo>
                  <a:pt x="569975" y="1946909"/>
                </a:lnTo>
                <a:lnTo>
                  <a:pt x="556259" y="1912619"/>
                </a:lnTo>
                <a:lnTo>
                  <a:pt x="541781" y="1877567"/>
                </a:lnTo>
                <a:lnTo>
                  <a:pt x="527303" y="1841753"/>
                </a:lnTo>
                <a:lnTo>
                  <a:pt x="513587" y="1804415"/>
                </a:lnTo>
                <a:lnTo>
                  <a:pt x="499109" y="1765553"/>
                </a:lnTo>
                <a:lnTo>
                  <a:pt x="484631" y="1725929"/>
                </a:lnTo>
                <a:lnTo>
                  <a:pt x="470915" y="1684781"/>
                </a:lnTo>
                <a:lnTo>
                  <a:pt x="456437" y="1642871"/>
                </a:lnTo>
                <a:lnTo>
                  <a:pt x="441959" y="1599437"/>
                </a:lnTo>
                <a:lnTo>
                  <a:pt x="427481" y="1554479"/>
                </a:lnTo>
                <a:lnTo>
                  <a:pt x="413765" y="1508759"/>
                </a:lnTo>
                <a:lnTo>
                  <a:pt x="399287" y="1462277"/>
                </a:lnTo>
                <a:lnTo>
                  <a:pt x="384809" y="1414271"/>
                </a:lnTo>
                <a:lnTo>
                  <a:pt x="371093" y="1365503"/>
                </a:lnTo>
                <a:lnTo>
                  <a:pt x="356615" y="1315973"/>
                </a:lnTo>
                <a:lnTo>
                  <a:pt x="342137" y="1265681"/>
                </a:lnTo>
                <a:lnTo>
                  <a:pt x="327659" y="1213865"/>
                </a:lnTo>
                <a:lnTo>
                  <a:pt x="313943" y="1161287"/>
                </a:lnTo>
                <a:lnTo>
                  <a:pt x="284987" y="1054607"/>
                </a:lnTo>
                <a:lnTo>
                  <a:pt x="256793" y="944117"/>
                </a:lnTo>
                <a:lnTo>
                  <a:pt x="227837" y="832103"/>
                </a:lnTo>
                <a:lnTo>
                  <a:pt x="199643" y="717041"/>
                </a:lnTo>
                <a:lnTo>
                  <a:pt x="170687" y="600455"/>
                </a:lnTo>
                <a:lnTo>
                  <a:pt x="142493" y="482345"/>
                </a:lnTo>
                <a:lnTo>
                  <a:pt x="113537" y="362711"/>
                </a:lnTo>
                <a:lnTo>
                  <a:pt x="85343" y="242315"/>
                </a:lnTo>
                <a:lnTo>
                  <a:pt x="2819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10" name="bk object 21"/>
          <p:cNvSpPr>
            <a:spLocks/>
          </p:cNvSpPr>
          <p:nvPr/>
        </p:nvSpPr>
        <p:spPr bwMode="auto">
          <a:xfrm>
            <a:off x="3697288" y="3122613"/>
            <a:ext cx="706437" cy="3209925"/>
          </a:xfrm>
          <a:custGeom>
            <a:avLst/>
            <a:gdLst>
              <a:gd name="T0" fmla="*/ 0 w 941070"/>
              <a:gd name="T1" fmla="*/ 5329 h 3210560"/>
              <a:gd name="T2" fmla="*/ 18148 w 941070"/>
              <a:gd name="T3" fmla="*/ 304559 h 3210560"/>
              <a:gd name="T4" fmla="*/ 36295 w 941070"/>
              <a:gd name="T5" fmla="*/ 600741 h 3210560"/>
              <a:gd name="T6" fmla="*/ 54443 w 941070"/>
              <a:gd name="T7" fmla="*/ 890835 h 3210560"/>
              <a:gd name="T8" fmla="*/ 67993 w 941070"/>
              <a:gd name="T9" fmla="*/ 1102503 h 3210560"/>
              <a:gd name="T10" fmla="*/ 81785 w 941070"/>
              <a:gd name="T11" fmla="*/ 1307317 h 3210560"/>
              <a:gd name="T12" fmla="*/ 90738 w 941070"/>
              <a:gd name="T13" fmla="*/ 1439801 h 3210560"/>
              <a:gd name="T14" fmla="*/ 99934 w 941070"/>
              <a:gd name="T15" fmla="*/ 1567717 h 3210560"/>
              <a:gd name="T16" fmla="*/ 108886 w 941070"/>
              <a:gd name="T17" fmla="*/ 1692585 h 3210560"/>
              <a:gd name="T18" fmla="*/ 118081 w 941070"/>
              <a:gd name="T19" fmla="*/ 1812124 h 3210560"/>
              <a:gd name="T20" fmla="*/ 127034 w 941070"/>
              <a:gd name="T21" fmla="*/ 1926335 h 3210560"/>
              <a:gd name="T22" fmla="*/ 136229 w 941070"/>
              <a:gd name="T23" fmla="*/ 2035213 h 3210560"/>
              <a:gd name="T24" fmla="*/ 145181 w 941070"/>
              <a:gd name="T25" fmla="*/ 2138765 h 3210560"/>
              <a:gd name="T26" fmla="*/ 154376 w 941070"/>
              <a:gd name="T27" fmla="*/ 2235463 h 3210560"/>
              <a:gd name="T28" fmla="*/ 163571 w 941070"/>
              <a:gd name="T29" fmla="*/ 2326830 h 3210560"/>
              <a:gd name="T30" fmla="*/ 172524 w 941070"/>
              <a:gd name="T31" fmla="*/ 2412867 h 3210560"/>
              <a:gd name="T32" fmla="*/ 186316 w 941070"/>
              <a:gd name="T33" fmla="*/ 2531645 h 3210560"/>
              <a:gd name="T34" fmla="*/ 199867 w 941070"/>
              <a:gd name="T35" fmla="*/ 2641285 h 3210560"/>
              <a:gd name="T36" fmla="*/ 209061 w 941070"/>
              <a:gd name="T37" fmla="*/ 2709051 h 3210560"/>
              <a:gd name="T38" fmla="*/ 218015 w 941070"/>
              <a:gd name="T39" fmla="*/ 2773007 h 3210560"/>
              <a:gd name="T40" fmla="*/ 236405 w 941070"/>
              <a:gd name="T41" fmla="*/ 2893309 h 3210560"/>
              <a:gd name="T42" fmla="*/ 254552 w 941070"/>
              <a:gd name="T43" fmla="*/ 3002951 h 3210560"/>
              <a:gd name="T44" fmla="*/ 272700 w 941070"/>
              <a:gd name="T45" fmla="*/ 3107261 h 3210560"/>
              <a:gd name="T46" fmla="*/ 290847 w 941070"/>
              <a:gd name="T47" fmla="*/ 3207765 h 3210560"/>
              <a:gd name="T48" fmla="*/ 289638 w 941070"/>
              <a:gd name="T49" fmla="*/ 3143809 h 3210560"/>
              <a:gd name="T50" fmla="*/ 271490 w 941070"/>
              <a:gd name="T51" fmla="*/ 3041781 h 3210560"/>
              <a:gd name="T52" fmla="*/ 244389 w 941070"/>
              <a:gd name="T53" fmla="*/ 2880365 h 3210560"/>
              <a:gd name="T54" fmla="*/ 226483 w 941070"/>
              <a:gd name="T55" fmla="*/ 2761587 h 3210560"/>
              <a:gd name="T56" fmla="*/ 217289 w 941070"/>
              <a:gd name="T57" fmla="*/ 2697629 h 3210560"/>
              <a:gd name="T58" fmla="*/ 208335 w 941070"/>
              <a:gd name="T59" fmla="*/ 2630626 h 3210560"/>
              <a:gd name="T60" fmla="*/ 199383 w 941070"/>
              <a:gd name="T61" fmla="*/ 2559056 h 3210560"/>
              <a:gd name="T62" fmla="*/ 190188 w 941070"/>
              <a:gd name="T63" fmla="*/ 2483677 h 3210560"/>
              <a:gd name="T64" fmla="*/ 172040 w 941070"/>
              <a:gd name="T65" fmla="*/ 2318453 h 3210560"/>
              <a:gd name="T66" fmla="*/ 163088 w 941070"/>
              <a:gd name="T67" fmla="*/ 2227085 h 3210560"/>
              <a:gd name="T68" fmla="*/ 154134 w 941070"/>
              <a:gd name="T69" fmla="*/ 2130388 h 3210560"/>
              <a:gd name="T70" fmla="*/ 144939 w 941070"/>
              <a:gd name="T71" fmla="*/ 2027601 h 3210560"/>
              <a:gd name="T72" fmla="*/ 135987 w 941070"/>
              <a:gd name="T73" fmla="*/ 1919481 h 3210560"/>
              <a:gd name="T74" fmla="*/ 126792 w 941070"/>
              <a:gd name="T75" fmla="*/ 1805273 h 3210560"/>
              <a:gd name="T76" fmla="*/ 117839 w 941070"/>
              <a:gd name="T77" fmla="*/ 1685732 h 3210560"/>
              <a:gd name="T78" fmla="*/ 108644 w 941070"/>
              <a:gd name="T79" fmla="*/ 1561625 h 3210560"/>
              <a:gd name="T80" fmla="*/ 99692 w 941070"/>
              <a:gd name="T81" fmla="*/ 1433709 h 3210560"/>
              <a:gd name="T82" fmla="*/ 90496 w 941070"/>
              <a:gd name="T83" fmla="*/ 1301227 h 3210560"/>
              <a:gd name="T84" fmla="*/ 81543 w 941070"/>
              <a:gd name="T85" fmla="*/ 1165697 h 3210560"/>
              <a:gd name="T86" fmla="*/ 63396 w 941070"/>
              <a:gd name="T87" fmla="*/ 885505 h 3210560"/>
              <a:gd name="T88" fmla="*/ 45248 w 941070"/>
              <a:gd name="T89" fmla="*/ 595411 h 3210560"/>
              <a:gd name="T90" fmla="*/ 27100 w 941070"/>
              <a:gd name="T91" fmla="*/ 299229 h 3210560"/>
              <a:gd name="T92" fmla="*/ 8953 w 941070"/>
              <a:gd name="T93" fmla="*/ 0 h 321056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941070" h="3210560">
                <a:moveTo>
                  <a:pt x="28193" y="0"/>
                </a:moveTo>
                <a:lnTo>
                  <a:pt x="0" y="5333"/>
                </a:lnTo>
                <a:lnTo>
                  <a:pt x="28955" y="155447"/>
                </a:lnTo>
                <a:lnTo>
                  <a:pt x="57149" y="304799"/>
                </a:lnTo>
                <a:lnTo>
                  <a:pt x="86105" y="453389"/>
                </a:lnTo>
                <a:lnTo>
                  <a:pt x="114299" y="601217"/>
                </a:lnTo>
                <a:lnTo>
                  <a:pt x="143255" y="747521"/>
                </a:lnTo>
                <a:lnTo>
                  <a:pt x="171449" y="891539"/>
                </a:lnTo>
                <a:lnTo>
                  <a:pt x="200405" y="1033271"/>
                </a:lnTo>
                <a:lnTo>
                  <a:pt x="214121" y="1103375"/>
                </a:lnTo>
                <a:lnTo>
                  <a:pt x="228599" y="1172717"/>
                </a:lnTo>
                <a:lnTo>
                  <a:pt x="257555" y="1308353"/>
                </a:lnTo>
                <a:lnTo>
                  <a:pt x="271271" y="1374647"/>
                </a:lnTo>
                <a:lnTo>
                  <a:pt x="285749" y="1440941"/>
                </a:lnTo>
                <a:lnTo>
                  <a:pt x="300227" y="1505711"/>
                </a:lnTo>
                <a:lnTo>
                  <a:pt x="314705" y="1568957"/>
                </a:lnTo>
                <a:lnTo>
                  <a:pt x="328421" y="1632203"/>
                </a:lnTo>
                <a:lnTo>
                  <a:pt x="342899" y="1693925"/>
                </a:lnTo>
                <a:lnTo>
                  <a:pt x="357377" y="1754123"/>
                </a:lnTo>
                <a:lnTo>
                  <a:pt x="371855" y="1813559"/>
                </a:lnTo>
                <a:lnTo>
                  <a:pt x="386333" y="1871471"/>
                </a:lnTo>
                <a:lnTo>
                  <a:pt x="400049" y="1927859"/>
                </a:lnTo>
                <a:lnTo>
                  <a:pt x="414527" y="1982723"/>
                </a:lnTo>
                <a:lnTo>
                  <a:pt x="429005" y="2036825"/>
                </a:lnTo>
                <a:lnTo>
                  <a:pt x="443483" y="2089403"/>
                </a:lnTo>
                <a:lnTo>
                  <a:pt x="457199" y="2140457"/>
                </a:lnTo>
                <a:lnTo>
                  <a:pt x="471677" y="2189225"/>
                </a:lnTo>
                <a:lnTo>
                  <a:pt x="486155" y="2237231"/>
                </a:lnTo>
                <a:lnTo>
                  <a:pt x="500633" y="2283713"/>
                </a:lnTo>
                <a:lnTo>
                  <a:pt x="515111" y="2328671"/>
                </a:lnTo>
                <a:lnTo>
                  <a:pt x="528827" y="2372105"/>
                </a:lnTo>
                <a:lnTo>
                  <a:pt x="543305" y="2414777"/>
                </a:lnTo>
                <a:lnTo>
                  <a:pt x="572261" y="2495549"/>
                </a:lnTo>
                <a:lnTo>
                  <a:pt x="586739" y="2533649"/>
                </a:lnTo>
                <a:lnTo>
                  <a:pt x="600455" y="2571749"/>
                </a:lnTo>
                <a:lnTo>
                  <a:pt x="629411" y="2643377"/>
                </a:lnTo>
                <a:lnTo>
                  <a:pt x="643889" y="2677667"/>
                </a:lnTo>
                <a:lnTo>
                  <a:pt x="658367" y="2711195"/>
                </a:lnTo>
                <a:lnTo>
                  <a:pt x="672845" y="2743961"/>
                </a:lnTo>
                <a:lnTo>
                  <a:pt x="686561" y="2775203"/>
                </a:lnTo>
                <a:lnTo>
                  <a:pt x="715517" y="2836925"/>
                </a:lnTo>
                <a:lnTo>
                  <a:pt x="744473" y="2895599"/>
                </a:lnTo>
                <a:lnTo>
                  <a:pt x="772667" y="2951225"/>
                </a:lnTo>
                <a:lnTo>
                  <a:pt x="801623" y="3005327"/>
                </a:lnTo>
                <a:lnTo>
                  <a:pt x="830579" y="3057905"/>
                </a:lnTo>
                <a:lnTo>
                  <a:pt x="858773" y="3109721"/>
                </a:lnTo>
                <a:lnTo>
                  <a:pt x="887729" y="3160013"/>
                </a:lnTo>
                <a:lnTo>
                  <a:pt x="915923" y="3210305"/>
                </a:lnTo>
                <a:lnTo>
                  <a:pt x="941069" y="3195827"/>
                </a:lnTo>
                <a:lnTo>
                  <a:pt x="912113" y="3146297"/>
                </a:lnTo>
                <a:lnTo>
                  <a:pt x="883919" y="3095243"/>
                </a:lnTo>
                <a:lnTo>
                  <a:pt x="854963" y="3044189"/>
                </a:lnTo>
                <a:lnTo>
                  <a:pt x="826769" y="2992373"/>
                </a:lnTo>
                <a:lnTo>
                  <a:pt x="769619" y="2882645"/>
                </a:lnTo>
                <a:lnTo>
                  <a:pt x="741425" y="2824733"/>
                </a:lnTo>
                <a:lnTo>
                  <a:pt x="713231" y="2763773"/>
                </a:lnTo>
                <a:lnTo>
                  <a:pt x="698753" y="2732531"/>
                </a:lnTo>
                <a:lnTo>
                  <a:pt x="684275" y="2699765"/>
                </a:lnTo>
                <a:lnTo>
                  <a:pt x="670559" y="2666999"/>
                </a:lnTo>
                <a:lnTo>
                  <a:pt x="656081" y="2632709"/>
                </a:lnTo>
                <a:lnTo>
                  <a:pt x="641603" y="2597657"/>
                </a:lnTo>
                <a:lnTo>
                  <a:pt x="627887" y="2561081"/>
                </a:lnTo>
                <a:lnTo>
                  <a:pt x="613409" y="2523743"/>
                </a:lnTo>
                <a:lnTo>
                  <a:pt x="598931" y="2485643"/>
                </a:lnTo>
                <a:lnTo>
                  <a:pt x="584453" y="2446019"/>
                </a:lnTo>
                <a:lnTo>
                  <a:pt x="541781" y="2320289"/>
                </a:lnTo>
                <a:lnTo>
                  <a:pt x="528065" y="2275331"/>
                </a:lnTo>
                <a:lnTo>
                  <a:pt x="513587" y="2228849"/>
                </a:lnTo>
                <a:lnTo>
                  <a:pt x="499109" y="2181605"/>
                </a:lnTo>
                <a:lnTo>
                  <a:pt x="485393" y="2132075"/>
                </a:lnTo>
                <a:lnTo>
                  <a:pt x="470915" y="2081783"/>
                </a:lnTo>
                <a:lnTo>
                  <a:pt x="456437" y="2029205"/>
                </a:lnTo>
                <a:lnTo>
                  <a:pt x="441959" y="1975865"/>
                </a:lnTo>
                <a:lnTo>
                  <a:pt x="428243" y="1921001"/>
                </a:lnTo>
                <a:lnTo>
                  <a:pt x="413765" y="1864613"/>
                </a:lnTo>
                <a:lnTo>
                  <a:pt x="399287" y="1806701"/>
                </a:lnTo>
                <a:lnTo>
                  <a:pt x="384809" y="1747265"/>
                </a:lnTo>
                <a:lnTo>
                  <a:pt x="371093" y="1687067"/>
                </a:lnTo>
                <a:lnTo>
                  <a:pt x="356615" y="1625345"/>
                </a:lnTo>
                <a:lnTo>
                  <a:pt x="342137" y="1562861"/>
                </a:lnTo>
                <a:lnTo>
                  <a:pt x="328421" y="1499615"/>
                </a:lnTo>
                <a:lnTo>
                  <a:pt x="313943" y="1434845"/>
                </a:lnTo>
                <a:lnTo>
                  <a:pt x="299465" y="1369313"/>
                </a:lnTo>
                <a:lnTo>
                  <a:pt x="284987" y="1302257"/>
                </a:lnTo>
                <a:lnTo>
                  <a:pt x="271271" y="1235201"/>
                </a:lnTo>
                <a:lnTo>
                  <a:pt x="256793" y="1166621"/>
                </a:lnTo>
                <a:lnTo>
                  <a:pt x="227837" y="1027937"/>
                </a:lnTo>
                <a:lnTo>
                  <a:pt x="199643" y="886205"/>
                </a:lnTo>
                <a:lnTo>
                  <a:pt x="170687" y="742187"/>
                </a:lnTo>
                <a:lnTo>
                  <a:pt x="142493" y="595883"/>
                </a:lnTo>
                <a:lnTo>
                  <a:pt x="113537" y="448055"/>
                </a:lnTo>
                <a:lnTo>
                  <a:pt x="85343" y="299465"/>
                </a:lnTo>
                <a:lnTo>
                  <a:pt x="56387" y="150113"/>
                </a:lnTo>
                <a:lnTo>
                  <a:pt x="2819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11" name="bk object 22"/>
          <p:cNvSpPr>
            <a:spLocks/>
          </p:cNvSpPr>
          <p:nvPr/>
        </p:nvSpPr>
        <p:spPr bwMode="auto">
          <a:xfrm>
            <a:off x="4383088" y="2282825"/>
            <a:ext cx="3051175" cy="374650"/>
          </a:xfrm>
          <a:custGeom>
            <a:avLst/>
            <a:gdLst>
              <a:gd name="T0" fmla="*/ 1288098 w 4067175"/>
              <a:gd name="T1" fmla="*/ 0 h 375285"/>
              <a:gd name="T2" fmla="*/ 0 w 4067175"/>
              <a:gd name="T3" fmla="*/ 0 h 375285"/>
              <a:gd name="T4" fmla="*/ 0 w 4067175"/>
              <a:gd name="T5" fmla="*/ 372373 h 375285"/>
              <a:gd name="T6" fmla="*/ 1288098 w 4067175"/>
              <a:gd name="T7" fmla="*/ 372373 h 375285"/>
              <a:gd name="T8" fmla="*/ 1288098 w 4067175"/>
              <a:gd name="T9" fmla="*/ 357991 h 375285"/>
              <a:gd name="T10" fmla="*/ 8930 w 4067175"/>
              <a:gd name="T11" fmla="*/ 357991 h 375285"/>
              <a:gd name="T12" fmla="*/ 4344 w 4067175"/>
              <a:gd name="T13" fmla="*/ 343613 h 375285"/>
              <a:gd name="T14" fmla="*/ 8930 w 4067175"/>
              <a:gd name="T15" fmla="*/ 343613 h 375285"/>
              <a:gd name="T16" fmla="*/ 8930 w 4067175"/>
              <a:gd name="T17" fmla="*/ 28759 h 375285"/>
              <a:gd name="T18" fmla="*/ 4344 w 4067175"/>
              <a:gd name="T19" fmla="*/ 28759 h 375285"/>
              <a:gd name="T20" fmla="*/ 8930 w 4067175"/>
              <a:gd name="T21" fmla="*/ 14381 h 375285"/>
              <a:gd name="T22" fmla="*/ 1288098 w 4067175"/>
              <a:gd name="T23" fmla="*/ 14381 h 375285"/>
              <a:gd name="T24" fmla="*/ 1288098 w 4067175"/>
              <a:gd name="T25" fmla="*/ 0 h 375285"/>
              <a:gd name="T26" fmla="*/ 8930 w 4067175"/>
              <a:gd name="T27" fmla="*/ 343613 h 375285"/>
              <a:gd name="T28" fmla="*/ 4344 w 4067175"/>
              <a:gd name="T29" fmla="*/ 343613 h 375285"/>
              <a:gd name="T30" fmla="*/ 8930 w 4067175"/>
              <a:gd name="T31" fmla="*/ 357991 h 375285"/>
              <a:gd name="T32" fmla="*/ 8930 w 4067175"/>
              <a:gd name="T33" fmla="*/ 343613 h 375285"/>
              <a:gd name="T34" fmla="*/ 1279168 w 4067175"/>
              <a:gd name="T35" fmla="*/ 343613 h 375285"/>
              <a:gd name="T36" fmla="*/ 8930 w 4067175"/>
              <a:gd name="T37" fmla="*/ 343613 h 375285"/>
              <a:gd name="T38" fmla="*/ 8930 w 4067175"/>
              <a:gd name="T39" fmla="*/ 357991 h 375285"/>
              <a:gd name="T40" fmla="*/ 1279168 w 4067175"/>
              <a:gd name="T41" fmla="*/ 357991 h 375285"/>
              <a:gd name="T42" fmla="*/ 1279168 w 4067175"/>
              <a:gd name="T43" fmla="*/ 343613 h 375285"/>
              <a:gd name="T44" fmla="*/ 1279168 w 4067175"/>
              <a:gd name="T45" fmla="*/ 14381 h 375285"/>
              <a:gd name="T46" fmla="*/ 1279168 w 4067175"/>
              <a:gd name="T47" fmla="*/ 357991 h 375285"/>
              <a:gd name="T48" fmla="*/ 1283513 w 4067175"/>
              <a:gd name="T49" fmla="*/ 343613 h 375285"/>
              <a:gd name="T50" fmla="*/ 1288098 w 4067175"/>
              <a:gd name="T51" fmla="*/ 343613 h 375285"/>
              <a:gd name="T52" fmla="*/ 1288098 w 4067175"/>
              <a:gd name="T53" fmla="*/ 28759 h 375285"/>
              <a:gd name="T54" fmla="*/ 1283513 w 4067175"/>
              <a:gd name="T55" fmla="*/ 28759 h 375285"/>
              <a:gd name="T56" fmla="*/ 1279168 w 4067175"/>
              <a:gd name="T57" fmla="*/ 14381 h 375285"/>
              <a:gd name="T58" fmla="*/ 1288098 w 4067175"/>
              <a:gd name="T59" fmla="*/ 343613 h 375285"/>
              <a:gd name="T60" fmla="*/ 1283513 w 4067175"/>
              <a:gd name="T61" fmla="*/ 343613 h 375285"/>
              <a:gd name="T62" fmla="*/ 1279168 w 4067175"/>
              <a:gd name="T63" fmla="*/ 357991 h 375285"/>
              <a:gd name="T64" fmla="*/ 1288098 w 4067175"/>
              <a:gd name="T65" fmla="*/ 357991 h 375285"/>
              <a:gd name="T66" fmla="*/ 1288098 w 4067175"/>
              <a:gd name="T67" fmla="*/ 343613 h 375285"/>
              <a:gd name="T68" fmla="*/ 8930 w 4067175"/>
              <a:gd name="T69" fmla="*/ 14381 h 375285"/>
              <a:gd name="T70" fmla="*/ 4344 w 4067175"/>
              <a:gd name="T71" fmla="*/ 28759 h 375285"/>
              <a:gd name="T72" fmla="*/ 8930 w 4067175"/>
              <a:gd name="T73" fmla="*/ 28759 h 375285"/>
              <a:gd name="T74" fmla="*/ 8930 w 4067175"/>
              <a:gd name="T75" fmla="*/ 14381 h 375285"/>
              <a:gd name="T76" fmla="*/ 1279168 w 4067175"/>
              <a:gd name="T77" fmla="*/ 14381 h 375285"/>
              <a:gd name="T78" fmla="*/ 8930 w 4067175"/>
              <a:gd name="T79" fmla="*/ 14381 h 375285"/>
              <a:gd name="T80" fmla="*/ 8930 w 4067175"/>
              <a:gd name="T81" fmla="*/ 28759 h 375285"/>
              <a:gd name="T82" fmla="*/ 1279168 w 4067175"/>
              <a:gd name="T83" fmla="*/ 28759 h 375285"/>
              <a:gd name="T84" fmla="*/ 1279168 w 4067175"/>
              <a:gd name="T85" fmla="*/ 14381 h 375285"/>
              <a:gd name="T86" fmla="*/ 1288098 w 4067175"/>
              <a:gd name="T87" fmla="*/ 14381 h 375285"/>
              <a:gd name="T88" fmla="*/ 1279168 w 4067175"/>
              <a:gd name="T89" fmla="*/ 14381 h 375285"/>
              <a:gd name="T90" fmla="*/ 1283513 w 4067175"/>
              <a:gd name="T91" fmla="*/ 28759 h 375285"/>
              <a:gd name="T92" fmla="*/ 1288098 w 4067175"/>
              <a:gd name="T93" fmla="*/ 28759 h 375285"/>
              <a:gd name="T94" fmla="*/ 1288098 w 4067175"/>
              <a:gd name="T95" fmla="*/ 14381 h 37528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4067175" h="375285">
                <a:moveTo>
                  <a:pt x="4066793" y="0"/>
                </a:moveTo>
                <a:lnTo>
                  <a:pt x="0" y="0"/>
                </a:lnTo>
                <a:lnTo>
                  <a:pt x="0" y="374903"/>
                </a:lnTo>
                <a:lnTo>
                  <a:pt x="4066793" y="374903"/>
                </a:lnTo>
                <a:lnTo>
                  <a:pt x="4066793" y="360425"/>
                </a:lnTo>
                <a:lnTo>
                  <a:pt x="28193" y="360425"/>
                </a:lnTo>
                <a:lnTo>
                  <a:pt x="13715" y="345947"/>
                </a:lnTo>
                <a:lnTo>
                  <a:pt x="28193" y="345947"/>
                </a:lnTo>
                <a:lnTo>
                  <a:pt x="28193" y="28955"/>
                </a:lnTo>
                <a:lnTo>
                  <a:pt x="13715" y="28955"/>
                </a:lnTo>
                <a:lnTo>
                  <a:pt x="28193" y="14477"/>
                </a:lnTo>
                <a:lnTo>
                  <a:pt x="4066793" y="14477"/>
                </a:lnTo>
                <a:lnTo>
                  <a:pt x="4066793" y="0"/>
                </a:lnTo>
                <a:close/>
              </a:path>
              <a:path w="4067175" h="375285">
                <a:moveTo>
                  <a:pt x="28193" y="345947"/>
                </a:moveTo>
                <a:lnTo>
                  <a:pt x="13715" y="345947"/>
                </a:lnTo>
                <a:lnTo>
                  <a:pt x="28193" y="360425"/>
                </a:lnTo>
                <a:lnTo>
                  <a:pt x="28193" y="345947"/>
                </a:lnTo>
                <a:close/>
              </a:path>
              <a:path w="4067175" h="375285">
                <a:moveTo>
                  <a:pt x="4038599" y="345947"/>
                </a:moveTo>
                <a:lnTo>
                  <a:pt x="28193" y="345947"/>
                </a:lnTo>
                <a:lnTo>
                  <a:pt x="28193" y="360425"/>
                </a:lnTo>
                <a:lnTo>
                  <a:pt x="4038599" y="360425"/>
                </a:lnTo>
                <a:lnTo>
                  <a:pt x="4038599" y="345947"/>
                </a:lnTo>
                <a:close/>
              </a:path>
              <a:path w="4067175" h="375285">
                <a:moveTo>
                  <a:pt x="4038599" y="14477"/>
                </a:moveTo>
                <a:lnTo>
                  <a:pt x="4038599" y="360425"/>
                </a:lnTo>
                <a:lnTo>
                  <a:pt x="4052315" y="345947"/>
                </a:lnTo>
                <a:lnTo>
                  <a:pt x="4066793" y="345947"/>
                </a:lnTo>
                <a:lnTo>
                  <a:pt x="4066793" y="28955"/>
                </a:lnTo>
                <a:lnTo>
                  <a:pt x="4052315" y="28955"/>
                </a:lnTo>
                <a:lnTo>
                  <a:pt x="4038599" y="14477"/>
                </a:lnTo>
                <a:close/>
              </a:path>
              <a:path w="4067175" h="375285">
                <a:moveTo>
                  <a:pt x="4066793" y="345947"/>
                </a:moveTo>
                <a:lnTo>
                  <a:pt x="4052315" y="345947"/>
                </a:lnTo>
                <a:lnTo>
                  <a:pt x="4038599" y="360425"/>
                </a:lnTo>
                <a:lnTo>
                  <a:pt x="4066793" y="360425"/>
                </a:lnTo>
                <a:lnTo>
                  <a:pt x="4066793" y="345947"/>
                </a:lnTo>
                <a:close/>
              </a:path>
              <a:path w="4067175" h="375285">
                <a:moveTo>
                  <a:pt x="28193" y="14477"/>
                </a:moveTo>
                <a:lnTo>
                  <a:pt x="13715" y="28955"/>
                </a:lnTo>
                <a:lnTo>
                  <a:pt x="28193" y="28955"/>
                </a:lnTo>
                <a:lnTo>
                  <a:pt x="28193" y="14477"/>
                </a:lnTo>
                <a:close/>
              </a:path>
              <a:path w="4067175" h="375285">
                <a:moveTo>
                  <a:pt x="4038599" y="14477"/>
                </a:moveTo>
                <a:lnTo>
                  <a:pt x="28193" y="14477"/>
                </a:lnTo>
                <a:lnTo>
                  <a:pt x="28193" y="28955"/>
                </a:lnTo>
                <a:lnTo>
                  <a:pt x="4038599" y="28955"/>
                </a:lnTo>
                <a:lnTo>
                  <a:pt x="4038599" y="14477"/>
                </a:lnTo>
                <a:close/>
              </a:path>
              <a:path w="4067175" h="375285">
                <a:moveTo>
                  <a:pt x="4066793" y="14477"/>
                </a:moveTo>
                <a:lnTo>
                  <a:pt x="4038599" y="14477"/>
                </a:lnTo>
                <a:lnTo>
                  <a:pt x="4052315" y="28955"/>
                </a:lnTo>
                <a:lnTo>
                  <a:pt x="4066793" y="28955"/>
                </a:lnTo>
                <a:lnTo>
                  <a:pt x="4066793" y="144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2" name="Holder 2"/>
          <p:cNvSpPr>
            <a:spLocks noGrp="1"/>
          </p:cNvSpPr>
          <p:nvPr>
            <p:ph type="title"/>
          </p:nvPr>
        </p:nvSpPr>
        <p:spPr/>
        <p:txBody>
          <a:bodyPr/>
          <a:lstStyle>
            <a:lvl1pPr>
              <a:defRPr sz="3200" b="1" i="1">
                <a:solidFill>
                  <a:srgbClr val="E41815"/>
                </a:solidFill>
                <a:latin typeface="Calibri"/>
                <a:cs typeface="Calibri"/>
              </a:defRPr>
            </a:lvl1pPr>
          </a:lstStyle>
          <a:p>
            <a:endParaRPr/>
          </a:p>
        </p:txBody>
      </p:sp>
      <p:sp>
        <p:nvSpPr>
          <p:cNvPr id="3" name="Holder 3"/>
          <p:cNvSpPr>
            <a:spLocks noGrp="1"/>
          </p:cNvSpPr>
          <p:nvPr>
            <p:ph sz="half" idx="2"/>
          </p:nvPr>
        </p:nvSpPr>
        <p:spPr>
          <a:xfrm>
            <a:off x="1120903" y="1511868"/>
            <a:ext cx="3874294" cy="430887"/>
          </a:xfrm>
          <a:prstGeom prst="rect">
            <a:avLst/>
          </a:prstGeom>
        </p:spPr>
        <p:txBody>
          <a:bodyPr/>
          <a:lstStyle>
            <a:lvl1pPr>
              <a:defRPr sz="2800" b="1" i="0">
                <a:solidFill>
                  <a:schemeClr val="tx1"/>
                </a:solidFill>
                <a:latin typeface="Calibri"/>
                <a:cs typeface="Calibri"/>
              </a:defRPr>
            </a:lvl1pPr>
          </a:lstStyle>
          <a:p>
            <a:endParaRPr/>
          </a:p>
        </p:txBody>
      </p:sp>
      <p:sp>
        <p:nvSpPr>
          <p:cNvPr id="4" name="Holder 4"/>
          <p:cNvSpPr>
            <a:spLocks noGrp="1"/>
          </p:cNvSpPr>
          <p:nvPr>
            <p:ph sz="half" idx="3"/>
          </p:nvPr>
        </p:nvSpPr>
        <p:spPr>
          <a:xfrm>
            <a:off x="4709159" y="1577340"/>
            <a:ext cx="3977640" cy="430887"/>
          </a:xfrm>
          <a:prstGeom prst="rect">
            <a:avLst/>
          </a:prstGeom>
        </p:spPr>
        <p:txBody>
          <a:bodyPr/>
          <a:lstStyle>
            <a:lvl1pPr>
              <a:defRPr/>
            </a:lvl1pPr>
          </a:lstStyle>
          <a:p>
            <a:endParaRPr/>
          </a:p>
        </p:txBody>
      </p:sp>
      <p:sp>
        <p:nvSpPr>
          <p:cNvPr id="12" name="Holder 5"/>
          <p:cNvSpPr>
            <a:spLocks noGrp="1"/>
          </p:cNvSpPr>
          <p:nvPr>
            <p:ph type="ftr" sz="quarter" idx="10"/>
          </p:nvPr>
        </p:nvSpPr>
        <p:spPr/>
        <p:txBody>
          <a:bodyPr/>
          <a:lstStyle>
            <a:lvl1pPr algn="ctr" fontAlgn="base">
              <a:spcBef>
                <a:spcPct val="0"/>
              </a:spcBef>
              <a:spcAft>
                <a:spcPct val="0"/>
              </a:spcAft>
              <a:defRPr>
                <a:solidFill>
                  <a:prstClr val="black">
                    <a:tint val="75000"/>
                  </a:prstClr>
                </a:solidFill>
                <a:latin typeface="Times New Roman" pitchFamily="18" charset="0"/>
                <a:cs typeface="Arial" pitchFamily="34" charset="0"/>
              </a:defRPr>
            </a:lvl1pPr>
          </a:lstStyle>
          <a:p>
            <a:pPr>
              <a:defRPr/>
            </a:pPr>
            <a:endParaRPr/>
          </a:p>
        </p:txBody>
      </p:sp>
      <p:sp>
        <p:nvSpPr>
          <p:cNvPr id="13" name="Holder 6"/>
          <p:cNvSpPr>
            <a:spLocks noGrp="1"/>
          </p:cNvSpPr>
          <p:nvPr>
            <p:ph type="dt" sz="half" idx="11"/>
          </p:nvPr>
        </p:nvSpPr>
        <p:spPr/>
        <p:txBody>
          <a:bodyPr/>
          <a:lstStyle>
            <a:lvl1pPr algn="l" fontAlgn="base">
              <a:spcBef>
                <a:spcPct val="0"/>
              </a:spcBef>
              <a:spcAft>
                <a:spcPct val="0"/>
              </a:spcAft>
              <a:defRPr>
                <a:solidFill>
                  <a:prstClr val="black">
                    <a:tint val="75000"/>
                  </a:prstClr>
                </a:solidFill>
                <a:latin typeface="Times New Roman" pitchFamily="18" charset="0"/>
                <a:cs typeface="Arial" pitchFamily="34" charset="0"/>
              </a:defRPr>
            </a:lvl1pPr>
          </a:lstStyle>
          <a:p>
            <a:pPr>
              <a:defRPr/>
            </a:pPr>
            <a:fld id="{EE23C55E-A978-4B34-B80D-1EEE3E022FB0}" type="datetime1">
              <a:rPr lang="en-US" smtClean="0"/>
              <a:t>9/17/2019</a:t>
            </a:fld>
            <a:endParaRPr lang="en-US"/>
          </a:p>
        </p:txBody>
      </p:sp>
      <p:sp>
        <p:nvSpPr>
          <p:cNvPr id="14" name="Holder 7"/>
          <p:cNvSpPr>
            <a:spLocks noGrp="1"/>
          </p:cNvSpPr>
          <p:nvPr>
            <p:ph type="sldNum" sz="quarter" idx="12"/>
          </p:nvPr>
        </p:nvSpPr>
        <p:spPr/>
        <p:txBody>
          <a:bodyPr/>
          <a:lstStyle>
            <a:lvl1pPr algn="r" fontAlgn="base">
              <a:spcBef>
                <a:spcPct val="0"/>
              </a:spcBef>
              <a:spcAft>
                <a:spcPct val="0"/>
              </a:spcAft>
              <a:defRPr>
                <a:solidFill>
                  <a:prstClr val="black">
                    <a:tint val="75000"/>
                  </a:prstClr>
                </a:solidFill>
                <a:latin typeface="Times New Roman" pitchFamily="18" charset="0"/>
                <a:cs typeface="Arial" pitchFamily="34" charset="0"/>
              </a:defRPr>
            </a:lvl1pPr>
          </a:lstStyle>
          <a:p>
            <a:pPr>
              <a:defRPr/>
            </a:pPr>
            <a:fld id="{19A3E906-BD41-4D0F-9C74-E8DBB1B023F5}" type="slidenum">
              <a:rPr/>
              <a:pPr>
                <a:defRPr/>
              </a:pPr>
              <a:t>‹#›</a:t>
            </a:fld>
            <a:endParaRPr/>
          </a:p>
        </p:txBody>
      </p:sp>
    </p:spTree>
    <p:extLst>
      <p:ext uri="{BB962C8B-B14F-4D97-AF65-F5344CB8AC3E}">
        <p14:creationId xmlns:p14="http://schemas.microsoft.com/office/powerpoint/2010/main" val="20697377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a:lstStyle>
            <a:lvl1pPr>
              <a:defRPr sz="3200" b="1" i="1">
                <a:solidFill>
                  <a:srgbClr val="E41815"/>
                </a:solidFill>
                <a:latin typeface="Calibri"/>
                <a:cs typeface="Calibri"/>
              </a:defRPr>
            </a:lvl1pPr>
          </a:lstStyle>
          <a:p>
            <a:endParaRPr/>
          </a:p>
        </p:txBody>
      </p:sp>
      <p:sp>
        <p:nvSpPr>
          <p:cNvPr id="3" name="Holder 3"/>
          <p:cNvSpPr>
            <a:spLocks noGrp="1"/>
          </p:cNvSpPr>
          <p:nvPr>
            <p:ph type="ftr" sz="quarter" idx="10"/>
          </p:nvPr>
        </p:nvSpPr>
        <p:spPr/>
        <p:txBody>
          <a:bodyPr/>
          <a:lstStyle>
            <a:lvl1pPr algn="ctr" fontAlgn="base">
              <a:spcBef>
                <a:spcPct val="0"/>
              </a:spcBef>
              <a:spcAft>
                <a:spcPct val="0"/>
              </a:spcAft>
              <a:defRPr>
                <a:solidFill>
                  <a:prstClr val="black">
                    <a:tint val="75000"/>
                  </a:prstClr>
                </a:solidFill>
                <a:latin typeface="Times New Roman" pitchFamily="18" charset="0"/>
                <a:cs typeface="Arial" pitchFamily="34" charset="0"/>
              </a:defRPr>
            </a:lvl1pPr>
          </a:lstStyle>
          <a:p>
            <a:pPr>
              <a:defRPr/>
            </a:pPr>
            <a:endParaRPr/>
          </a:p>
        </p:txBody>
      </p:sp>
      <p:sp>
        <p:nvSpPr>
          <p:cNvPr id="4" name="Holder 4"/>
          <p:cNvSpPr>
            <a:spLocks noGrp="1"/>
          </p:cNvSpPr>
          <p:nvPr>
            <p:ph type="dt" sz="half" idx="11"/>
          </p:nvPr>
        </p:nvSpPr>
        <p:spPr/>
        <p:txBody>
          <a:bodyPr/>
          <a:lstStyle>
            <a:lvl1pPr algn="l" fontAlgn="base">
              <a:spcBef>
                <a:spcPct val="0"/>
              </a:spcBef>
              <a:spcAft>
                <a:spcPct val="0"/>
              </a:spcAft>
              <a:defRPr>
                <a:solidFill>
                  <a:prstClr val="black">
                    <a:tint val="75000"/>
                  </a:prstClr>
                </a:solidFill>
                <a:latin typeface="Times New Roman" pitchFamily="18" charset="0"/>
                <a:cs typeface="Arial" pitchFamily="34" charset="0"/>
              </a:defRPr>
            </a:lvl1pPr>
          </a:lstStyle>
          <a:p>
            <a:pPr>
              <a:defRPr/>
            </a:pPr>
            <a:fld id="{121CD85A-94E4-4EA9-A5C7-D64BD46C6393}" type="datetime1">
              <a:rPr lang="en-US" smtClean="0"/>
              <a:t>9/17/2019</a:t>
            </a:fld>
            <a:endParaRPr lang="en-US"/>
          </a:p>
        </p:txBody>
      </p:sp>
      <p:sp>
        <p:nvSpPr>
          <p:cNvPr id="5" name="Holder 5"/>
          <p:cNvSpPr>
            <a:spLocks noGrp="1"/>
          </p:cNvSpPr>
          <p:nvPr>
            <p:ph type="sldNum" sz="quarter" idx="12"/>
          </p:nvPr>
        </p:nvSpPr>
        <p:spPr/>
        <p:txBody>
          <a:bodyPr/>
          <a:lstStyle>
            <a:lvl1pPr algn="r" fontAlgn="base">
              <a:spcBef>
                <a:spcPct val="0"/>
              </a:spcBef>
              <a:spcAft>
                <a:spcPct val="0"/>
              </a:spcAft>
              <a:defRPr>
                <a:solidFill>
                  <a:prstClr val="black">
                    <a:tint val="75000"/>
                  </a:prstClr>
                </a:solidFill>
                <a:latin typeface="Times New Roman" pitchFamily="18" charset="0"/>
                <a:cs typeface="Arial" pitchFamily="34" charset="0"/>
              </a:defRPr>
            </a:lvl1pPr>
          </a:lstStyle>
          <a:p>
            <a:pPr>
              <a:defRPr/>
            </a:pPr>
            <a:fld id="{D8D8E68D-789F-4CF9-8316-60C63BEB4E25}" type="slidenum">
              <a:rPr/>
              <a:pPr>
                <a:defRPr/>
              </a:pPr>
              <a:t>‹#›</a:t>
            </a:fld>
            <a:endParaRPr/>
          </a:p>
        </p:txBody>
      </p:sp>
    </p:spTree>
    <p:extLst>
      <p:ext uri="{BB962C8B-B14F-4D97-AF65-F5344CB8AC3E}">
        <p14:creationId xmlns:p14="http://schemas.microsoft.com/office/powerpoint/2010/main" val="30167460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10"/>
          </p:nvPr>
        </p:nvSpPr>
        <p:spPr/>
        <p:txBody>
          <a:bodyPr/>
          <a:lstStyle>
            <a:lvl1pPr algn="ctr" fontAlgn="base">
              <a:spcBef>
                <a:spcPct val="0"/>
              </a:spcBef>
              <a:spcAft>
                <a:spcPct val="0"/>
              </a:spcAft>
              <a:defRPr>
                <a:solidFill>
                  <a:prstClr val="black">
                    <a:tint val="75000"/>
                  </a:prstClr>
                </a:solidFill>
                <a:latin typeface="Times New Roman" pitchFamily="18" charset="0"/>
                <a:cs typeface="Arial" pitchFamily="34" charset="0"/>
              </a:defRPr>
            </a:lvl1pPr>
          </a:lstStyle>
          <a:p>
            <a:pPr>
              <a:defRPr/>
            </a:pPr>
            <a:endParaRPr/>
          </a:p>
        </p:txBody>
      </p:sp>
      <p:sp>
        <p:nvSpPr>
          <p:cNvPr id="3" name="Holder 3"/>
          <p:cNvSpPr>
            <a:spLocks noGrp="1"/>
          </p:cNvSpPr>
          <p:nvPr>
            <p:ph type="dt" sz="half" idx="11"/>
          </p:nvPr>
        </p:nvSpPr>
        <p:spPr/>
        <p:txBody>
          <a:bodyPr/>
          <a:lstStyle>
            <a:lvl1pPr algn="l" fontAlgn="base">
              <a:spcBef>
                <a:spcPct val="0"/>
              </a:spcBef>
              <a:spcAft>
                <a:spcPct val="0"/>
              </a:spcAft>
              <a:defRPr>
                <a:solidFill>
                  <a:prstClr val="black">
                    <a:tint val="75000"/>
                  </a:prstClr>
                </a:solidFill>
                <a:latin typeface="Times New Roman" pitchFamily="18" charset="0"/>
                <a:cs typeface="Arial" pitchFamily="34" charset="0"/>
              </a:defRPr>
            </a:lvl1pPr>
          </a:lstStyle>
          <a:p>
            <a:pPr>
              <a:defRPr/>
            </a:pPr>
            <a:fld id="{B3750910-4B6C-4409-915C-6C9D604B0517}" type="datetime1">
              <a:rPr lang="en-US" smtClean="0"/>
              <a:t>9/17/2019</a:t>
            </a:fld>
            <a:endParaRPr lang="en-US"/>
          </a:p>
        </p:txBody>
      </p:sp>
      <p:sp>
        <p:nvSpPr>
          <p:cNvPr id="4" name="Holder 4"/>
          <p:cNvSpPr>
            <a:spLocks noGrp="1"/>
          </p:cNvSpPr>
          <p:nvPr>
            <p:ph type="sldNum" sz="quarter" idx="12"/>
          </p:nvPr>
        </p:nvSpPr>
        <p:spPr/>
        <p:txBody>
          <a:bodyPr/>
          <a:lstStyle>
            <a:lvl1pPr algn="r" fontAlgn="base">
              <a:spcBef>
                <a:spcPct val="0"/>
              </a:spcBef>
              <a:spcAft>
                <a:spcPct val="0"/>
              </a:spcAft>
              <a:defRPr>
                <a:solidFill>
                  <a:prstClr val="black">
                    <a:tint val="75000"/>
                  </a:prstClr>
                </a:solidFill>
                <a:latin typeface="Times New Roman" pitchFamily="18" charset="0"/>
                <a:cs typeface="Arial" pitchFamily="34" charset="0"/>
              </a:defRPr>
            </a:lvl1pPr>
          </a:lstStyle>
          <a:p>
            <a:pPr>
              <a:defRPr/>
            </a:pPr>
            <a:fld id="{773162B3-27AD-427E-B11E-9834B331361D}" type="slidenum">
              <a:rPr/>
              <a:pPr>
                <a:defRPr/>
              </a:pPr>
              <a:t>‹#›</a:t>
            </a:fld>
            <a:endParaRPr/>
          </a:p>
        </p:txBody>
      </p:sp>
    </p:spTree>
    <p:extLst>
      <p:ext uri="{BB962C8B-B14F-4D97-AF65-F5344CB8AC3E}">
        <p14:creationId xmlns:p14="http://schemas.microsoft.com/office/powerpoint/2010/main" val="296206816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46085B3-D84F-45AF-8025-9FFFFF5ADC4F}" type="datetime1">
              <a:rPr lang="en-US" smtClean="0">
                <a:solidFill>
                  <a:prstClr val="black">
                    <a:tint val="75000"/>
                  </a:prstClr>
                </a:solidFill>
              </a:rPr>
              <a:pPr/>
              <a:t>9/17/2019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CISC 4631: Data Mining  Fall 2010</a:t>
            </a:r>
          </a:p>
        </p:txBody>
      </p:sp>
      <p:sp>
        <p:nvSpPr>
          <p:cNvPr id="6" name="Slide Number Placeholder 5"/>
          <p:cNvSpPr>
            <a:spLocks noGrp="1"/>
          </p:cNvSpPr>
          <p:nvPr>
            <p:ph type="sldNum" sz="quarter" idx="12"/>
          </p:nvPr>
        </p:nvSpPr>
        <p:spPr/>
        <p:txBody>
          <a:bodyPr/>
          <a:lstStyle/>
          <a:p>
            <a:fld id="{893A9136-4E8E-4D87-A7F7-4981FC07A7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6460782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D9E20A9-48A4-42CF-99BC-4AD1D6DC9EC2}" type="datetime1">
              <a:rPr lang="en-US" smtClean="0">
                <a:solidFill>
                  <a:prstClr val="black">
                    <a:tint val="75000"/>
                  </a:prstClr>
                </a:solidFill>
              </a:rPr>
              <a:pPr/>
              <a:t>9/17/2019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CISC 4631: Data Mining  Fall 2010</a:t>
            </a:r>
          </a:p>
        </p:txBody>
      </p:sp>
      <p:sp>
        <p:nvSpPr>
          <p:cNvPr id="6" name="Slide Number Placeholder 5"/>
          <p:cNvSpPr>
            <a:spLocks noGrp="1"/>
          </p:cNvSpPr>
          <p:nvPr>
            <p:ph type="sldNum" sz="quarter" idx="12"/>
          </p:nvPr>
        </p:nvSpPr>
        <p:spPr/>
        <p:txBody>
          <a:bodyPr/>
          <a:lstStyle/>
          <a:p>
            <a:fld id="{893A9136-4E8E-4D87-A7F7-4981FC07A7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9991920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40BBC8-A8DA-41F8-8010-0A44AB7F842B}" type="datetime1">
              <a:rPr lang="en-US" smtClean="0">
                <a:solidFill>
                  <a:prstClr val="black">
                    <a:tint val="75000"/>
                  </a:prstClr>
                </a:solidFill>
              </a:rPr>
              <a:pPr/>
              <a:t>9/17/2019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CISC 4631: Data Mining  Fall 2010</a:t>
            </a:r>
          </a:p>
        </p:txBody>
      </p:sp>
      <p:sp>
        <p:nvSpPr>
          <p:cNvPr id="6" name="Slide Number Placeholder 5"/>
          <p:cNvSpPr>
            <a:spLocks noGrp="1"/>
          </p:cNvSpPr>
          <p:nvPr>
            <p:ph type="sldNum" sz="quarter" idx="12"/>
          </p:nvPr>
        </p:nvSpPr>
        <p:spPr/>
        <p:txBody>
          <a:bodyPr/>
          <a:lstStyle/>
          <a:p>
            <a:fld id="{893A9136-4E8E-4D87-A7F7-4981FC07A7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8904827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A459FD6-C3EF-45AE-8E14-35834BB208BD}" type="datetime1">
              <a:rPr lang="en-US" smtClean="0">
                <a:solidFill>
                  <a:prstClr val="black">
                    <a:tint val="75000"/>
                  </a:prstClr>
                </a:solidFill>
              </a:rPr>
              <a:pPr/>
              <a:t>9/17/2019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CISC 4631: Data Mining  Fall 2010</a:t>
            </a:r>
          </a:p>
        </p:txBody>
      </p:sp>
      <p:sp>
        <p:nvSpPr>
          <p:cNvPr id="7" name="Slide Number Placeholder 6"/>
          <p:cNvSpPr>
            <a:spLocks noGrp="1"/>
          </p:cNvSpPr>
          <p:nvPr>
            <p:ph type="sldNum" sz="quarter" idx="12"/>
          </p:nvPr>
        </p:nvSpPr>
        <p:spPr/>
        <p:txBody>
          <a:bodyPr/>
          <a:lstStyle/>
          <a:p>
            <a:fld id="{893A9136-4E8E-4D87-A7F7-4981FC07A7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1540747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F0DE05B-6D83-4584-AEC3-5099235CA8AC}" type="datetime1">
              <a:rPr lang="en-US" smtClean="0">
                <a:solidFill>
                  <a:prstClr val="black">
                    <a:tint val="75000"/>
                  </a:prstClr>
                </a:solidFill>
              </a:rPr>
              <a:pPr/>
              <a:t>9/17/2019</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r>
              <a:rPr lang="en-US">
                <a:solidFill>
                  <a:prstClr val="black">
                    <a:tint val="75000"/>
                  </a:prstClr>
                </a:solidFill>
              </a:rPr>
              <a:t>CISC 4631: Data Mining  Fall 2010</a:t>
            </a:r>
          </a:p>
        </p:txBody>
      </p:sp>
      <p:sp>
        <p:nvSpPr>
          <p:cNvPr id="9" name="Slide Number Placeholder 8"/>
          <p:cNvSpPr>
            <a:spLocks noGrp="1"/>
          </p:cNvSpPr>
          <p:nvPr>
            <p:ph type="sldNum" sz="quarter" idx="12"/>
          </p:nvPr>
        </p:nvSpPr>
        <p:spPr/>
        <p:txBody>
          <a:bodyPr/>
          <a:lstStyle/>
          <a:p>
            <a:fld id="{893A9136-4E8E-4D87-A7F7-4981FC07A7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37708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1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75BED0A3-0261-4DD7-AB15-0A555E3E08E3}" type="datetime1">
              <a:rPr lang="en-US" smtClean="0"/>
              <a:t>9/17/2019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A76F398-B6F2-4B60-AE73-152F38F993F7}" type="slidenum">
              <a:rPr lang="en-US"/>
              <a:pPr>
                <a:defRPr/>
              </a:pPr>
              <a:t>‹#›</a:t>
            </a:fld>
            <a:endParaRPr lang="en-US"/>
          </a:p>
        </p:txBody>
      </p:sp>
    </p:spTree>
    <p:extLst>
      <p:ext uri="{BB962C8B-B14F-4D97-AF65-F5344CB8AC3E}">
        <p14:creationId xmlns:p14="http://schemas.microsoft.com/office/powerpoint/2010/main" val="34385093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E5DFFFE-C56B-4E2B-9C9C-CF0243F7BB03}" type="datetime1">
              <a:rPr lang="en-US" smtClean="0">
                <a:solidFill>
                  <a:prstClr val="black">
                    <a:tint val="75000"/>
                  </a:prstClr>
                </a:solidFill>
              </a:rPr>
              <a:pPr/>
              <a:t>9/17/2019</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r>
              <a:rPr lang="en-US">
                <a:solidFill>
                  <a:prstClr val="black">
                    <a:tint val="75000"/>
                  </a:prstClr>
                </a:solidFill>
              </a:rPr>
              <a:t>CISC 4631: Data Mining  Fall 2010</a:t>
            </a:r>
          </a:p>
        </p:txBody>
      </p:sp>
      <p:sp>
        <p:nvSpPr>
          <p:cNvPr id="5" name="Slide Number Placeholder 4"/>
          <p:cNvSpPr>
            <a:spLocks noGrp="1"/>
          </p:cNvSpPr>
          <p:nvPr>
            <p:ph type="sldNum" sz="quarter" idx="12"/>
          </p:nvPr>
        </p:nvSpPr>
        <p:spPr/>
        <p:txBody>
          <a:bodyPr/>
          <a:lstStyle/>
          <a:p>
            <a:fld id="{893A9136-4E8E-4D87-A7F7-4981FC07A7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0146853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3E7A6F-C963-4CC0-84A4-89E5B2E2C6A9}" type="datetime1">
              <a:rPr lang="en-US" smtClean="0">
                <a:solidFill>
                  <a:prstClr val="black">
                    <a:tint val="75000"/>
                  </a:prstClr>
                </a:solidFill>
              </a:rPr>
              <a:pPr/>
              <a:t>9/17/2019</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a:solidFill>
                  <a:prstClr val="black">
                    <a:tint val="75000"/>
                  </a:prstClr>
                </a:solidFill>
              </a:rPr>
              <a:t>CISC 4631: Data Mining  Fall 2010</a:t>
            </a:r>
          </a:p>
        </p:txBody>
      </p:sp>
      <p:sp>
        <p:nvSpPr>
          <p:cNvPr id="4" name="Slide Number Placeholder 3"/>
          <p:cNvSpPr>
            <a:spLocks noGrp="1"/>
          </p:cNvSpPr>
          <p:nvPr>
            <p:ph type="sldNum" sz="quarter" idx="12"/>
          </p:nvPr>
        </p:nvSpPr>
        <p:spPr/>
        <p:txBody>
          <a:bodyPr/>
          <a:lstStyle/>
          <a:p>
            <a:fld id="{893A9136-4E8E-4D87-A7F7-4981FC07A7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4479504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F49D02-5E87-4C12-8828-6E6CA269BB90}" type="datetime1">
              <a:rPr lang="en-US" smtClean="0">
                <a:solidFill>
                  <a:prstClr val="black">
                    <a:tint val="75000"/>
                  </a:prstClr>
                </a:solidFill>
              </a:rPr>
              <a:pPr/>
              <a:t>9/17/2019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CISC 4631: Data Mining  Fall 2010</a:t>
            </a:r>
          </a:p>
        </p:txBody>
      </p:sp>
      <p:sp>
        <p:nvSpPr>
          <p:cNvPr id="7" name="Slide Number Placeholder 6"/>
          <p:cNvSpPr>
            <a:spLocks noGrp="1"/>
          </p:cNvSpPr>
          <p:nvPr>
            <p:ph type="sldNum" sz="quarter" idx="12"/>
          </p:nvPr>
        </p:nvSpPr>
        <p:spPr/>
        <p:txBody>
          <a:bodyPr/>
          <a:lstStyle/>
          <a:p>
            <a:fld id="{893A9136-4E8E-4D87-A7F7-4981FC07A7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4604452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D4C3E1-CB11-4AD7-98C1-6F2C841808FE}" type="datetime1">
              <a:rPr lang="en-US" smtClean="0">
                <a:solidFill>
                  <a:prstClr val="black">
                    <a:tint val="75000"/>
                  </a:prstClr>
                </a:solidFill>
              </a:rPr>
              <a:pPr/>
              <a:t>9/17/2019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CISC 4631: Data Mining  Fall 2010</a:t>
            </a:r>
          </a:p>
        </p:txBody>
      </p:sp>
      <p:sp>
        <p:nvSpPr>
          <p:cNvPr id="7" name="Slide Number Placeholder 6"/>
          <p:cNvSpPr>
            <a:spLocks noGrp="1"/>
          </p:cNvSpPr>
          <p:nvPr>
            <p:ph type="sldNum" sz="quarter" idx="12"/>
          </p:nvPr>
        </p:nvSpPr>
        <p:spPr/>
        <p:txBody>
          <a:bodyPr/>
          <a:lstStyle/>
          <a:p>
            <a:fld id="{893A9136-4E8E-4D87-A7F7-4981FC07A7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8317261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2ED8169-0751-4198-A71E-0FC2FD128217}" type="datetime1">
              <a:rPr lang="en-US" smtClean="0">
                <a:solidFill>
                  <a:prstClr val="black">
                    <a:tint val="75000"/>
                  </a:prstClr>
                </a:solidFill>
              </a:rPr>
              <a:pPr/>
              <a:t>9/17/2019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CISC 4631: Data Mining  Fall 2010</a:t>
            </a:r>
          </a:p>
        </p:txBody>
      </p:sp>
      <p:sp>
        <p:nvSpPr>
          <p:cNvPr id="6" name="Slide Number Placeholder 5"/>
          <p:cNvSpPr>
            <a:spLocks noGrp="1"/>
          </p:cNvSpPr>
          <p:nvPr>
            <p:ph type="sldNum" sz="quarter" idx="12"/>
          </p:nvPr>
        </p:nvSpPr>
        <p:spPr/>
        <p:txBody>
          <a:bodyPr/>
          <a:lstStyle/>
          <a:p>
            <a:fld id="{893A9136-4E8E-4D87-A7F7-4981FC07A7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3376091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10E73ED-FA3F-43B0-9818-45752D432460}" type="datetime1">
              <a:rPr lang="en-US" smtClean="0">
                <a:solidFill>
                  <a:prstClr val="black">
                    <a:tint val="75000"/>
                  </a:prstClr>
                </a:solidFill>
              </a:rPr>
              <a:pPr/>
              <a:t>9/17/2019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CISC 4631: Data Mining  Fall 2010</a:t>
            </a:r>
          </a:p>
        </p:txBody>
      </p:sp>
      <p:sp>
        <p:nvSpPr>
          <p:cNvPr id="6" name="Slide Number Placeholder 5"/>
          <p:cNvSpPr>
            <a:spLocks noGrp="1"/>
          </p:cNvSpPr>
          <p:nvPr>
            <p:ph type="sldNum" sz="quarter" idx="12"/>
          </p:nvPr>
        </p:nvSpPr>
        <p:spPr/>
        <p:txBody>
          <a:bodyPr/>
          <a:lstStyle/>
          <a:p>
            <a:fld id="{893A9136-4E8E-4D87-A7F7-4981FC07A7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5223298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46085B3-D84F-45AF-8025-9FFFFF5ADC4F}" type="datetime1">
              <a:rPr lang="en-US" smtClean="0"/>
              <a:t>9/17/2019</a:t>
            </a:fld>
            <a:endParaRPr lang="en-US"/>
          </a:p>
        </p:txBody>
      </p:sp>
      <p:sp>
        <p:nvSpPr>
          <p:cNvPr id="5" name="Footer Placeholder 4"/>
          <p:cNvSpPr>
            <a:spLocks noGrp="1"/>
          </p:cNvSpPr>
          <p:nvPr>
            <p:ph type="ftr" sz="quarter" idx="11"/>
          </p:nvPr>
        </p:nvSpPr>
        <p:spPr/>
        <p:txBody>
          <a:bodyPr/>
          <a:lstStyle/>
          <a:p>
            <a:r>
              <a:rPr lang="en-US"/>
              <a:t>CISC 4631: Data Mining  Fall 2010</a:t>
            </a:r>
          </a:p>
        </p:txBody>
      </p:sp>
      <p:sp>
        <p:nvSpPr>
          <p:cNvPr id="6" name="Slide Number Placeholder 5"/>
          <p:cNvSpPr>
            <a:spLocks noGrp="1"/>
          </p:cNvSpPr>
          <p:nvPr>
            <p:ph type="sldNum" sz="quarter" idx="12"/>
          </p:nvPr>
        </p:nvSpPr>
        <p:spPr/>
        <p:txBody>
          <a:bodyPr/>
          <a:lstStyle/>
          <a:p>
            <a:fld id="{893A9136-4E8E-4D87-A7F7-4981FC07A7C9}" type="slidenum">
              <a:rPr lang="en-US" smtClean="0"/>
              <a:pPr/>
              <a:t>‹#›</a:t>
            </a:fld>
            <a:endParaRPr lang="en-US"/>
          </a:p>
        </p:txBody>
      </p:sp>
    </p:spTree>
    <p:extLst>
      <p:ext uri="{BB962C8B-B14F-4D97-AF65-F5344CB8AC3E}">
        <p14:creationId xmlns:p14="http://schemas.microsoft.com/office/powerpoint/2010/main" val="314077801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D9E20A9-48A4-42CF-99BC-4AD1D6DC9EC2}" type="datetime1">
              <a:rPr lang="en-US" smtClean="0"/>
              <a:t>9/17/2019</a:t>
            </a:fld>
            <a:endParaRPr lang="en-US"/>
          </a:p>
        </p:txBody>
      </p:sp>
      <p:sp>
        <p:nvSpPr>
          <p:cNvPr id="5" name="Footer Placeholder 4"/>
          <p:cNvSpPr>
            <a:spLocks noGrp="1"/>
          </p:cNvSpPr>
          <p:nvPr>
            <p:ph type="ftr" sz="quarter" idx="11"/>
          </p:nvPr>
        </p:nvSpPr>
        <p:spPr/>
        <p:txBody>
          <a:bodyPr/>
          <a:lstStyle/>
          <a:p>
            <a:r>
              <a:rPr lang="en-US"/>
              <a:t>CISC 4631: Data Mining  Fall 2010</a:t>
            </a:r>
          </a:p>
        </p:txBody>
      </p:sp>
      <p:sp>
        <p:nvSpPr>
          <p:cNvPr id="6" name="Slide Number Placeholder 5"/>
          <p:cNvSpPr>
            <a:spLocks noGrp="1"/>
          </p:cNvSpPr>
          <p:nvPr>
            <p:ph type="sldNum" sz="quarter" idx="12"/>
          </p:nvPr>
        </p:nvSpPr>
        <p:spPr/>
        <p:txBody>
          <a:bodyPr/>
          <a:lstStyle/>
          <a:p>
            <a:fld id="{893A9136-4E8E-4D87-A7F7-4981FC07A7C9}" type="slidenum">
              <a:rPr lang="en-US" smtClean="0"/>
              <a:pPr/>
              <a:t>‹#›</a:t>
            </a:fld>
            <a:endParaRPr lang="en-US"/>
          </a:p>
        </p:txBody>
      </p:sp>
    </p:spTree>
    <p:extLst>
      <p:ext uri="{BB962C8B-B14F-4D97-AF65-F5344CB8AC3E}">
        <p14:creationId xmlns:p14="http://schemas.microsoft.com/office/powerpoint/2010/main" val="36558659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40BBC8-A8DA-41F8-8010-0A44AB7F842B}" type="datetime1">
              <a:rPr lang="en-US" smtClean="0"/>
              <a:t>9/17/2019</a:t>
            </a:fld>
            <a:endParaRPr lang="en-US"/>
          </a:p>
        </p:txBody>
      </p:sp>
      <p:sp>
        <p:nvSpPr>
          <p:cNvPr id="5" name="Footer Placeholder 4"/>
          <p:cNvSpPr>
            <a:spLocks noGrp="1"/>
          </p:cNvSpPr>
          <p:nvPr>
            <p:ph type="ftr" sz="quarter" idx="11"/>
          </p:nvPr>
        </p:nvSpPr>
        <p:spPr/>
        <p:txBody>
          <a:bodyPr/>
          <a:lstStyle/>
          <a:p>
            <a:r>
              <a:rPr lang="en-US"/>
              <a:t>CISC 4631: Data Mining  Fall 2010</a:t>
            </a:r>
          </a:p>
        </p:txBody>
      </p:sp>
      <p:sp>
        <p:nvSpPr>
          <p:cNvPr id="6" name="Slide Number Placeholder 5"/>
          <p:cNvSpPr>
            <a:spLocks noGrp="1"/>
          </p:cNvSpPr>
          <p:nvPr>
            <p:ph type="sldNum" sz="quarter" idx="12"/>
          </p:nvPr>
        </p:nvSpPr>
        <p:spPr/>
        <p:txBody>
          <a:bodyPr/>
          <a:lstStyle/>
          <a:p>
            <a:fld id="{893A9136-4E8E-4D87-A7F7-4981FC07A7C9}" type="slidenum">
              <a:rPr lang="en-US" smtClean="0"/>
              <a:pPr/>
              <a:t>‹#›</a:t>
            </a:fld>
            <a:endParaRPr lang="en-US"/>
          </a:p>
        </p:txBody>
      </p:sp>
    </p:spTree>
    <p:extLst>
      <p:ext uri="{BB962C8B-B14F-4D97-AF65-F5344CB8AC3E}">
        <p14:creationId xmlns:p14="http://schemas.microsoft.com/office/powerpoint/2010/main" val="269528957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A459FD6-C3EF-45AE-8E14-35834BB208BD}" type="datetime1">
              <a:rPr lang="en-US" smtClean="0"/>
              <a:t>9/17/2019</a:t>
            </a:fld>
            <a:endParaRPr lang="en-US"/>
          </a:p>
        </p:txBody>
      </p:sp>
      <p:sp>
        <p:nvSpPr>
          <p:cNvPr id="6" name="Footer Placeholder 5"/>
          <p:cNvSpPr>
            <a:spLocks noGrp="1"/>
          </p:cNvSpPr>
          <p:nvPr>
            <p:ph type="ftr" sz="quarter" idx="11"/>
          </p:nvPr>
        </p:nvSpPr>
        <p:spPr/>
        <p:txBody>
          <a:bodyPr/>
          <a:lstStyle/>
          <a:p>
            <a:r>
              <a:rPr lang="en-US"/>
              <a:t>CISC 4631: Data Mining  Fall 2010</a:t>
            </a:r>
          </a:p>
        </p:txBody>
      </p:sp>
      <p:sp>
        <p:nvSpPr>
          <p:cNvPr id="7" name="Slide Number Placeholder 6"/>
          <p:cNvSpPr>
            <a:spLocks noGrp="1"/>
          </p:cNvSpPr>
          <p:nvPr>
            <p:ph type="sldNum" sz="quarter" idx="12"/>
          </p:nvPr>
        </p:nvSpPr>
        <p:spPr/>
        <p:txBody>
          <a:bodyPr/>
          <a:lstStyle/>
          <a:p>
            <a:fld id="{893A9136-4E8E-4D87-A7F7-4981FC07A7C9}" type="slidenum">
              <a:rPr lang="en-US" smtClean="0"/>
              <a:pPr/>
              <a:t>‹#›</a:t>
            </a:fld>
            <a:endParaRPr lang="en-US"/>
          </a:p>
        </p:txBody>
      </p:sp>
    </p:spTree>
    <p:extLst>
      <p:ext uri="{BB962C8B-B14F-4D97-AF65-F5344CB8AC3E}">
        <p14:creationId xmlns:p14="http://schemas.microsoft.com/office/powerpoint/2010/main" val="3665180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F5E4AFC4-8D89-41ED-AE39-CA3294F4BD2D}" type="datetime1">
              <a:rPr lang="en-US" smtClean="0"/>
              <a:t>9/17/2019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A950AFC-F78C-4526-BEA1-C2B62745B14F}" type="slidenum">
              <a:rPr lang="en-US"/>
              <a:pPr>
                <a:defRPr/>
              </a:pPr>
              <a:t>‹#›</a:t>
            </a:fld>
            <a:endParaRPr lang="en-US"/>
          </a:p>
        </p:txBody>
      </p:sp>
    </p:spTree>
    <p:extLst>
      <p:ext uri="{BB962C8B-B14F-4D97-AF65-F5344CB8AC3E}">
        <p14:creationId xmlns:p14="http://schemas.microsoft.com/office/powerpoint/2010/main" val="308903498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F0DE05B-6D83-4584-AEC3-5099235CA8AC}" type="datetime1">
              <a:rPr lang="en-US" smtClean="0"/>
              <a:t>9/17/2019</a:t>
            </a:fld>
            <a:endParaRPr lang="en-US"/>
          </a:p>
        </p:txBody>
      </p:sp>
      <p:sp>
        <p:nvSpPr>
          <p:cNvPr id="8" name="Footer Placeholder 7"/>
          <p:cNvSpPr>
            <a:spLocks noGrp="1"/>
          </p:cNvSpPr>
          <p:nvPr>
            <p:ph type="ftr" sz="quarter" idx="11"/>
          </p:nvPr>
        </p:nvSpPr>
        <p:spPr/>
        <p:txBody>
          <a:bodyPr/>
          <a:lstStyle/>
          <a:p>
            <a:r>
              <a:rPr lang="en-US"/>
              <a:t>CISC 4631: Data Mining  Fall 2010</a:t>
            </a:r>
          </a:p>
        </p:txBody>
      </p:sp>
      <p:sp>
        <p:nvSpPr>
          <p:cNvPr id="9" name="Slide Number Placeholder 8"/>
          <p:cNvSpPr>
            <a:spLocks noGrp="1"/>
          </p:cNvSpPr>
          <p:nvPr>
            <p:ph type="sldNum" sz="quarter" idx="12"/>
          </p:nvPr>
        </p:nvSpPr>
        <p:spPr/>
        <p:txBody>
          <a:bodyPr/>
          <a:lstStyle/>
          <a:p>
            <a:fld id="{893A9136-4E8E-4D87-A7F7-4981FC07A7C9}" type="slidenum">
              <a:rPr lang="en-US" smtClean="0"/>
              <a:pPr/>
              <a:t>‹#›</a:t>
            </a:fld>
            <a:endParaRPr lang="en-US"/>
          </a:p>
        </p:txBody>
      </p:sp>
    </p:spTree>
    <p:extLst>
      <p:ext uri="{BB962C8B-B14F-4D97-AF65-F5344CB8AC3E}">
        <p14:creationId xmlns:p14="http://schemas.microsoft.com/office/powerpoint/2010/main" val="2986201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E5DFFFE-C56B-4E2B-9C9C-CF0243F7BB03}" type="datetime1">
              <a:rPr lang="en-US" smtClean="0"/>
              <a:t>9/17/2019</a:t>
            </a:fld>
            <a:endParaRPr lang="en-US"/>
          </a:p>
        </p:txBody>
      </p:sp>
      <p:sp>
        <p:nvSpPr>
          <p:cNvPr id="4" name="Footer Placeholder 3"/>
          <p:cNvSpPr>
            <a:spLocks noGrp="1"/>
          </p:cNvSpPr>
          <p:nvPr>
            <p:ph type="ftr" sz="quarter" idx="11"/>
          </p:nvPr>
        </p:nvSpPr>
        <p:spPr/>
        <p:txBody>
          <a:bodyPr/>
          <a:lstStyle/>
          <a:p>
            <a:r>
              <a:rPr lang="en-US"/>
              <a:t>CISC 4631: Data Mining  Fall 2010</a:t>
            </a:r>
          </a:p>
        </p:txBody>
      </p:sp>
      <p:sp>
        <p:nvSpPr>
          <p:cNvPr id="5" name="Slide Number Placeholder 4"/>
          <p:cNvSpPr>
            <a:spLocks noGrp="1"/>
          </p:cNvSpPr>
          <p:nvPr>
            <p:ph type="sldNum" sz="quarter" idx="12"/>
          </p:nvPr>
        </p:nvSpPr>
        <p:spPr/>
        <p:txBody>
          <a:bodyPr/>
          <a:lstStyle/>
          <a:p>
            <a:fld id="{893A9136-4E8E-4D87-A7F7-4981FC07A7C9}" type="slidenum">
              <a:rPr lang="en-US" smtClean="0"/>
              <a:pPr/>
              <a:t>‹#›</a:t>
            </a:fld>
            <a:endParaRPr lang="en-US"/>
          </a:p>
        </p:txBody>
      </p:sp>
    </p:spTree>
    <p:extLst>
      <p:ext uri="{BB962C8B-B14F-4D97-AF65-F5344CB8AC3E}">
        <p14:creationId xmlns:p14="http://schemas.microsoft.com/office/powerpoint/2010/main" val="26338576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3E7A6F-C963-4CC0-84A4-89E5B2E2C6A9}" type="datetime1">
              <a:rPr lang="en-US" smtClean="0"/>
              <a:t>9/17/2019</a:t>
            </a:fld>
            <a:endParaRPr lang="en-US"/>
          </a:p>
        </p:txBody>
      </p:sp>
      <p:sp>
        <p:nvSpPr>
          <p:cNvPr id="3" name="Footer Placeholder 2"/>
          <p:cNvSpPr>
            <a:spLocks noGrp="1"/>
          </p:cNvSpPr>
          <p:nvPr>
            <p:ph type="ftr" sz="quarter" idx="11"/>
          </p:nvPr>
        </p:nvSpPr>
        <p:spPr/>
        <p:txBody>
          <a:bodyPr/>
          <a:lstStyle/>
          <a:p>
            <a:r>
              <a:rPr lang="en-US"/>
              <a:t>CISC 4631: Data Mining  Fall 2010</a:t>
            </a:r>
          </a:p>
        </p:txBody>
      </p:sp>
      <p:sp>
        <p:nvSpPr>
          <p:cNvPr id="4" name="Slide Number Placeholder 3"/>
          <p:cNvSpPr>
            <a:spLocks noGrp="1"/>
          </p:cNvSpPr>
          <p:nvPr>
            <p:ph type="sldNum" sz="quarter" idx="12"/>
          </p:nvPr>
        </p:nvSpPr>
        <p:spPr/>
        <p:txBody>
          <a:bodyPr/>
          <a:lstStyle/>
          <a:p>
            <a:fld id="{893A9136-4E8E-4D87-A7F7-4981FC07A7C9}" type="slidenum">
              <a:rPr lang="en-US" smtClean="0"/>
              <a:pPr/>
              <a:t>‹#›</a:t>
            </a:fld>
            <a:endParaRPr lang="en-US"/>
          </a:p>
        </p:txBody>
      </p:sp>
    </p:spTree>
    <p:extLst>
      <p:ext uri="{BB962C8B-B14F-4D97-AF65-F5344CB8AC3E}">
        <p14:creationId xmlns:p14="http://schemas.microsoft.com/office/powerpoint/2010/main" val="42160880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F49D02-5E87-4C12-8828-6E6CA269BB90}" type="datetime1">
              <a:rPr lang="en-US" smtClean="0"/>
              <a:t>9/17/2019</a:t>
            </a:fld>
            <a:endParaRPr lang="en-US"/>
          </a:p>
        </p:txBody>
      </p:sp>
      <p:sp>
        <p:nvSpPr>
          <p:cNvPr id="6" name="Footer Placeholder 5"/>
          <p:cNvSpPr>
            <a:spLocks noGrp="1"/>
          </p:cNvSpPr>
          <p:nvPr>
            <p:ph type="ftr" sz="quarter" idx="11"/>
          </p:nvPr>
        </p:nvSpPr>
        <p:spPr/>
        <p:txBody>
          <a:bodyPr/>
          <a:lstStyle/>
          <a:p>
            <a:r>
              <a:rPr lang="en-US"/>
              <a:t>CISC 4631: Data Mining  Fall 2010</a:t>
            </a:r>
          </a:p>
        </p:txBody>
      </p:sp>
      <p:sp>
        <p:nvSpPr>
          <p:cNvPr id="7" name="Slide Number Placeholder 6"/>
          <p:cNvSpPr>
            <a:spLocks noGrp="1"/>
          </p:cNvSpPr>
          <p:nvPr>
            <p:ph type="sldNum" sz="quarter" idx="12"/>
          </p:nvPr>
        </p:nvSpPr>
        <p:spPr/>
        <p:txBody>
          <a:bodyPr/>
          <a:lstStyle/>
          <a:p>
            <a:fld id="{893A9136-4E8E-4D87-A7F7-4981FC07A7C9}" type="slidenum">
              <a:rPr lang="en-US" smtClean="0"/>
              <a:pPr/>
              <a:t>‹#›</a:t>
            </a:fld>
            <a:endParaRPr lang="en-US"/>
          </a:p>
        </p:txBody>
      </p:sp>
    </p:spTree>
    <p:extLst>
      <p:ext uri="{BB962C8B-B14F-4D97-AF65-F5344CB8AC3E}">
        <p14:creationId xmlns:p14="http://schemas.microsoft.com/office/powerpoint/2010/main" val="232204842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D4C3E1-CB11-4AD7-98C1-6F2C841808FE}" type="datetime1">
              <a:rPr lang="en-US" smtClean="0"/>
              <a:t>9/17/2019</a:t>
            </a:fld>
            <a:endParaRPr lang="en-US"/>
          </a:p>
        </p:txBody>
      </p:sp>
      <p:sp>
        <p:nvSpPr>
          <p:cNvPr id="6" name="Footer Placeholder 5"/>
          <p:cNvSpPr>
            <a:spLocks noGrp="1"/>
          </p:cNvSpPr>
          <p:nvPr>
            <p:ph type="ftr" sz="quarter" idx="11"/>
          </p:nvPr>
        </p:nvSpPr>
        <p:spPr/>
        <p:txBody>
          <a:bodyPr/>
          <a:lstStyle/>
          <a:p>
            <a:r>
              <a:rPr lang="en-US"/>
              <a:t>CISC 4631: Data Mining  Fall 2010</a:t>
            </a:r>
          </a:p>
        </p:txBody>
      </p:sp>
      <p:sp>
        <p:nvSpPr>
          <p:cNvPr id="7" name="Slide Number Placeholder 6"/>
          <p:cNvSpPr>
            <a:spLocks noGrp="1"/>
          </p:cNvSpPr>
          <p:nvPr>
            <p:ph type="sldNum" sz="quarter" idx="12"/>
          </p:nvPr>
        </p:nvSpPr>
        <p:spPr/>
        <p:txBody>
          <a:bodyPr/>
          <a:lstStyle/>
          <a:p>
            <a:fld id="{893A9136-4E8E-4D87-A7F7-4981FC07A7C9}" type="slidenum">
              <a:rPr lang="en-US" smtClean="0"/>
              <a:pPr/>
              <a:t>‹#›</a:t>
            </a:fld>
            <a:endParaRPr lang="en-US"/>
          </a:p>
        </p:txBody>
      </p:sp>
    </p:spTree>
    <p:extLst>
      <p:ext uri="{BB962C8B-B14F-4D97-AF65-F5344CB8AC3E}">
        <p14:creationId xmlns:p14="http://schemas.microsoft.com/office/powerpoint/2010/main" val="386191618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2ED8169-0751-4198-A71E-0FC2FD128217}" type="datetime1">
              <a:rPr lang="en-US" smtClean="0"/>
              <a:t>9/17/2019</a:t>
            </a:fld>
            <a:endParaRPr lang="en-US"/>
          </a:p>
        </p:txBody>
      </p:sp>
      <p:sp>
        <p:nvSpPr>
          <p:cNvPr id="5" name="Footer Placeholder 4"/>
          <p:cNvSpPr>
            <a:spLocks noGrp="1"/>
          </p:cNvSpPr>
          <p:nvPr>
            <p:ph type="ftr" sz="quarter" idx="11"/>
          </p:nvPr>
        </p:nvSpPr>
        <p:spPr/>
        <p:txBody>
          <a:bodyPr/>
          <a:lstStyle/>
          <a:p>
            <a:r>
              <a:rPr lang="en-US"/>
              <a:t>CISC 4631: Data Mining  Fall 2010</a:t>
            </a:r>
          </a:p>
        </p:txBody>
      </p:sp>
      <p:sp>
        <p:nvSpPr>
          <p:cNvPr id="6" name="Slide Number Placeholder 5"/>
          <p:cNvSpPr>
            <a:spLocks noGrp="1"/>
          </p:cNvSpPr>
          <p:nvPr>
            <p:ph type="sldNum" sz="quarter" idx="12"/>
          </p:nvPr>
        </p:nvSpPr>
        <p:spPr/>
        <p:txBody>
          <a:bodyPr/>
          <a:lstStyle/>
          <a:p>
            <a:fld id="{893A9136-4E8E-4D87-A7F7-4981FC07A7C9}" type="slidenum">
              <a:rPr lang="en-US" smtClean="0"/>
              <a:pPr/>
              <a:t>‹#›</a:t>
            </a:fld>
            <a:endParaRPr lang="en-US"/>
          </a:p>
        </p:txBody>
      </p:sp>
    </p:spTree>
    <p:extLst>
      <p:ext uri="{BB962C8B-B14F-4D97-AF65-F5344CB8AC3E}">
        <p14:creationId xmlns:p14="http://schemas.microsoft.com/office/powerpoint/2010/main" val="378119523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10E73ED-FA3F-43B0-9818-45752D432460}" type="datetime1">
              <a:rPr lang="en-US" smtClean="0"/>
              <a:t>9/17/2019</a:t>
            </a:fld>
            <a:endParaRPr lang="en-US"/>
          </a:p>
        </p:txBody>
      </p:sp>
      <p:sp>
        <p:nvSpPr>
          <p:cNvPr id="5" name="Footer Placeholder 4"/>
          <p:cNvSpPr>
            <a:spLocks noGrp="1"/>
          </p:cNvSpPr>
          <p:nvPr>
            <p:ph type="ftr" sz="quarter" idx="11"/>
          </p:nvPr>
        </p:nvSpPr>
        <p:spPr/>
        <p:txBody>
          <a:bodyPr/>
          <a:lstStyle/>
          <a:p>
            <a:r>
              <a:rPr lang="en-US"/>
              <a:t>CISC 4631: Data Mining  Fall 2010</a:t>
            </a:r>
          </a:p>
        </p:txBody>
      </p:sp>
      <p:sp>
        <p:nvSpPr>
          <p:cNvPr id="6" name="Slide Number Placeholder 5"/>
          <p:cNvSpPr>
            <a:spLocks noGrp="1"/>
          </p:cNvSpPr>
          <p:nvPr>
            <p:ph type="sldNum" sz="quarter" idx="12"/>
          </p:nvPr>
        </p:nvSpPr>
        <p:spPr/>
        <p:txBody>
          <a:bodyPr/>
          <a:lstStyle/>
          <a:p>
            <a:fld id="{893A9136-4E8E-4D87-A7F7-4981FC07A7C9}" type="slidenum">
              <a:rPr lang="en-US" smtClean="0"/>
              <a:pPr/>
              <a:t>‹#›</a:t>
            </a:fld>
            <a:endParaRPr lang="en-US"/>
          </a:p>
        </p:txBody>
      </p:sp>
    </p:spTree>
    <p:extLst>
      <p:ext uri="{BB962C8B-B14F-4D97-AF65-F5344CB8AC3E}">
        <p14:creationId xmlns:p14="http://schemas.microsoft.com/office/powerpoint/2010/main" val="12205869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948EBC65-5A09-4397-8AF1-B97D4ABC9062}" type="datetime1">
              <a:rPr lang="en-US" smtClean="0"/>
              <a:t>9/17/2019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3FDAEBB-0960-4F49-9E8C-1AB4AABC8629}" type="slidenum">
              <a:rPr lang="en-US"/>
              <a:pPr>
                <a:defRPr/>
              </a:pPr>
              <a:t>‹#›</a:t>
            </a:fld>
            <a:endParaRPr lang="en-US"/>
          </a:p>
        </p:txBody>
      </p:sp>
    </p:spTree>
    <p:extLst>
      <p:ext uri="{BB962C8B-B14F-4D97-AF65-F5344CB8AC3E}">
        <p14:creationId xmlns:p14="http://schemas.microsoft.com/office/powerpoint/2010/main" val="261180116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fld id="{FDE5DF8C-B66E-45CD-8BE8-6DBE20B6D4E7}" type="datetime1">
              <a:rPr lang="en-US" smtClean="0"/>
              <a:t>9/17/2019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16E8319-C2BA-4524-A627-0773C628615D}" type="slidenum">
              <a:rPr lang="en-US"/>
              <a:pPr>
                <a:defRPr/>
              </a:pPr>
              <a:t>‹#›</a:t>
            </a:fld>
            <a:endParaRPr lang="en-US"/>
          </a:p>
        </p:txBody>
      </p:sp>
    </p:spTree>
    <p:extLst>
      <p:ext uri="{BB962C8B-B14F-4D97-AF65-F5344CB8AC3E}">
        <p14:creationId xmlns:p14="http://schemas.microsoft.com/office/powerpoint/2010/main" val="188539934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BA7DE4F8-914A-4591-B2E1-6D5DA4B8D81C}" type="datetime1">
              <a:rPr lang="en-US" smtClean="0"/>
              <a:t>9/17/2019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A4CADDF-68C7-4BF6-B572-CC65B04F1B29}" type="slidenum">
              <a:rPr lang="en-US"/>
              <a:pPr>
                <a:defRPr/>
              </a:pPr>
              <a:t>‹#›</a:t>
            </a:fld>
            <a:endParaRPr lang="en-US"/>
          </a:p>
        </p:txBody>
      </p:sp>
    </p:spTree>
    <p:extLst>
      <p:ext uri="{BB962C8B-B14F-4D97-AF65-F5344CB8AC3E}">
        <p14:creationId xmlns:p14="http://schemas.microsoft.com/office/powerpoint/2010/main" val="1442860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0"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0"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FB3C1DCE-2753-48AE-ADC1-BDAD7CBA7C87}" type="datetime1">
              <a:rPr lang="en-US" smtClean="0"/>
              <a:t>9/17/2019</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F79BF1AA-2373-450E-A63D-35DA8F3EE487}" type="slidenum">
              <a:rPr lang="en-US"/>
              <a:pPr>
                <a:defRPr/>
              </a:pPr>
              <a:t>‹#›</a:t>
            </a:fld>
            <a:endParaRPr lang="en-US"/>
          </a:p>
        </p:txBody>
      </p:sp>
    </p:spTree>
    <p:extLst>
      <p:ext uri="{BB962C8B-B14F-4D97-AF65-F5344CB8AC3E}">
        <p14:creationId xmlns:p14="http://schemas.microsoft.com/office/powerpoint/2010/main" val="362803069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9A12264E-763F-4A68-90C3-F4C8D59019E6}" type="datetime1">
              <a:rPr lang="en-US" smtClean="0"/>
              <a:t>9/17/2019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EBFCEF9-27AA-44BD-9904-CB9972BDF699}" type="slidenum">
              <a:rPr lang="en-US"/>
              <a:pPr>
                <a:defRPr/>
              </a:pPr>
              <a:t>‹#›</a:t>
            </a:fld>
            <a:endParaRPr lang="en-US"/>
          </a:p>
        </p:txBody>
      </p:sp>
    </p:spTree>
    <p:extLst>
      <p:ext uri="{BB962C8B-B14F-4D97-AF65-F5344CB8AC3E}">
        <p14:creationId xmlns:p14="http://schemas.microsoft.com/office/powerpoint/2010/main" val="205117858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F53643D2-D42F-4EF7-AD88-F2CEF6E36D94}" type="datetime1">
              <a:rPr lang="en-US" smtClean="0"/>
              <a:t>9/17/2019</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43ADFD99-982A-4909-A9FB-4AC69C248F62}" type="slidenum">
              <a:rPr lang="en-US"/>
              <a:pPr>
                <a:defRPr/>
              </a:pPr>
              <a:t>‹#›</a:t>
            </a:fld>
            <a:endParaRPr lang="en-US"/>
          </a:p>
        </p:txBody>
      </p:sp>
    </p:spTree>
    <p:extLst>
      <p:ext uri="{BB962C8B-B14F-4D97-AF65-F5344CB8AC3E}">
        <p14:creationId xmlns:p14="http://schemas.microsoft.com/office/powerpoint/2010/main" val="22207959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0F520465-FD4D-4FBE-B024-179B3CB21AE0}" type="datetime1">
              <a:rPr lang="en-US" smtClean="0"/>
              <a:t>9/17/2019</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16193E27-9E98-4895-A8D2-7A9FC6FE70FD}" type="slidenum">
              <a:rPr lang="en-US"/>
              <a:pPr>
                <a:defRPr/>
              </a:pPr>
              <a:t>‹#›</a:t>
            </a:fld>
            <a:endParaRPr lang="en-US"/>
          </a:p>
        </p:txBody>
      </p:sp>
    </p:spTree>
    <p:extLst>
      <p:ext uri="{BB962C8B-B14F-4D97-AF65-F5344CB8AC3E}">
        <p14:creationId xmlns:p14="http://schemas.microsoft.com/office/powerpoint/2010/main" val="320179185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B4A923D-5C0F-4693-8BF7-04AAF3675E68}" type="datetime1">
              <a:rPr lang="en-US" smtClean="0"/>
              <a:t>9/17/2019</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4323E24-A15F-4F37-B027-43F487C20BFE}" type="slidenum">
              <a:rPr lang="en-US"/>
              <a:pPr>
                <a:defRPr/>
              </a:pPr>
              <a:t>‹#›</a:t>
            </a:fld>
            <a:endParaRPr lang="en-US"/>
          </a:p>
        </p:txBody>
      </p:sp>
    </p:spTree>
    <p:extLst>
      <p:ext uri="{BB962C8B-B14F-4D97-AF65-F5344CB8AC3E}">
        <p14:creationId xmlns:p14="http://schemas.microsoft.com/office/powerpoint/2010/main" val="179298205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C8EED90-C0D6-4EB4-A471-F0EF798B438F}" type="datetime1">
              <a:rPr lang="en-US" smtClean="0"/>
              <a:t>9/17/2019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0BD0639-4A4E-4AEC-AE0F-202AE1987EE3}" type="slidenum">
              <a:rPr lang="en-US"/>
              <a:pPr>
                <a:defRPr/>
              </a:pPr>
              <a:t>‹#›</a:t>
            </a:fld>
            <a:endParaRPr lang="en-US"/>
          </a:p>
        </p:txBody>
      </p:sp>
    </p:spTree>
    <p:extLst>
      <p:ext uri="{BB962C8B-B14F-4D97-AF65-F5344CB8AC3E}">
        <p14:creationId xmlns:p14="http://schemas.microsoft.com/office/powerpoint/2010/main" val="271131475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8176CED2-CD21-4BCB-A781-01F21BE192B7}" type="datetime1">
              <a:rPr lang="en-US" smtClean="0"/>
              <a:t>9/17/2019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6B0C00C-5EBE-49B4-8E44-9A7A81BB6230}" type="slidenum">
              <a:rPr lang="en-US"/>
              <a:pPr>
                <a:defRPr/>
              </a:pPr>
              <a:t>‹#›</a:t>
            </a:fld>
            <a:endParaRPr lang="en-US"/>
          </a:p>
        </p:txBody>
      </p:sp>
    </p:spTree>
    <p:extLst>
      <p:ext uri="{BB962C8B-B14F-4D97-AF65-F5344CB8AC3E}">
        <p14:creationId xmlns:p14="http://schemas.microsoft.com/office/powerpoint/2010/main" val="70783088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7DF4AF46-5A8C-42EC-801E-F3B9DAD03011}" type="datetime1">
              <a:rPr lang="en-US" smtClean="0"/>
              <a:t>9/17/2019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2538DAD-3FA4-4544-B702-4F7BE9DF9D75}" type="slidenum">
              <a:rPr lang="en-US"/>
              <a:pPr>
                <a:defRPr/>
              </a:pPr>
              <a:t>‹#›</a:t>
            </a:fld>
            <a:endParaRPr lang="en-US"/>
          </a:p>
        </p:txBody>
      </p:sp>
    </p:spTree>
    <p:extLst>
      <p:ext uri="{BB962C8B-B14F-4D97-AF65-F5344CB8AC3E}">
        <p14:creationId xmlns:p14="http://schemas.microsoft.com/office/powerpoint/2010/main" val="235667365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58C38794-4290-4569-B87F-1A4E27563D99}" type="datetime1">
              <a:rPr lang="en-US" smtClean="0"/>
              <a:t>9/17/2019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71443D4-1AA4-4472-8E02-489226798014}" type="slidenum">
              <a:rPr lang="en-US"/>
              <a:pPr>
                <a:defRPr/>
              </a:pPr>
              <a:t>‹#›</a:t>
            </a:fld>
            <a:endParaRPr lang="en-US"/>
          </a:p>
        </p:txBody>
      </p:sp>
    </p:spTree>
    <p:extLst>
      <p:ext uri="{BB962C8B-B14F-4D97-AF65-F5344CB8AC3E}">
        <p14:creationId xmlns:p14="http://schemas.microsoft.com/office/powerpoint/2010/main" val="418752074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80400" cy="533400"/>
          </a:xfrm>
        </p:spPr>
        <p:txBody>
          <a:bodyPr/>
          <a:lstStyle/>
          <a:p>
            <a:r>
              <a:rPr lang="en-US"/>
              <a:t>Click to edit Master title style</a:t>
            </a:r>
          </a:p>
        </p:txBody>
      </p:sp>
      <p:sp>
        <p:nvSpPr>
          <p:cNvPr id="3" name="Table Placeholder 2"/>
          <p:cNvSpPr>
            <a:spLocks noGrp="1"/>
          </p:cNvSpPr>
          <p:nvPr>
            <p:ph type="tbl" idx="1"/>
          </p:nvPr>
        </p:nvSpPr>
        <p:spPr>
          <a:xfrm>
            <a:off x="411164" y="1143000"/>
            <a:ext cx="8318500" cy="5181600"/>
          </a:xfrm>
        </p:spPr>
        <p:txBody>
          <a:bodyPr/>
          <a:lstStyle/>
          <a:p>
            <a:endParaRPr lang="en-US"/>
          </a:p>
        </p:txBody>
      </p:sp>
    </p:spTree>
    <p:extLst>
      <p:ext uri="{BB962C8B-B14F-4D97-AF65-F5344CB8AC3E}">
        <p14:creationId xmlns:p14="http://schemas.microsoft.com/office/powerpoint/2010/main" val="33848092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4638"/>
            <a:ext cx="8229600" cy="1143000"/>
          </a:xfrm>
        </p:spPr>
        <p:txBody>
          <a:bodyPr/>
          <a:lstStyle/>
          <a:p>
            <a:r>
              <a:rPr lang="en-US"/>
              <a:t>Click to edit Master title style</a:t>
            </a:r>
          </a:p>
        </p:txBody>
      </p:sp>
      <p:sp>
        <p:nvSpPr>
          <p:cNvPr id="3" name="Content Placeholder 2"/>
          <p:cNvSpPr>
            <a:spLocks noGrp="1"/>
          </p:cNvSpPr>
          <p:nvPr>
            <p:ph sz="quarter" idx="1"/>
          </p:nvPr>
        </p:nvSpPr>
        <p:spPr>
          <a:xfrm>
            <a:off x="457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7200" y="393859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8200" y="393859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lvl1pPr>
              <a:defRPr/>
            </a:lvl1pPr>
          </a:lstStyle>
          <a:p>
            <a:pPr>
              <a:defRPr/>
            </a:pPr>
            <a:fld id="{9E4DBF65-0910-41A3-A8E7-C36F1764258D}" type="datetime1">
              <a:rPr lang="en-US" smtClean="0"/>
              <a:t>9/17/2019</a:t>
            </a:fld>
            <a:endParaRPr lang="en-US"/>
          </a:p>
        </p:txBody>
      </p:sp>
      <p:sp>
        <p:nvSpPr>
          <p:cNvPr id="8" name="Rectangle 5"/>
          <p:cNvSpPr>
            <a:spLocks noGrp="1" noChangeArrowheads="1"/>
          </p:cNvSpPr>
          <p:nvPr>
            <p:ph type="ftr" sz="quarter" idx="11"/>
          </p:nvPr>
        </p:nvSpPr>
        <p:spPr/>
        <p:txBody>
          <a:bodyPr/>
          <a:lstStyle>
            <a:lvl1pPr>
              <a:defRPr/>
            </a:lvl1pPr>
          </a:lstStyle>
          <a:p>
            <a:pPr>
              <a:defRPr/>
            </a:pPr>
            <a:endParaRPr lang="en-US"/>
          </a:p>
        </p:txBody>
      </p:sp>
      <p:sp>
        <p:nvSpPr>
          <p:cNvPr id="9" name="Rectangle 6"/>
          <p:cNvSpPr>
            <a:spLocks noGrp="1" noChangeArrowheads="1"/>
          </p:cNvSpPr>
          <p:nvPr>
            <p:ph type="sldNum" sz="quarter" idx="12"/>
          </p:nvPr>
        </p:nvSpPr>
        <p:spPr/>
        <p:txBody>
          <a:bodyPr/>
          <a:lstStyle>
            <a:lvl1pPr>
              <a:defRPr/>
            </a:lvl1pPr>
          </a:lstStyle>
          <a:p>
            <a:pPr>
              <a:defRPr/>
            </a:pPr>
            <a:fld id="{392F31C9-8DF0-4308-925C-2958AA112334}" type="slidenum">
              <a:rPr lang="en-US"/>
              <a:pPr>
                <a:defRPr/>
              </a:pPr>
              <a:t>‹#›</a:t>
            </a:fld>
            <a:endParaRPr lang="en-US"/>
          </a:p>
        </p:txBody>
      </p:sp>
    </p:spTree>
    <p:extLst>
      <p:ext uri="{BB962C8B-B14F-4D97-AF65-F5344CB8AC3E}">
        <p14:creationId xmlns:p14="http://schemas.microsoft.com/office/powerpoint/2010/main" val="3864510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25F75AB7-07E9-46E0-919F-8BCCD25CD2DF}" type="datetime1">
              <a:rPr lang="en-US" smtClean="0"/>
              <a:t>9/17/2019</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5E2983FA-CADD-435F-B6C2-E2669A810421}" type="slidenum">
              <a:rPr lang="en-US"/>
              <a:pPr>
                <a:defRPr/>
              </a:pPr>
              <a:t>‹#›</a:t>
            </a:fld>
            <a:endParaRPr lang="en-US"/>
          </a:p>
        </p:txBody>
      </p:sp>
    </p:spTree>
    <p:extLst>
      <p:ext uri="{BB962C8B-B14F-4D97-AF65-F5344CB8AC3E}">
        <p14:creationId xmlns:p14="http://schemas.microsoft.com/office/powerpoint/2010/main" val="3170198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686D5EB6-365C-49A3-BFEB-342633481F88}" type="datetime1">
              <a:rPr lang="en-US" smtClean="0"/>
              <a:t>9/17/2019</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7F60BC76-D33F-437B-A95E-81800B632020}" type="slidenum">
              <a:rPr lang="en-US"/>
              <a:pPr>
                <a:defRPr/>
              </a:pPr>
              <a:t>‹#›</a:t>
            </a:fld>
            <a:endParaRPr lang="en-US"/>
          </a:p>
        </p:txBody>
      </p:sp>
    </p:spTree>
    <p:extLst>
      <p:ext uri="{BB962C8B-B14F-4D97-AF65-F5344CB8AC3E}">
        <p14:creationId xmlns:p14="http://schemas.microsoft.com/office/powerpoint/2010/main" val="3814184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6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AFE69137-D8AE-40E3-862B-6F60DC0241BB}" type="datetime1">
              <a:rPr lang="en-US" smtClean="0"/>
              <a:t>9/17/2019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36654DB-DA8E-4963-9768-57FD6456B802}" type="slidenum">
              <a:rPr lang="en-US"/>
              <a:pPr>
                <a:defRPr/>
              </a:pPr>
              <a:t>‹#›</a:t>
            </a:fld>
            <a:endParaRPr lang="en-US"/>
          </a:p>
        </p:txBody>
      </p:sp>
    </p:spTree>
    <p:extLst>
      <p:ext uri="{BB962C8B-B14F-4D97-AF65-F5344CB8AC3E}">
        <p14:creationId xmlns:p14="http://schemas.microsoft.com/office/powerpoint/2010/main" val="3718954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2A6F257E-F98B-4AA4-8F87-EB4E096CF525}" type="datetime1">
              <a:rPr lang="en-US" smtClean="0"/>
              <a:t>9/17/2019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6FC940B-34CB-40F2-89FB-C11B0141D966}" type="slidenum">
              <a:rPr lang="en-US"/>
              <a:pPr>
                <a:defRPr/>
              </a:pPr>
              <a:t>‹#›</a:t>
            </a:fld>
            <a:endParaRPr lang="en-US"/>
          </a:p>
        </p:txBody>
      </p:sp>
    </p:spTree>
    <p:extLst>
      <p:ext uri="{BB962C8B-B14F-4D97-AF65-F5344CB8AC3E}">
        <p14:creationId xmlns:p14="http://schemas.microsoft.com/office/powerpoint/2010/main" val="1206761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theme" Target="../theme/theme2.xml"/><Relationship Id="rId5" Type="http://schemas.openxmlformats.org/officeDocument/2006/relationships/slideLayout" Target="../slideLayouts/slideLayout19.xml"/><Relationship Id="rId4"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theme" Target="../theme/theme3.xml"/><Relationship Id="rId5" Type="http://schemas.openxmlformats.org/officeDocument/2006/relationships/slideLayout" Target="../slideLayouts/slideLayout24.xml"/><Relationship Id="rId4"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4.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5.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slideLayout" Target="../slideLayouts/slideLayout59.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slideLayout" Target="../slideLayouts/slideLayout58.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9D8738CF-6CC8-4982-887C-1A478F53FD99}" type="datetime1">
              <a:rPr lang="en-US" smtClean="0"/>
              <a:t>9/17/2019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34E94EA4-B565-433A-82A2-D358D12F63A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72" r:id="rId1"/>
    <p:sldLayoutId id="2147483973" r:id="rId2"/>
    <p:sldLayoutId id="2147483974" r:id="rId3"/>
    <p:sldLayoutId id="2147483975" r:id="rId4"/>
    <p:sldLayoutId id="2147483976" r:id="rId5"/>
    <p:sldLayoutId id="2147483977" r:id="rId6"/>
    <p:sldLayoutId id="2147483978" r:id="rId7"/>
    <p:sldLayoutId id="2147483979" r:id="rId8"/>
    <p:sldLayoutId id="2147483980" r:id="rId9"/>
    <p:sldLayoutId id="2147483981" r:id="rId10"/>
    <p:sldLayoutId id="2147483982" r:id="rId11"/>
    <p:sldLayoutId id="2147483983" r:id="rId12"/>
    <p:sldLayoutId id="2147483984" r:id="rId13"/>
    <p:sldLayoutId id="2147483985" r:id="rId14"/>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itchFamily="34" charset="0"/>
        </a:defRPr>
      </a:lvl2pPr>
      <a:lvl3pPr algn="ctr" rtl="0" eaLnBrk="0" fontAlgn="base" hangingPunct="0">
        <a:spcBef>
          <a:spcPct val="0"/>
        </a:spcBef>
        <a:spcAft>
          <a:spcPct val="0"/>
        </a:spcAft>
        <a:defRPr sz="4400">
          <a:solidFill>
            <a:schemeClr val="tx1"/>
          </a:solidFill>
          <a:latin typeface="Arial" pitchFamily="34" charset="0"/>
        </a:defRPr>
      </a:lvl3pPr>
      <a:lvl4pPr algn="ctr" rtl="0" eaLnBrk="0" fontAlgn="base" hangingPunct="0">
        <a:spcBef>
          <a:spcPct val="0"/>
        </a:spcBef>
        <a:spcAft>
          <a:spcPct val="0"/>
        </a:spcAft>
        <a:defRPr sz="4400">
          <a:solidFill>
            <a:schemeClr val="tx1"/>
          </a:solidFill>
          <a:latin typeface="Arial" pitchFamily="34" charset="0"/>
        </a:defRPr>
      </a:lvl4pPr>
      <a:lvl5pPr algn="ctr" rtl="0" eaLnBrk="0" fontAlgn="base" hangingPunct="0">
        <a:spcBef>
          <a:spcPct val="0"/>
        </a:spcBef>
        <a:spcAft>
          <a:spcPct val="0"/>
        </a:spcAft>
        <a:defRPr sz="4400">
          <a:solidFill>
            <a:schemeClr val="tx1"/>
          </a:solidFill>
          <a:latin typeface="Arial" pitchFamily="34" charset="0"/>
        </a:defRPr>
      </a:lvl5pPr>
      <a:lvl6pPr marL="457200" algn="ctr" rtl="0" fontAlgn="base">
        <a:spcBef>
          <a:spcPct val="0"/>
        </a:spcBef>
        <a:spcAft>
          <a:spcPct val="0"/>
        </a:spcAft>
        <a:defRPr sz="4400">
          <a:solidFill>
            <a:schemeClr val="tx1"/>
          </a:solidFill>
          <a:latin typeface="Arial" pitchFamily="34" charset="0"/>
        </a:defRPr>
      </a:lvl6pPr>
      <a:lvl7pPr marL="914400" algn="ctr" rtl="0" fontAlgn="base">
        <a:spcBef>
          <a:spcPct val="0"/>
        </a:spcBef>
        <a:spcAft>
          <a:spcPct val="0"/>
        </a:spcAft>
        <a:defRPr sz="4400">
          <a:solidFill>
            <a:schemeClr val="tx1"/>
          </a:solidFill>
          <a:latin typeface="Arial" pitchFamily="34" charset="0"/>
        </a:defRPr>
      </a:lvl7pPr>
      <a:lvl8pPr marL="1371600" algn="ctr" rtl="0" fontAlgn="base">
        <a:spcBef>
          <a:spcPct val="0"/>
        </a:spcBef>
        <a:spcAft>
          <a:spcPct val="0"/>
        </a:spcAft>
        <a:defRPr sz="4400">
          <a:solidFill>
            <a:schemeClr val="tx1"/>
          </a:solidFill>
          <a:latin typeface="Arial" pitchFamily="34" charset="0"/>
        </a:defRPr>
      </a:lvl8pPr>
      <a:lvl9pPr marL="1828800" algn="ctr" rtl="0" fontAlgn="base">
        <a:spcBef>
          <a:spcPct val="0"/>
        </a:spcBef>
        <a:spcAft>
          <a:spcPct val="0"/>
        </a:spcAft>
        <a:defRPr sz="4400">
          <a:solidFill>
            <a:schemeClr val="tx1"/>
          </a:solidFill>
          <a:latin typeface="Arial"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Holder 2"/>
          <p:cNvSpPr>
            <a:spLocks noGrp="1"/>
          </p:cNvSpPr>
          <p:nvPr>
            <p:ph type="title"/>
          </p:nvPr>
        </p:nvSpPr>
        <p:spPr bwMode="auto">
          <a:xfrm>
            <a:off x="515938" y="309563"/>
            <a:ext cx="811212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endParaRPr lang="en-US" altLang="en-US"/>
          </a:p>
        </p:txBody>
      </p:sp>
      <p:sp>
        <p:nvSpPr>
          <p:cNvPr id="2051" name="Holder 3"/>
          <p:cNvSpPr>
            <a:spLocks noGrp="1"/>
          </p:cNvSpPr>
          <p:nvPr>
            <p:ph type="body" idx="1"/>
          </p:nvPr>
        </p:nvSpPr>
        <p:spPr bwMode="auto">
          <a:xfrm>
            <a:off x="949325" y="1511300"/>
            <a:ext cx="72453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endParaRPr lang="en-US" altLang="en-US"/>
          </a:p>
        </p:txBody>
      </p:sp>
      <p:sp>
        <p:nvSpPr>
          <p:cNvPr id="4" name="Holder 4"/>
          <p:cNvSpPr>
            <a:spLocks noGrp="1"/>
          </p:cNvSpPr>
          <p:nvPr>
            <p:ph type="ftr" sz="quarter" idx="5"/>
          </p:nvPr>
        </p:nvSpPr>
        <p:spPr>
          <a:xfrm>
            <a:off x="3108325" y="6378575"/>
            <a:ext cx="2927350" cy="276225"/>
          </a:xfrm>
          <a:prstGeom prst="rect">
            <a:avLst/>
          </a:prstGeom>
        </p:spPr>
        <p:txBody>
          <a:bodyPr wrap="square" lIns="0" tIns="0" rIns="0" bIns="0">
            <a:spAutoFit/>
          </a:bodyPr>
          <a:lstStyle>
            <a:lvl1pPr algn="ctr" fontAlgn="auto">
              <a:spcBef>
                <a:spcPts val="0"/>
              </a:spcBef>
              <a:spcAft>
                <a:spcPts val="0"/>
              </a:spcAft>
              <a:defRPr>
                <a:solidFill>
                  <a:prstClr val="black">
                    <a:tint val="75000"/>
                  </a:prstClr>
                </a:solidFill>
                <a:latin typeface="Calibri"/>
                <a:cs typeface="+mn-cs"/>
              </a:defRPr>
            </a:lvl1pPr>
          </a:lstStyle>
          <a:p>
            <a:pPr>
              <a:defRPr/>
            </a:pPr>
            <a:endParaRPr/>
          </a:p>
        </p:txBody>
      </p:sp>
      <p:sp>
        <p:nvSpPr>
          <p:cNvPr id="5" name="Holder 5"/>
          <p:cNvSpPr>
            <a:spLocks noGrp="1"/>
          </p:cNvSpPr>
          <p:nvPr>
            <p:ph type="dt" sz="half" idx="6"/>
          </p:nvPr>
        </p:nvSpPr>
        <p:spPr>
          <a:xfrm>
            <a:off x="457200" y="6378575"/>
            <a:ext cx="2103438" cy="276225"/>
          </a:xfrm>
          <a:prstGeom prst="rect">
            <a:avLst/>
          </a:prstGeom>
        </p:spPr>
        <p:txBody>
          <a:bodyPr wrap="square" lIns="0" tIns="0" rIns="0" bIns="0">
            <a:spAutoFit/>
          </a:bodyPr>
          <a:lstStyle>
            <a:lvl1pPr algn="l" fontAlgn="auto">
              <a:spcBef>
                <a:spcPts val="0"/>
              </a:spcBef>
              <a:spcAft>
                <a:spcPts val="0"/>
              </a:spcAft>
              <a:defRPr>
                <a:solidFill>
                  <a:prstClr val="black">
                    <a:tint val="75000"/>
                  </a:prstClr>
                </a:solidFill>
                <a:latin typeface="Calibri"/>
                <a:cs typeface="+mn-cs"/>
              </a:defRPr>
            </a:lvl1pPr>
          </a:lstStyle>
          <a:p>
            <a:pPr>
              <a:defRPr/>
            </a:pPr>
            <a:fld id="{4CE77ED5-B663-4152-8353-4AD2D0ECD8E7}" type="datetime1">
              <a:rPr lang="en-US" smtClean="0"/>
              <a:t>9/17/2019</a:t>
            </a:fld>
            <a:endParaRPr lang="en-US"/>
          </a:p>
        </p:txBody>
      </p:sp>
      <p:sp>
        <p:nvSpPr>
          <p:cNvPr id="6" name="Holder 6"/>
          <p:cNvSpPr>
            <a:spLocks noGrp="1"/>
          </p:cNvSpPr>
          <p:nvPr>
            <p:ph type="sldNum" sz="quarter" idx="7"/>
          </p:nvPr>
        </p:nvSpPr>
        <p:spPr>
          <a:xfrm>
            <a:off x="6583363" y="6378575"/>
            <a:ext cx="2103437" cy="276225"/>
          </a:xfrm>
          <a:prstGeom prst="rect">
            <a:avLst/>
          </a:prstGeom>
        </p:spPr>
        <p:txBody>
          <a:bodyPr wrap="square" lIns="0" tIns="0" rIns="0" bIns="0">
            <a:spAutoFit/>
          </a:bodyPr>
          <a:lstStyle>
            <a:lvl1pPr algn="r" fontAlgn="auto">
              <a:spcBef>
                <a:spcPts val="0"/>
              </a:spcBef>
              <a:spcAft>
                <a:spcPts val="0"/>
              </a:spcAft>
              <a:defRPr>
                <a:solidFill>
                  <a:prstClr val="black">
                    <a:tint val="75000"/>
                  </a:prstClr>
                </a:solidFill>
                <a:latin typeface="Calibri"/>
                <a:cs typeface="+mn-cs"/>
              </a:defRPr>
            </a:lvl1pPr>
          </a:lstStyle>
          <a:p>
            <a:pPr>
              <a:defRPr/>
            </a:pPr>
            <a:fld id="{52E71D8D-6BC7-44F8-A2FB-C439E8CE344A}" type="slidenum">
              <a:rPr/>
              <a:pPr>
                <a:defRPr/>
              </a:pPr>
              <a:t>‹#›</a:t>
            </a:fld>
            <a:endParaRPr/>
          </a:p>
        </p:txBody>
      </p:sp>
    </p:spTree>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 id="2147483990" r:id="rId5"/>
  </p:sldLayoutIdLst>
  <p:hf hdr="0" ftr="0" dt="0"/>
  <p:txStyles>
    <p:titleStyle>
      <a:lvl1pPr algn="ctr" rtl="0" eaLnBrk="0" fontAlgn="base" hangingPunct="0">
        <a:spcBef>
          <a:spcPct val="0"/>
        </a:spcBef>
        <a:spcAft>
          <a:spcPct val="0"/>
        </a:spcAft>
        <a:defRPr>
          <a:solidFill>
            <a:schemeClr val="tx2"/>
          </a:solidFill>
          <a:latin typeface="+mj-lt"/>
          <a:ea typeface="+mj-ea"/>
          <a:cs typeface="+mj-cs"/>
        </a:defRPr>
      </a:lvl1pPr>
      <a:lvl2pPr algn="ctr" rtl="0" eaLnBrk="0" fontAlgn="base" hangingPunct="0">
        <a:spcBef>
          <a:spcPct val="0"/>
        </a:spcBef>
        <a:spcAft>
          <a:spcPct val="0"/>
        </a:spcAft>
        <a:defRPr>
          <a:solidFill>
            <a:schemeClr val="tx2"/>
          </a:solidFill>
          <a:latin typeface="Calibri" pitchFamily="34" charset="0"/>
        </a:defRPr>
      </a:lvl2pPr>
      <a:lvl3pPr algn="ctr" rtl="0" eaLnBrk="0" fontAlgn="base" hangingPunct="0">
        <a:spcBef>
          <a:spcPct val="0"/>
        </a:spcBef>
        <a:spcAft>
          <a:spcPct val="0"/>
        </a:spcAft>
        <a:defRPr>
          <a:solidFill>
            <a:schemeClr val="tx2"/>
          </a:solidFill>
          <a:latin typeface="Calibri" pitchFamily="34" charset="0"/>
        </a:defRPr>
      </a:lvl3pPr>
      <a:lvl4pPr algn="ctr" rtl="0" eaLnBrk="0" fontAlgn="base" hangingPunct="0">
        <a:spcBef>
          <a:spcPct val="0"/>
        </a:spcBef>
        <a:spcAft>
          <a:spcPct val="0"/>
        </a:spcAft>
        <a:defRPr>
          <a:solidFill>
            <a:schemeClr val="tx2"/>
          </a:solidFill>
          <a:latin typeface="Calibri" pitchFamily="34" charset="0"/>
        </a:defRPr>
      </a:lvl4pPr>
      <a:lvl5pPr algn="ctr" rtl="0" eaLnBrk="0" fontAlgn="base" hangingPunct="0">
        <a:spcBef>
          <a:spcPct val="0"/>
        </a:spcBef>
        <a:spcAft>
          <a:spcPct val="0"/>
        </a:spcAft>
        <a:defRPr>
          <a:solidFill>
            <a:schemeClr val="tx2"/>
          </a:solidFill>
          <a:latin typeface="Calibri" pitchFamily="34" charset="0"/>
        </a:defRPr>
      </a:lvl5pPr>
      <a:lvl6pPr marL="457200" algn="ctr" rtl="0" eaLnBrk="0" fontAlgn="base" hangingPunct="0">
        <a:spcBef>
          <a:spcPct val="0"/>
        </a:spcBef>
        <a:spcAft>
          <a:spcPct val="0"/>
        </a:spcAft>
        <a:defRPr>
          <a:solidFill>
            <a:schemeClr val="tx2"/>
          </a:solidFill>
          <a:latin typeface="Calibri" pitchFamily="34" charset="0"/>
        </a:defRPr>
      </a:lvl6pPr>
      <a:lvl7pPr marL="914400" algn="ctr" rtl="0" eaLnBrk="0" fontAlgn="base" hangingPunct="0">
        <a:spcBef>
          <a:spcPct val="0"/>
        </a:spcBef>
        <a:spcAft>
          <a:spcPct val="0"/>
        </a:spcAft>
        <a:defRPr>
          <a:solidFill>
            <a:schemeClr val="tx2"/>
          </a:solidFill>
          <a:latin typeface="Calibri" pitchFamily="34" charset="0"/>
        </a:defRPr>
      </a:lvl7pPr>
      <a:lvl8pPr marL="1371600" algn="ctr" rtl="0" eaLnBrk="0" fontAlgn="base" hangingPunct="0">
        <a:spcBef>
          <a:spcPct val="0"/>
        </a:spcBef>
        <a:spcAft>
          <a:spcPct val="0"/>
        </a:spcAft>
        <a:defRPr>
          <a:solidFill>
            <a:schemeClr val="tx2"/>
          </a:solidFill>
          <a:latin typeface="Calibri" pitchFamily="34" charset="0"/>
        </a:defRPr>
      </a:lvl8pPr>
      <a:lvl9pPr marL="1828800" algn="ctr" rtl="0" eaLnBrk="0" fontAlgn="base" hangingPunct="0">
        <a:spcBef>
          <a:spcPct val="0"/>
        </a:spcBef>
        <a:spcAft>
          <a:spcPct val="0"/>
        </a:spcAft>
        <a:defRPr>
          <a:solidFill>
            <a:schemeClr val="tx2"/>
          </a:solidFill>
          <a:latin typeface="Calibri" pitchFamily="34" charset="0"/>
        </a:defRPr>
      </a:lvl9pPr>
    </p:titleStyle>
    <p:bodyStyle>
      <a:lvl1pPr algn="l" rtl="0" eaLnBrk="0" fontAlgn="base" hangingPunct="0">
        <a:spcBef>
          <a:spcPct val="20000"/>
        </a:spcBef>
        <a:spcAft>
          <a:spcPct val="0"/>
        </a:spcAft>
        <a:defRPr>
          <a:solidFill>
            <a:schemeClr val="tx1"/>
          </a:solidFill>
          <a:latin typeface="+mn-lt"/>
          <a:ea typeface="+mn-ea"/>
          <a:cs typeface="+mn-cs"/>
        </a:defRPr>
      </a:lvl1pPr>
      <a:lvl2pPr marL="457200" algn="l" rtl="0" eaLnBrk="0" fontAlgn="base" hangingPunct="0">
        <a:spcBef>
          <a:spcPct val="20000"/>
        </a:spcBef>
        <a:spcAft>
          <a:spcPct val="0"/>
        </a:spcAft>
        <a:defRPr>
          <a:solidFill>
            <a:schemeClr val="tx1"/>
          </a:solidFill>
          <a:latin typeface="+mn-lt"/>
          <a:ea typeface="+mn-ea"/>
          <a:cs typeface="+mn-cs"/>
        </a:defRPr>
      </a:lvl2pPr>
      <a:lvl3pPr marL="914400" algn="l" rtl="0" eaLnBrk="0" fontAlgn="base" hangingPunct="0">
        <a:spcBef>
          <a:spcPct val="20000"/>
        </a:spcBef>
        <a:spcAft>
          <a:spcPct val="0"/>
        </a:spcAft>
        <a:defRPr>
          <a:solidFill>
            <a:schemeClr val="tx1"/>
          </a:solidFill>
          <a:latin typeface="+mn-lt"/>
          <a:ea typeface="+mn-ea"/>
          <a:cs typeface="+mn-cs"/>
        </a:defRPr>
      </a:lvl3pPr>
      <a:lvl4pPr marL="1371600" algn="l" rtl="0" eaLnBrk="0" fontAlgn="base" hangingPunct="0">
        <a:spcBef>
          <a:spcPct val="20000"/>
        </a:spcBef>
        <a:spcAft>
          <a:spcPct val="0"/>
        </a:spcAft>
        <a:defRPr>
          <a:solidFill>
            <a:schemeClr val="tx1"/>
          </a:solidFill>
          <a:latin typeface="+mn-lt"/>
          <a:ea typeface="+mn-ea"/>
          <a:cs typeface="+mn-cs"/>
        </a:defRPr>
      </a:lvl4pPr>
      <a:lvl5pPr marL="1828800" algn="l" rtl="0" eaLnBrk="0" fontAlgn="base" hangingPunct="0">
        <a:spcBef>
          <a:spcPct val="20000"/>
        </a:spcBef>
        <a:spcAft>
          <a:spcPct val="0"/>
        </a:spcAft>
        <a:defRPr>
          <a:solidFill>
            <a:schemeClr val="tx1"/>
          </a:solidFill>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Holder 2"/>
          <p:cNvSpPr>
            <a:spLocks noGrp="1"/>
          </p:cNvSpPr>
          <p:nvPr>
            <p:ph type="title"/>
          </p:nvPr>
        </p:nvSpPr>
        <p:spPr bwMode="auto">
          <a:xfrm>
            <a:off x="515938" y="309563"/>
            <a:ext cx="811212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endParaRPr lang="en-US" altLang="en-US"/>
          </a:p>
        </p:txBody>
      </p:sp>
      <p:sp>
        <p:nvSpPr>
          <p:cNvPr id="3075" name="Holder 3"/>
          <p:cNvSpPr>
            <a:spLocks noGrp="1"/>
          </p:cNvSpPr>
          <p:nvPr>
            <p:ph type="body" idx="1"/>
          </p:nvPr>
        </p:nvSpPr>
        <p:spPr bwMode="auto">
          <a:xfrm>
            <a:off x="949325" y="1511300"/>
            <a:ext cx="72453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endParaRPr lang="en-US" altLang="en-US"/>
          </a:p>
        </p:txBody>
      </p:sp>
      <p:sp>
        <p:nvSpPr>
          <p:cNvPr id="4" name="Holder 4"/>
          <p:cNvSpPr>
            <a:spLocks noGrp="1"/>
          </p:cNvSpPr>
          <p:nvPr>
            <p:ph type="ftr" sz="quarter" idx="5"/>
          </p:nvPr>
        </p:nvSpPr>
        <p:spPr>
          <a:xfrm>
            <a:off x="3108325" y="6378575"/>
            <a:ext cx="2927350" cy="276225"/>
          </a:xfrm>
          <a:prstGeom prst="rect">
            <a:avLst/>
          </a:prstGeom>
        </p:spPr>
        <p:txBody>
          <a:bodyPr wrap="square" lIns="0" tIns="0" rIns="0" bIns="0">
            <a:spAutoFit/>
          </a:bodyPr>
          <a:lstStyle>
            <a:lvl1pPr algn="ctr" fontAlgn="auto">
              <a:spcBef>
                <a:spcPts val="0"/>
              </a:spcBef>
              <a:spcAft>
                <a:spcPts val="0"/>
              </a:spcAft>
              <a:defRPr>
                <a:solidFill>
                  <a:prstClr val="black">
                    <a:tint val="75000"/>
                  </a:prstClr>
                </a:solidFill>
                <a:latin typeface="Calibri"/>
                <a:cs typeface="+mn-cs"/>
              </a:defRPr>
            </a:lvl1pPr>
          </a:lstStyle>
          <a:p>
            <a:pPr>
              <a:defRPr/>
            </a:pPr>
            <a:endParaRPr/>
          </a:p>
        </p:txBody>
      </p:sp>
      <p:sp>
        <p:nvSpPr>
          <p:cNvPr id="5" name="Holder 5"/>
          <p:cNvSpPr>
            <a:spLocks noGrp="1"/>
          </p:cNvSpPr>
          <p:nvPr>
            <p:ph type="dt" sz="half" idx="6"/>
          </p:nvPr>
        </p:nvSpPr>
        <p:spPr>
          <a:xfrm>
            <a:off x="457200" y="6378575"/>
            <a:ext cx="2103438" cy="276225"/>
          </a:xfrm>
          <a:prstGeom prst="rect">
            <a:avLst/>
          </a:prstGeom>
        </p:spPr>
        <p:txBody>
          <a:bodyPr wrap="square" lIns="0" tIns="0" rIns="0" bIns="0">
            <a:spAutoFit/>
          </a:bodyPr>
          <a:lstStyle>
            <a:lvl1pPr algn="l" fontAlgn="auto">
              <a:spcBef>
                <a:spcPts val="0"/>
              </a:spcBef>
              <a:spcAft>
                <a:spcPts val="0"/>
              </a:spcAft>
              <a:defRPr>
                <a:solidFill>
                  <a:prstClr val="black">
                    <a:tint val="75000"/>
                  </a:prstClr>
                </a:solidFill>
                <a:latin typeface="Calibri"/>
                <a:cs typeface="+mn-cs"/>
              </a:defRPr>
            </a:lvl1pPr>
          </a:lstStyle>
          <a:p>
            <a:pPr>
              <a:defRPr/>
            </a:pPr>
            <a:fld id="{015FA721-5612-4CD2-B65D-4900A02CD1EE}" type="datetime1">
              <a:rPr lang="en-US" smtClean="0"/>
              <a:t>9/17/2019</a:t>
            </a:fld>
            <a:endParaRPr lang="en-US"/>
          </a:p>
        </p:txBody>
      </p:sp>
      <p:sp>
        <p:nvSpPr>
          <p:cNvPr id="6" name="Holder 6"/>
          <p:cNvSpPr>
            <a:spLocks noGrp="1"/>
          </p:cNvSpPr>
          <p:nvPr>
            <p:ph type="sldNum" sz="quarter" idx="7"/>
          </p:nvPr>
        </p:nvSpPr>
        <p:spPr>
          <a:xfrm>
            <a:off x="6583363" y="6378575"/>
            <a:ext cx="2103437" cy="276225"/>
          </a:xfrm>
          <a:prstGeom prst="rect">
            <a:avLst/>
          </a:prstGeom>
        </p:spPr>
        <p:txBody>
          <a:bodyPr wrap="square" lIns="0" tIns="0" rIns="0" bIns="0">
            <a:spAutoFit/>
          </a:bodyPr>
          <a:lstStyle>
            <a:lvl1pPr algn="r" fontAlgn="auto">
              <a:spcBef>
                <a:spcPts val="0"/>
              </a:spcBef>
              <a:spcAft>
                <a:spcPts val="0"/>
              </a:spcAft>
              <a:defRPr>
                <a:solidFill>
                  <a:prstClr val="black">
                    <a:tint val="75000"/>
                  </a:prstClr>
                </a:solidFill>
                <a:latin typeface="Calibri"/>
                <a:cs typeface="+mn-cs"/>
              </a:defRPr>
            </a:lvl1pPr>
          </a:lstStyle>
          <a:p>
            <a:pPr>
              <a:defRPr/>
            </a:pPr>
            <a:fld id="{E45B0F8F-1BCE-4C65-B49C-51480930F52F}" type="slidenum">
              <a:rPr/>
              <a:pPr>
                <a:defRPr/>
              </a:pPr>
              <a:t>‹#›</a:t>
            </a:fld>
            <a:endParaRPr/>
          </a:p>
        </p:txBody>
      </p:sp>
    </p:spTree>
  </p:cSld>
  <p:clrMap bg1="lt1" tx1="dk1" bg2="lt2" tx2="dk2" accent1="accent1" accent2="accent2" accent3="accent3" accent4="accent4" accent5="accent5" accent6="accent6" hlink="hlink" folHlink="folHlink"/>
  <p:sldLayoutIdLst>
    <p:sldLayoutId id="2147483991" r:id="rId1"/>
    <p:sldLayoutId id="2147483992" r:id="rId2"/>
    <p:sldLayoutId id="2147483993" r:id="rId3"/>
    <p:sldLayoutId id="2147483994" r:id="rId4"/>
    <p:sldLayoutId id="2147483995" r:id="rId5"/>
  </p:sldLayoutIdLst>
  <p:hf hdr="0" ftr="0" dt="0"/>
  <p:txStyles>
    <p:titleStyle>
      <a:lvl1pPr algn="ctr" rtl="0" eaLnBrk="0" fontAlgn="base" hangingPunct="0">
        <a:spcBef>
          <a:spcPct val="0"/>
        </a:spcBef>
        <a:spcAft>
          <a:spcPct val="0"/>
        </a:spcAft>
        <a:defRPr>
          <a:solidFill>
            <a:schemeClr val="tx2"/>
          </a:solidFill>
          <a:latin typeface="+mj-lt"/>
          <a:ea typeface="+mj-ea"/>
          <a:cs typeface="+mj-cs"/>
        </a:defRPr>
      </a:lvl1pPr>
      <a:lvl2pPr algn="ctr" rtl="0" eaLnBrk="0" fontAlgn="base" hangingPunct="0">
        <a:spcBef>
          <a:spcPct val="0"/>
        </a:spcBef>
        <a:spcAft>
          <a:spcPct val="0"/>
        </a:spcAft>
        <a:defRPr>
          <a:solidFill>
            <a:schemeClr val="tx2"/>
          </a:solidFill>
          <a:latin typeface="Calibri" pitchFamily="34" charset="0"/>
        </a:defRPr>
      </a:lvl2pPr>
      <a:lvl3pPr algn="ctr" rtl="0" eaLnBrk="0" fontAlgn="base" hangingPunct="0">
        <a:spcBef>
          <a:spcPct val="0"/>
        </a:spcBef>
        <a:spcAft>
          <a:spcPct val="0"/>
        </a:spcAft>
        <a:defRPr>
          <a:solidFill>
            <a:schemeClr val="tx2"/>
          </a:solidFill>
          <a:latin typeface="Calibri" pitchFamily="34" charset="0"/>
        </a:defRPr>
      </a:lvl3pPr>
      <a:lvl4pPr algn="ctr" rtl="0" eaLnBrk="0" fontAlgn="base" hangingPunct="0">
        <a:spcBef>
          <a:spcPct val="0"/>
        </a:spcBef>
        <a:spcAft>
          <a:spcPct val="0"/>
        </a:spcAft>
        <a:defRPr>
          <a:solidFill>
            <a:schemeClr val="tx2"/>
          </a:solidFill>
          <a:latin typeface="Calibri" pitchFamily="34" charset="0"/>
        </a:defRPr>
      </a:lvl4pPr>
      <a:lvl5pPr algn="ctr" rtl="0" eaLnBrk="0" fontAlgn="base" hangingPunct="0">
        <a:spcBef>
          <a:spcPct val="0"/>
        </a:spcBef>
        <a:spcAft>
          <a:spcPct val="0"/>
        </a:spcAft>
        <a:defRPr>
          <a:solidFill>
            <a:schemeClr val="tx2"/>
          </a:solidFill>
          <a:latin typeface="Calibri" pitchFamily="34" charset="0"/>
        </a:defRPr>
      </a:lvl5pPr>
      <a:lvl6pPr marL="457200" algn="ctr" rtl="0" eaLnBrk="0" fontAlgn="base" hangingPunct="0">
        <a:spcBef>
          <a:spcPct val="0"/>
        </a:spcBef>
        <a:spcAft>
          <a:spcPct val="0"/>
        </a:spcAft>
        <a:defRPr>
          <a:solidFill>
            <a:schemeClr val="tx2"/>
          </a:solidFill>
          <a:latin typeface="Calibri" pitchFamily="34" charset="0"/>
        </a:defRPr>
      </a:lvl6pPr>
      <a:lvl7pPr marL="914400" algn="ctr" rtl="0" eaLnBrk="0" fontAlgn="base" hangingPunct="0">
        <a:spcBef>
          <a:spcPct val="0"/>
        </a:spcBef>
        <a:spcAft>
          <a:spcPct val="0"/>
        </a:spcAft>
        <a:defRPr>
          <a:solidFill>
            <a:schemeClr val="tx2"/>
          </a:solidFill>
          <a:latin typeface="Calibri" pitchFamily="34" charset="0"/>
        </a:defRPr>
      </a:lvl7pPr>
      <a:lvl8pPr marL="1371600" algn="ctr" rtl="0" eaLnBrk="0" fontAlgn="base" hangingPunct="0">
        <a:spcBef>
          <a:spcPct val="0"/>
        </a:spcBef>
        <a:spcAft>
          <a:spcPct val="0"/>
        </a:spcAft>
        <a:defRPr>
          <a:solidFill>
            <a:schemeClr val="tx2"/>
          </a:solidFill>
          <a:latin typeface="Calibri" pitchFamily="34" charset="0"/>
        </a:defRPr>
      </a:lvl8pPr>
      <a:lvl9pPr marL="1828800" algn="ctr" rtl="0" eaLnBrk="0" fontAlgn="base" hangingPunct="0">
        <a:spcBef>
          <a:spcPct val="0"/>
        </a:spcBef>
        <a:spcAft>
          <a:spcPct val="0"/>
        </a:spcAft>
        <a:defRPr>
          <a:solidFill>
            <a:schemeClr val="tx2"/>
          </a:solidFill>
          <a:latin typeface="Calibri" pitchFamily="34" charset="0"/>
        </a:defRPr>
      </a:lvl9pPr>
    </p:titleStyle>
    <p:bodyStyle>
      <a:lvl1pPr algn="l" rtl="0" eaLnBrk="0" fontAlgn="base" hangingPunct="0">
        <a:spcBef>
          <a:spcPct val="20000"/>
        </a:spcBef>
        <a:spcAft>
          <a:spcPct val="0"/>
        </a:spcAft>
        <a:defRPr>
          <a:solidFill>
            <a:schemeClr val="tx1"/>
          </a:solidFill>
          <a:latin typeface="+mn-lt"/>
          <a:ea typeface="+mn-ea"/>
          <a:cs typeface="+mn-cs"/>
        </a:defRPr>
      </a:lvl1pPr>
      <a:lvl2pPr marL="457200" algn="l" rtl="0" eaLnBrk="0" fontAlgn="base" hangingPunct="0">
        <a:spcBef>
          <a:spcPct val="20000"/>
        </a:spcBef>
        <a:spcAft>
          <a:spcPct val="0"/>
        </a:spcAft>
        <a:defRPr>
          <a:solidFill>
            <a:schemeClr val="tx1"/>
          </a:solidFill>
          <a:latin typeface="+mn-lt"/>
          <a:ea typeface="+mn-ea"/>
          <a:cs typeface="+mn-cs"/>
        </a:defRPr>
      </a:lvl2pPr>
      <a:lvl3pPr marL="914400" algn="l" rtl="0" eaLnBrk="0" fontAlgn="base" hangingPunct="0">
        <a:spcBef>
          <a:spcPct val="20000"/>
        </a:spcBef>
        <a:spcAft>
          <a:spcPct val="0"/>
        </a:spcAft>
        <a:defRPr>
          <a:solidFill>
            <a:schemeClr val="tx1"/>
          </a:solidFill>
          <a:latin typeface="+mn-lt"/>
          <a:ea typeface="+mn-ea"/>
          <a:cs typeface="+mn-cs"/>
        </a:defRPr>
      </a:lvl3pPr>
      <a:lvl4pPr marL="1371600" algn="l" rtl="0" eaLnBrk="0" fontAlgn="base" hangingPunct="0">
        <a:spcBef>
          <a:spcPct val="20000"/>
        </a:spcBef>
        <a:spcAft>
          <a:spcPct val="0"/>
        </a:spcAft>
        <a:defRPr>
          <a:solidFill>
            <a:schemeClr val="tx1"/>
          </a:solidFill>
          <a:latin typeface="+mn-lt"/>
          <a:ea typeface="+mn-ea"/>
          <a:cs typeface="+mn-cs"/>
        </a:defRPr>
      </a:lvl4pPr>
      <a:lvl5pPr marL="1828800" algn="l" rtl="0" eaLnBrk="0" fontAlgn="base" hangingPunct="0">
        <a:spcBef>
          <a:spcPct val="20000"/>
        </a:spcBef>
        <a:spcAft>
          <a:spcPct val="0"/>
        </a:spcAft>
        <a:defRPr>
          <a:solidFill>
            <a:schemeClr val="tx1"/>
          </a:solidFill>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63BA6B5D-E4FD-4FB5-A65B-3AD955961321}" type="datetime1">
              <a:rPr lang="en-US" smtClean="0">
                <a:solidFill>
                  <a:prstClr val="black">
                    <a:tint val="75000"/>
                  </a:prstClr>
                </a:solidFill>
                <a:latin typeface="Times New Roman"/>
              </a:rPr>
              <a:pPr fontAlgn="auto">
                <a:spcBef>
                  <a:spcPts val="0"/>
                </a:spcBef>
                <a:spcAft>
                  <a:spcPts val="0"/>
                </a:spcAft>
              </a:pPr>
              <a:t>9/17/2019</a:t>
            </a:fld>
            <a:endParaRPr lang="en-US">
              <a:solidFill>
                <a:prstClr val="black">
                  <a:tint val="75000"/>
                </a:prstClr>
              </a:solidFill>
              <a:latin typeface="Times New Roman"/>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r>
              <a:rPr lang="en-US">
                <a:solidFill>
                  <a:prstClr val="black">
                    <a:tint val="75000"/>
                  </a:prstClr>
                </a:solidFill>
                <a:latin typeface="Times New Roman"/>
              </a:rPr>
              <a:t>CISC 4631: Data Mining  Fall 2010</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893A9136-4E8E-4D87-A7F7-4981FC07A7C9}" type="slidenum">
              <a:rPr lang="en-US" smtClean="0">
                <a:solidFill>
                  <a:prstClr val="black">
                    <a:tint val="75000"/>
                  </a:prstClr>
                </a:solidFill>
                <a:latin typeface="Times New Roman"/>
              </a:rPr>
              <a:pPr fontAlgn="auto">
                <a:spcBef>
                  <a:spcPts val="0"/>
                </a:spcBef>
                <a:spcAft>
                  <a:spcPts val="0"/>
                </a:spcAft>
              </a:pPr>
              <a:t>‹#›</a:t>
            </a:fld>
            <a:endParaRPr lang="en-US">
              <a:solidFill>
                <a:prstClr val="black">
                  <a:tint val="75000"/>
                </a:prstClr>
              </a:solidFill>
              <a:latin typeface="Times New Roman"/>
            </a:endParaRPr>
          </a:p>
        </p:txBody>
      </p:sp>
    </p:spTree>
    <p:extLst>
      <p:ext uri="{BB962C8B-B14F-4D97-AF65-F5344CB8AC3E}">
        <p14:creationId xmlns:p14="http://schemas.microsoft.com/office/powerpoint/2010/main" val="1632486404"/>
      </p:ext>
    </p:extLst>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BA6B5D-E4FD-4FB5-A65B-3AD955961321}" type="datetime1">
              <a:rPr lang="en-US" smtClean="0"/>
              <a:t>9/17/2019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CISC 4631: Data Mining  Fall 2010</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3A9136-4E8E-4D87-A7F7-4981FC07A7C9}" type="slidenum">
              <a:rPr lang="en-US" smtClean="0"/>
              <a:pPr/>
              <a:t>‹#›</a:t>
            </a:fld>
            <a:endParaRPr lang="en-US"/>
          </a:p>
        </p:txBody>
      </p:sp>
    </p:spTree>
    <p:extLst>
      <p:ext uri="{BB962C8B-B14F-4D97-AF65-F5344CB8AC3E}">
        <p14:creationId xmlns:p14="http://schemas.microsoft.com/office/powerpoint/2010/main" val="263190803"/>
      </p:ext>
    </p:extLst>
  </p:cSld>
  <p:clrMap bg1="lt1" tx1="dk1" bg2="lt2" tx2="dk2" accent1="accent1" accent2="accent2" accent3="accent3" accent4="accent4" accent5="accent5" accent6="accent6" hlink="hlink" folHlink="folHlink"/>
  <p:sldLayoutIdLst>
    <p:sldLayoutId id="2147484038" r:id="rId1"/>
    <p:sldLayoutId id="2147484039" r:id="rId2"/>
    <p:sldLayoutId id="2147484040" r:id="rId3"/>
    <p:sldLayoutId id="2147484041" r:id="rId4"/>
    <p:sldLayoutId id="2147484042" r:id="rId5"/>
    <p:sldLayoutId id="2147484043" r:id="rId6"/>
    <p:sldLayoutId id="2147484044" r:id="rId7"/>
    <p:sldLayoutId id="2147484045" r:id="rId8"/>
    <p:sldLayoutId id="2147484046" r:id="rId9"/>
    <p:sldLayoutId id="2147484047" r:id="rId10"/>
    <p:sldLayoutId id="2147484048"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2"/>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D7428B1A-88AB-4572-91DE-7EFBF34FFCAC}" type="datetime1">
              <a:rPr lang="en-US" smtClean="0"/>
              <a:t>9/17/2019</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A7930EC2-2991-4345-BFD4-0432A11A0C04}" type="slidenum">
              <a:rPr lang="en-US"/>
              <a:pPr>
                <a:defRPr/>
              </a:pPr>
              <a:t>‹#›</a:t>
            </a:fld>
            <a:endParaRPr lang="en-US"/>
          </a:p>
        </p:txBody>
      </p:sp>
    </p:spTree>
    <p:extLst>
      <p:ext uri="{BB962C8B-B14F-4D97-AF65-F5344CB8AC3E}">
        <p14:creationId xmlns:p14="http://schemas.microsoft.com/office/powerpoint/2010/main" val="929611261"/>
      </p:ext>
    </p:extLst>
  </p:cSld>
  <p:clrMap bg1="lt1" tx1="dk1" bg2="lt2" tx2="dk2" accent1="accent1" accent2="accent2" accent3="accent3" accent4="accent4" accent5="accent5" accent6="accent6" hlink="hlink" folHlink="folHlink"/>
  <p:sldLayoutIdLst>
    <p:sldLayoutId id="2147484050" r:id="rId1"/>
    <p:sldLayoutId id="2147484051" r:id="rId2"/>
    <p:sldLayoutId id="2147484052" r:id="rId3"/>
    <p:sldLayoutId id="2147484053" r:id="rId4"/>
    <p:sldLayoutId id="2147484054" r:id="rId5"/>
    <p:sldLayoutId id="2147484055" r:id="rId6"/>
    <p:sldLayoutId id="2147484056" r:id="rId7"/>
    <p:sldLayoutId id="2147484057" r:id="rId8"/>
    <p:sldLayoutId id="2147484058" r:id="rId9"/>
    <p:sldLayoutId id="2147484059" r:id="rId10"/>
    <p:sldLayoutId id="2147484060" r:id="rId11"/>
    <p:sldLayoutId id="2147484061" r:id="rId12"/>
    <p:sldLayoutId id="2147484062" r:id="rId13"/>
  </p:sldLayoutIdLst>
  <p:hf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Arial" pitchFamily="34" charset="0"/>
        </a:defRPr>
      </a:lvl2pPr>
      <a:lvl3pPr algn="ctr" rtl="0" fontAlgn="base">
        <a:spcBef>
          <a:spcPct val="0"/>
        </a:spcBef>
        <a:spcAft>
          <a:spcPct val="0"/>
        </a:spcAft>
        <a:defRPr sz="4400">
          <a:solidFill>
            <a:schemeClr val="tx1"/>
          </a:solidFill>
          <a:latin typeface="Arial" pitchFamily="34" charset="0"/>
        </a:defRPr>
      </a:lvl3pPr>
      <a:lvl4pPr algn="ctr" rtl="0" fontAlgn="base">
        <a:spcBef>
          <a:spcPct val="0"/>
        </a:spcBef>
        <a:spcAft>
          <a:spcPct val="0"/>
        </a:spcAft>
        <a:defRPr sz="4400">
          <a:solidFill>
            <a:schemeClr val="tx1"/>
          </a:solidFill>
          <a:latin typeface="Arial" pitchFamily="34" charset="0"/>
        </a:defRPr>
      </a:lvl4pPr>
      <a:lvl5pPr algn="ctr" rtl="0" fontAlgn="base">
        <a:spcBef>
          <a:spcPct val="0"/>
        </a:spcBef>
        <a:spcAft>
          <a:spcPct val="0"/>
        </a:spcAft>
        <a:defRPr sz="4400">
          <a:solidFill>
            <a:schemeClr val="tx1"/>
          </a:solidFill>
          <a:latin typeface="Arial" pitchFamily="34" charset="0"/>
        </a:defRPr>
      </a:lvl5pPr>
      <a:lvl6pPr marL="457200" algn="ctr" rtl="0" fontAlgn="base">
        <a:spcBef>
          <a:spcPct val="0"/>
        </a:spcBef>
        <a:spcAft>
          <a:spcPct val="0"/>
        </a:spcAft>
        <a:defRPr sz="4400">
          <a:solidFill>
            <a:schemeClr val="tx1"/>
          </a:solidFill>
          <a:latin typeface="Arial" pitchFamily="34" charset="0"/>
        </a:defRPr>
      </a:lvl6pPr>
      <a:lvl7pPr marL="914400" algn="ctr" rtl="0" fontAlgn="base">
        <a:spcBef>
          <a:spcPct val="0"/>
        </a:spcBef>
        <a:spcAft>
          <a:spcPct val="0"/>
        </a:spcAft>
        <a:defRPr sz="4400">
          <a:solidFill>
            <a:schemeClr val="tx1"/>
          </a:solidFill>
          <a:latin typeface="Arial" pitchFamily="34" charset="0"/>
        </a:defRPr>
      </a:lvl7pPr>
      <a:lvl8pPr marL="1371600" algn="ctr" rtl="0" fontAlgn="base">
        <a:spcBef>
          <a:spcPct val="0"/>
        </a:spcBef>
        <a:spcAft>
          <a:spcPct val="0"/>
        </a:spcAft>
        <a:defRPr sz="4400">
          <a:solidFill>
            <a:schemeClr val="tx1"/>
          </a:solidFill>
          <a:latin typeface="Arial" pitchFamily="34" charset="0"/>
        </a:defRPr>
      </a:lvl8pPr>
      <a:lvl9pPr marL="1828800" algn="ctr" rtl="0" fontAlgn="base">
        <a:spcBef>
          <a:spcPct val="0"/>
        </a:spcBef>
        <a:spcAft>
          <a:spcPct val="0"/>
        </a:spcAft>
        <a:defRPr sz="4400">
          <a:solidFill>
            <a:schemeClr val="tx1"/>
          </a:solidFill>
          <a:latin typeface="Arial" pitchFamily="34" charset="0"/>
        </a:defRPr>
      </a:lvl9pPr>
    </p:titleStyle>
    <p:bodyStyle>
      <a:lvl1pPr marL="342900" indent="-342900" algn="l"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8.png"/><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1.png"/><Relationship Id="rId5" Type="http://schemas.openxmlformats.org/officeDocument/2006/relationships/oleObject" Target="../embeddings/oleObject2.bin"/><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12.png"/><Relationship Id="rId4" Type="http://schemas.openxmlformats.org/officeDocument/2006/relationships/oleObject" Target="../embeddings/oleObject3.bin"/></Relationships>
</file>

<file path=ppt/slides/_rels/slide15.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1.jpeg"/><Relationship Id="rId3" Type="http://schemas.openxmlformats.org/officeDocument/2006/relationships/image" Target="../media/image13.jpeg"/><Relationship Id="rId7" Type="http://schemas.openxmlformats.org/officeDocument/2006/relationships/image" Target="../media/image17.png"/><Relationship Id="rId12" Type="http://schemas.openxmlformats.org/officeDocument/2006/relationships/hyperlink" Target="http://buzz.ifas.ufl.edu/091dmj.jpg" TargetMode="External"/><Relationship Id="rId2" Type="http://schemas.openxmlformats.org/officeDocument/2006/relationships/notesSlide" Target="../notesSlides/notesSlide12.xml"/><Relationship Id="rId16"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16.png"/><Relationship Id="rId11" Type="http://schemas.openxmlformats.org/officeDocument/2006/relationships/image" Target="../media/image20.jpeg"/><Relationship Id="rId5" Type="http://schemas.openxmlformats.org/officeDocument/2006/relationships/image" Target="../media/image15.png"/><Relationship Id="rId15" Type="http://schemas.openxmlformats.org/officeDocument/2006/relationships/image" Target="../media/image23.jpeg"/><Relationship Id="rId10" Type="http://schemas.openxmlformats.org/officeDocument/2006/relationships/hyperlink" Target="http://buzz.ifas.ufl.edu/258dj.jpg" TargetMode="External"/><Relationship Id="rId4" Type="http://schemas.openxmlformats.org/officeDocument/2006/relationships/image" Target="../media/image14.jpeg"/><Relationship Id="rId9" Type="http://schemas.openxmlformats.org/officeDocument/2006/relationships/image" Target="../media/image19.jpeg"/><Relationship Id="rId14" Type="http://schemas.openxmlformats.org/officeDocument/2006/relationships/image" Target="../media/image22.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25.png"/><Relationship Id="rId4" Type="http://schemas.openxmlformats.org/officeDocument/2006/relationships/oleObject" Target="../embeddings/oleObject4.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image" Target="../media/image29.jpeg"/><Relationship Id="rId13" Type="http://schemas.openxmlformats.org/officeDocument/2006/relationships/image" Target="../media/image32.jpeg"/><Relationship Id="rId3" Type="http://schemas.openxmlformats.org/officeDocument/2006/relationships/image" Target="../media/image26.jpeg"/><Relationship Id="rId7" Type="http://schemas.openxmlformats.org/officeDocument/2006/relationships/image" Target="../media/image17.png"/><Relationship Id="rId12" Type="http://schemas.openxmlformats.org/officeDocument/2006/relationships/image" Target="../media/image31.jpe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28.png"/><Relationship Id="rId11" Type="http://schemas.openxmlformats.org/officeDocument/2006/relationships/hyperlink" Target="http://buzz.ifas.ufl.edu/091dmj.jpg" TargetMode="External"/><Relationship Id="rId5" Type="http://schemas.openxmlformats.org/officeDocument/2006/relationships/image" Target="../media/image15.png"/><Relationship Id="rId15" Type="http://schemas.openxmlformats.org/officeDocument/2006/relationships/image" Target="../media/image34.png"/><Relationship Id="rId10" Type="http://schemas.openxmlformats.org/officeDocument/2006/relationships/image" Target="../media/image30.jpeg"/><Relationship Id="rId4" Type="http://schemas.openxmlformats.org/officeDocument/2006/relationships/image" Target="../media/image27.jpeg"/><Relationship Id="rId9" Type="http://schemas.openxmlformats.org/officeDocument/2006/relationships/hyperlink" Target="http://buzz.ifas.ufl.edu/258dj.jpg" TargetMode="External"/><Relationship Id="rId14" Type="http://schemas.openxmlformats.org/officeDocument/2006/relationships/image" Target="../media/image33.jpeg"/></Relationships>
</file>

<file path=ppt/slides/_rels/slide19.xml.rels><?xml version="1.0" encoding="UTF-8" standalone="yes"?>
<Relationships xmlns="http://schemas.openxmlformats.org/package/2006/relationships"><Relationship Id="rId8" Type="http://schemas.openxmlformats.org/officeDocument/2006/relationships/image" Target="../media/image29.jpeg"/><Relationship Id="rId13" Type="http://schemas.openxmlformats.org/officeDocument/2006/relationships/image" Target="../media/image32.jpeg"/><Relationship Id="rId3" Type="http://schemas.openxmlformats.org/officeDocument/2006/relationships/image" Target="../media/image26.jpeg"/><Relationship Id="rId7" Type="http://schemas.openxmlformats.org/officeDocument/2006/relationships/image" Target="../media/image17.png"/><Relationship Id="rId12" Type="http://schemas.openxmlformats.org/officeDocument/2006/relationships/image" Target="../media/image31.jpe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28.png"/><Relationship Id="rId11" Type="http://schemas.openxmlformats.org/officeDocument/2006/relationships/hyperlink" Target="http://buzz.ifas.ufl.edu/091dmj.jpg" TargetMode="External"/><Relationship Id="rId5" Type="http://schemas.openxmlformats.org/officeDocument/2006/relationships/image" Target="../media/image15.png"/><Relationship Id="rId15" Type="http://schemas.openxmlformats.org/officeDocument/2006/relationships/image" Target="../media/image34.png"/><Relationship Id="rId10" Type="http://schemas.openxmlformats.org/officeDocument/2006/relationships/image" Target="../media/image30.jpeg"/><Relationship Id="rId4" Type="http://schemas.openxmlformats.org/officeDocument/2006/relationships/image" Target="../media/image27.jpeg"/><Relationship Id="rId9" Type="http://schemas.openxmlformats.org/officeDocument/2006/relationships/hyperlink" Target="http://buzz.ifas.ufl.edu/258dj.jpg" TargetMode="External"/><Relationship Id="rId14" Type="http://schemas.openxmlformats.org/officeDocument/2006/relationships/image" Target="../media/image3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34.png"/><Relationship Id="rId5" Type="http://schemas.openxmlformats.org/officeDocument/2006/relationships/image" Target="../media/image36.png"/><Relationship Id="rId4" Type="http://schemas.openxmlformats.org/officeDocument/2006/relationships/oleObject" Target="../embeddings/oleObject5.bin"/></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2.xml"/><Relationship Id="rId1" Type="http://schemas.openxmlformats.org/officeDocument/2006/relationships/vmlDrawing" Target="../drawings/vmlDrawing6.vml"/><Relationship Id="rId6" Type="http://schemas.openxmlformats.org/officeDocument/2006/relationships/image" Target="../media/image42.png"/><Relationship Id="rId5" Type="http://schemas.openxmlformats.org/officeDocument/2006/relationships/image" Target="../media/image41.wmf"/><Relationship Id="rId4" Type="http://schemas.openxmlformats.org/officeDocument/2006/relationships/oleObject" Target="../embeddings/oleObject6.bin"/></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3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5.png"/><Relationship Id="rId7" Type="http://schemas.openxmlformats.org/officeDocument/2006/relationships/image" Target="../media/image49.png"/><Relationship Id="rId12" Type="http://schemas.openxmlformats.org/officeDocument/2006/relationships/image" Target="../media/image54.png"/><Relationship Id="rId2" Type="http://schemas.openxmlformats.org/officeDocument/2006/relationships/notesSlide" Target="../notesSlides/notesSlide26.xml"/><Relationship Id="rId1" Type="http://schemas.openxmlformats.org/officeDocument/2006/relationships/slideLayout" Target="../slideLayouts/slideLayout13.xml"/><Relationship Id="rId6" Type="http://schemas.openxmlformats.org/officeDocument/2006/relationships/image" Target="../media/image48.png"/><Relationship Id="rId11" Type="http://schemas.openxmlformats.org/officeDocument/2006/relationships/image" Target="../media/image53.png"/><Relationship Id="rId5" Type="http://schemas.openxmlformats.org/officeDocument/2006/relationships/image" Target="../media/image47.png"/><Relationship Id="rId10" Type="http://schemas.openxmlformats.org/officeDocument/2006/relationships/image" Target="../media/image52.png"/><Relationship Id="rId4" Type="http://schemas.openxmlformats.org/officeDocument/2006/relationships/image" Target="../media/image46.png"/><Relationship Id="rId9" Type="http://schemas.openxmlformats.org/officeDocument/2006/relationships/image" Target="../media/image51.png"/></Relationships>
</file>

<file path=ppt/slides/_rels/slide34.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5.png"/><Relationship Id="rId7" Type="http://schemas.openxmlformats.org/officeDocument/2006/relationships/image" Target="../media/image59.png"/><Relationship Id="rId12" Type="http://schemas.openxmlformats.org/officeDocument/2006/relationships/image" Target="../media/image64.png"/><Relationship Id="rId2" Type="http://schemas.openxmlformats.org/officeDocument/2006/relationships/notesSlide" Target="../notesSlides/notesSlide27.xml"/><Relationship Id="rId1" Type="http://schemas.openxmlformats.org/officeDocument/2006/relationships/slideLayout" Target="../slideLayouts/slideLayout14.xml"/><Relationship Id="rId6" Type="http://schemas.openxmlformats.org/officeDocument/2006/relationships/image" Target="../media/image58.png"/><Relationship Id="rId11" Type="http://schemas.openxmlformats.org/officeDocument/2006/relationships/image" Target="../media/image63.png"/><Relationship Id="rId5" Type="http://schemas.openxmlformats.org/officeDocument/2006/relationships/image" Target="../media/image57.png"/><Relationship Id="rId10" Type="http://schemas.openxmlformats.org/officeDocument/2006/relationships/image" Target="../media/image62.png"/><Relationship Id="rId4" Type="http://schemas.openxmlformats.org/officeDocument/2006/relationships/image" Target="../media/image56.png"/><Relationship Id="rId9" Type="http://schemas.openxmlformats.org/officeDocument/2006/relationships/image" Target="../media/image61.png"/></Relationships>
</file>

<file path=ppt/slides/_rels/slide35.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5.png"/><Relationship Id="rId7" Type="http://schemas.openxmlformats.org/officeDocument/2006/relationships/image" Target="../media/image59.png"/><Relationship Id="rId12" Type="http://schemas.openxmlformats.org/officeDocument/2006/relationships/image" Target="../media/image65.png"/><Relationship Id="rId2" Type="http://schemas.openxmlformats.org/officeDocument/2006/relationships/notesSlide" Target="../notesSlides/notesSlide28.xml"/><Relationship Id="rId1" Type="http://schemas.openxmlformats.org/officeDocument/2006/relationships/slideLayout" Target="../slideLayouts/slideLayout14.xml"/><Relationship Id="rId6" Type="http://schemas.openxmlformats.org/officeDocument/2006/relationships/image" Target="../media/image58.png"/><Relationship Id="rId11" Type="http://schemas.openxmlformats.org/officeDocument/2006/relationships/image" Target="../media/image63.png"/><Relationship Id="rId5" Type="http://schemas.openxmlformats.org/officeDocument/2006/relationships/image" Target="../media/image57.png"/><Relationship Id="rId10" Type="http://schemas.openxmlformats.org/officeDocument/2006/relationships/image" Target="../media/image62.png"/><Relationship Id="rId4" Type="http://schemas.openxmlformats.org/officeDocument/2006/relationships/image" Target="../media/image56.png"/><Relationship Id="rId9" Type="http://schemas.openxmlformats.org/officeDocument/2006/relationships/image" Target="../media/image61.png"/></Relationships>
</file>

<file path=ppt/slides/_rels/slide36.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5.png"/><Relationship Id="rId7" Type="http://schemas.openxmlformats.org/officeDocument/2006/relationships/image" Target="../media/image59.png"/><Relationship Id="rId12" Type="http://schemas.openxmlformats.org/officeDocument/2006/relationships/image" Target="../media/image66.png"/><Relationship Id="rId2" Type="http://schemas.openxmlformats.org/officeDocument/2006/relationships/notesSlide" Target="../notesSlides/notesSlide29.xml"/><Relationship Id="rId1" Type="http://schemas.openxmlformats.org/officeDocument/2006/relationships/slideLayout" Target="../slideLayouts/slideLayout14.xml"/><Relationship Id="rId6" Type="http://schemas.openxmlformats.org/officeDocument/2006/relationships/image" Target="../media/image58.png"/><Relationship Id="rId11" Type="http://schemas.openxmlformats.org/officeDocument/2006/relationships/image" Target="../media/image63.png"/><Relationship Id="rId5" Type="http://schemas.openxmlformats.org/officeDocument/2006/relationships/image" Target="../media/image57.png"/><Relationship Id="rId10" Type="http://schemas.openxmlformats.org/officeDocument/2006/relationships/image" Target="../media/image62.png"/><Relationship Id="rId4" Type="http://schemas.openxmlformats.org/officeDocument/2006/relationships/image" Target="../media/image56.png"/><Relationship Id="rId9" Type="http://schemas.openxmlformats.org/officeDocument/2006/relationships/image" Target="../media/image61.png"/></Relationships>
</file>

<file path=ppt/slides/_rels/slide37.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notesSlide" Target="../notesSlides/notesSlide30.xml"/><Relationship Id="rId1" Type="http://schemas.openxmlformats.org/officeDocument/2006/relationships/slideLayout" Target="../slideLayouts/slideLayout7.xml"/><Relationship Id="rId6" Type="http://schemas.openxmlformats.org/officeDocument/2006/relationships/image" Target="../media/image58.png"/><Relationship Id="rId11" Type="http://schemas.openxmlformats.org/officeDocument/2006/relationships/image" Target="../media/image63.png"/><Relationship Id="rId5" Type="http://schemas.openxmlformats.org/officeDocument/2006/relationships/image" Target="../media/image57.png"/><Relationship Id="rId10" Type="http://schemas.openxmlformats.org/officeDocument/2006/relationships/image" Target="../media/image62.png"/><Relationship Id="rId4" Type="http://schemas.openxmlformats.org/officeDocument/2006/relationships/image" Target="../media/image56.png"/><Relationship Id="rId9" Type="http://schemas.openxmlformats.org/officeDocument/2006/relationships/image" Target="../media/image61.png"/></Relationships>
</file>

<file path=ppt/slides/_rels/slide3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31.xml"/><Relationship Id="rId1" Type="http://schemas.openxmlformats.org/officeDocument/2006/relationships/slideLayout" Target="../slideLayouts/slideLayout7.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68.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homes.cs.washington.edu/~pedrod/papers/cacm12.pdf"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 Id="rId5" Type="http://schemas.openxmlformats.org/officeDocument/2006/relationships/image" Target="../media/image75.png"/><Relationship Id="rId4" Type="http://schemas.openxmlformats.org/officeDocument/2006/relationships/image" Target="../media/image74.png"/></Relationships>
</file>

<file path=ppt/slides/_rels/slide45.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 Id="rId5" Type="http://schemas.openxmlformats.org/officeDocument/2006/relationships/image" Target="../media/image79.png"/><Relationship Id="rId4" Type="http://schemas.openxmlformats.org/officeDocument/2006/relationships/image" Target="../media/image78.png"/></Relationships>
</file>

<file path=ppt/slides/_rels/slide46.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emf"/><Relationship Id="rId1" Type="http://schemas.openxmlformats.org/officeDocument/2006/relationships/slideLayout" Target="../slideLayouts/slideLayout2.xml"/><Relationship Id="rId4" Type="http://schemas.openxmlformats.org/officeDocument/2006/relationships/image" Target="../media/image82.png"/></Relationships>
</file>

<file path=ppt/slides/_rels/slide47.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52.xml"/></Relationships>
</file>

<file path=ppt/slides/_rels/slide55.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hyperlink" Target="https://en.wikipedia.org/wiki/Test_set" TargetMode="External"/><Relationship Id="rId2" Type="http://schemas.openxmlformats.org/officeDocument/2006/relationships/hyperlink" Target="https://en.wikipedia.org/wiki/Overfitting"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60.xml.rels><?xml version="1.0" encoding="UTF-8" standalone="yes"?>
<Relationships xmlns="http://schemas.openxmlformats.org/package/2006/relationships"><Relationship Id="rId3" Type="http://schemas.openxmlformats.org/officeDocument/2006/relationships/image" Target="../media/image86.wmf"/><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image" Target="../media/image87.wmf"/></Relationships>
</file>

<file path=ppt/slides/_rels/slide61.xml.rels><?xml version="1.0" encoding="UTF-8" standalone="yes"?>
<Relationships xmlns="http://schemas.openxmlformats.org/package/2006/relationships"><Relationship Id="rId3" Type="http://schemas.openxmlformats.org/officeDocument/2006/relationships/image" Target="../media/image87.wmf"/><Relationship Id="rId2" Type="http://schemas.openxmlformats.org/officeDocument/2006/relationships/notesSlide" Target="../notesSlides/notesSlide35.xml"/><Relationship Id="rId1" Type="http://schemas.openxmlformats.org/officeDocument/2006/relationships/slideLayout" Target="../slideLayouts/slideLayout7.xml"/><Relationship Id="rId4" Type="http://schemas.openxmlformats.org/officeDocument/2006/relationships/image" Target="../media/image86.wmf"/></Relationships>
</file>

<file path=ppt/slides/_rels/slide62.xml.rels><?xml version="1.0" encoding="UTF-8" standalone="yes"?>
<Relationships xmlns="http://schemas.openxmlformats.org/package/2006/relationships"><Relationship Id="rId3" Type="http://schemas.openxmlformats.org/officeDocument/2006/relationships/image" Target="../media/image87.wmf"/><Relationship Id="rId2" Type="http://schemas.openxmlformats.org/officeDocument/2006/relationships/notesSlide" Target="../notesSlides/notesSlide36.xml"/><Relationship Id="rId1" Type="http://schemas.openxmlformats.org/officeDocument/2006/relationships/slideLayout" Target="../slideLayouts/slideLayout7.xml"/><Relationship Id="rId4" Type="http://schemas.openxmlformats.org/officeDocument/2006/relationships/image" Target="../media/image86.wmf"/></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7.xml"/><Relationship Id="rId1" Type="http://schemas.openxmlformats.org/officeDocument/2006/relationships/vmlDrawing" Target="../drawings/vmlDrawing7.vml"/><Relationship Id="rId5" Type="http://schemas.openxmlformats.org/officeDocument/2006/relationships/image" Target="../media/image89.png"/><Relationship Id="rId4" Type="http://schemas.openxmlformats.org/officeDocument/2006/relationships/oleObject" Target="../embeddings/oleObject7.bin"/></Relationships>
</file>

<file path=ppt/slides/_rels/slide69.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40.xml"/><Relationship Id="rId1" Type="http://schemas.openxmlformats.org/officeDocument/2006/relationships/slideLayout" Target="../slideLayouts/slideLayout7.xml"/><Relationship Id="rId6" Type="http://schemas.openxmlformats.org/officeDocument/2006/relationships/image" Target="../media/image93.png"/><Relationship Id="rId5" Type="http://schemas.openxmlformats.org/officeDocument/2006/relationships/image" Target="../media/image92.jpeg"/><Relationship Id="rId4" Type="http://schemas.openxmlformats.org/officeDocument/2006/relationships/image" Target="../media/image91.jpe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1.xml"/><Relationship Id="rId5" Type="http://schemas.openxmlformats.org/officeDocument/2006/relationships/image" Target="../media/image5.png"/><Relationship Id="rId4" Type="http://schemas.openxmlformats.org/officeDocument/2006/relationships/image" Target="../media/image4.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4"/>
          <p:cNvSpPr>
            <a:spLocks noGrp="1"/>
          </p:cNvSpPr>
          <p:nvPr>
            <p:ph type="sldNum" sz="quarter" idx="12"/>
          </p:nvPr>
        </p:nvSpPr>
        <p:spPr>
          <a:xfrm>
            <a:off x="6553200" y="6248400"/>
            <a:ext cx="2133600" cy="476250"/>
          </a:xfrm>
        </p:spPr>
        <p:txBody>
          <a:bodyPr/>
          <a:lstStyle/>
          <a:p>
            <a:pPr algn="ctr">
              <a:defRPr/>
            </a:pPr>
            <a:fld id="{D126E4B5-06FD-48BA-81B9-9F3E4EC539A2}" type="slidenum">
              <a:rPr lang="en-US"/>
              <a:pPr algn="ctr">
                <a:defRPr/>
              </a:pPr>
              <a:t>1</a:t>
            </a:fld>
            <a:endParaRPr lang="en-US"/>
          </a:p>
        </p:txBody>
      </p:sp>
      <p:sp>
        <p:nvSpPr>
          <p:cNvPr id="17411" name="Rectangle 1027"/>
          <p:cNvSpPr>
            <a:spLocks noChangeArrowheads="1"/>
          </p:cNvSpPr>
          <p:nvPr/>
        </p:nvSpPr>
        <p:spPr bwMode="auto">
          <a:xfrm>
            <a:off x="381000" y="1065147"/>
            <a:ext cx="8153400" cy="4819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lgn="ctr" eaLnBrk="1" hangingPunct="1">
              <a:buClr>
                <a:schemeClr val="folHlink"/>
              </a:buClr>
              <a:buSzPct val="60000"/>
              <a:buFont typeface="Wingdings" pitchFamily="2" charset="2"/>
              <a:buNone/>
            </a:pPr>
            <a:endParaRPr lang="en-US" altLang="en-US" sz="4800" dirty="0">
              <a:latin typeface="Arial" pitchFamily="34" charset="0"/>
            </a:endParaRPr>
          </a:p>
          <a:p>
            <a:pPr algn="ctr" eaLnBrk="1" hangingPunct="1">
              <a:buClr>
                <a:schemeClr val="folHlink"/>
              </a:buClr>
              <a:buSzPct val="60000"/>
              <a:buFont typeface="Wingdings" pitchFamily="2" charset="2"/>
              <a:buNone/>
            </a:pPr>
            <a:r>
              <a:rPr lang="en-US" altLang="en-US" sz="4800" b="1" dirty="0">
                <a:solidFill>
                  <a:srgbClr val="200399"/>
                </a:solidFill>
              </a:rPr>
              <a:t>Data Mining for Business</a:t>
            </a:r>
            <a:endParaRPr lang="en-US" altLang="en-US" dirty="0">
              <a:solidFill>
                <a:srgbClr val="200399"/>
              </a:solidFill>
              <a:latin typeface="Arial" pitchFamily="34" charset="0"/>
            </a:endParaRPr>
          </a:p>
          <a:p>
            <a:pPr algn="ctr" eaLnBrk="1" hangingPunct="1">
              <a:buClr>
                <a:schemeClr val="folHlink"/>
              </a:buClr>
              <a:buSzPct val="60000"/>
              <a:buFont typeface="Wingdings" pitchFamily="2" charset="2"/>
              <a:buNone/>
            </a:pPr>
            <a:endParaRPr lang="en-US" altLang="en-US" sz="2400" dirty="0">
              <a:latin typeface="Arial" pitchFamily="34" charset="0"/>
            </a:endParaRPr>
          </a:p>
          <a:p>
            <a:pPr algn="ctr" eaLnBrk="1" hangingPunct="1">
              <a:buClr>
                <a:schemeClr val="folHlink"/>
              </a:buClr>
              <a:buSzPct val="60000"/>
              <a:buFont typeface="Wingdings" pitchFamily="2" charset="2"/>
              <a:buNone/>
            </a:pPr>
            <a:r>
              <a:rPr lang="en-US" altLang="en-US" sz="2400" dirty="0">
                <a:latin typeface="Arial" pitchFamily="34" charset="0"/>
              </a:rPr>
              <a:t>  </a:t>
            </a:r>
            <a:r>
              <a:rPr lang="en-US" altLang="en-US" sz="2400" b="1" dirty="0">
                <a:solidFill>
                  <a:srgbClr val="00B050"/>
                </a:solidFill>
                <a:latin typeface="Arial" pitchFamily="34" charset="0"/>
              </a:rPr>
              <a:t>Introduction to Classification and Decision Trees</a:t>
            </a:r>
          </a:p>
          <a:p>
            <a:pPr algn="ctr" eaLnBrk="1" hangingPunct="1">
              <a:buClr>
                <a:schemeClr val="folHlink"/>
              </a:buClr>
              <a:buSzPct val="60000"/>
              <a:buFont typeface="Wingdings" pitchFamily="2" charset="2"/>
              <a:buNone/>
            </a:pPr>
            <a:endParaRPr lang="en-US" altLang="en-US" sz="2400" dirty="0">
              <a:latin typeface="Arial" pitchFamily="34" charset="0"/>
            </a:endParaRPr>
          </a:p>
          <a:p>
            <a:pPr algn="ctr" eaLnBrk="1" hangingPunct="1">
              <a:buClr>
                <a:schemeClr val="folHlink"/>
              </a:buClr>
              <a:buSzPct val="60000"/>
              <a:buFont typeface="Wingdings" pitchFamily="2" charset="2"/>
              <a:buNone/>
            </a:pPr>
            <a:r>
              <a:rPr lang="en-US" altLang="en-US" b="1" dirty="0">
                <a:solidFill>
                  <a:srgbClr val="200399"/>
                </a:solidFill>
                <a:latin typeface="Arial" pitchFamily="34" charset="0"/>
              </a:rPr>
              <a:t>Dr. Kamesam</a:t>
            </a:r>
            <a:endParaRPr lang="en-US" altLang="en-US" b="1" dirty="0">
              <a:solidFill>
                <a:srgbClr val="FF0000"/>
              </a:solidFill>
              <a:latin typeface="Arial" pitchFamily="34" charset="0"/>
            </a:endParaRPr>
          </a:p>
          <a:p>
            <a:pPr algn="ctr" eaLnBrk="1" hangingPunct="1">
              <a:buClr>
                <a:schemeClr val="folHlink"/>
              </a:buClr>
              <a:buSzPct val="60000"/>
              <a:buFont typeface="Wingdings" pitchFamily="2" charset="2"/>
              <a:buNone/>
            </a:pPr>
            <a:endParaRPr lang="en-US" altLang="en-US" sz="2400" dirty="0">
              <a:latin typeface="Arial" pitchFamily="34" charset="0"/>
            </a:endParaRPr>
          </a:p>
          <a:p>
            <a:pPr algn="ctr">
              <a:spcBef>
                <a:spcPct val="0"/>
              </a:spcBef>
              <a:buFontTx/>
              <a:buNone/>
            </a:pPr>
            <a:endParaRPr lang="en-US" altLang="en-US" sz="1200" dirty="0">
              <a:latin typeface="Arial" pitchFamily="34" charset="0"/>
            </a:endParaRPr>
          </a:p>
          <a:p>
            <a:pPr algn="ctr">
              <a:spcBef>
                <a:spcPct val="0"/>
              </a:spcBef>
              <a:buFontTx/>
              <a:buNone/>
            </a:pPr>
            <a:endParaRPr lang="en-US" altLang="en-US" sz="1600" dirty="0">
              <a:latin typeface="Arial" pitchFamily="34" charset="0"/>
            </a:endParaRPr>
          </a:p>
          <a:p>
            <a:pPr>
              <a:spcBef>
                <a:spcPct val="0"/>
              </a:spcBef>
              <a:buFontTx/>
              <a:buNone/>
            </a:pPr>
            <a:endParaRPr lang="en-US" altLang="en-US" sz="2000" dirty="0">
              <a:latin typeface="Arial"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6" name="Group 2"/>
          <p:cNvGrpSpPr>
            <a:grpSpLocks/>
          </p:cNvGrpSpPr>
          <p:nvPr/>
        </p:nvGrpSpPr>
        <p:grpSpPr bwMode="auto">
          <a:xfrm>
            <a:off x="242888" y="933450"/>
            <a:ext cx="2070100" cy="5110163"/>
            <a:chOff x="280" y="656"/>
            <a:chExt cx="1304" cy="3608"/>
          </a:xfrm>
        </p:grpSpPr>
        <p:sp>
          <p:nvSpPr>
            <p:cNvPr id="31771" name="Rectangle 3"/>
            <p:cNvSpPr>
              <a:spLocks noChangeArrowheads="1"/>
            </p:cNvSpPr>
            <p:nvPr/>
          </p:nvSpPr>
          <p:spPr bwMode="auto">
            <a:xfrm>
              <a:off x="365" y="656"/>
              <a:ext cx="1153" cy="3595"/>
            </a:xfrm>
            <a:prstGeom prst="rect">
              <a:avLst/>
            </a:prstGeom>
            <a:solidFill>
              <a:srgbClr val="EAEAEA"/>
            </a:solidFill>
            <a:ln w="19050">
              <a:solidFill>
                <a:srgbClr val="808080"/>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1772" name="Text Box 4"/>
            <p:cNvSpPr txBox="1">
              <a:spLocks noChangeArrowheads="1"/>
            </p:cNvSpPr>
            <p:nvPr/>
          </p:nvSpPr>
          <p:spPr bwMode="auto">
            <a:xfrm>
              <a:off x="280" y="672"/>
              <a:ext cx="1304" cy="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lgn="ctr">
                <a:spcBef>
                  <a:spcPct val="0"/>
                </a:spcBef>
                <a:buFontTx/>
                <a:buNone/>
              </a:pPr>
              <a:r>
                <a:rPr lang="en-US" altLang="en-US" sz="2400" b="1">
                  <a:solidFill>
                    <a:srgbClr val="0000FF"/>
                  </a:solidFill>
                </a:rPr>
                <a:t>Examples of class A</a:t>
              </a:r>
              <a:endParaRPr lang="en-US" altLang="en-US" sz="2400">
                <a:solidFill>
                  <a:srgbClr val="0000FF"/>
                </a:solidFill>
              </a:endParaRPr>
            </a:p>
          </p:txBody>
        </p:sp>
        <p:sp>
          <p:nvSpPr>
            <p:cNvPr id="31773" name="Rectangle 5"/>
            <p:cNvSpPr>
              <a:spLocks noChangeArrowheads="1"/>
            </p:cNvSpPr>
            <p:nvPr/>
          </p:nvSpPr>
          <p:spPr bwMode="auto">
            <a:xfrm>
              <a:off x="576" y="3861"/>
              <a:ext cx="288" cy="192"/>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1774" name="Rectangle 6"/>
            <p:cNvSpPr>
              <a:spLocks noChangeArrowheads="1"/>
            </p:cNvSpPr>
            <p:nvPr/>
          </p:nvSpPr>
          <p:spPr bwMode="auto">
            <a:xfrm>
              <a:off x="960" y="3717"/>
              <a:ext cx="288" cy="336"/>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1775" name="Rectangle 7"/>
            <p:cNvSpPr>
              <a:spLocks noChangeArrowheads="1"/>
            </p:cNvSpPr>
            <p:nvPr/>
          </p:nvSpPr>
          <p:spPr bwMode="auto">
            <a:xfrm>
              <a:off x="576" y="2805"/>
              <a:ext cx="288" cy="48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1776" name="Rectangle 8"/>
            <p:cNvSpPr>
              <a:spLocks noChangeArrowheads="1"/>
            </p:cNvSpPr>
            <p:nvPr/>
          </p:nvSpPr>
          <p:spPr bwMode="auto">
            <a:xfrm>
              <a:off x="960" y="2709"/>
              <a:ext cx="288" cy="576"/>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1777" name="Rectangle 9"/>
            <p:cNvSpPr>
              <a:spLocks noChangeArrowheads="1"/>
            </p:cNvSpPr>
            <p:nvPr/>
          </p:nvSpPr>
          <p:spPr bwMode="auto">
            <a:xfrm>
              <a:off x="576" y="2325"/>
              <a:ext cx="288" cy="96"/>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1778" name="Rectangle 10"/>
            <p:cNvSpPr>
              <a:spLocks noChangeArrowheads="1"/>
            </p:cNvSpPr>
            <p:nvPr/>
          </p:nvSpPr>
          <p:spPr bwMode="auto">
            <a:xfrm>
              <a:off x="960" y="2085"/>
              <a:ext cx="288" cy="336"/>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1779" name="Rectangle 11"/>
            <p:cNvSpPr>
              <a:spLocks noChangeArrowheads="1"/>
            </p:cNvSpPr>
            <p:nvPr/>
          </p:nvSpPr>
          <p:spPr bwMode="auto">
            <a:xfrm>
              <a:off x="576" y="1509"/>
              <a:ext cx="288" cy="192"/>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1780" name="Rectangle 12"/>
            <p:cNvSpPr>
              <a:spLocks noChangeArrowheads="1"/>
            </p:cNvSpPr>
            <p:nvPr/>
          </p:nvSpPr>
          <p:spPr bwMode="auto">
            <a:xfrm>
              <a:off x="960" y="1461"/>
              <a:ext cx="288" cy="24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1781" name="Text Box 13"/>
            <p:cNvSpPr txBox="1">
              <a:spLocks noChangeArrowheads="1"/>
            </p:cNvSpPr>
            <p:nvPr/>
          </p:nvSpPr>
          <p:spPr bwMode="auto">
            <a:xfrm>
              <a:off x="585" y="1704"/>
              <a:ext cx="589"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1800">
                  <a:solidFill>
                    <a:srgbClr val="000000"/>
                  </a:solidFill>
                </a:rPr>
                <a:t>3         4</a:t>
              </a:r>
            </a:p>
          </p:txBody>
        </p:sp>
        <p:sp>
          <p:nvSpPr>
            <p:cNvPr id="31782" name="Text Box 14"/>
            <p:cNvSpPr txBox="1">
              <a:spLocks noChangeArrowheads="1"/>
            </p:cNvSpPr>
            <p:nvPr/>
          </p:nvSpPr>
          <p:spPr bwMode="auto">
            <a:xfrm>
              <a:off x="585" y="2407"/>
              <a:ext cx="662"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1800">
                  <a:solidFill>
                    <a:srgbClr val="000000"/>
                  </a:solidFill>
                </a:rPr>
                <a:t>1.5        5</a:t>
              </a:r>
            </a:p>
          </p:txBody>
        </p:sp>
        <p:sp>
          <p:nvSpPr>
            <p:cNvPr id="31783" name="Text Box 15"/>
            <p:cNvSpPr txBox="1">
              <a:spLocks noChangeArrowheads="1"/>
            </p:cNvSpPr>
            <p:nvPr/>
          </p:nvSpPr>
          <p:spPr bwMode="auto">
            <a:xfrm>
              <a:off x="585" y="3246"/>
              <a:ext cx="589"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1800">
                  <a:solidFill>
                    <a:srgbClr val="000000"/>
                  </a:solidFill>
                </a:rPr>
                <a:t>6         8</a:t>
              </a:r>
            </a:p>
          </p:txBody>
        </p:sp>
        <p:sp>
          <p:nvSpPr>
            <p:cNvPr id="31784" name="Text Box 16"/>
            <p:cNvSpPr txBox="1">
              <a:spLocks noChangeArrowheads="1"/>
            </p:cNvSpPr>
            <p:nvPr/>
          </p:nvSpPr>
          <p:spPr bwMode="auto">
            <a:xfrm>
              <a:off x="585" y="4003"/>
              <a:ext cx="625"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1800">
                  <a:solidFill>
                    <a:srgbClr val="000000"/>
                  </a:solidFill>
                </a:rPr>
                <a:t>2.5       5</a:t>
              </a:r>
            </a:p>
          </p:txBody>
        </p:sp>
      </p:grpSp>
      <p:grpSp>
        <p:nvGrpSpPr>
          <p:cNvPr id="31747" name="Group 17"/>
          <p:cNvGrpSpPr>
            <a:grpSpLocks/>
          </p:cNvGrpSpPr>
          <p:nvPr/>
        </p:nvGrpSpPr>
        <p:grpSpPr bwMode="auto">
          <a:xfrm>
            <a:off x="2593975" y="928688"/>
            <a:ext cx="1890713" cy="5111750"/>
            <a:chOff x="2215" y="648"/>
            <a:chExt cx="1191" cy="3609"/>
          </a:xfrm>
        </p:grpSpPr>
        <p:sp>
          <p:nvSpPr>
            <p:cNvPr id="31756" name="Rectangle 18"/>
            <p:cNvSpPr>
              <a:spLocks noChangeArrowheads="1"/>
            </p:cNvSpPr>
            <p:nvPr/>
          </p:nvSpPr>
          <p:spPr bwMode="auto">
            <a:xfrm>
              <a:off x="2215" y="648"/>
              <a:ext cx="1191" cy="3595"/>
            </a:xfrm>
            <a:prstGeom prst="rect">
              <a:avLst/>
            </a:prstGeom>
            <a:solidFill>
              <a:srgbClr val="FFFFCC"/>
            </a:solidFill>
            <a:ln w="19050">
              <a:solidFill>
                <a:srgbClr val="808080"/>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lgn="ctr" eaLnBrk="1" hangingPunct="1">
                <a:spcBef>
                  <a:spcPct val="0"/>
                </a:spcBef>
                <a:buFontTx/>
                <a:buNone/>
              </a:pPr>
              <a:endParaRPr lang="en-US" altLang="en-US" sz="2400">
                <a:solidFill>
                  <a:srgbClr val="000000"/>
                </a:solidFill>
              </a:endParaRPr>
            </a:p>
          </p:txBody>
        </p:sp>
        <p:sp>
          <p:nvSpPr>
            <p:cNvPr id="31757" name="Text Box 19"/>
            <p:cNvSpPr txBox="1">
              <a:spLocks noChangeArrowheads="1"/>
            </p:cNvSpPr>
            <p:nvPr/>
          </p:nvSpPr>
          <p:spPr bwMode="auto">
            <a:xfrm>
              <a:off x="2220" y="698"/>
              <a:ext cx="1162" cy="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lgn="ctr">
                <a:spcBef>
                  <a:spcPct val="0"/>
                </a:spcBef>
                <a:buFontTx/>
                <a:buNone/>
              </a:pPr>
              <a:r>
                <a:rPr lang="en-US" altLang="en-US" sz="2400" b="1">
                  <a:solidFill>
                    <a:srgbClr val="FF0000"/>
                  </a:solidFill>
                </a:rPr>
                <a:t>Examples of class B</a:t>
              </a:r>
              <a:endParaRPr lang="en-US" altLang="en-US" sz="2400">
                <a:solidFill>
                  <a:srgbClr val="FF0000"/>
                </a:solidFill>
              </a:endParaRPr>
            </a:p>
          </p:txBody>
        </p:sp>
        <p:sp>
          <p:nvSpPr>
            <p:cNvPr id="31758" name="Rectangle 20"/>
            <p:cNvSpPr>
              <a:spLocks noChangeArrowheads="1"/>
            </p:cNvSpPr>
            <p:nvPr/>
          </p:nvSpPr>
          <p:spPr bwMode="auto">
            <a:xfrm flipH="1">
              <a:off x="2784" y="3795"/>
              <a:ext cx="288" cy="24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1759" name="Rectangle 21"/>
            <p:cNvSpPr>
              <a:spLocks noChangeArrowheads="1"/>
            </p:cNvSpPr>
            <p:nvPr/>
          </p:nvSpPr>
          <p:spPr bwMode="auto">
            <a:xfrm flipH="1">
              <a:off x="2400" y="3699"/>
              <a:ext cx="288" cy="336"/>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1760" name="Rectangle 22"/>
            <p:cNvSpPr>
              <a:spLocks noChangeArrowheads="1"/>
            </p:cNvSpPr>
            <p:nvPr/>
          </p:nvSpPr>
          <p:spPr bwMode="auto">
            <a:xfrm flipH="1">
              <a:off x="2784" y="3027"/>
              <a:ext cx="288" cy="24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1761" name="Rectangle 23"/>
            <p:cNvSpPr>
              <a:spLocks noChangeArrowheads="1"/>
            </p:cNvSpPr>
            <p:nvPr/>
          </p:nvSpPr>
          <p:spPr bwMode="auto">
            <a:xfrm flipH="1">
              <a:off x="2400" y="2691"/>
              <a:ext cx="288" cy="576"/>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1762" name="Rectangle 24"/>
            <p:cNvSpPr>
              <a:spLocks noChangeArrowheads="1"/>
            </p:cNvSpPr>
            <p:nvPr/>
          </p:nvSpPr>
          <p:spPr bwMode="auto">
            <a:xfrm flipH="1">
              <a:off x="2784" y="2249"/>
              <a:ext cx="288" cy="154"/>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1763" name="Rectangle 25"/>
            <p:cNvSpPr>
              <a:spLocks noChangeArrowheads="1"/>
            </p:cNvSpPr>
            <p:nvPr/>
          </p:nvSpPr>
          <p:spPr bwMode="auto">
            <a:xfrm flipH="1">
              <a:off x="2400" y="2067"/>
              <a:ext cx="288" cy="336"/>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1764" name="Rectangle 26"/>
            <p:cNvSpPr>
              <a:spLocks noChangeArrowheads="1"/>
            </p:cNvSpPr>
            <p:nvPr/>
          </p:nvSpPr>
          <p:spPr bwMode="auto">
            <a:xfrm flipH="1">
              <a:off x="2784" y="1491"/>
              <a:ext cx="288" cy="192"/>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1765" name="Rectangle 27"/>
            <p:cNvSpPr>
              <a:spLocks noChangeArrowheads="1"/>
            </p:cNvSpPr>
            <p:nvPr/>
          </p:nvSpPr>
          <p:spPr bwMode="auto">
            <a:xfrm flipH="1">
              <a:off x="2400" y="1347"/>
              <a:ext cx="288" cy="336"/>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grpSp>
          <p:nvGrpSpPr>
            <p:cNvPr id="31766" name="Group 28"/>
            <p:cNvGrpSpPr>
              <a:grpSpLocks/>
            </p:cNvGrpSpPr>
            <p:nvPr/>
          </p:nvGrpSpPr>
          <p:grpSpPr bwMode="auto">
            <a:xfrm>
              <a:off x="2428" y="1697"/>
              <a:ext cx="698" cy="2560"/>
              <a:chOff x="585" y="1707"/>
              <a:chExt cx="698" cy="2560"/>
            </a:xfrm>
          </p:grpSpPr>
          <p:sp>
            <p:nvSpPr>
              <p:cNvPr id="31767" name="Text Box 29"/>
              <p:cNvSpPr txBox="1">
                <a:spLocks noChangeArrowheads="1"/>
              </p:cNvSpPr>
              <p:nvPr/>
            </p:nvSpPr>
            <p:spPr bwMode="auto">
              <a:xfrm>
                <a:off x="585" y="1707"/>
                <a:ext cx="698"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1800">
                    <a:solidFill>
                      <a:srgbClr val="000000"/>
                    </a:solidFill>
                  </a:rPr>
                  <a:t>5         2.5</a:t>
                </a:r>
              </a:p>
            </p:txBody>
          </p:sp>
          <p:sp>
            <p:nvSpPr>
              <p:cNvPr id="31768" name="Text Box 30"/>
              <p:cNvSpPr txBox="1">
                <a:spLocks noChangeArrowheads="1"/>
              </p:cNvSpPr>
              <p:nvPr/>
            </p:nvSpPr>
            <p:spPr bwMode="auto">
              <a:xfrm>
                <a:off x="585" y="2410"/>
                <a:ext cx="589"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1800">
                    <a:solidFill>
                      <a:srgbClr val="000000"/>
                    </a:solidFill>
                  </a:rPr>
                  <a:t>5         2</a:t>
                </a:r>
              </a:p>
            </p:txBody>
          </p:sp>
          <p:sp>
            <p:nvSpPr>
              <p:cNvPr id="31769" name="Text Box 31"/>
              <p:cNvSpPr txBox="1">
                <a:spLocks noChangeArrowheads="1"/>
              </p:cNvSpPr>
              <p:nvPr/>
            </p:nvSpPr>
            <p:spPr bwMode="auto">
              <a:xfrm>
                <a:off x="585" y="3249"/>
                <a:ext cx="589"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1800">
                    <a:solidFill>
                      <a:srgbClr val="000000"/>
                    </a:solidFill>
                  </a:rPr>
                  <a:t>8         3</a:t>
                </a:r>
              </a:p>
            </p:txBody>
          </p:sp>
          <p:sp>
            <p:nvSpPr>
              <p:cNvPr id="31770" name="Text Box 32"/>
              <p:cNvSpPr txBox="1">
                <a:spLocks noChangeArrowheads="1"/>
              </p:cNvSpPr>
              <p:nvPr/>
            </p:nvSpPr>
            <p:spPr bwMode="auto">
              <a:xfrm>
                <a:off x="585" y="4006"/>
                <a:ext cx="625"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1800">
                    <a:solidFill>
                      <a:srgbClr val="000000"/>
                    </a:solidFill>
                  </a:rPr>
                  <a:t>4.5       3</a:t>
                </a:r>
              </a:p>
            </p:txBody>
          </p:sp>
        </p:grpSp>
      </p:grpSp>
      <p:sp>
        <p:nvSpPr>
          <p:cNvPr id="31748" name="Rectangle 33"/>
          <p:cNvSpPr>
            <a:spLocks noChangeArrowheads="1"/>
          </p:cNvSpPr>
          <p:nvPr/>
        </p:nvSpPr>
        <p:spPr bwMode="auto">
          <a:xfrm flipH="1">
            <a:off x="8039100" y="2373313"/>
            <a:ext cx="457200" cy="1524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1749" name="Rectangle 34"/>
          <p:cNvSpPr>
            <a:spLocks noChangeArrowheads="1"/>
          </p:cNvSpPr>
          <p:nvPr/>
        </p:nvSpPr>
        <p:spPr bwMode="auto">
          <a:xfrm flipH="1">
            <a:off x="7429500" y="1611313"/>
            <a:ext cx="457200" cy="9144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1750" name="Text Box 35"/>
          <p:cNvSpPr txBox="1">
            <a:spLocks noChangeArrowheads="1"/>
          </p:cNvSpPr>
          <p:nvPr/>
        </p:nvSpPr>
        <p:spPr bwMode="auto">
          <a:xfrm>
            <a:off x="7421563" y="2546350"/>
            <a:ext cx="1050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1800" b="1">
                <a:solidFill>
                  <a:srgbClr val="000000"/>
                </a:solidFill>
              </a:rPr>
              <a:t>8        1.5</a:t>
            </a:r>
          </a:p>
        </p:txBody>
      </p:sp>
      <p:sp>
        <p:nvSpPr>
          <p:cNvPr id="31751" name="AutoShape 36"/>
          <p:cNvSpPr>
            <a:spLocks noChangeArrowheads="1"/>
          </p:cNvSpPr>
          <p:nvPr/>
        </p:nvSpPr>
        <p:spPr bwMode="auto">
          <a:xfrm>
            <a:off x="6083300" y="246063"/>
            <a:ext cx="2824163" cy="619125"/>
          </a:xfrm>
          <a:prstGeom prst="wedgeRoundRectCallout">
            <a:avLst>
              <a:gd name="adj1" fmla="val -45449"/>
              <a:gd name="adj2" fmla="val 211282"/>
              <a:gd name="adj3" fmla="val 16667"/>
            </a:avLst>
          </a:prstGeom>
          <a:solidFill>
            <a:schemeClr val="bg1"/>
          </a:solidFill>
          <a:ln w="9525">
            <a:solidFill>
              <a:schemeClr val="tx1"/>
            </a:solidFill>
            <a:miter lim="800000"/>
            <a:headEnd/>
            <a:tailEnd/>
          </a:ln>
          <a:effectLst>
            <a:outerShdw dist="107763" dir="8100000" algn="ctr" rotWithShape="0">
              <a:schemeClr val="bg2"/>
            </a:outerShdw>
          </a:effectLst>
        </p:spPr>
        <p:txBody>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r>
              <a:rPr lang="en-US" altLang="en-US" sz="3600">
                <a:solidFill>
                  <a:srgbClr val="000000"/>
                </a:solidFill>
                <a:latin typeface="Comic Sans MS" pitchFamily="66" charset="0"/>
              </a:rPr>
              <a:t>This is a </a:t>
            </a:r>
            <a:r>
              <a:rPr lang="en-US" altLang="en-US" sz="3600">
                <a:solidFill>
                  <a:srgbClr val="FF0000"/>
                </a:solidFill>
                <a:latin typeface="Comic Sans MS" pitchFamily="66" charset="0"/>
              </a:rPr>
              <a:t>B</a:t>
            </a:r>
            <a:r>
              <a:rPr lang="en-US" altLang="en-US" sz="3600">
                <a:solidFill>
                  <a:srgbClr val="000000"/>
                </a:solidFill>
                <a:latin typeface="Comic Sans MS" pitchFamily="66" charset="0"/>
              </a:rPr>
              <a:t>!</a:t>
            </a:r>
          </a:p>
          <a:p>
            <a:pPr eaLnBrk="1" hangingPunct="1">
              <a:spcBef>
                <a:spcPct val="0"/>
              </a:spcBef>
              <a:buFontTx/>
              <a:buNone/>
            </a:pPr>
            <a:endParaRPr lang="en-US" altLang="en-US" sz="3600">
              <a:solidFill>
                <a:srgbClr val="000000"/>
              </a:solidFill>
              <a:latin typeface="Comic Sans MS" pitchFamily="66" charset="0"/>
            </a:endParaRPr>
          </a:p>
          <a:p>
            <a:pPr eaLnBrk="1" hangingPunct="1">
              <a:spcBef>
                <a:spcPct val="0"/>
              </a:spcBef>
              <a:buFontTx/>
              <a:buNone/>
            </a:pPr>
            <a:endParaRPr lang="en-US" altLang="en-US" sz="2000">
              <a:solidFill>
                <a:srgbClr val="000000"/>
              </a:solidFill>
              <a:latin typeface="Comic Sans MS" pitchFamily="66" charset="0"/>
            </a:endParaRPr>
          </a:p>
        </p:txBody>
      </p:sp>
      <p:sp>
        <p:nvSpPr>
          <p:cNvPr id="31752" name="Rectangle 37"/>
          <p:cNvSpPr>
            <a:spLocks noChangeArrowheads="1"/>
          </p:cNvSpPr>
          <p:nvPr/>
        </p:nvSpPr>
        <p:spPr bwMode="auto">
          <a:xfrm>
            <a:off x="720725" y="163513"/>
            <a:ext cx="20177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r>
              <a:rPr lang="en-US" altLang="en-US">
                <a:solidFill>
                  <a:srgbClr val="000000"/>
                </a:solidFill>
                <a:latin typeface="Comic Sans MS" pitchFamily="66" charset="0"/>
              </a:rPr>
              <a:t>Problem 1</a:t>
            </a:r>
          </a:p>
        </p:txBody>
      </p:sp>
      <p:graphicFrame>
        <p:nvGraphicFramePr>
          <p:cNvPr id="31753" name="Object 38"/>
          <p:cNvGraphicFramePr>
            <a:graphicFrameLocks noChangeAspect="1"/>
          </p:cNvGraphicFramePr>
          <p:nvPr/>
        </p:nvGraphicFramePr>
        <p:xfrm>
          <a:off x="4554538" y="925513"/>
          <a:ext cx="1323975" cy="3162300"/>
        </p:xfrm>
        <a:graphic>
          <a:graphicData uri="http://schemas.openxmlformats.org/presentationml/2006/ole">
            <mc:AlternateContent xmlns:mc="http://schemas.openxmlformats.org/markup-compatibility/2006">
              <mc:Choice xmlns:v="urn:schemas-microsoft-com:vml" Requires="v">
                <p:oleObj spid="_x0000_s31871" name="Bitmap Image" r:id="rId4" imgW="1324160" imgH="3161905" progId="Paint.Picture">
                  <p:embed/>
                </p:oleObj>
              </mc:Choice>
              <mc:Fallback>
                <p:oleObj name="Bitmap Image" r:id="rId4" imgW="1324160" imgH="3161905" progId="Paint.Picture">
                  <p:embed/>
                  <p:pic>
                    <p:nvPicPr>
                      <p:cNvPr id="0" name="Object 3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54538" y="925513"/>
                        <a:ext cx="1323975" cy="316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754" name="AutoShape 39"/>
          <p:cNvSpPr>
            <a:spLocks noChangeArrowheads="1"/>
          </p:cNvSpPr>
          <p:nvPr/>
        </p:nvSpPr>
        <p:spPr bwMode="auto">
          <a:xfrm>
            <a:off x="5313363" y="4075113"/>
            <a:ext cx="3602037" cy="2097087"/>
          </a:xfrm>
          <a:prstGeom prst="wedgeRoundRectCallout">
            <a:avLst>
              <a:gd name="adj1" fmla="val -30125"/>
              <a:gd name="adj2" fmla="val -104505"/>
              <a:gd name="adj3" fmla="val 16667"/>
            </a:avLst>
          </a:prstGeom>
          <a:solidFill>
            <a:schemeClr val="bg1"/>
          </a:solidFill>
          <a:ln w="9525">
            <a:solidFill>
              <a:schemeClr val="tx1"/>
            </a:solidFill>
            <a:miter lim="800000"/>
            <a:headEnd/>
            <a:tailEnd/>
          </a:ln>
          <a:effectLst>
            <a:outerShdw dist="107763" dir="8100000" algn="ctr" rotWithShape="0">
              <a:schemeClr val="bg2"/>
            </a:outerShdw>
          </a:effectLst>
        </p:spPr>
        <p:txBody>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r>
              <a:rPr lang="en-US" altLang="en-US" sz="2400">
                <a:solidFill>
                  <a:srgbClr val="000000"/>
                </a:solidFill>
                <a:latin typeface="Comic Sans MS" pitchFamily="66" charset="0"/>
              </a:rPr>
              <a:t>Here is the rule.</a:t>
            </a:r>
          </a:p>
          <a:p>
            <a:pPr eaLnBrk="1" hangingPunct="1">
              <a:spcBef>
                <a:spcPct val="0"/>
              </a:spcBef>
              <a:buFontTx/>
              <a:buNone/>
            </a:pPr>
            <a:r>
              <a:rPr lang="en-US" altLang="en-US" sz="2400">
                <a:solidFill>
                  <a:srgbClr val="000000"/>
                </a:solidFill>
                <a:latin typeface="Comic Sans MS" pitchFamily="66" charset="0"/>
              </a:rPr>
              <a:t>If the left bar is smaller than the right bar, it is an </a:t>
            </a:r>
            <a:r>
              <a:rPr lang="en-US" altLang="en-US" sz="2400">
                <a:solidFill>
                  <a:srgbClr val="0000FF"/>
                </a:solidFill>
                <a:latin typeface="Comic Sans MS" pitchFamily="66" charset="0"/>
              </a:rPr>
              <a:t>A</a:t>
            </a:r>
            <a:r>
              <a:rPr lang="en-US" altLang="en-US" sz="2400">
                <a:solidFill>
                  <a:srgbClr val="000000"/>
                </a:solidFill>
                <a:latin typeface="Comic Sans MS" pitchFamily="66" charset="0"/>
              </a:rPr>
              <a:t>, otherwise it is a </a:t>
            </a:r>
            <a:r>
              <a:rPr lang="en-US" altLang="en-US" sz="2400">
                <a:solidFill>
                  <a:srgbClr val="FF0000"/>
                </a:solidFill>
                <a:latin typeface="Comic Sans MS" pitchFamily="66" charset="0"/>
              </a:rPr>
              <a:t>B</a:t>
            </a:r>
            <a:r>
              <a:rPr lang="en-US" altLang="en-US" sz="2400">
                <a:solidFill>
                  <a:srgbClr val="000000"/>
                </a:solidFill>
                <a:latin typeface="Comic Sans MS" pitchFamily="66" charset="0"/>
              </a:rPr>
              <a:t>.</a:t>
            </a:r>
            <a:endParaRPr lang="en-US" altLang="en-US" sz="1800">
              <a:solidFill>
                <a:srgbClr val="000000"/>
              </a:solidFill>
              <a:latin typeface="Comic Sans MS" pitchFamily="66" charset="0"/>
            </a:endParaRPr>
          </a:p>
        </p:txBody>
      </p:sp>
      <p:sp>
        <p:nvSpPr>
          <p:cNvPr id="31755" name="Slide Number Placeholder 40"/>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fontAlgn="base" hangingPunct="1">
              <a:spcBef>
                <a:spcPct val="0"/>
              </a:spcBef>
              <a:spcAft>
                <a:spcPct val="0"/>
              </a:spcAft>
              <a:buFontTx/>
              <a:buNone/>
            </a:pPr>
            <a:fld id="{AD111A95-3208-4949-8B71-ECC41DB2B956}" type="slidenum">
              <a:rPr lang="en-US" altLang="en-US" sz="1200" smtClean="0">
                <a:solidFill>
                  <a:srgbClr val="898989"/>
                </a:solidFill>
                <a:latin typeface="Arial" pitchFamily="34" charset="0"/>
                <a:cs typeface="Arial" pitchFamily="34" charset="0"/>
              </a:rPr>
              <a:pPr eaLnBrk="1" fontAlgn="base" hangingPunct="1">
                <a:spcBef>
                  <a:spcPct val="0"/>
                </a:spcBef>
                <a:spcAft>
                  <a:spcPct val="0"/>
                </a:spcAft>
                <a:buFontTx/>
                <a:buNone/>
              </a:pPr>
              <a:t>10</a:t>
            </a:fld>
            <a:endParaRPr lang="en-US" altLang="en-US" sz="1200">
              <a:solidFill>
                <a:srgbClr val="898989"/>
              </a:solidFill>
              <a:latin typeface="Arial" pitchFamily="34" charset="0"/>
              <a:cs typeface="Arial"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0725" y="990600"/>
            <a:ext cx="2346325"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2771" name="Group 2"/>
          <p:cNvGrpSpPr>
            <a:grpSpLocks/>
          </p:cNvGrpSpPr>
          <p:nvPr/>
        </p:nvGrpSpPr>
        <p:grpSpPr bwMode="auto">
          <a:xfrm>
            <a:off x="242888" y="933450"/>
            <a:ext cx="2070100" cy="5110163"/>
            <a:chOff x="280" y="656"/>
            <a:chExt cx="1304" cy="3608"/>
          </a:xfrm>
        </p:grpSpPr>
        <p:sp>
          <p:nvSpPr>
            <p:cNvPr id="32794" name="Rectangle 3"/>
            <p:cNvSpPr>
              <a:spLocks noChangeArrowheads="1"/>
            </p:cNvSpPr>
            <p:nvPr/>
          </p:nvSpPr>
          <p:spPr bwMode="auto">
            <a:xfrm>
              <a:off x="365" y="656"/>
              <a:ext cx="1153" cy="3595"/>
            </a:xfrm>
            <a:prstGeom prst="rect">
              <a:avLst/>
            </a:prstGeom>
            <a:solidFill>
              <a:srgbClr val="EAEAEA"/>
            </a:solidFill>
            <a:ln w="19050">
              <a:solidFill>
                <a:srgbClr val="808080"/>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2795" name="Text Box 4"/>
            <p:cNvSpPr txBox="1">
              <a:spLocks noChangeArrowheads="1"/>
            </p:cNvSpPr>
            <p:nvPr/>
          </p:nvSpPr>
          <p:spPr bwMode="auto">
            <a:xfrm>
              <a:off x="280" y="672"/>
              <a:ext cx="1304" cy="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lgn="ctr">
                <a:spcBef>
                  <a:spcPct val="0"/>
                </a:spcBef>
                <a:buFontTx/>
                <a:buNone/>
              </a:pPr>
              <a:r>
                <a:rPr lang="en-US" altLang="en-US" sz="2400" b="1">
                  <a:solidFill>
                    <a:srgbClr val="0000FF"/>
                  </a:solidFill>
                </a:rPr>
                <a:t>Examples of class A</a:t>
              </a:r>
              <a:endParaRPr lang="en-US" altLang="en-US" sz="2400">
                <a:solidFill>
                  <a:srgbClr val="0000FF"/>
                </a:solidFill>
              </a:endParaRPr>
            </a:p>
          </p:txBody>
        </p:sp>
        <p:sp>
          <p:nvSpPr>
            <p:cNvPr id="32796" name="Rectangle 5"/>
            <p:cNvSpPr>
              <a:spLocks noChangeArrowheads="1"/>
            </p:cNvSpPr>
            <p:nvPr/>
          </p:nvSpPr>
          <p:spPr bwMode="auto">
            <a:xfrm>
              <a:off x="576" y="3861"/>
              <a:ext cx="288" cy="192"/>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2797" name="Rectangle 6"/>
            <p:cNvSpPr>
              <a:spLocks noChangeArrowheads="1"/>
            </p:cNvSpPr>
            <p:nvPr/>
          </p:nvSpPr>
          <p:spPr bwMode="auto">
            <a:xfrm>
              <a:off x="960" y="3717"/>
              <a:ext cx="288" cy="336"/>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2798" name="Rectangle 7"/>
            <p:cNvSpPr>
              <a:spLocks noChangeArrowheads="1"/>
            </p:cNvSpPr>
            <p:nvPr/>
          </p:nvSpPr>
          <p:spPr bwMode="auto">
            <a:xfrm>
              <a:off x="576" y="2805"/>
              <a:ext cx="288" cy="48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2799" name="Rectangle 8"/>
            <p:cNvSpPr>
              <a:spLocks noChangeArrowheads="1"/>
            </p:cNvSpPr>
            <p:nvPr/>
          </p:nvSpPr>
          <p:spPr bwMode="auto">
            <a:xfrm>
              <a:off x="960" y="2709"/>
              <a:ext cx="288" cy="576"/>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2800" name="Rectangle 9"/>
            <p:cNvSpPr>
              <a:spLocks noChangeArrowheads="1"/>
            </p:cNvSpPr>
            <p:nvPr/>
          </p:nvSpPr>
          <p:spPr bwMode="auto">
            <a:xfrm>
              <a:off x="576" y="2325"/>
              <a:ext cx="288" cy="96"/>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2801" name="Rectangle 10"/>
            <p:cNvSpPr>
              <a:spLocks noChangeArrowheads="1"/>
            </p:cNvSpPr>
            <p:nvPr/>
          </p:nvSpPr>
          <p:spPr bwMode="auto">
            <a:xfrm>
              <a:off x="960" y="2085"/>
              <a:ext cx="288" cy="336"/>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2802" name="Rectangle 11"/>
            <p:cNvSpPr>
              <a:spLocks noChangeArrowheads="1"/>
            </p:cNvSpPr>
            <p:nvPr/>
          </p:nvSpPr>
          <p:spPr bwMode="auto">
            <a:xfrm>
              <a:off x="576" y="1509"/>
              <a:ext cx="288" cy="192"/>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2803" name="Rectangle 12"/>
            <p:cNvSpPr>
              <a:spLocks noChangeArrowheads="1"/>
            </p:cNvSpPr>
            <p:nvPr/>
          </p:nvSpPr>
          <p:spPr bwMode="auto">
            <a:xfrm>
              <a:off x="960" y="1461"/>
              <a:ext cx="288" cy="24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2804" name="Text Box 13"/>
            <p:cNvSpPr txBox="1">
              <a:spLocks noChangeArrowheads="1"/>
            </p:cNvSpPr>
            <p:nvPr/>
          </p:nvSpPr>
          <p:spPr bwMode="auto">
            <a:xfrm>
              <a:off x="585" y="1704"/>
              <a:ext cx="589"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1800">
                  <a:solidFill>
                    <a:srgbClr val="000000"/>
                  </a:solidFill>
                </a:rPr>
                <a:t>3         4</a:t>
              </a:r>
            </a:p>
          </p:txBody>
        </p:sp>
        <p:sp>
          <p:nvSpPr>
            <p:cNvPr id="32805" name="Text Box 14"/>
            <p:cNvSpPr txBox="1">
              <a:spLocks noChangeArrowheads="1"/>
            </p:cNvSpPr>
            <p:nvPr/>
          </p:nvSpPr>
          <p:spPr bwMode="auto">
            <a:xfrm>
              <a:off x="585" y="2407"/>
              <a:ext cx="662"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1800">
                  <a:solidFill>
                    <a:srgbClr val="000000"/>
                  </a:solidFill>
                </a:rPr>
                <a:t>1.5        5</a:t>
              </a:r>
            </a:p>
          </p:txBody>
        </p:sp>
        <p:sp>
          <p:nvSpPr>
            <p:cNvPr id="32806" name="Text Box 15"/>
            <p:cNvSpPr txBox="1">
              <a:spLocks noChangeArrowheads="1"/>
            </p:cNvSpPr>
            <p:nvPr/>
          </p:nvSpPr>
          <p:spPr bwMode="auto">
            <a:xfrm>
              <a:off x="585" y="3246"/>
              <a:ext cx="589"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1800">
                  <a:solidFill>
                    <a:srgbClr val="000000"/>
                  </a:solidFill>
                </a:rPr>
                <a:t>6         8</a:t>
              </a:r>
            </a:p>
          </p:txBody>
        </p:sp>
        <p:sp>
          <p:nvSpPr>
            <p:cNvPr id="32807" name="Text Box 16"/>
            <p:cNvSpPr txBox="1">
              <a:spLocks noChangeArrowheads="1"/>
            </p:cNvSpPr>
            <p:nvPr/>
          </p:nvSpPr>
          <p:spPr bwMode="auto">
            <a:xfrm>
              <a:off x="585" y="4003"/>
              <a:ext cx="625"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1800">
                  <a:solidFill>
                    <a:srgbClr val="000000"/>
                  </a:solidFill>
                </a:rPr>
                <a:t>2.5       5</a:t>
              </a:r>
            </a:p>
          </p:txBody>
        </p:sp>
      </p:grpSp>
      <p:grpSp>
        <p:nvGrpSpPr>
          <p:cNvPr id="32772" name="Group 17"/>
          <p:cNvGrpSpPr>
            <a:grpSpLocks/>
          </p:cNvGrpSpPr>
          <p:nvPr/>
        </p:nvGrpSpPr>
        <p:grpSpPr bwMode="auto">
          <a:xfrm>
            <a:off x="2593975" y="928688"/>
            <a:ext cx="1890713" cy="5111750"/>
            <a:chOff x="2215" y="648"/>
            <a:chExt cx="1191" cy="3609"/>
          </a:xfrm>
        </p:grpSpPr>
        <p:sp>
          <p:nvSpPr>
            <p:cNvPr id="32779" name="Rectangle 18"/>
            <p:cNvSpPr>
              <a:spLocks noChangeArrowheads="1"/>
            </p:cNvSpPr>
            <p:nvPr/>
          </p:nvSpPr>
          <p:spPr bwMode="auto">
            <a:xfrm>
              <a:off x="2215" y="648"/>
              <a:ext cx="1191" cy="3595"/>
            </a:xfrm>
            <a:prstGeom prst="rect">
              <a:avLst/>
            </a:prstGeom>
            <a:solidFill>
              <a:srgbClr val="FFFFCC"/>
            </a:solidFill>
            <a:ln w="19050">
              <a:solidFill>
                <a:srgbClr val="808080"/>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lgn="ctr" eaLnBrk="1" hangingPunct="1">
                <a:spcBef>
                  <a:spcPct val="0"/>
                </a:spcBef>
                <a:buFontTx/>
                <a:buNone/>
              </a:pPr>
              <a:endParaRPr lang="en-US" altLang="en-US" sz="2400">
                <a:solidFill>
                  <a:srgbClr val="000000"/>
                </a:solidFill>
              </a:endParaRPr>
            </a:p>
          </p:txBody>
        </p:sp>
        <p:sp>
          <p:nvSpPr>
            <p:cNvPr id="32780" name="Text Box 19"/>
            <p:cNvSpPr txBox="1">
              <a:spLocks noChangeArrowheads="1"/>
            </p:cNvSpPr>
            <p:nvPr/>
          </p:nvSpPr>
          <p:spPr bwMode="auto">
            <a:xfrm>
              <a:off x="2220" y="698"/>
              <a:ext cx="1162" cy="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lgn="ctr">
                <a:spcBef>
                  <a:spcPct val="0"/>
                </a:spcBef>
                <a:buFontTx/>
                <a:buNone/>
              </a:pPr>
              <a:r>
                <a:rPr lang="en-US" altLang="en-US" sz="2400" b="1">
                  <a:solidFill>
                    <a:srgbClr val="FF0000"/>
                  </a:solidFill>
                </a:rPr>
                <a:t>Examples of class B</a:t>
              </a:r>
              <a:endParaRPr lang="en-US" altLang="en-US" sz="2400">
                <a:solidFill>
                  <a:srgbClr val="FF0000"/>
                </a:solidFill>
              </a:endParaRPr>
            </a:p>
          </p:txBody>
        </p:sp>
        <p:sp>
          <p:nvSpPr>
            <p:cNvPr id="32781" name="Rectangle 20"/>
            <p:cNvSpPr>
              <a:spLocks noChangeArrowheads="1"/>
            </p:cNvSpPr>
            <p:nvPr/>
          </p:nvSpPr>
          <p:spPr bwMode="auto">
            <a:xfrm flipH="1">
              <a:off x="2784" y="3795"/>
              <a:ext cx="288" cy="24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2782" name="Rectangle 21"/>
            <p:cNvSpPr>
              <a:spLocks noChangeArrowheads="1"/>
            </p:cNvSpPr>
            <p:nvPr/>
          </p:nvSpPr>
          <p:spPr bwMode="auto">
            <a:xfrm flipH="1">
              <a:off x="2400" y="3699"/>
              <a:ext cx="288" cy="336"/>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2783" name="Rectangle 22"/>
            <p:cNvSpPr>
              <a:spLocks noChangeArrowheads="1"/>
            </p:cNvSpPr>
            <p:nvPr/>
          </p:nvSpPr>
          <p:spPr bwMode="auto">
            <a:xfrm flipH="1">
              <a:off x="2784" y="3027"/>
              <a:ext cx="288" cy="24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2784" name="Rectangle 23"/>
            <p:cNvSpPr>
              <a:spLocks noChangeArrowheads="1"/>
            </p:cNvSpPr>
            <p:nvPr/>
          </p:nvSpPr>
          <p:spPr bwMode="auto">
            <a:xfrm flipH="1">
              <a:off x="2400" y="2691"/>
              <a:ext cx="288" cy="576"/>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2785" name="Rectangle 24"/>
            <p:cNvSpPr>
              <a:spLocks noChangeArrowheads="1"/>
            </p:cNvSpPr>
            <p:nvPr/>
          </p:nvSpPr>
          <p:spPr bwMode="auto">
            <a:xfrm flipH="1">
              <a:off x="2784" y="2249"/>
              <a:ext cx="288" cy="154"/>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2786" name="Rectangle 25"/>
            <p:cNvSpPr>
              <a:spLocks noChangeArrowheads="1"/>
            </p:cNvSpPr>
            <p:nvPr/>
          </p:nvSpPr>
          <p:spPr bwMode="auto">
            <a:xfrm flipH="1">
              <a:off x="2400" y="2067"/>
              <a:ext cx="288" cy="336"/>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2787" name="Rectangle 26"/>
            <p:cNvSpPr>
              <a:spLocks noChangeArrowheads="1"/>
            </p:cNvSpPr>
            <p:nvPr/>
          </p:nvSpPr>
          <p:spPr bwMode="auto">
            <a:xfrm flipH="1">
              <a:off x="2784" y="1491"/>
              <a:ext cx="288" cy="192"/>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2788" name="Rectangle 27"/>
            <p:cNvSpPr>
              <a:spLocks noChangeArrowheads="1"/>
            </p:cNvSpPr>
            <p:nvPr/>
          </p:nvSpPr>
          <p:spPr bwMode="auto">
            <a:xfrm flipH="1">
              <a:off x="2400" y="1347"/>
              <a:ext cx="288" cy="336"/>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grpSp>
          <p:nvGrpSpPr>
            <p:cNvPr id="32789" name="Group 28"/>
            <p:cNvGrpSpPr>
              <a:grpSpLocks/>
            </p:cNvGrpSpPr>
            <p:nvPr/>
          </p:nvGrpSpPr>
          <p:grpSpPr bwMode="auto">
            <a:xfrm>
              <a:off x="2428" y="1697"/>
              <a:ext cx="698" cy="2560"/>
              <a:chOff x="585" y="1707"/>
              <a:chExt cx="698" cy="2560"/>
            </a:xfrm>
          </p:grpSpPr>
          <p:sp>
            <p:nvSpPr>
              <p:cNvPr id="32790" name="Text Box 29"/>
              <p:cNvSpPr txBox="1">
                <a:spLocks noChangeArrowheads="1"/>
              </p:cNvSpPr>
              <p:nvPr/>
            </p:nvSpPr>
            <p:spPr bwMode="auto">
              <a:xfrm>
                <a:off x="585" y="1707"/>
                <a:ext cx="698"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1800">
                    <a:solidFill>
                      <a:srgbClr val="000000"/>
                    </a:solidFill>
                  </a:rPr>
                  <a:t>5         2.5</a:t>
                </a:r>
              </a:p>
            </p:txBody>
          </p:sp>
          <p:sp>
            <p:nvSpPr>
              <p:cNvPr id="32791" name="Text Box 30"/>
              <p:cNvSpPr txBox="1">
                <a:spLocks noChangeArrowheads="1"/>
              </p:cNvSpPr>
              <p:nvPr/>
            </p:nvSpPr>
            <p:spPr bwMode="auto">
              <a:xfrm>
                <a:off x="585" y="2410"/>
                <a:ext cx="589"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1800">
                    <a:solidFill>
                      <a:srgbClr val="000000"/>
                    </a:solidFill>
                  </a:rPr>
                  <a:t>5         2</a:t>
                </a:r>
              </a:p>
            </p:txBody>
          </p:sp>
          <p:sp>
            <p:nvSpPr>
              <p:cNvPr id="32792" name="Text Box 31"/>
              <p:cNvSpPr txBox="1">
                <a:spLocks noChangeArrowheads="1"/>
              </p:cNvSpPr>
              <p:nvPr/>
            </p:nvSpPr>
            <p:spPr bwMode="auto">
              <a:xfrm>
                <a:off x="585" y="3249"/>
                <a:ext cx="589"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1800">
                    <a:solidFill>
                      <a:srgbClr val="000000"/>
                    </a:solidFill>
                  </a:rPr>
                  <a:t>8         3</a:t>
                </a:r>
              </a:p>
            </p:txBody>
          </p:sp>
          <p:sp>
            <p:nvSpPr>
              <p:cNvPr id="32793" name="Text Box 32"/>
              <p:cNvSpPr txBox="1">
                <a:spLocks noChangeArrowheads="1"/>
              </p:cNvSpPr>
              <p:nvPr/>
            </p:nvSpPr>
            <p:spPr bwMode="auto">
              <a:xfrm>
                <a:off x="585" y="4006"/>
                <a:ext cx="625"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1800">
                    <a:solidFill>
                      <a:srgbClr val="000000"/>
                    </a:solidFill>
                  </a:rPr>
                  <a:t>4.5       3</a:t>
                </a:r>
              </a:p>
            </p:txBody>
          </p:sp>
        </p:grpSp>
      </p:grpSp>
      <p:sp>
        <p:nvSpPr>
          <p:cNvPr id="158756" name="AutoShape 36"/>
          <p:cNvSpPr>
            <a:spLocks noChangeArrowheads="1"/>
          </p:cNvSpPr>
          <p:nvPr/>
        </p:nvSpPr>
        <p:spPr bwMode="auto">
          <a:xfrm>
            <a:off x="6083300" y="246063"/>
            <a:ext cx="2824163" cy="619125"/>
          </a:xfrm>
          <a:prstGeom prst="wedgeRoundRectCallout">
            <a:avLst>
              <a:gd name="adj1" fmla="val -45449"/>
              <a:gd name="adj2" fmla="val 211282"/>
              <a:gd name="adj3" fmla="val 16667"/>
            </a:avLst>
          </a:prstGeom>
          <a:solidFill>
            <a:schemeClr val="bg1"/>
          </a:solidFill>
          <a:ln w="9525">
            <a:solidFill>
              <a:schemeClr val="tx1"/>
            </a:solidFill>
            <a:miter lim="800000"/>
            <a:headEnd/>
            <a:tailEnd/>
          </a:ln>
          <a:effectLst>
            <a:outerShdw dist="107763" dir="8100000" algn="ctr" rotWithShape="0">
              <a:schemeClr val="bg2"/>
            </a:outerShdw>
          </a:effectLst>
        </p:spPr>
        <p:txBody>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r>
              <a:rPr lang="en-US" altLang="en-US" sz="3600">
                <a:solidFill>
                  <a:srgbClr val="000000"/>
                </a:solidFill>
                <a:latin typeface="Comic Sans MS" pitchFamily="66" charset="0"/>
              </a:rPr>
              <a:t>This is a </a:t>
            </a:r>
            <a:r>
              <a:rPr lang="en-US" altLang="en-US" sz="3600">
                <a:solidFill>
                  <a:srgbClr val="FF0000"/>
                </a:solidFill>
                <a:latin typeface="Comic Sans MS" pitchFamily="66" charset="0"/>
              </a:rPr>
              <a:t>A</a:t>
            </a:r>
            <a:r>
              <a:rPr lang="en-US" altLang="en-US" sz="3600">
                <a:solidFill>
                  <a:srgbClr val="000000"/>
                </a:solidFill>
                <a:latin typeface="Comic Sans MS" pitchFamily="66" charset="0"/>
              </a:rPr>
              <a:t>!</a:t>
            </a:r>
          </a:p>
          <a:p>
            <a:pPr eaLnBrk="1" hangingPunct="1">
              <a:spcBef>
                <a:spcPct val="0"/>
              </a:spcBef>
              <a:buFontTx/>
              <a:buNone/>
            </a:pPr>
            <a:endParaRPr lang="en-US" altLang="en-US" sz="3600">
              <a:solidFill>
                <a:srgbClr val="000000"/>
              </a:solidFill>
              <a:latin typeface="Comic Sans MS" pitchFamily="66" charset="0"/>
            </a:endParaRPr>
          </a:p>
          <a:p>
            <a:pPr eaLnBrk="1" hangingPunct="1">
              <a:spcBef>
                <a:spcPct val="0"/>
              </a:spcBef>
              <a:buFontTx/>
              <a:buNone/>
            </a:pPr>
            <a:endParaRPr lang="en-US" altLang="en-US" sz="2000">
              <a:solidFill>
                <a:srgbClr val="000000"/>
              </a:solidFill>
              <a:latin typeface="Comic Sans MS" pitchFamily="66" charset="0"/>
            </a:endParaRPr>
          </a:p>
        </p:txBody>
      </p:sp>
      <p:sp>
        <p:nvSpPr>
          <p:cNvPr id="32774" name="Rectangle 37"/>
          <p:cNvSpPr>
            <a:spLocks noChangeArrowheads="1"/>
          </p:cNvSpPr>
          <p:nvPr/>
        </p:nvSpPr>
        <p:spPr bwMode="auto">
          <a:xfrm>
            <a:off x="720725" y="163513"/>
            <a:ext cx="20177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r>
              <a:rPr lang="en-US" altLang="en-US">
                <a:solidFill>
                  <a:srgbClr val="000000"/>
                </a:solidFill>
                <a:latin typeface="Comic Sans MS" pitchFamily="66" charset="0"/>
              </a:rPr>
              <a:t>Problem 1</a:t>
            </a:r>
          </a:p>
        </p:txBody>
      </p:sp>
      <p:sp>
        <p:nvSpPr>
          <p:cNvPr id="32775" name="Rectangle 41"/>
          <p:cNvSpPr>
            <a:spLocks noChangeArrowheads="1"/>
          </p:cNvSpPr>
          <p:nvPr/>
        </p:nvSpPr>
        <p:spPr bwMode="auto">
          <a:xfrm flipH="1">
            <a:off x="8072438" y="1752600"/>
            <a:ext cx="457200" cy="8382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2776" name="Rectangle 42"/>
          <p:cNvSpPr>
            <a:spLocks noChangeArrowheads="1"/>
          </p:cNvSpPr>
          <p:nvPr/>
        </p:nvSpPr>
        <p:spPr bwMode="auto">
          <a:xfrm flipH="1">
            <a:off x="7462838" y="2057400"/>
            <a:ext cx="457200" cy="5334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2777" name="Text Box 43"/>
          <p:cNvSpPr txBox="1">
            <a:spLocks noChangeArrowheads="1"/>
          </p:cNvSpPr>
          <p:nvPr/>
        </p:nvSpPr>
        <p:spPr bwMode="auto">
          <a:xfrm>
            <a:off x="7472363" y="2593975"/>
            <a:ext cx="9921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1800" b="1">
                <a:solidFill>
                  <a:srgbClr val="000000"/>
                </a:solidFill>
              </a:rPr>
              <a:t>4.5       7</a:t>
            </a:r>
          </a:p>
        </p:txBody>
      </p:sp>
      <p:sp>
        <p:nvSpPr>
          <p:cNvPr id="32778" name="Slide Number Placeholder 39"/>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fontAlgn="base" hangingPunct="1">
              <a:spcBef>
                <a:spcPct val="0"/>
              </a:spcBef>
              <a:spcAft>
                <a:spcPct val="0"/>
              </a:spcAft>
              <a:buFontTx/>
              <a:buNone/>
            </a:pPr>
            <a:fld id="{EDAC9B1A-6431-4ABF-90E6-37F017A00841}" type="slidenum">
              <a:rPr lang="en-US" altLang="en-US" sz="1200" smtClean="0">
                <a:solidFill>
                  <a:srgbClr val="898989"/>
                </a:solidFill>
                <a:latin typeface="Arial" pitchFamily="34" charset="0"/>
                <a:cs typeface="Arial" pitchFamily="34" charset="0"/>
              </a:rPr>
              <a:pPr eaLnBrk="1" fontAlgn="base" hangingPunct="1">
                <a:spcBef>
                  <a:spcPct val="0"/>
                </a:spcBef>
                <a:spcAft>
                  <a:spcPct val="0"/>
                </a:spcAft>
                <a:buFontTx/>
                <a:buNone/>
              </a:pPr>
              <a:t>11</a:t>
            </a:fld>
            <a:endParaRPr lang="en-US" altLang="en-US" sz="1200">
              <a:solidFill>
                <a:srgbClr val="898989"/>
              </a:solidFill>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87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5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554" name="Group 42"/>
          <p:cNvGrpSpPr>
            <a:grpSpLocks/>
          </p:cNvGrpSpPr>
          <p:nvPr/>
        </p:nvGrpSpPr>
        <p:grpSpPr bwMode="auto">
          <a:xfrm>
            <a:off x="242888" y="928688"/>
            <a:ext cx="4241800" cy="5178425"/>
            <a:chOff x="153" y="585"/>
            <a:chExt cx="2672" cy="3605"/>
          </a:xfrm>
        </p:grpSpPr>
        <p:sp>
          <p:nvSpPr>
            <p:cNvPr id="23567" name="Rectangle 2"/>
            <p:cNvSpPr>
              <a:spLocks noChangeArrowheads="1"/>
            </p:cNvSpPr>
            <p:nvPr/>
          </p:nvSpPr>
          <p:spPr bwMode="auto">
            <a:xfrm>
              <a:off x="238" y="588"/>
              <a:ext cx="1153" cy="3595"/>
            </a:xfrm>
            <a:prstGeom prst="rect">
              <a:avLst/>
            </a:prstGeom>
            <a:solidFill>
              <a:srgbClr val="EAEAEA"/>
            </a:solidFill>
            <a:ln w="19050">
              <a:solidFill>
                <a:srgbClr val="80808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Times New Roman" panose="02020603050405020304" pitchFamily="18" charset="0"/>
                </a:defRPr>
              </a:lvl1pPr>
              <a:lvl2pPr marL="742950" indent="-285750" eaLnBrk="0" hangingPunct="0">
                <a:spcBef>
                  <a:spcPct val="20000"/>
                </a:spcBef>
                <a:buFont typeface="Arial" panose="020B0604020202020204" pitchFamily="34" charset="0"/>
                <a:buChar char="–"/>
                <a:defRPr sz="2800">
                  <a:solidFill>
                    <a:schemeClr val="tx1"/>
                  </a:solidFill>
                  <a:latin typeface="Times New Roman" panose="02020603050405020304" pitchFamily="18" charset="0"/>
                </a:defRPr>
              </a:lvl2pPr>
              <a:lvl3pPr marL="1143000" indent="-228600" eaLnBrk="0" hangingPunct="0">
                <a:spcBef>
                  <a:spcPct val="20000"/>
                </a:spcBef>
                <a:buFont typeface="Arial" panose="020B0604020202020204" pitchFamily="34" charset="0"/>
                <a:buChar char="•"/>
                <a:defRPr sz="2400">
                  <a:solidFill>
                    <a:schemeClr val="tx1"/>
                  </a:solidFill>
                  <a:latin typeface="Times New Roman" panose="02020603050405020304" pitchFamily="18" charset="0"/>
                </a:defRPr>
              </a:lvl3pPr>
              <a:lvl4pPr marL="1600200" indent="-228600" eaLnBrk="0" hangingPunct="0">
                <a:spcBef>
                  <a:spcPct val="20000"/>
                </a:spcBef>
                <a:buFont typeface="Arial" panose="020B0604020202020204" pitchFamily="34" charset="0"/>
                <a:buChar char="–"/>
                <a:defRPr sz="2000">
                  <a:solidFill>
                    <a:schemeClr val="tx1"/>
                  </a:solidFill>
                  <a:latin typeface="Times New Roman" panose="02020603050405020304" pitchFamily="18" charset="0"/>
                </a:defRPr>
              </a:lvl4pPr>
              <a:lvl5pPr marL="2057400" indent="-228600" eaLnBrk="0" hangingPunct="0">
                <a:spcBef>
                  <a:spcPct val="20000"/>
                </a:spcBef>
                <a:buFont typeface="Arial" panose="020B0604020202020204" pitchFamily="34" charset="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1800"/>
            </a:p>
          </p:txBody>
        </p:sp>
        <p:sp>
          <p:nvSpPr>
            <p:cNvPr id="23568" name="Text Box 3"/>
            <p:cNvSpPr txBox="1">
              <a:spLocks noChangeArrowheads="1"/>
            </p:cNvSpPr>
            <p:nvPr/>
          </p:nvSpPr>
          <p:spPr bwMode="auto">
            <a:xfrm>
              <a:off x="153" y="604"/>
              <a:ext cx="1304" cy="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Times New Roman" panose="02020603050405020304" pitchFamily="18" charset="0"/>
                </a:defRPr>
              </a:lvl1pPr>
              <a:lvl2pPr marL="742950" indent="-285750" eaLnBrk="0" hangingPunct="0">
                <a:spcBef>
                  <a:spcPct val="20000"/>
                </a:spcBef>
                <a:buFont typeface="Arial" panose="020B0604020202020204" pitchFamily="34" charset="0"/>
                <a:buChar char="–"/>
                <a:defRPr sz="2800">
                  <a:solidFill>
                    <a:schemeClr val="tx1"/>
                  </a:solidFill>
                  <a:latin typeface="Times New Roman" panose="02020603050405020304" pitchFamily="18" charset="0"/>
                </a:defRPr>
              </a:lvl2pPr>
              <a:lvl3pPr marL="1143000" indent="-228600" eaLnBrk="0" hangingPunct="0">
                <a:spcBef>
                  <a:spcPct val="20000"/>
                </a:spcBef>
                <a:buFont typeface="Arial" panose="020B0604020202020204" pitchFamily="34" charset="0"/>
                <a:buChar char="•"/>
                <a:defRPr sz="2400">
                  <a:solidFill>
                    <a:schemeClr val="tx1"/>
                  </a:solidFill>
                  <a:latin typeface="Times New Roman" panose="02020603050405020304" pitchFamily="18" charset="0"/>
                </a:defRPr>
              </a:lvl3pPr>
              <a:lvl4pPr marL="1600200" indent="-228600" eaLnBrk="0" hangingPunct="0">
                <a:spcBef>
                  <a:spcPct val="20000"/>
                </a:spcBef>
                <a:buFont typeface="Arial" panose="020B0604020202020204" pitchFamily="34" charset="0"/>
                <a:buChar char="–"/>
                <a:defRPr sz="2000">
                  <a:solidFill>
                    <a:schemeClr val="tx1"/>
                  </a:solidFill>
                  <a:latin typeface="Times New Roman" panose="02020603050405020304" pitchFamily="18" charset="0"/>
                </a:defRPr>
              </a:lvl4pPr>
              <a:lvl5pPr marL="2057400" indent="-228600" eaLnBrk="0" hangingPunct="0">
                <a:spcBef>
                  <a:spcPct val="20000"/>
                </a:spcBef>
                <a:buFont typeface="Arial" panose="020B0604020202020204" pitchFamily="34" charset="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b="1">
                  <a:solidFill>
                    <a:srgbClr val="0000FF"/>
                  </a:solidFill>
                </a:rPr>
                <a:t>Examples of class A</a:t>
              </a:r>
              <a:endParaRPr lang="en-US" altLang="en-US" sz="2400">
                <a:solidFill>
                  <a:srgbClr val="0000FF"/>
                </a:solidFill>
              </a:endParaRPr>
            </a:p>
          </p:txBody>
        </p:sp>
        <p:sp>
          <p:nvSpPr>
            <p:cNvPr id="23569" name="Rectangle 4"/>
            <p:cNvSpPr>
              <a:spLocks noChangeArrowheads="1"/>
            </p:cNvSpPr>
            <p:nvPr/>
          </p:nvSpPr>
          <p:spPr bwMode="auto">
            <a:xfrm>
              <a:off x="449" y="3793"/>
              <a:ext cx="288" cy="192"/>
            </a:xfrm>
            <a:prstGeom prst="rect">
              <a:avLst/>
            </a:prstGeom>
            <a:solidFill>
              <a:srgbClr val="FF6600"/>
            </a:solidFill>
            <a:ln w="9525">
              <a:solidFill>
                <a:schemeClr val="tx1"/>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Times New Roman" panose="02020603050405020304" pitchFamily="18" charset="0"/>
                </a:defRPr>
              </a:lvl1pPr>
              <a:lvl2pPr marL="742950" indent="-285750" eaLnBrk="0" hangingPunct="0">
                <a:spcBef>
                  <a:spcPct val="20000"/>
                </a:spcBef>
                <a:buFont typeface="Arial" panose="020B0604020202020204" pitchFamily="34" charset="0"/>
                <a:buChar char="–"/>
                <a:defRPr sz="2800">
                  <a:solidFill>
                    <a:schemeClr val="tx1"/>
                  </a:solidFill>
                  <a:latin typeface="Times New Roman" panose="02020603050405020304" pitchFamily="18" charset="0"/>
                </a:defRPr>
              </a:lvl2pPr>
              <a:lvl3pPr marL="1143000" indent="-228600" eaLnBrk="0" hangingPunct="0">
                <a:spcBef>
                  <a:spcPct val="20000"/>
                </a:spcBef>
                <a:buFont typeface="Arial" panose="020B0604020202020204" pitchFamily="34" charset="0"/>
                <a:buChar char="•"/>
                <a:defRPr sz="2400">
                  <a:solidFill>
                    <a:schemeClr val="tx1"/>
                  </a:solidFill>
                  <a:latin typeface="Times New Roman" panose="02020603050405020304" pitchFamily="18" charset="0"/>
                </a:defRPr>
              </a:lvl3pPr>
              <a:lvl4pPr marL="1600200" indent="-228600" eaLnBrk="0" hangingPunct="0">
                <a:spcBef>
                  <a:spcPct val="20000"/>
                </a:spcBef>
                <a:buFont typeface="Arial" panose="020B0604020202020204" pitchFamily="34" charset="0"/>
                <a:buChar char="–"/>
                <a:defRPr sz="2000">
                  <a:solidFill>
                    <a:schemeClr val="tx1"/>
                  </a:solidFill>
                  <a:latin typeface="Times New Roman" panose="02020603050405020304" pitchFamily="18" charset="0"/>
                </a:defRPr>
              </a:lvl4pPr>
              <a:lvl5pPr marL="2057400" indent="-228600" eaLnBrk="0" hangingPunct="0">
                <a:spcBef>
                  <a:spcPct val="20000"/>
                </a:spcBef>
                <a:buFont typeface="Arial" panose="020B0604020202020204" pitchFamily="34" charset="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1800"/>
            </a:p>
          </p:txBody>
        </p:sp>
        <p:sp>
          <p:nvSpPr>
            <p:cNvPr id="23570" name="Rectangle 5"/>
            <p:cNvSpPr>
              <a:spLocks noChangeArrowheads="1"/>
            </p:cNvSpPr>
            <p:nvPr/>
          </p:nvSpPr>
          <p:spPr bwMode="auto">
            <a:xfrm>
              <a:off x="833" y="3802"/>
              <a:ext cx="288" cy="183"/>
            </a:xfrm>
            <a:prstGeom prst="rect">
              <a:avLst/>
            </a:prstGeom>
            <a:solidFill>
              <a:srgbClr val="FF6600"/>
            </a:solidFill>
            <a:ln w="9525">
              <a:solidFill>
                <a:schemeClr val="tx1"/>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Times New Roman" panose="02020603050405020304" pitchFamily="18" charset="0"/>
                </a:defRPr>
              </a:lvl1pPr>
              <a:lvl2pPr marL="742950" indent="-285750" eaLnBrk="0" hangingPunct="0">
                <a:spcBef>
                  <a:spcPct val="20000"/>
                </a:spcBef>
                <a:buFont typeface="Arial" panose="020B0604020202020204" pitchFamily="34" charset="0"/>
                <a:buChar char="–"/>
                <a:defRPr sz="2800">
                  <a:solidFill>
                    <a:schemeClr val="tx1"/>
                  </a:solidFill>
                  <a:latin typeface="Times New Roman" panose="02020603050405020304" pitchFamily="18" charset="0"/>
                </a:defRPr>
              </a:lvl2pPr>
              <a:lvl3pPr marL="1143000" indent="-228600" eaLnBrk="0" hangingPunct="0">
                <a:spcBef>
                  <a:spcPct val="20000"/>
                </a:spcBef>
                <a:buFont typeface="Arial" panose="020B0604020202020204" pitchFamily="34" charset="0"/>
                <a:buChar char="•"/>
                <a:defRPr sz="2400">
                  <a:solidFill>
                    <a:schemeClr val="tx1"/>
                  </a:solidFill>
                  <a:latin typeface="Times New Roman" panose="02020603050405020304" pitchFamily="18" charset="0"/>
                </a:defRPr>
              </a:lvl3pPr>
              <a:lvl4pPr marL="1600200" indent="-228600" eaLnBrk="0" hangingPunct="0">
                <a:spcBef>
                  <a:spcPct val="20000"/>
                </a:spcBef>
                <a:buFont typeface="Arial" panose="020B0604020202020204" pitchFamily="34" charset="0"/>
                <a:buChar char="–"/>
                <a:defRPr sz="2000">
                  <a:solidFill>
                    <a:schemeClr val="tx1"/>
                  </a:solidFill>
                  <a:latin typeface="Times New Roman" panose="02020603050405020304" pitchFamily="18" charset="0"/>
                </a:defRPr>
              </a:lvl4pPr>
              <a:lvl5pPr marL="2057400" indent="-228600" eaLnBrk="0" hangingPunct="0">
                <a:spcBef>
                  <a:spcPct val="20000"/>
                </a:spcBef>
                <a:buFont typeface="Arial" panose="020B0604020202020204" pitchFamily="34" charset="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1800"/>
            </a:p>
          </p:txBody>
        </p:sp>
        <p:sp>
          <p:nvSpPr>
            <p:cNvPr id="23571" name="Rectangle 6"/>
            <p:cNvSpPr>
              <a:spLocks noChangeArrowheads="1"/>
            </p:cNvSpPr>
            <p:nvPr/>
          </p:nvSpPr>
          <p:spPr bwMode="auto">
            <a:xfrm>
              <a:off x="449" y="2737"/>
              <a:ext cx="288" cy="480"/>
            </a:xfrm>
            <a:prstGeom prst="rect">
              <a:avLst/>
            </a:prstGeom>
            <a:solidFill>
              <a:srgbClr val="FF6600"/>
            </a:solidFill>
            <a:ln w="9525">
              <a:solidFill>
                <a:schemeClr val="tx1"/>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Times New Roman" panose="02020603050405020304" pitchFamily="18" charset="0"/>
                </a:defRPr>
              </a:lvl1pPr>
              <a:lvl2pPr marL="742950" indent="-285750" eaLnBrk="0" hangingPunct="0">
                <a:spcBef>
                  <a:spcPct val="20000"/>
                </a:spcBef>
                <a:buFont typeface="Arial" panose="020B0604020202020204" pitchFamily="34" charset="0"/>
                <a:buChar char="–"/>
                <a:defRPr sz="2800">
                  <a:solidFill>
                    <a:schemeClr val="tx1"/>
                  </a:solidFill>
                  <a:latin typeface="Times New Roman" panose="02020603050405020304" pitchFamily="18" charset="0"/>
                </a:defRPr>
              </a:lvl2pPr>
              <a:lvl3pPr marL="1143000" indent="-228600" eaLnBrk="0" hangingPunct="0">
                <a:spcBef>
                  <a:spcPct val="20000"/>
                </a:spcBef>
                <a:buFont typeface="Arial" panose="020B0604020202020204" pitchFamily="34" charset="0"/>
                <a:buChar char="•"/>
                <a:defRPr sz="2400">
                  <a:solidFill>
                    <a:schemeClr val="tx1"/>
                  </a:solidFill>
                  <a:latin typeface="Times New Roman" panose="02020603050405020304" pitchFamily="18" charset="0"/>
                </a:defRPr>
              </a:lvl3pPr>
              <a:lvl4pPr marL="1600200" indent="-228600" eaLnBrk="0" hangingPunct="0">
                <a:spcBef>
                  <a:spcPct val="20000"/>
                </a:spcBef>
                <a:buFont typeface="Arial" panose="020B0604020202020204" pitchFamily="34" charset="0"/>
                <a:buChar char="–"/>
                <a:defRPr sz="2000">
                  <a:solidFill>
                    <a:schemeClr val="tx1"/>
                  </a:solidFill>
                  <a:latin typeface="Times New Roman" panose="02020603050405020304" pitchFamily="18" charset="0"/>
                </a:defRPr>
              </a:lvl4pPr>
              <a:lvl5pPr marL="2057400" indent="-228600" eaLnBrk="0" hangingPunct="0">
                <a:spcBef>
                  <a:spcPct val="20000"/>
                </a:spcBef>
                <a:buFont typeface="Arial" panose="020B0604020202020204" pitchFamily="34" charset="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1800"/>
            </a:p>
          </p:txBody>
        </p:sp>
        <p:sp>
          <p:nvSpPr>
            <p:cNvPr id="23572" name="Rectangle 7"/>
            <p:cNvSpPr>
              <a:spLocks noChangeArrowheads="1"/>
            </p:cNvSpPr>
            <p:nvPr/>
          </p:nvSpPr>
          <p:spPr bwMode="auto">
            <a:xfrm>
              <a:off x="833" y="2737"/>
              <a:ext cx="288" cy="480"/>
            </a:xfrm>
            <a:prstGeom prst="rect">
              <a:avLst/>
            </a:prstGeom>
            <a:solidFill>
              <a:srgbClr val="FF6600"/>
            </a:solidFill>
            <a:ln w="9525">
              <a:solidFill>
                <a:schemeClr val="tx1"/>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Times New Roman" panose="02020603050405020304" pitchFamily="18" charset="0"/>
                </a:defRPr>
              </a:lvl1pPr>
              <a:lvl2pPr marL="742950" indent="-285750" eaLnBrk="0" hangingPunct="0">
                <a:spcBef>
                  <a:spcPct val="20000"/>
                </a:spcBef>
                <a:buFont typeface="Arial" panose="020B0604020202020204" pitchFamily="34" charset="0"/>
                <a:buChar char="–"/>
                <a:defRPr sz="2800">
                  <a:solidFill>
                    <a:schemeClr val="tx1"/>
                  </a:solidFill>
                  <a:latin typeface="Times New Roman" panose="02020603050405020304" pitchFamily="18" charset="0"/>
                </a:defRPr>
              </a:lvl2pPr>
              <a:lvl3pPr marL="1143000" indent="-228600" eaLnBrk="0" hangingPunct="0">
                <a:spcBef>
                  <a:spcPct val="20000"/>
                </a:spcBef>
                <a:buFont typeface="Arial" panose="020B0604020202020204" pitchFamily="34" charset="0"/>
                <a:buChar char="•"/>
                <a:defRPr sz="2400">
                  <a:solidFill>
                    <a:schemeClr val="tx1"/>
                  </a:solidFill>
                  <a:latin typeface="Times New Roman" panose="02020603050405020304" pitchFamily="18" charset="0"/>
                </a:defRPr>
              </a:lvl3pPr>
              <a:lvl4pPr marL="1600200" indent="-228600" eaLnBrk="0" hangingPunct="0">
                <a:spcBef>
                  <a:spcPct val="20000"/>
                </a:spcBef>
                <a:buFont typeface="Arial" panose="020B0604020202020204" pitchFamily="34" charset="0"/>
                <a:buChar char="–"/>
                <a:defRPr sz="2000">
                  <a:solidFill>
                    <a:schemeClr val="tx1"/>
                  </a:solidFill>
                  <a:latin typeface="Times New Roman" panose="02020603050405020304" pitchFamily="18" charset="0"/>
                </a:defRPr>
              </a:lvl4pPr>
              <a:lvl5pPr marL="2057400" indent="-228600" eaLnBrk="0" hangingPunct="0">
                <a:spcBef>
                  <a:spcPct val="20000"/>
                </a:spcBef>
                <a:buFont typeface="Arial" panose="020B0604020202020204" pitchFamily="34" charset="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1800"/>
            </a:p>
          </p:txBody>
        </p:sp>
        <p:sp>
          <p:nvSpPr>
            <p:cNvPr id="23573" name="Rectangle 8"/>
            <p:cNvSpPr>
              <a:spLocks noChangeArrowheads="1"/>
            </p:cNvSpPr>
            <p:nvPr/>
          </p:nvSpPr>
          <p:spPr bwMode="auto">
            <a:xfrm>
              <a:off x="449" y="2024"/>
              <a:ext cx="288" cy="329"/>
            </a:xfrm>
            <a:prstGeom prst="rect">
              <a:avLst/>
            </a:prstGeom>
            <a:solidFill>
              <a:srgbClr val="FF6600"/>
            </a:solidFill>
            <a:ln w="9525">
              <a:solidFill>
                <a:schemeClr val="tx1"/>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Times New Roman" panose="02020603050405020304" pitchFamily="18" charset="0"/>
                </a:defRPr>
              </a:lvl1pPr>
              <a:lvl2pPr marL="742950" indent="-285750" eaLnBrk="0" hangingPunct="0">
                <a:spcBef>
                  <a:spcPct val="20000"/>
                </a:spcBef>
                <a:buFont typeface="Arial" panose="020B0604020202020204" pitchFamily="34" charset="0"/>
                <a:buChar char="–"/>
                <a:defRPr sz="2800">
                  <a:solidFill>
                    <a:schemeClr val="tx1"/>
                  </a:solidFill>
                  <a:latin typeface="Times New Roman" panose="02020603050405020304" pitchFamily="18" charset="0"/>
                </a:defRPr>
              </a:lvl2pPr>
              <a:lvl3pPr marL="1143000" indent="-228600" eaLnBrk="0" hangingPunct="0">
                <a:spcBef>
                  <a:spcPct val="20000"/>
                </a:spcBef>
                <a:buFont typeface="Arial" panose="020B0604020202020204" pitchFamily="34" charset="0"/>
                <a:buChar char="•"/>
                <a:defRPr sz="2400">
                  <a:solidFill>
                    <a:schemeClr val="tx1"/>
                  </a:solidFill>
                  <a:latin typeface="Times New Roman" panose="02020603050405020304" pitchFamily="18" charset="0"/>
                </a:defRPr>
              </a:lvl3pPr>
              <a:lvl4pPr marL="1600200" indent="-228600" eaLnBrk="0" hangingPunct="0">
                <a:spcBef>
                  <a:spcPct val="20000"/>
                </a:spcBef>
                <a:buFont typeface="Arial" panose="020B0604020202020204" pitchFamily="34" charset="0"/>
                <a:buChar char="–"/>
                <a:defRPr sz="2000">
                  <a:solidFill>
                    <a:schemeClr val="tx1"/>
                  </a:solidFill>
                  <a:latin typeface="Times New Roman" panose="02020603050405020304" pitchFamily="18" charset="0"/>
                </a:defRPr>
              </a:lvl4pPr>
              <a:lvl5pPr marL="2057400" indent="-228600" eaLnBrk="0" hangingPunct="0">
                <a:spcBef>
                  <a:spcPct val="20000"/>
                </a:spcBef>
                <a:buFont typeface="Arial" panose="020B0604020202020204" pitchFamily="34" charset="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1800"/>
            </a:p>
          </p:txBody>
        </p:sp>
        <p:sp>
          <p:nvSpPr>
            <p:cNvPr id="23574" name="Rectangle 9"/>
            <p:cNvSpPr>
              <a:spLocks noChangeArrowheads="1"/>
            </p:cNvSpPr>
            <p:nvPr/>
          </p:nvSpPr>
          <p:spPr bwMode="auto">
            <a:xfrm>
              <a:off x="833" y="2017"/>
              <a:ext cx="288" cy="336"/>
            </a:xfrm>
            <a:prstGeom prst="rect">
              <a:avLst/>
            </a:prstGeom>
            <a:solidFill>
              <a:srgbClr val="FF6600"/>
            </a:solidFill>
            <a:ln w="9525">
              <a:solidFill>
                <a:schemeClr val="tx1"/>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Times New Roman" panose="02020603050405020304" pitchFamily="18" charset="0"/>
                </a:defRPr>
              </a:lvl1pPr>
              <a:lvl2pPr marL="742950" indent="-285750" eaLnBrk="0" hangingPunct="0">
                <a:spcBef>
                  <a:spcPct val="20000"/>
                </a:spcBef>
                <a:buFont typeface="Arial" panose="020B0604020202020204" pitchFamily="34" charset="0"/>
                <a:buChar char="–"/>
                <a:defRPr sz="2800">
                  <a:solidFill>
                    <a:schemeClr val="tx1"/>
                  </a:solidFill>
                  <a:latin typeface="Times New Roman" panose="02020603050405020304" pitchFamily="18" charset="0"/>
                </a:defRPr>
              </a:lvl2pPr>
              <a:lvl3pPr marL="1143000" indent="-228600" eaLnBrk="0" hangingPunct="0">
                <a:spcBef>
                  <a:spcPct val="20000"/>
                </a:spcBef>
                <a:buFont typeface="Arial" panose="020B0604020202020204" pitchFamily="34" charset="0"/>
                <a:buChar char="•"/>
                <a:defRPr sz="2400">
                  <a:solidFill>
                    <a:schemeClr val="tx1"/>
                  </a:solidFill>
                  <a:latin typeface="Times New Roman" panose="02020603050405020304" pitchFamily="18" charset="0"/>
                </a:defRPr>
              </a:lvl3pPr>
              <a:lvl4pPr marL="1600200" indent="-228600" eaLnBrk="0" hangingPunct="0">
                <a:spcBef>
                  <a:spcPct val="20000"/>
                </a:spcBef>
                <a:buFont typeface="Arial" panose="020B0604020202020204" pitchFamily="34" charset="0"/>
                <a:buChar char="–"/>
                <a:defRPr sz="2000">
                  <a:solidFill>
                    <a:schemeClr val="tx1"/>
                  </a:solidFill>
                  <a:latin typeface="Times New Roman" panose="02020603050405020304" pitchFamily="18" charset="0"/>
                </a:defRPr>
              </a:lvl4pPr>
              <a:lvl5pPr marL="2057400" indent="-228600" eaLnBrk="0" hangingPunct="0">
                <a:spcBef>
                  <a:spcPct val="20000"/>
                </a:spcBef>
                <a:buFont typeface="Arial" panose="020B0604020202020204" pitchFamily="34" charset="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1800"/>
            </a:p>
          </p:txBody>
        </p:sp>
        <p:sp>
          <p:nvSpPr>
            <p:cNvPr id="23575" name="Rectangle 10"/>
            <p:cNvSpPr>
              <a:spLocks noChangeArrowheads="1"/>
            </p:cNvSpPr>
            <p:nvPr/>
          </p:nvSpPr>
          <p:spPr bwMode="auto">
            <a:xfrm>
              <a:off x="449" y="1388"/>
              <a:ext cx="288" cy="245"/>
            </a:xfrm>
            <a:prstGeom prst="rect">
              <a:avLst/>
            </a:prstGeom>
            <a:solidFill>
              <a:srgbClr val="FF6600"/>
            </a:solidFill>
            <a:ln w="9525">
              <a:solidFill>
                <a:schemeClr val="tx1"/>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Times New Roman" panose="02020603050405020304" pitchFamily="18" charset="0"/>
                </a:defRPr>
              </a:lvl1pPr>
              <a:lvl2pPr marL="742950" indent="-285750" eaLnBrk="0" hangingPunct="0">
                <a:spcBef>
                  <a:spcPct val="20000"/>
                </a:spcBef>
                <a:buFont typeface="Arial" panose="020B0604020202020204" pitchFamily="34" charset="0"/>
                <a:buChar char="–"/>
                <a:defRPr sz="2800">
                  <a:solidFill>
                    <a:schemeClr val="tx1"/>
                  </a:solidFill>
                  <a:latin typeface="Times New Roman" panose="02020603050405020304" pitchFamily="18" charset="0"/>
                </a:defRPr>
              </a:lvl2pPr>
              <a:lvl3pPr marL="1143000" indent="-228600" eaLnBrk="0" hangingPunct="0">
                <a:spcBef>
                  <a:spcPct val="20000"/>
                </a:spcBef>
                <a:buFont typeface="Arial" panose="020B0604020202020204" pitchFamily="34" charset="0"/>
                <a:buChar char="•"/>
                <a:defRPr sz="2400">
                  <a:solidFill>
                    <a:schemeClr val="tx1"/>
                  </a:solidFill>
                  <a:latin typeface="Times New Roman" panose="02020603050405020304" pitchFamily="18" charset="0"/>
                </a:defRPr>
              </a:lvl3pPr>
              <a:lvl4pPr marL="1600200" indent="-228600" eaLnBrk="0" hangingPunct="0">
                <a:spcBef>
                  <a:spcPct val="20000"/>
                </a:spcBef>
                <a:buFont typeface="Arial" panose="020B0604020202020204" pitchFamily="34" charset="0"/>
                <a:buChar char="–"/>
                <a:defRPr sz="2000">
                  <a:solidFill>
                    <a:schemeClr val="tx1"/>
                  </a:solidFill>
                  <a:latin typeface="Times New Roman" panose="02020603050405020304" pitchFamily="18" charset="0"/>
                </a:defRPr>
              </a:lvl4pPr>
              <a:lvl5pPr marL="2057400" indent="-228600" eaLnBrk="0" hangingPunct="0">
                <a:spcBef>
                  <a:spcPct val="20000"/>
                </a:spcBef>
                <a:buFont typeface="Arial" panose="020B0604020202020204" pitchFamily="34" charset="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1800"/>
            </a:p>
          </p:txBody>
        </p:sp>
        <p:sp>
          <p:nvSpPr>
            <p:cNvPr id="23576" name="Rectangle 11"/>
            <p:cNvSpPr>
              <a:spLocks noChangeArrowheads="1"/>
            </p:cNvSpPr>
            <p:nvPr/>
          </p:nvSpPr>
          <p:spPr bwMode="auto">
            <a:xfrm>
              <a:off x="833" y="1393"/>
              <a:ext cx="288" cy="240"/>
            </a:xfrm>
            <a:prstGeom prst="rect">
              <a:avLst/>
            </a:prstGeom>
            <a:solidFill>
              <a:srgbClr val="FF6600"/>
            </a:solidFill>
            <a:ln w="9525">
              <a:solidFill>
                <a:schemeClr val="tx1"/>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Times New Roman" panose="02020603050405020304" pitchFamily="18" charset="0"/>
                </a:defRPr>
              </a:lvl1pPr>
              <a:lvl2pPr marL="742950" indent="-285750" eaLnBrk="0" hangingPunct="0">
                <a:spcBef>
                  <a:spcPct val="20000"/>
                </a:spcBef>
                <a:buFont typeface="Arial" panose="020B0604020202020204" pitchFamily="34" charset="0"/>
                <a:buChar char="–"/>
                <a:defRPr sz="2800">
                  <a:solidFill>
                    <a:schemeClr val="tx1"/>
                  </a:solidFill>
                  <a:latin typeface="Times New Roman" panose="02020603050405020304" pitchFamily="18" charset="0"/>
                </a:defRPr>
              </a:lvl2pPr>
              <a:lvl3pPr marL="1143000" indent="-228600" eaLnBrk="0" hangingPunct="0">
                <a:spcBef>
                  <a:spcPct val="20000"/>
                </a:spcBef>
                <a:buFont typeface="Arial" panose="020B0604020202020204" pitchFamily="34" charset="0"/>
                <a:buChar char="•"/>
                <a:defRPr sz="2400">
                  <a:solidFill>
                    <a:schemeClr val="tx1"/>
                  </a:solidFill>
                  <a:latin typeface="Times New Roman" panose="02020603050405020304" pitchFamily="18" charset="0"/>
                </a:defRPr>
              </a:lvl3pPr>
              <a:lvl4pPr marL="1600200" indent="-228600" eaLnBrk="0" hangingPunct="0">
                <a:spcBef>
                  <a:spcPct val="20000"/>
                </a:spcBef>
                <a:buFont typeface="Arial" panose="020B0604020202020204" pitchFamily="34" charset="0"/>
                <a:buChar char="–"/>
                <a:defRPr sz="2000">
                  <a:solidFill>
                    <a:schemeClr val="tx1"/>
                  </a:solidFill>
                  <a:latin typeface="Times New Roman" panose="02020603050405020304" pitchFamily="18" charset="0"/>
                </a:defRPr>
              </a:lvl4pPr>
              <a:lvl5pPr marL="2057400" indent="-228600" eaLnBrk="0" hangingPunct="0">
                <a:spcBef>
                  <a:spcPct val="20000"/>
                </a:spcBef>
                <a:buFont typeface="Arial" panose="020B0604020202020204" pitchFamily="34" charset="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1800"/>
            </a:p>
          </p:txBody>
        </p:sp>
        <p:sp>
          <p:nvSpPr>
            <p:cNvPr id="23577" name="Text Box 12"/>
            <p:cNvSpPr txBox="1">
              <a:spLocks noChangeArrowheads="1"/>
            </p:cNvSpPr>
            <p:nvPr/>
          </p:nvSpPr>
          <p:spPr bwMode="auto">
            <a:xfrm>
              <a:off x="458" y="1636"/>
              <a:ext cx="584"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Times New Roman" panose="02020603050405020304" pitchFamily="18" charset="0"/>
                </a:defRPr>
              </a:lvl1pPr>
              <a:lvl2pPr marL="742950" indent="-285750" eaLnBrk="0" hangingPunct="0">
                <a:spcBef>
                  <a:spcPct val="20000"/>
                </a:spcBef>
                <a:buFont typeface="Arial" panose="020B0604020202020204" pitchFamily="34" charset="0"/>
                <a:buChar char="–"/>
                <a:defRPr sz="2800">
                  <a:solidFill>
                    <a:schemeClr val="tx1"/>
                  </a:solidFill>
                  <a:latin typeface="Times New Roman" panose="02020603050405020304" pitchFamily="18" charset="0"/>
                </a:defRPr>
              </a:lvl2pPr>
              <a:lvl3pPr marL="1143000" indent="-228600" eaLnBrk="0" hangingPunct="0">
                <a:spcBef>
                  <a:spcPct val="20000"/>
                </a:spcBef>
                <a:buFont typeface="Arial" panose="020B0604020202020204" pitchFamily="34" charset="0"/>
                <a:buChar char="•"/>
                <a:defRPr sz="2400">
                  <a:solidFill>
                    <a:schemeClr val="tx1"/>
                  </a:solidFill>
                  <a:latin typeface="Times New Roman" panose="02020603050405020304" pitchFamily="18" charset="0"/>
                </a:defRPr>
              </a:lvl3pPr>
              <a:lvl4pPr marL="1600200" indent="-228600" eaLnBrk="0" hangingPunct="0">
                <a:spcBef>
                  <a:spcPct val="20000"/>
                </a:spcBef>
                <a:buFont typeface="Arial" panose="020B0604020202020204" pitchFamily="34" charset="0"/>
                <a:buChar char="–"/>
                <a:defRPr sz="2000">
                  <a:solidFill>
                    <a:schemeClr val="tx1"/>
                  </a:solidFill>
                  <a:latin typeface="Times New Roman" panose="02020603050405020304" pitchFamily="18" charset="0"/>
                </a:defRPr>
              </a:lvl4pPr>
              <a:lvl5pPr marL="2057400" indent="-228600" eaLnBrk="0" hangingPunct="0">
                <a:spcBef>
                  <a:spcPct val="20000"/>
                </a:spcBef>
                <a:buFont typeface="Arial" panose="020B0604020202020204" pitchFamily="34" charset="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9pPr>
            </a:lstStyle>
            <a:p>
              <a:pPr>
                <a:spcBef>
                  <a:spcPct val="0"/>
                </a:spcBef>
                <a:buFontTx/>
                <a:buNone/>
              </a:pPr>
              <a:r>
                <a:rPr lang="en-US" altLang="en-US" sz="1800"/>
                <a:t>4         4</a:t>
              </a:r>
            </a:p>
          </p:txBody>
        </p:sp>
        <p:sp>
          <p:nvSpPr>
            <p:cNvPr id="23578" name="Text Box 13"/>
            <p:cNvSpPr txBox="1">
              <a:spLocks noChangeArrowheads="1"/>
            </p:cNvSpPr>
            <p:nvPr/>
          </p:nvSpPr>
          <p:spPr bwMode="auto">
            <a:xfrm>
              <a:off x="458" y="2339"/>
              <a:ext cx="620"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Times New Roman" panose="02020603050405020304" pitchFamily="18" charset="0"/>
                </a:defRPr>
              </a:lvl1pPr>
              <a:lvl2pPr marL="742950" indent="-285750" eaLnBrk="0" hangingPunct="0">
                <a:spcBef>
                  <a:spcPct val="20000"/>
                </a:spcBef>
                <a:buFont typeface="Arial" panose="020B0604020202020204" pitchFamily="34" charset="0"/>
                <a:buChar char="–"/>
                <a:defRPr sz="2800">
                  <a:solidFill>
                    <a:schemeClr val="tx1"/>
                  </a:solidFill>
                  <a:latin typeface="Times New Roman" panose="02020603050405020304" pitchFamily="18" charset="0"/>
                </a:defRPr>
              </a:lvl2pPr>
              <a:lvl3pPr marL="1143000" indent="-228600" eaLnBrk="0" hangingPunct="0">
                <a:spcBef>
                  <a:spcPct val="20000"/>
                </a:spcBef>
                <a:buFont typeface="Arial" panose="020B0604020202020204" pitchFamily="34" charset="0"/>
                <a:buChar char="•"/>
                <a:defRPr sz="2400">
                  <a:solidFill>
                    <a:schemeClr val="tx1"/>
                  </a:solidFill>
                  <a:latin typeface="Times New Roman" panose="02020603050405020304" pitchFamily="18" charset="0"/>
                </a:defRPr>
              </a:lvl3pPr>
              <a:lvl4pPr marL="1600200" indent="-228600" eaLnBrk="0" hangingPunct="0">
                <a:spcBef>
                  <a:spcPct val="20000"/>
                </a:spcBef>
                <a:buFont typeface="Arial" panose="020B0604020202020204" pitchFamily="34" charset="0"/>
                <a:buChar char="–"/>
                <a:defRPr sz="2000">
                  <a:solidFill>
                    <a:schemeClr val="tx1"/>
                  </a:solidFill>
                  <a:latin typeface="Times New Roman" panose="02020603050405020304" pitchFamily="18" charset="0"/>
                </a:defRPr>
              </a:lvl4pPr>
              <a:lvl5pPr marL="2057400" indent="-228600" eaLnBrk="0" hangingPunct="0">
                <a:spcBef>
                  <a:spcPct val="20000"/>
                </a:spcBef>
                <a:buFont typeface="Arial" panose="020B0604020202020204" pitchFamily="34" charset="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9pPr>
            </a:lstStyle>
            <a:p>
              <a:pPr>
                <a:spcBef>
                  <a:spcPct val="0"/>
                </a:spcBef>
                <a:buFontTx/>
                <a:buNone/>
              </a:pPr>
              <a:r>
                <a:rPr lang="en-US" altLang="en-US" sz="1800"/>
                <a:t>5          5</a:t>
              </a:r>
            </a:p>
          </p:txBody>
        </p:sp>
        <p:sp>
          <p:nvSpPr>
            <p:cNvPr id="23579" name="Text Box 14"/>
            <p:cNvSpPr txBox="1">
              <a:spLocks noChangeArrowheads="1"/>
            </p:cNvSpPr>
            <p:nvPr/>
          </p:nvSpPr>
          <p:spPr bwMode="auto">
            <a:xfrm>
              <a:off x="458" y="3178"/>
              <a:ext cx="616"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Times New Roman" panose="02020603050405020304" pitchFamily="18" charset="0"/>
                </a:defRPr>
              </a:lvl1pPr>
              <a:lvl2pPr marL="742950" indent="-285750" eaLnBrk="0" hangingPunct="0">
                <a:spcBef>
                  <a:spcPct val="20000"/>
                </a:spcBef>
                <a:buFont typeface="Arial" panose="020B0604020202020204" pitchFamily="34" charset="0"/>
                <a:buChar char="–"/>
                <a:defRPr sz="2800">
                  <a:solidFill>
                    <a:schemeClr val="tx1"/>
                  </a:solidFill>
                  <a:latin typeface="Times New Roman" panose="02020603050405020304" pitchFamily="18" charset="0"/>
                </a:defRPr>
              </a:lvl2pPr>
              <a:lvl3pPr marL="1143000" indent="-228600" eaLnBrk="0" hangingPunct="0">
                <a:spcBef>
                  <a:spcPct val="20000"/>
                </a:spcBef>
                <a:buFont typeface="Arial" panose="020B0604020202020204" pitchFamily="34" charset="0"/>
                <a:buChar char="•"/>
                <a:defRPr sz="2400">
                  <a:solidFill>
                    <a:schemeClr val="tx1"/>
                  </a:solidFill>
                  <a:latin typeface="Times New Roman" panose="02020603050405020304" pitchFamily="18" charset="0"/>
                </a:defRPr>
              </a:lvl3pPr>
              <a:lvl4pPr marL="1600200" indent="-228600" eaLnBrk="0" hangingPunct="0">
                <a:spcBef>
                  <a:spcPct val="20000"/>
                </a:spcBef>
                <a:buFont typeface="Arial" panose="020B0604020202020204" pitchFamily="34" charset="0"/>
                <a:buChar char="–"/>
                <a:defRPr sz="2000">
                  <a:solidFill>
                    <a:schemeClr val="tx1"/>
                  </a:solidFill>
                  <a:latin typeface="Times New Roman" panose="02020603050405020304" pitchFamily="18" charset="0"/>
                </a:defRPr>
              </a:lvl4pPr>
              <a:lvl5pPr marL="2057400" indent="-228600" eaLnBrk="0" hangingPunct="0">
                <a:spcBef>
                  <a:spcPct val="20000"/>
                </a:spcBef>
                <a:buFont typeface="Arial" panose="020B0604020202020204" pitchFamily="34" charset="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9pPr>
            </a:lstStyle>
            <a:p>
              <a:pPr>
                <a:spcBef>
                  <a:spcPct val="0"/>
                </a:spcBef>
                <a:buFontTx/>
                <a:buNone/>
              </a:pPr>
              <a:r>
                <a:rPr lang="en-US" altLang="en-US" sz="1800"/>
                <a:t>6         6</a:t>
              </a:r>
            </a:p>
          </p:txBody>
        </p:sp>
        <p:sp>
          <p:nvSpPr>
            <p:cNvPr id="23580" name="Text Box 15"/>
            <p:cNvSpPr txBox="1">
              <a:spLocks noChangeArrowheads="1"/>
            </p:cNvSpPr>
            <p:nvPr/>
          </p:nvSpPr>
          <p:spPr bwMode="auto">
            <a:xfrm>
              <a:off x="458" y="3935"/>
              <a:ext cx="620"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Times New Roman" panose="02020603050405020304" pitchFamily="18" charset="0"/>
                </a:defRPr>
              </a:lvl1pPr>
              <a:lvl2pPr marL="742950" indent="-285750" eaLnBrk="0" hangingPunct="0">
                <a:spcBef>
                  <a:spcPct val="20000"/>
                </a:spcBef>
                <a:buFont typeface="Arial" panose="020B0604020202020204" pitchFamily="34" charset="0"/>
                <a:buChar char="–"/>
                <a:defRPr sz="2800">
                  <a:solidFill>
                    <a:schemeClr val="tx1"/>
                  </a:solidFill>
                  <a:latin typeface="Times New Roman" panose="02020603050405020304" pitchFamily="18" charset="0"/>
                </a:defRPr>
              </a:lvl2pPr>
              <a:lvl3pPr marL="1143000" indent="-228600" eaLnBrk="0" hangingPunct="0">
                <a:spcBef>
                  <a:spcPct val="20000"/>
                </a:spcBef>
                <a:buFont typeface="Arial" panose="020B0604020202020204" pitchFamily="34" charset="0"/>
                <a:buChar char="•"/>
                <a:defRPr sz="2400">
                  <a:solidFill>
                    <a:schemeClr val="tx1"/>
                  </a:solidFill>
                  <a:latin typeface="Times New Roman" panose="02020603050405020304" pitchFamily="18" charset="0"/>
                </a:defRPr>
              </a:lvl3pPr>
              <a:lvl4pPr marL="1600200" indent="-228600" eaLnBrk="0" hangingPunct="0">
                <a:spcBef>
                  <a:spcPct val="20000"/>
                </a:spcBef>
                <a:buFont typeface="Arial" panose="020B0604020202020204" pitchFamily="34" charset="0"/>
                <a:buChar char="–"/>
                <a:defRPr sz="2000">
                  <a:solidFill>
                    <a:schemeClr val="tx1"/>
                  </a:solidFill>
                  <a:latin typeface="Times New Roman" panose="02020603050405020304" pitchFamily="18" charset="0"/>
                </a:defRPr>
              </a:lvl4pPr>
              <a:lvl5pPr marL="2057400" indent="-228600" eaLnBrk="0" hangingPunct="0">
                <a:spcBef>
                  <a:spcPct val="20000"/>
                </a:spcBef>
                <a:buFont typeface="Arial" panose="020B0604020202020204" pitchFamily="34" charset="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9pPr>
            </a:lstStyle>
            <a:p>
              <a:pPr>
                <a:spcBef>
                  <a:spcPct val="0"/>
                </a:spcBef>
                <a:buFontTx/>
                <a:buNone/>
              </a:pPr>
              <a:r>
                <a:rPr lang="en-US" altLang="en-US" sz="1800"/>
                <a:t>3          3</a:t>
              </a:r>
            </a:p>
          </p:txBody>
        </p:sp>
        <p:sp>
          <p:nvSpPr>
            <p:cNvPr id="23581" name="Rectangle 16"/>
            <p:cNvSpPr>
              <a:spLocks noChangeArrowheads="1"/>
            </p:cNvSpPr>
            <p:nvPr/>
          </p:nvSpPr>
          <p:spPr bwMode="auto">
            <a:xfrm>
              <a:off x="1634" y="585"/>
              <a:ext cx="1191" cy="3595"/>
            </a:xfrm>
            <a:prstGeom prst="rect">
              <a:avLst/>
            </a:prstGeom>
            <a:solidFill>
              <a:srgbClr val="FFFFCC"/>
            </a:solidFill>
            <a:ln w="19050">
              <a:solidFill>
                <a:srgbClr val="80808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Times New Roman" panose="02020603050405020304" pitchFamily="18" charset="0"/>
                </a:defRPr>
              </a:lvl1pPr>
              <a:lvl2pPr marL="742950" indent="-285750" eaLnBrk="0" hangingPunct="0">
                <a:spcBef>
                  <a:spcPct val="20000"/>
                </a:spcBef>
                <a:buFont typeface="Arial" panose="020B0604020202020204" pitchFamily="34" charset="0"/>
                <a:buChar char="–"/>
                <a:defRPr sz="2800">
                  <a:solidFill>
                    <a:schemeClr val="tx1"/>
                  </a:solidFill>
                  <a:latin typeface="Times New Roman" panose="02020603050405020304" pitchFamily="18" charset="0"/>
                </a:defRPr>
              </a:lvl2pPr>
              <a:lvl3pPr marL="1143000" indent="-228600" eaLnBrk="0" hangingPunct="0">
                <a:spcBef>
                  <a:spcPct val="20000"/>
                </a:spcBef>
                <a:buFont typeface="Arial" panose="020B0604020202020204" pitchFamily="34" charset="0"/>
                <a:buChar char="•"/>
                <a:defRPr sz="2400">
                  <a:solidFill>
                    <a:schemeClr val="tx1"/>
                  </a:solidFill>
                  <a:latin typeface="Times New Roman" panose="02020603050405020304" pitchFamily="18" charset="0"/>
                </a:defRPr>
              </a:lvl3pPr>
              <a:lvl4pPr marL="1600200" indent="-228600" eaLnBrk="0" hangingPunct="0">
                <a:spcBef>
                  <a:spcPct val="20000"/>
                </a:spcBef>
                <a:buFont typeface="Arial" panose="020B0604020202020204" pitchFamily="34" charset="0"/>
                <a:buChar char="–"/>
                <a:defRPr sz="2000">
                  <a:solidFill>
                    <a:schemeClr val="tx1"/>
                  </a:solidFill>
                  <a:latin typeface="Times New Roman" panose="02020603050405020304" pitchFamily="18" charset="0"/>
                </a:defRPr>
              </a:lvl4pPr>
              <a:lvl5pPr marL="2057400" indent="-228600" eaLnBrk="0" hangingPunct="0">
                <a:spcBef>
                  <a:spcPct val="20000"/>
                </a:spcBef>
                <a:buFont typeface="Arial" panose="020B0604020202020204" pitchFamily="34" charset="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1800"/>
            </a:p>
          </p:txBody>
        </p:sp>
        <p:sp>
          <p:nvSpPr>
            <p:cNvPr id="23582" name="Text Box 17"/>
            <p:cNvSpPr txBox="1">
              <a:spLocks noChangeArrowheads="1"/>
            </p:cNvSpPr>
            <p:nvPr/>
          </p:nvSpPr>
          <p:spPr bwMode="auto">
            <a:xfrm>
              <a:off x="1639" y="635"/>
              <a:ext cx="1162" cy="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Times New Roman" panose="02020603050405020304" pitchFamily="18" charset="0"/>
                </a:defRPr>
              </a:lvl1pPr>
              <a:lvl2pPr marL="742950" indent="-285750" eaLnBrk="0" hangingPunct="0">
                <a:spcBef>
                  <a:spcPct val="20000"/>
                </a:spcBef>
                <a:buFont typeface="Arial" panose="020B0604020202020204" pitchFamily="34" charset="0"/>
                <a:buChar char="–"/>
                <a:defRPr sz="2800">
                  <a:solidFill>
                    <a:schemeClr val="tx1"/>
                  </a:solidFill>
                  <a:latin typeface="Times New Roman" panose="02020603050405020304" pitchFamily="18" charset="0"/>
                </a:defRPr>
              </a:lvl2pPr>
              <a:lvl3pPr marL="1143000" indent="-228600" eaLnBrk="0" hangingPunct="0">
                <a:spcBef>
                  <a:spcPct val="20000"/>
                </a:spcBef>
                <a:buFont typeface="Arial" panose="020B0604020202020204" pitchFamily="34" charset="0"/>
                <a:buChar char="•"/>
                <a:defRPr sz="2400">
                  <a:solidFill>
                    <a:schemeClr val="tx1"/>
                  </a:solidFill>
                  <a:latin typeface="Times New Roman" panose="02020603050405020304" pitchFamily="18" charset="0"/>
                </a:defRPr>
              </a:lvl3pPr>
              <a:lvl4pPr marL="1600200" indent="-228600" eaLnBrk="0" hangingPunct="0">
                <a:spcBef>
                  <a:spcPct val="20000"/>
                </a:spcBef>
                <a:buFont typeface="Arial" panose="020B0604020202020204" pitchFamily="34" charset="0"/>
                <a:buChar char="–"/>
                <a:defRPr sz="2000">
                  <a:solidFill>
                    <a:schemeClr val="tx1"/>
                  </a:solidFill>
                  <a:latin typeface="Times New Roman" panose="02020603050405020304" pitchFamily="18" charset="0"/>
                </a:defRPr>
              </a:lvl4pPr>
              <a:lvl5pPr marL="2057400" indent="-228600" eaLnBrk="0" hangingPunct="0">
                <a:spcBef>
                  <a:spcPct val="20000"/>
                </a:spcBef>
                <a:buFont typeface="Arial" panose="020B0604020202020204" pitchFamily="34" charset="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b="1">
                  <a:solidFill>
                    <a:srgbClr val="FF0000"/>
                  </a:solidFill>
                </a:rPr>
                <a:t>Examples of class B</a:t>
              </a:r>
              <a:endParaRPr lang="en-US" altLang="en-US" sz="2400">
                <a:solidFill>
                  <a:srgbClr val="FF0000"/>
                </a:solidFill>
              </a:endParaRPr>
            </a:p>
          </p:txBody>
        </p:sp>
        <p:sp>
          <p:nvSpPr>
            <p:cNvPr id="23583" name="Rectangle 18"/>
            <p:cNvSpPr>
              <a:spLocks noChangeArrowheads="1"/>
            </p:cNvSpPr>
            <p:nvPr/>
          </p:nvSpPr>
          <p:spPr bwMode="auto">
            <a:xfrm flipH="1">
              <a:off x="2203" y="3732"/>
              <a:ext cx="288" cy="240"/>
            </a:xfrm>
            <a:prstGeom prst="rect">
              <a:avLst/>
            </a:prstGeom>
            <a:solidFill>
              <a:srgbClr val="FF6600"/>
            </a:solidFill>
            <a:ln w="9525">
              <a:solidFill>
                <a:schemeClr val="tx1"/>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Times New Roman" panose="02020603050405020304" pitchFamily="18" charset="0"/>
                </a:defRPr>
              </a:lvl1pPr>
              <a:lvl2pPr marL="742950" indent="-285750" eaLnBrk="0" hangingPunct="0">
                <a:spcBef>
                  <a:spcPct val="20000"/>
                </a:spcBef>
                <a:buFont typeface="Arial" panose="020B0604020202020204" pitchFamily="34" charset="0"/>
                <a:buChar char="–"/>
                <a:defRPr sz="2800">
                  <a:solidFill>
                    <a:schemeClr val="tx1"/>
                  </a:solidFill>
                  <a:latin typeface="Times New Roman" panose="02020603050405020304" pitchFamily="18" charset="0"/>
                </a:defRPr>
              </a:lvl2pPr>
              <a:lvl3pPr marL="1143000" indent="-228600" eaLnBrk="0" hangingPunct="0">
                <a:spcBef>
                  <a:spcPct val="20000"/>
                </a:spcBef>
                <a:buFont typeface="Arial" panose="020B0604020202020204" pitchFamily="34" charset="0"/>
                <a:buChar char="•"/>
                <a:defRPr sz="2400">
                  <a:solidFill>
                    <a:schemeClr val="tx1"/>
                  </a:solidFill>
                  <a:latin typeface="Times New Roman" panose="02020603050405020304" pitchFamily="18" charset="0"/>
                </a:defRPr>
              </a:lvl3pPr>
              <a:lvl4pPr marL="1600200" indent="-228600" eaLnBrk="0" hangingPunct="0">
                <a:spcBef>
                  <a:spcPct val="20000"/>
                </a:spcBef>
                <a:buFont typeface="Arial" panose="020B0604020202020204" pitchFamily="34" charset="0"/>
                <a:buChar char="–"/>
                <a:defRPr sz="2000">
                  <a:solidFill>
                    <a:schemeClr val="tx1"/>
                  </a:solidFill>
                  <a:latin typeface="Times New Roman" panose="02020603050405020304" pitchFamily="18" charset="0"/>
                </a:defRPr>
              </a:lvl4pPr>
              <a:lvl5pPr marL="2057400" indent="-228600" eaLnBrk="0" hangingPunct="0">
                <a:spcBef>
                  <a:spcPct val="20000"/>
                </a:spcBef>
                <a:buFont typeface="Arial" panose="020B0604020202020204" pitchFamily="34" charset="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1800"/>
            </a:p>
          </p:txBody>
        </p:sp>
        <p:sp>
          <p:nvSpPr>
            <p:cNvPr id="23584" name="Rectangle 19"/>
            <p:cNvSpPr>
              <a:spLocks noChangeArrowheads="1"/>
            </p:cNvSpPr>
            <p:nvPr/>
          </p:nvSpPr>
          <p:spPr bwMode="auto">
            <a:xfrm flipH="1">
              <a:off x="1819" y="3800"/>
              <a:ext cx="288" cy="172"/>
            </a:xfrm>
            <a:prstGeom prst="rect">
              <a:avLst/>
            </a:prstGeom>
            <a:solidFill>
              <a:srgbClr val="FF6600"/>
            </a:solidFill>
            <a:ln w="9525">
              <a:solidFill>
                <a:schemeClr val="tx1"/>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Times New Roman" panose="02020603050405020304" pitchFamily="18" charset="0"/>
                </a:defRPr>
              </a:lvl1pPr>
              <a:lvl2pPr marL="742950" indent="-285750" eaLnBrk="0" hangingPunct="0">
                <a:spcBef>
                  <a:spcPct val="20000"/>
                </a:spcBef>
                <a:buFont typeface="Arial" panose="020B0604020202020204" pitchFamily="34" charset="0"/>
                <a:buChar char="–"/>
                <a:defRPr sz="2800">
                  <a:solidFill>
                    <a:schemeClr val="tx1"/>
                  </a:solidFill>
                  <a:latin typeface="Times New Roman" panose="02020603050405020304" pitchFamily="18" charset="0"/>
                </a:defRPr>
              </a:lvl2pPr>
              <a:lvl3pPr marL="1143000" indent="-228600" eaLnBrk="0" hangingPunct="0">
                <a:spcBef>
                  <a:spcPct val="20000"/>
                </a:spcBef>
                <a:buFont typeface="Arial" panose="020B0604020202020204" pitchFamily="34" charset="0"/>
                <a:buChar char="•"/>
                <a:defRPr sz="2400">
                  <a:solidFill>
                    <a:schemeClr val="tx1"/>
                  </a:solidFill>
                  <a:latin typeface="Times New Roman" panose="02020603050405020304" pitchFamily="18" charset="0"/>
                </a:defRPr>
              </a:lvl3pPr>
              <a:lvl4pPr marL="1600200" indent="-228600" eaLnBrk="0" hangingPunct="0">
                <a:spcBef>
                  <a:spcPct val="20000"/>
                </a:spcBef>
                <a:buFont typeface="Arial" panose="020B0604020202020204" pitchFamily="34" charset="0"/>
                <a:buChar char="–"/>
                <a:defRPr sz="2000">
                  <a:solidFill>
                    <a:schemeClr val="tx1"/>
                  </a:solidFill>
                  <a:latin typeface="Times New Roman" panose="02020603050405020304" pitchFamily="18" charset="0"/>
                </a:defRPr>
              </a:lvl4pPr>
              <a:lvl5pPr marL="2057400" indent="-228600" eaLnBrk="0" hangingPunct="0">
                <a:spcBef>
                  <a:spcPct val="20000"/>
                </a:spcBef>
                <a:buFont typeface="Arial" panose="020B0604020202020204" pitchFamily="34" charset="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1800"/>
            </a:p>
          </p:txBody>
        </p:sp>
        <p:sp>
          <p:nvSpPr>
            <p:cNvPr id="23585" name="Rectangle 20"/>
            <p:cNvSpPr>
              <a:spLocks noChangeArrowheads="1"/>
            </p:cNvSpPr>
            <p:nvPr/>
          </p:nvSpPr>
          <p:spPr bwMode="auto">
            <a:xfrm flipH="1">
              <a:off x="2203" y="2964"/>
              <a:ext cx="288" cy="240"/>
            </a:xfrm>
            <a:prstGeom prst="rect">
              <a:avLst/>
            </a:prstGeom>
            <a:solidFill>
              <a:srgbClr val="FF6600"/>
            </a:solidFill>
            <a:ln w="9525">
              <a:solidFill>
                <a:schemeClr val="tx1"/>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Times New Roman" panose="02020603050405020304" pitchFamily="18" charset="0"/>
                </a:defRPr>
              </a:lvl1pPr>
              <a:lvl2pPr marL="742950" indent="-285750" eaLnBrk="0" hangingPunct="0">
                <a:spcBef>
                  <a:spcPct val="20000"/>
                </a:spcBef>
                <a:buFont typeface="Arial" panose="020B0604020202020204" pitchFamily="34" charset="0"/>
                <a:buChar char="–"/>
                <a:defRPr sz="2800">
                  <a:solidFill>
                    <a:schemeClr val="tx1"/>
                  </a:solidFill>
                  <a:latin typeface="Times New Roman" panose="02020603050405020304" pitchFamily="18" charset="0"/>
                </a:defRPr>
              </a:lvl2pPr>
              <a:lvl3pPr marL="1143000" indent="-228600" eaLnBrk="0" hangingPunct="0">
                <a:spcBef>
                  <a:spcPct val="20000"/>
                </a:spcBef>
                <a:buFont typeface="Arial" panose="020B0604020202020204" pitchFamily="34" charset="0"/>
                <a:buChar char="•"/>
                <a:defRPr sz="2400">
                  <a:solidFill>
                    <a:schemeClr val="tx1"/>
                  </a:solidFill>
                  <a:latin typeface="Times New Roman" panose="02020603050405020304" pitchFamily="18" charset="0"/>
                </a:defRPr>
              </a:lvl3pPr>
              <a:lvl4pPr marL="1600200" indent="-228600" eaLnBrk="0" hangingPunct="0">
                <a:spcBef>
                  <a:spcPct val="20000"/>
                </a:spcBef>
                <a:buFont typeface="Arial" panose="020B0604020202020204" pitchFamily="34" charset="0"/>
                <a:buChar char="–"/>
                <a:defRPr sz="2000">
                  <a:solidFill>
                    <a:schemeClr val="tx1"/>
                  </a:solidFill>
                  <a:latin typeface="Times New Roman" panose="02020603050405020304" pitchFamily="18" charset="0"/>
                </a:defRPr>
              </a:lvl4pPr>
              <a:lvl5pPr marL="2057400" indent="-228600" eaLnBrk="0" hangingPunct="0">
                <a:spcBef>
                  <a:spcPct val="20000"/>
                </a:spcBef>
                <a:buFont typeface="Arial" panose="020B0604020202020204" pitchFamily="34" charset="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1800"/>
            </a:p>
          </p:txBody>
        </p:sp>
        <p:sp>
          <p:nvSpPr>
            <p:cNvPr id="23586" name="Rectangle 21"/>
            <p:cNvSpPr>
              <a:spLocks noChangeArrowheads="1"/>
            </p:cNvSpPr>
            <p:nvPr/>
          </p:nvSpPr>
          <p:spPr bwMode="auto">
            <a:xfrm flipH="1">
              <a:off x="1819" y="2855"/>
              <a:ext cx="288" cy="349"/>
            </a:xfrm>
            <a:prstGeom prst="rect">
              <a:avLst/>
            </a:prstGeom>
            <a:solidFill>
              <a:srgbClr val="FF6600"/>
            </a:solidFill>
            <a:ln w="9525">
              <a:solidFill>
                <a:schemeClr val="tx1"/>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Times New Roman" panose="02020603050405020304" pitchFamily="18" charset="0"/>
                </a:defRPr>
              </a:lvl1pPr>
              <a:lvl2pPr marL="742950" indent="-285750" eaLnBrk="0" hangingPunct="0">
                <a:spcBef>
                  <a:spcPct val="20000"/>
                </a:spcBef>
                <a:buFont typeface="Arial" panose="020B0604020202020204" pitchFamily="34" charset="0"/>
                <a:buChar char="–"/>
                <a:defRPr sz="2800">
                  <a:solidFill>
                    <a:schemeClr val="tx1"/>
                  </a:solidFill>
                  <a:latin typeface="Times New Roman" panose="02020603050405020304" pitchFamily="18" charset="0"/>
                </a:defRPr>
              </a:lvl2pPr>
              <a:lvl3pPr marL="1143000" indent="-228600" eaLnBrk="0" hangingPunct="0">
                <a:spcBef>
                  <a:spcPct val="20000"/>
                </a:spcBef>
                <a:buFont typeface="Arial" panose="020B0604020202020204" pitchFamily="34" charset="0"/>
                <a:buChar char="•"/>
                <a:defRPr sz="2400">
                  <a:solidFill>
                    <a:schemeClr val="tx1"/>
                  </a:solidFill>
                  <a:latin typeface="Times New Roman" panose="02020603050405020304" pitchFamily="18" charset="0"/>
                </a:defRPr>
              </a:lvl3pPr>
              <a:lvl4pPr marL="1600200" indent="-228600" eaLnBrk="0" hangingPunct="0">
                <a:spcBef>
                  <a:spcPct val="20000"/>
                </a:spcBef>
                <a:buFont typeface="Arial" panose="020B0604020202020204" pitchFamily="34" charset="0"/>
                <a:buChar char="–"/>
                <a:defRPr sz="2000">
                  <a:solidFill>
                    <a:schemeClr val="tx1"/>
                  </a:solidFill>
                  <a:latin typeface="Times New Roman" panose="02020603050405020304" pitchFamily="18" charset="0"/>
                </a:defRPr>
              </a:lvl4pPr>
              <a:lvl5pPr marL="2057400" indent="-228600" eaLnBrk="0" hangingPunct="0">
                <a:spcBef>
                  <a:spcPct val="20000"/>
                </a:spcBef>
                <a:buFont typeface="Arial" panose="020B0604020202020204" pitchFamily="34" charset="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1800"/>
            </a:p>
          </p:txBody>
        </p:sp>
        <p:sp>
          <p:nvSpPr>
            <p:cNvPr id="23587" name="Rectangle 22"/>
            <p:cNvSpPr>
              <a:spLocks noChangeArrowheads="1"/>
            </p:cNvSpPr>
            <p:nvPr/>
          </p:nvSpPr>
          <p:spPr bwMode="auto">
            <a:xfrm flipH="1">
              <a:off x="2203" y="1995"/>
              <a:ext cx="288" cy="345"/>
            </a:xfrm>
            <a:prstGeom prst="rect">
              <a:avLst/>
            </a:prstGeom>
            <a:solidFill>
              <a:srgbClr val="FF6600"/>
            </a:solidFill>
            <a:ln w="9525">
              <a:solidFill>
                <a:schemeClr val="tx1"/>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Times New Roman" panose="02020603050405020304" pitchFamily="18" charset="0"/>
                </a:defRPr>
              </a:lvl1pPr>
              <a:lvl2pPr marL="742950" indent="-285750" eaLnBrk="0" hangingPunct="0">
                <a:spcBef>
                  <a:spcPct val="20000"/>
                </a:spcBef>
                <a:buFont typeface="Arial" panose="020B0604020202020204" pitchFamily="34" charset="0"/>
                <a:buChar char="–"/>
                <a:defRPr sz="2800">
                  <a:solidFill>
                    <a:schemeClr val="tx1"/>
                  </a:solidFill>
                  <a:latin typeface="Times New Roman" panose="02020603050405020304" pitchFamily="18" charset="0"/>
                </a:defRPr>
              </a:lvl2pPr>
              <a:lvl3pPr marL="1143000" indent="-228600" eaLnBrk="0" hangingPunct="0">
                <a:spcBef>
                  <a:spcPct val="20000"/>
                </a:spcBef>
                <a:buFont typeface="Arial" panose="020B0604020202020204" pitchFamily="34" charset="0"/>
                <a:buChar char="•"/>
                <a:defRPr sz="2400">
                  <a:solidFill>
                    <a:schemeClr val="tx1"/>
                  </a:solidFill>
                  <a:latin typeface="Times New Roman" panose="02020603050405020304" pitchFamily="18" charset="0"/>
                </a:defRPr>
              </a:lvl3pPr>
              <a:lvl4pPr marL="1600200" indent="-228600" eaLnBrk="0" hangingPunct="0">
                <a:spcBef>
                  <a:spcPct val="20000"/>
                </a:spcBef>
                <a:buFont typeface="Arial" panose="020B0604020202020204" pitchFamily="34" charset="0"/>
                <a:buChar char="–"/>
                <a:defRPr sz="2000">
                  <a:solidFill>
                    <a:schemeClr val="tx1"/>
                  </a:solidFill>
                  <a:latin typeface="Times New Roman" panose="02020603050405020304" pitchFamily="18" charset="0"/>
                </a:defRPr>
              </a:lvl4pPr>
              <a:lvl5pPr marL="2057400" indent="-228600" eaLnBrk="0" hangingPunct="0">
                <a:spcBef>
                  <a:spcPct val="20000"/>
                </a:spcBef>
                <a:buFont typeface="Arial" panose="020B0604020202020204" pitchFamily="34" charset="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1800"/>
            </a:p>
          </p:txBody>
        </p:sp>
        <p:sp>
          <p:nvSpPr>
            <p:cNvPr id="23588" name="Rectangle 23"/>
            <p:cNvSpPr>
              <a:spLocks noChangeArrowheads="1"/>
            </p:cNvSpPr>
            <p:nvPr/>
          </p:nvSpPr>
          <p:spPr bwMode="auto">
            <a:xfrm flipH="1">
              <a:off x="1819" y="2189"/>
              <a:ext cx="288" cy="151"/>
            </a:xfrm>
            <a:prstGeom prst="rect">
              <a:avLst/>
            </a:prstGeom>
            <a:solidFill>
              <a:srgbClr val="FF6600"/>
            </a:solidFill>
            <a:ln w="9525">
              <a:solidFill>
                <a:schemeClr val="tx1"/>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Times New Roman" panose="02020603050405020304" pitchFamily="18" charset="0"/>
                </a:defRPr>
              </a:lvl1pPr>
              <a:lvl2pPr marL="742950" indent="-285750" eaLnBrk="0" hangingPunct="0">
                <a:spcBef>
                  <a:spcPct val="20000"/>
                </a:spcBef>
                <a:buFont typeface="Arial" panose="020B0604020202020204" pitchFamily="34" charset="0"/>
                <a:buChar char="–"/>
                <a:defRPr sz="2800">
                  <a:solidFill>
                    <a:schemeClr val="tx1"/>
                  </a:solidFill>
                  <a:latin typeface="Times New Roman" panose="02020603050405020304" pitchFamily="18" charset="0"/>
                </a:defRPr>
              </a:lvl2pPr>
              <a:lvl3pPr marL="1143000" indent="-228600" eaLnBrk="0" hangingPunct="0">
                <a:spcBef>
                  <a:spcPct val="20000"/>
                </a:spcBef>
                <a:buFont typeface="Arial" panose="020B0604020202020204" pitchFamily="34" charset="0"/>
                <a:buChar char="•"/>
                <a:defRPr sz="2400">
                  <a:solidFill>
                    <a:schemeClr val="tx1"/>
                  </a:solidFill>
                  <a:latin typeface="Times New Roman" panose="02020603050405020304" pitchFamily="18" charset="0"/>
                </a:defRPr>
              </a:lvl3pPr>
              <a:lvl4pPr marL="1600200" indent="-228600" eaLnBrk="0" hangingPunct="0">
                <a:spcBef>
                  <a:spcPct val="20000"/>
                </a:spcBef>
                <a:buFont typeface="Arial" panose="020B0604020202020204" pitchFamily="34" charset="0"/>
                <a:buChar char="–"/>
                <a:defRPr sz="2000">
                  <a:solidFill>
                    <a:schemeClr val="tx1"/>
                  </a:solidFill>
                  <a:latin typeface="Times New Roman" panose="02020603050405020304" pitchFamily="18" charset="0"/>
                </a:defRPr>
              </a:lvl4pPr>
              <a:lvl5pPr marL="2057400" indent="-228600" eaLnBrk="0" hangingPunct="0">
                <a:spcBef>
                  <a:spcPct val="20000"/>
                </a:spcBef>
                <a:buFont typeface="Arial" panose="020B0604020202020204" pitchFamily="34" charset="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1800"/>
            </a:p>
          </p:txBody>
        </p:sp>
        <p:sp>
          <p:nvSpPr>
            <p:cNvPr id="23589" name="Rectangle 24"/>
            <p:cNvSpPr>
              <a:spLocks noChangeArrowheads="1"/>
            </p:cNvSpPr>
            <p:nvPr/>
          </p:nvSpPr>
          <p:spPr bwMode="auto">
            <a:xfrm flipH="1">
              <a:off x="2203" y="1428"/>
              <a:ext cx="288" cy="192"/>
            </a:xfrm>
            <a:prstGeom prst="rect">
              <a:avLst/>
            </a:prstGeom>
            <a:solidFill>
              <a:srgbClr val="FF6600"/>
            </a:solidFill>
            <a:ln w="9525">
              <a:solidFill>
                <a:schemeClr val="tx1"/>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Times New Roman" panose="02020603050405020304" pitchFamily="18" charset="0"/>
                </a:defRPr>
              </a:lvl1pPr>
              <a:lvl2pPr marL="742950" indent="-285750" eaLnBrk="0" hangingPunct="0">
                <a:spcBef>
                  <a:spcPct val="20000"/>
                </a:spcBef>
                <a:buFont typeface="Arial" panose="020B0604020202020204" pitchFamily="34" charset="0"/>
                <a:buChar char="–"/>
                <a:defRPr sz="2800">
                  <a:solidFill>
                    <a:schemeClr val="tx1"/>
                  </a:solidFill>
                  <a:latin typeface="Times New Roman" panose="02020603050405020304" pitchFamily="18" charset="0"/>
                </a:defRPr>
              </a:lvl2pPr>
              <a:lvl3pPr marL="1143000" indent="-228600" eaLnBrk="0" hangingPunct="0">
                <a:spcBef>
                  <a:spcPct val="20000"/>
                </a:spcBef>
                <a:buFont typeface="Arial" panose="020B0604020202020204" pitchFamily="34" charset="0"/>
                <a:buChar char="•"/>
                <a:defRPr sz="2400">
                  <a:solidFill>
                    <a:schemeClr val="tx1"/>
                  </a:solidFill>
                  <a:latin typeface="Times New Roman" panose="02020603050405020304" pitchFamily="18" charset="0"/>
                </a:defRPr>
              </a:lvl3pPr>
              <a:lvl4pPr marL="1600200" indent="-228600" eaLnBrk="0" hangingPunct="0">
                <a:spcBef>
                  <a:spcPct val="20000"/>
                </a:spcBef>
                <a:buFont typeface="Arial" panose="020B0604020202020204" pitchFamily="34" charset="0"/>
                <a:buChar char="–"/>
                <a:defRPr sz="2000">
                  <a:solidFill>
                    <a:schemeClr val="tx1"/>
                  </a:solidFill>
                  <a:latin typeface="Times New Roman" panose="02020603050405020304" pitchFamily="18" charset="0"/>
                </a:defRPr>
              </a:lvl4pPr>
              <a:lvl5pPr marL="2057400" indent="-228600" eaLnBrk="0" hangingPunct="0">
                <a:spcBef>
                  <a:spcPct val="20000"/>
                </a:spcBef>
                <a:buFont typeface="Arial" panose="020B0604020202020204" pitchFamily="34" charset="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1800"/>
            </a:p>
          </p:txBody>
        </p:sp>
        <p:sp>
          <p:nvSpPr>
            <p:cNvPr id="23590" name="Rectangle 25"/>
            <p:cNvSpPr>
              <a:spLocks noChangeArrowheads="1"/>
            </p:cNvSpPr>
            <p:nvPr/>
          </p:nvSpPr>
          <p:spPr bwMode="auto">
            <a:xfrm flipH="1">
              <a:off x="1819" y="1284"/>
              <a:ext cx="288" cy="336"/>
            </a:xfrm>
            <a:prstGeom prst="rect">
              <a:avLst/>
            </a:prstGeom>
            <a:solidFill>
              <a:srgbClr val="FF6600"/>
            </a:solidFill>
            <a:ln w="9525">
              <a:solidFill>
                <a:schemeClr val="tx1"/>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Times New Roman" panose="02020603050405020304" pitchFamily="18" charset="0"/>
                </a:defRPr>
              </a:lvl1pPr>
              <a:lvl2pPr marL="742950" indent="-285750" eaLnBrk="0" hangingPunct="0">
                <a:spcBef>
                  <a:spcPct val="20000"/>
                </a:spcBef>
                <a:buFont typeface="Arial" panose="020B0604020202020204" pitchFamily="34" charset="0"/>
                <a:buChar char="–"/>
                <a:defRPr sz="2800">
                  <a:solidFill>
                    <a:schemeClr val="tx1"/>
                  </a:solidFill>
                  <a:latin typeface="Times New Roman" panose="02020603050405020304" pitchFamily="18" charset="0"/>
                </a:defRPr>
              </a:lvl2pPr>
              <a:lvl3pPr marL="1143000" indent="-228600" eaLnBrk="0" hangingPunct="0">
                <a:spcBef>
                  <a:spcPct val="20000"/>
                </a:spcBef>
                <a:buFont typeface="Arial" panose="020B0604020202020204" pitchFamily="34" charset="0"/>
                <a:buChar char="•"/>
                <a:defRPr sz="2400">
                  <a:solidFill>
                    <a:schemeClr val="tx1"/>
                  </a:solidFill>
                  <a:latin typeface="Times New Roman" panose="02020603050405020304" pitchFamily="18" charset="0"/>
                </a:defRPr>
              </a:lvl3pPr>
              <a:lvl4pPr marL="1600200" indent="-228600" eaLnBrk="0" hangingPunct="0">
                <a:spcBef>
                  <a:spcPct val="20000"/>
                </a:spcBef>
                <a:buFont typeface="Arial" panose="020B0604020202020204" pitchFamily="34" charset="0"/>
                <a:buChar char="–"/>
                <a:defRPr sz="2000">
                  <a:solidFill>
                    <a:schemeClr val="tx1"/>
                  </a:solidFill>
                  <a:latin typeface="Times New Roman" panose="02020603050405020304" pitchFamily="18" charset="0"/>
                </a:defRPr>
              </a:lvl4pPr>
              <a:lvl5pPr marL="2057400" indent="-228600" eaLnBrk="0" hangingPunct="0">
                <a:spcBef>
                  <a:spcPct val="20000"/>
                </a:spcBef>
                <a:buFont typeface="Arial" panose="020B0604020202020204" pitchFamily="34" charset="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1800"/>
            </a:p>
          </p:txBody>
        </p:sp>
        <p:grpSp>
          <p:nvGrpSpPr>
            <p:cNvPr id="23591" name="Group 26"/>
            <p:cNvGrpSpPr>
              <a:grpSpLocks/>
            </p:cNvGrpSpPr>
            <p:nvPr/>
          </p:nvGrpSpPr>
          <p:grpSpPr bwMode="auto">
            <a:xfrm>
              <a:off x="1847" y="1634"/>
              <a:ext cx="692" cy="2554"/>
              <a:chOff x="585" y="1707"/>
              <a:chExt cx="692" cy="2554"/>
            </a:xfrm>
          </p:grpSpPr>
          <p:sp>
            <p:nvSpPr>
              <p:cNvPr id="23592" name="Text Box 27"/>
              <p:cNvSpPr txBox="1">
                <a:spLocks noChangeArrowheads="1"/>
              </p:cNvSpPr>
              <p:nvPr/>
            </p:nvSpPr>
            <p:spPr bwMode="auto">
              <a:xfrm>
                <a:off x="585" y="1707"/>
                <a:ext cx="692"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Times New Roman" panose="02020603050405020304" pitchFamily="18" charset="0"/>
                  </a:defRPr>
                </a:lvl1pPr>
                <a:lvl2pPr marL="742950" indent="-285750" eaLnBrk="0" hangingPunct="0">
                  <a:spcBef>
                    <a:spcPct val="20000"/>
                  </a:spcBef>
                  <a:buFont typeface="Arial" panose="020B0604020202020204" pitchFamily="34" charset="0"/>
                  <a:buChar char="–"/>
                  <a:defRPr sz="2800">
                    <a:solidFill>
                      <a:schemeClr val="tx1"/>
                    </a:solidFill>
                    <a:latin typeface="Times New Roman" panose="02020603050405020304" pitchFamily="18" charset="0"/>
                  </a:defRPr>
                </a:lvl2pPr>
                <a:lvl3pPr marL="1143000" indent="-228600" eaLnBrk="0" hangingPunct="0">
                  <a:spcBef>
                    <a:spcPct val="20000"/>
                  </a:spcBef>
                  <a:buFont typeface="Arial" panose="020B0604020202020204" pitchFamily="34" charset="0"/>
                  <a:buChar char="•"/>
                  <a:defRPr sz="2400">
                    <a:solidFill>
                      <a:schemeClr val="tx1"/>
                    </a:solidFill>
                    <a:latin typeface="Times New Roman" panose="02020603050405020304" pitchFamily="18" charset="0"/>
                  </a:defRPr>
                </a:lvl3pPr>
                <a:lvl4pPr marL="1600200" indent="-228600" eaLnBrk="0" hangingPunct="0">
                  <a:spcBef>
                    <a:spcPct val="20000"/>
                  </a:spcBef>
                  <a:buFont typeface="Arial" panose="020B0604020202020204" pitchFamily="34" charset="0"/>
                  <a:buChar char="–"/>
                  <a:defRPr sz="2000">
                    <a:solidFill>
                      <a:schemeClr val="tx1"/>
                    </a:solidFill>
                    <a:latin typeface="Times New Roman" panose="02020603050405020304" pitchFamily="18" charset="0"/>
                  </a:defRPr>
                </a:lvl4pPr>
                <a:lvl5pPr marL="2057400" indent="-228600" eaLnBrk="0" hangingPunct="0">
                  <a:spcBef>
                    <a:spcPct val="20000"/>
                  </a:spcBef>
                  <a:buFont typeface="Arial" panose="020B0604020202020204" pitchFamily="34" charset="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9pPr>
              </a:lstStyle>
              <a:p>
                <a:pPr>
                  <a:spcBef>
                    <a:spcPct val="0"/>
                  </a:spcBef>
                  <a:buFontTx/>
                  <a:buNone/>
                </a:pPr>
                <a:r>
                  <a:rPr lang="en-US" altLang="en-US" sz="1800"/>
                  <a:t>5         2.5</a:t>
                </a:r>
              </a:p>
            </p:txBody>
          </p:sp>
          <p:sp>
            <p:nvSpPr>
              <p:cNvPr id="23593" name="Text Box 28"/>
              <p:cNvSpPr txBox="1">
                <a:spLocks noChangeArrowheads="1"/>
              </p:cNvSpPr>
              <p:nvPr/>
            </p:nvSpPr>
            <p:spPr bwMode="auto">
              <a:xfrm>
                <a:off x="585" y="2410"/>
                <a:ext cx="584"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Times New Roman" panose="02020603050405020304" pitchFamily="18" charset="0"/>
                  </a:defRPr>
                </a:lvl1pPr>
                <a:lvl2pPr marL="742950" indent="-285750" eaLnBrk="0" hangingPunct="0">
                  <a:spcBef>
                    <a:spcPct val="20000"/>
                  </a:spcBef>
                  <a:buFont typeface="Arial" panose="020B0604020202020204" pitchFamily="34" charset="0"/>
                  <a:buChar char="–"/>
                  <a:defRPr sz="2800">
                    <a:solidFill>
                      <a:schemeClr val="tx1"/>
                    </a:solidFill>
                    <a:latin typeface="Times New Roman" panose="02020603050405020304" pitchFamily="18" charset="0"/>
                  </a:defRPr>
                </a:lvl2pPr>
                <a:lvl3pPr marL="1143000" indent="-228600" eaLnBrk="0" hangingPunct="0">
                  <a:spcBef>
                    <a:spcPct val="20000"/>
                  </a:spcBef>
                  <a:buFont typeface="Arial" panose="020B0604020202020204" pitchFamily="34" charset="0"/>
                  <a:buChar char="•"/>
                  <a:defRPr sz="2400">
                    <a:solidFill>
                      <a:schemeClr val="tx1"/>
                    </a:solidFill>
                    <a:latin typeface="Times New Roman" panose="02020603050405020304" pitchFamily="18" charset="0"/>
                  </a:defRPr>
                </a:lvl3pPr>
                <a:lvl4pPr marL="1600200" indent="-228600" eaLnBrk="0" hangingPunct="0">
                  <a:spcBef>
                    <a:spcPct val="20000"/>
                  </a:spcBef>
                  <a:buFont typeface="Arial" panose="020B0604020202020204" pitchFamily="34" charset="0"/>
                  <a:buChar char="–"/>
                  <a:defRPr sz="2000">
                    <a:solidFill>
                      <a:schemeClr val="tx1"/>
                    </a:solidFill>
                    <a:latin typeface="Times New Roman" panose="02020603050405020304" pitchFamily="18" charset="0"/>
                  </a:defRPr>
                </a:lvl4pPr>
                <a:lvl5pPr marL="2057400" indent="-228600" eaLnBrk="0" hangingPunct="0">
                  <a:spcBef>
                    <a:spcPct val="20000"/>
                  </a:spcBef>
                  <a:buFont typeface="Arial" panose="020B0604020202020204" pitchFamily="34" charset="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9pPr>
              </a:lstStyle>
              <a:p>
                <a:pPr>
                  <a:spcBef>
                    <a:spcPct val="0"/>
                  </a:spcBef>
                  <a:buFontTx/>
                  <a:buNone/>
                </a:pPr>
                <a:r>
                  <a:rPr lang="en-US" altLang="en-US" sz="1800"/>
                  <a:t>2         5</a:t>
                </a:r>
              </a:p>
            </p:txBody>
          </p:sp>
          <p:sp>
            <p:nvSpPr>
              <p:cNvPr id="23594" name="Text Box 29"/>
              <p:cNvSpPr txBox="1">
                <a:spLocks noChangeArrowheads="1"/>
              </p:cNvSpPr>
              <p:nvPr/>
            </p:nvSpPr>
            <p:spPr bwMode="auto">
              <a:xfrm>
                <a:off x="585" y="3249"/>
                <a:ext cx="584"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Times New Roman" panose="02020603050405020304" pitchFamily="18" charset="0"/>
                  </a:defRPr>
                </a:lvl1pPr>
                <a:lvl2pPr marL="742950" indent="-285750" eaLnBrk="0" hangingPunct="0">
                  <a:spcBef>
                    <a:spcPct val="20000"/>
                  </a:spcBef>
                  <a:buFont typeface="Arial" panose="020B0604020202020204" pitchFamily="34" charset="0"/>
                  <a:buChar char="–"/>
                  <a:defRPr sz="2800">
                    <a:solidFill>
                      <a:schemeClr val="tx1"/>
                    </a:solidFill>
                    <a:latin typeface="Times New Roman" panose="02020603050405020304" pitchFamily="18" charset="0"/>
                  </a:defRPr>
                </a:lvl2pPr>
                <a:lvl3pPr marL="1143000" indent="-228600" eaLnBrk="0" hangingPunct="0">
                  <a:spcBef>
                    <a:spcPct val="20000"/>
                  </a:spcBef>
                  <a:buFont typeface="Arial" panose="020B0604020202020204" pitchFamily="34" charset="0"/>
                  <a:buChar char="•"/>
                  <a:defRPr sz="2400">
                    <a:solidFill>
                      <a:schemeClr val="tx1"/>
                    </a:solidFill>
                    <a:latin typeface="Times New Roman" panose="02020603050405020304" pitchFamily="18" charset="0"/>
                  </a:defRPr>
                </a:lvl3pPr>
                <a:lvl4pPr marL="1600200" indent="-228600" eaLnBrk="0" hangingPunct="0">
                  <a:spcBef>
                    <a:spcPct val="20000"/>
                  </a:spcBef>
                  <a:buFont typeface="Arial" panose="020B0604020202020204" pitchFamily="34" charset="0"/>
                  <a:buChar char="–"/>
                  <a:defRPr sz="2000">
                    <a:solidFill>
                      <a:schemeClr val="tx1"/>
                    </a:solidFill>
                    <a:latin typeface="Times New Roman" panose="02020603050405020304" pitchFamily="18" charset="0"/>
                  </a:defRPr>
                </a:lvl4pPr>
                <a:lvl5pPr marL="2057400" indent="-228600" eaLnBrk="0" hangingPunct="0">
                  <a:spcBef>
                    <a:spcPct val="20000"/>
                  </a:spcBef>
                  <a:buFont typeface="Arial" panose="020B0604020202020204" pitchFamily="34" charset="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9pPr>
              </a:lstStyle>
              <a:p>
                <a:pPr>
                  <a:spcBef>
                    <a:spcPct val="0"/>
                  </a:spcBef>
                  <a:buFontTx/>
                  <a:buNone/>
                </a:pPr>
                <a:r>
                  <a:rPr lang="en-US" altLang="en-US" sz="1800"/>
                  <a:t>5         3</a:t>
                </a:r>
              </a:p>
            </p:txBody>
          </p:sp>
          <p:sp>
            <p:nvSpPr>
              <p:cNvPr id="23595" name="Text Box 30"/>
              <p:cNvSpPr txBox="1">
                <a:spLocks noChangeArrowheads="1"/>
              </p:cNvSpPr>
              <p:nvPr/>
            </p:nvSpPr>
            <p:spPr bwMode="auto">
              <a:xfrm>
                <a:off x="585" y="4006"/>
                <a:ext cx="620"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Times New Roman" panose="02020603050405020304" pitchFamily="18" charset="0"/>
                  </a:defRPr>
                </a:lvl1pPr>
                <a:lvl2pPr marL="742950" indent="-285750" eaLnBrk="0" hangingPunct="0">
                  <a:spcBef>
                    <a:spcPct val="20000"/>
                  </a:spcBef>
                  <a:buFont typeface="Arial" panose="020B0604020202020204" pitchFamily="34" charset="0"/>
                  <a:buChar char="–"/>
                  <a:defRPr sz="2800">
                    <a:solidFill>
                      <a:schemeClr val="tx1"/>
                    </a:solidFill>
                    <a:latin typeface="Times New Roman" panose="02020603050405020304" pitchFamily="18" charset="0"/>
                  </a:defRPr>
                </a:lvl2pPr>
                <a:lvl3pPr marL="1143000" indent="-228600" eaLnBrk="0" hangingPunct="0">
                  <a:spcBef>
                    <a:spcPct val="20000"/>
                  </a:spcBef>
                  <a:buFont typeface="Arial" panose="020B0604020202020204" pitchFamily="34" charset="0"/>
                  <a:buChar char="•"/>
                  <a:defRPr sz="2400">
                    <a:solidFill>
                      <a:schemeClr val="tx1"/>
                    </a:solidFill>
                    <a:latin typeface="Times New Roman" panose="02020603050405020304" pitchFamily="18" charset="0"/>
                  </a:defRPr>
                </a:lvl3pPr>
                <a:lvl4pPr marL="1600200" indent="-228600" eaLnBrk="0" hangingPunct="0">
                  <a:spcBef>
                    <a:spcPct val="20000"/>
                  </a:spcBef>
                  <a:buFont typeface="Arial" panose="020B0604020202020204" pitchFamily="34" charset="0"/>
                  <a:buChar char="–"/>
                  <a:defRPr sz="2000">
                    <a:solidFill>
                      <a:schemeClr val="tx1"/>
                    </a:solidFill>
                    <a:latin typeface="Times New Roman" panose="02020603050405020304" pitchFamily="18" charset="0"/>
                  </a:defRPr>
                </a:lvl4pPr>
                <a:lvl5pPr marL="2057400" indent="-228600" eaLnBrk="0" hangingPunct="0">
                  <a:spcBef>
                    <a:spcPct val="20000"/>
                  </a:spcBef>
                  <a:buFont typeface="Arial" panose="020B0604020202020204" pitchFamily="34" charset="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9pPr>
              </a:lstStyle>
              <a:p>
                <a:pPr>
                  <a:spcBef>
                    <a:spcPct val="0"/>
                  </a:spcBef>
                  <a:buFontTx/>
                  <a:buNone/>
                </a:pPr>
                <a:r>
                  <a:rPr lang="en-US" altLang="en-US" sz="1800"/>
                  <a:t>2.5       3</a:t>
                </a:r>
              </a:p>
            </p:txBody>
          </p:sp>
        </p:grpSp>
      </p:grpSp>
      <p:sp>
        <p:nvSpPr>
          <p:cNvPr id="23555" name="Rectangle 31"/>
          <p:cNvSpPr>
            <a:spLocks noChangeArrowheads="1"/>
          </p:cNvSpPr>
          <p:nvPr/>
        </p:nvSpPr>
        <p:spPr bwMode="auto">
          <a:xfrm flipH="1">
            <a:off x="8039100" y="2373313"/>
            <a:ext cx="457200" cy="152400"/>
          </a:xfrm>
          <a:prstGeom prst="rect">
            <a:avLst/>
          </a:prstGeom>
          <a:solidFill>
            <a:srgbClr val="FF6600"/>
          </a:solidFill>
          <a:ln w="9525">
            <a:solidFill>
              <a:schemeClr val="tx1"/>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Times New Roman" panose="02020603050405020304" pitchFamily="18" charset="0"/>
              </a:defRPr>
            </a:lvl1pPr>
            <a:lvl2pPr marL="742950" indent="-285750" eaLnBrk="0" hangingPunct="0">
              <a:spcBef>
                <a:spcPct val="20000"/>
              </a:spcBef>
              <a:buFont typeface="Arial" panose="020B0604020202020204" pitchFamily="34" charset="0"/>
              <a:buChar char="–"/>
              <a:defRPr sz="2800">
                <a:solidFill>
                  <a:schemeClr val="tx1"/>
                </a:solidFill>
                <a:latin typeface="Times New Roman" panose="02020603050405020304" pitchFamily="18" charset="0"/>
              </a:defRPr>
            </a:lvl2pPr>
            <a:lvl3pPr marL="1143000" indent="-228600" eaLnBrk="0" hangingPunct="0">
              <a:spcBef>
                <a:spcPct val="20000"/>
              </a:spcBef>
              <a:buFont typeface="Arial" panose="020B0604020202020204" pitchFamily="34" charset="0"/>
              <a:buChar char="•"/>
              <a:defRPr sz="2400">
                <a:solidFill>
                  <a:schemeClr val="tx1"/>
                </a:solidFill>
                <a:latin typeface="Times New Roman" panose="02020603050405020304" pitchFamily="18" charset="0"/>
              </a:defRPr>
            </a:lvl3pPr>
            <a:lvl4pPr marL="1600200" indent="-228600" eaLnBrk="0" hangingPunct="0">
              <a:spcBef>
                <a:spcPct val="20000"/>
              </a:spcBef>
              <a:buFont typeface="Arial" panose="020B0604020202020204" pitchFamily="34" charset="0"/>
              <a:buChar char="–"/>
              <a:defRPr sz="2000">
                <a:solidFill>
                  <a:schemeClr val="tx1"/>
                </a:solidFill>
                <a:latin typeface="Times New Roman" panose="02020603050405020304" pitchFamily="18" charset="0"/>
              </a:defRPr>
            </a:lvl4pPr>
            <a:lvl5pPr marL="2057400" indent="-228600" eaLnBrk="0" hangingPunct="0">
              <a:spcBef>
                <a:spcPct val="20000"/>
              </a:spcBef>
              <a:buFont typeface="Arial" panose="020B0604020202020204" pitchFamily="34" charset="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1800"/>
          </a:p>
        </p:txBody>
      </p:sp>
      <p:sp>
        <p:nvSpPr>
          <p:cNvPr id="23556" name="Rectangle 32"/>
          <p:cNvSpPr>
            <a:spLocks noChangeArrowheads="1"/>
          </p:cNvSpPr>
          <p:nvPr/>
        </p:nvSpPr>
        <p:spPr bwMode="auto">
          <a:xfrm flipH="1">
            <a:off x="7429500" y="1611313"/>
            <a:ext cx="457200" cy="914400"/>
          </a:xfrm>
          <a:prstGeom prst="rect">
            <a:avLst/>
          </a:prstGeom>
          <a:solidFill>
            <a:srgbClr val="FF6600"/>
          </a:solidFill>
          <a:ln w="9525">
            <a:solidFill>
              <a:schemeClr val="tx1"/>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Times New Roman" panose="02020603050405020304" pitchFamily="18" charset="0"/>
              </a:defRPr>
            </a:lvl1pPr>
            <a:lvl2pPr marL="742950" indent="-285750" eaLnBrk="0" hangingPunct="0">
              <a:spcBef>
                <a:spcPct val="20000"/>
              </a:spcBef>
              <a:buFont typeface="Arial" panose="020B0604020202020204" pitchFamily="34" charset="0"/>
              <a:buChar char="–"/>
              <a:defRPr sz="2800">
                <a:solidFill>
                  <a:schemeClr val="tx1"/>
                </a:solidFill>
                <a:latin typeface="Times New Roman" panose="02020603050405020304" pitchFamily="18" charset="0"/>
              </a:defRPr>
            </a:lvl2pPr>
            <a:lvl3pPr marL="1143000" indent="-228600" eaLnBrk="0" hangingPunct="0">
              <a:spcBef>
                <a:spcPct val="20000"/>
              </a:spcBef>
              <a:buFont typeface="Arial" panose="020B0604020202020204" pitchFamily="34" charset="0"/>
              <a:buChar char="•"/>
              <a:defRPr sz="2400">
                <a:solidFill>
                  <a:schemeClr val="tx1"/>
                </a:solidFill>
                <a:latin typeface="Times New Roman" panose="02020603050405020304" pitchFamily="18" charset="0"/>
              </a:defRPr>
            </a:lvl3pPr>
            <a:lvl4pPr marL="1600200" indent="-228600" eaLnBrk="0" hangingPunct="0">
              <a:spcBef>
                <a:spcPct val="20000"/>
              </a:spcBef>
              <a:buFont typeface="Arial" panose="020B0604020202020204" pitchFamily="34" charset="0"/>
              <a:buChar char="–"/>
              <a:defRPr sz="2000">
                <a:solidFill>
                  <a:schemeClr val="tx1"/>
                </a:solidFill>
                <a:latin typeface="Times New Roman" panose="02020603050405020304" pitchFamily="18" charset="0"/>
              </a:defRPr>
            </a:lvl4pPr>
            <a:lvl5pPr marL="2057400" indent="-228600" eaLnBrk="0" hangingPunct="0">
              <a:spcBef>
                <a:spcPct val="20000"/>
              </a:spcBef>
              <a:buFont typeface="Arial" panose="020B0604020202020204" pitchFamily="34" charset="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1800"/>
          </a:p>
        </p:txBody>
      </p:sp>
      <p:sp>
        <p:nvSpPr>
          <p:cNvPr id="23557" name="Rectangle 33"/>
          <p:cNvSpPr>
            <a:spLocks noChangeArrowheads="1"/>
          </p:cNvSpPr>
          <p:nvPr/>
        </p:nvSpPr>
        <p:spPr bwMode="auto">
          <a:xfrm flipH="1">
            <a:off x="8072438" y="5011738"/>
            <a:ext cx="457200" cy="838200"/>
          </a:xfrm>
          <a:prstGeom prst="rect">
            <a:avLst/>
          </a:prstGeom>
          <a:solidFill>
            <a:srgbClr val="FF6600"/>
          </a:solidFill>
          <a:ln w="9525">
            <a:solidFill>
              <a:schemeClr val="tx1"/>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Times New Roman" panose="02020603050405020304" pitchFamily="18" charset="0"/>
              </a:defRPr>
            </a:lvl1pPr>
            <a:lvl2pPr marL="742950" indent="-285750" eaLnBrk="0" hangingPunct="0">
              <a:spcBef>
                <a:spcPct val="20000"/>
              </a:spcBef>
              <a:buFont typeface="Arial" panose="020B0604020202020204" pitchFamily="34" charset="0"/>
              <a:buChar char="–"/>
              <a:defRPr sz="2800">
                <a:solidFill>
                  <a:schemeClr val="tx1"/>
                </a:solidFill>
                <a:latin typeface="Times New Roman" panose="02020603050405020304" pitchFamily="18" charset="0"/>
              </a:defRPr>
            </a:lvl2pPr>
            <a:lvl3pPr marL="1143000" indent="-228600" eaLnBrk="0" hangingPunct="0">
              <a:spcBef>
                <a:spcPct val="20000"/>
              </a:spcBef>
              <a:buFont typeface="Arial" panose="020B0604020202020204" pitchFamily="34" charset="0"/>
              <a:buChar char="•"/>
              <a:defRPr sz="2400">
                <a:solidFill>
                  <a:schemeClr val="tx1"/>
                </a:solidFill>
                <a:latin typeface="Times New Roman" panose="02020603050405020304" pitchFamily="18" charset="0"/>
              </a:defRPr>
            </a:lvl3pPr>
            <a:lvl4pPr marL="1600200" indent="-228600" eaLnBrk="0" hangingPunct="0">
              <a:spcBef>
                <a:spcPct val="20000"/>
              </a:spcBef>
              <a:buFont typeface="Arial" panose="020B0604020202020204" pitchFamily="34" charset="0"/>
              <a:buChar char="–"/>
              <a:defRPr sz="2000">
                <a:solidFill>
                  <a:schemeClr val="tx1"/>
                </a:solidFill>
                <a:latin typeface="Times New Roman" panose="02020603050405020304" pitchFamily="18" charset="0"/>
              </a:defRPr>
            </a:lvl4pPr>
            <a:lvl5pPr marL="2057400" indent="-228600" eaLnBrk="0" hangingPunct="0">
              <a:spcBef>
                <a:spcPct val="20000"/>
              </a:spcBef>
              <a:buFont typeface="Arial" panose="020B0604020202020204" pitchFamily="34" charset="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1800"/>
          </a:p>
        </p:txBody>
      </p:sp>
      <p:sp>
        <p:nvSpPr>
          <p:cNvPr id="23558" name="Rectangle 34"/>
          <p:cNvSpPr>
            <a:spLocks noChangeArrowheads="1"/>
          </p:cNvSpPr>
          <p:nvPr/>
        </p:nvSpPr>
        <p:spPr bwMode="auto">
          <a:xfrm flipH="1">
            <a:off x="7462838" y="5006975"/>
            <a:ext cx="457200" cy="842963"/>
          </a:xfrm>
          <a:prstGeom prst="rect">
            <a:avLst/>
          </a:prstGeom>
          <a:solidFill>
            <a:srgbClr val="FF6600"/>
          </a:solidFill>
          <a:ln w="9525">
            <a:solidFill>
              <a:schemeClr val="tx1"/>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Times New Roman" panose="02020603050405020304" pitchFamily="18" charset="0"/>
              </a:defRPr>
            </a:lvl1pPr>
            <a:lvl2pPr marL="742950" indent="-285750" eaLnBrk="0" hangingPunct="0">
              <a:spcBef>
                <a:spcPct val="20000"/>
              </a:spcBef>
              <a:buFont typeface="Arial" panose="020B0604020202020204" pitchFamily="34" charset="0"/>
              <a:buChar char="–"/>
              <a:defRPr sz="2800">
                <a:solidFill>
                  <a:schemeClr val="tx1"/>
                </a:solidFill>
                <a:latin typeface="Times New Roman" panose="02020603050405020304" pitchFamily="18" charset="0"/>
              </a:defRPr>
            </a:lvl2pPr>
            <a:lvl3pPr marL="1143000" indent="-228600" eaLnBrk="0" hangingPunct="0">
              <a:spcBef>
                <a:spcPct val="20000"/>
              </a:spcBef>
              <a:buFont typeface="Arial" panose="020B0604020202020204" pitchFamily="34" charset="0"/>
              <a:buChar char="•"/>
              <a:defRPr sz="2400">
                <a:solidFill>
                  <a:schemeClr val="tx1"/>
                </a:solidFill>
                <a:latin typeface="Times New Roman" panose="02020603050405020304" pitchFamily="18" charset="0"/>
              </a:defRPr>
            </a:lvl3pPr>
            <a:lvl4pPr marL="1600200" indent="-228600" eaLnBrk="0" hangingPunct="0">
              <a:spcBef>
                <a:spcPct val="20000"/>
              </a:spcBef>
              <a:buFont typeface="Arial" panose="020B0604020202020204" pitchFamily="34" charset="0"/>
              <a:buChar char="–"/>
              <a:defRPr sz="2000">
                <a:solidFill>
                  <a:schemeClr val="tx1"/>
                </a:solidFill>
                <a:latin typeface="Times New Roman" panose="02020603050405020304" pitchFamily="18" charset="0"/>
              </a:defRPr>
            </a:lvl4pPr>
            <a:lvl5pPr marL="2057400" indent="-228600" eaLnBrk="0" hangingPunct="0">
              <a:spcBef>
                <a:spcPct val="20000"/>
              </a:spcBef>
              <a:buFont typeface="Arial" panose="020B0604020202020204" pitchFamily="34" charset="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1800"/>
          </a:p>
        </p:txBody>
      </p:sp>
      <p:sp>
        <p:nvSpPr>
          <p:cNvPr id="23559" name="Text Box 35"/>
          <p:cNvSpPr txBox="1">
            <a:spLocks noChangeArrowheads="1"/>
          </p:cNvSpPr>
          <p:nvPr/>
        </p:nvSpPr>
        <p:spPr bwMode="auto">
          <a:xfrm>
            <a:off x="7421563" y="2546350"/>
            <a:ext cx="1041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Times New Roman" panose="02020603050405020304" pitchFamily="18" charset="0"/>
              </a:defRPr>
            </a:lvl1pPr>
            <a:lvl2pPr marL="742950" indent="-285750" eaLnBrk="0" hangingPunct="0">
              <a:spcBef>
                <a:spcPct val="20000"/>
              </a:spcBef>
              <a:buFont typeface="Arial" panose="020B0604020202020204" pitchFamily="34" charset="0"/>
              <a:buChar char="–"/>
              <a:defRPr sz="2800">
                <a:solidFill>
                  <a:schemeClr val="tx1"/>
                </a:solidFill>
                <a:latin typeface="Times New Roman" panose="02020603050405020304" pitchFamily="18" charset="0"/>
              </a:defRPr>
            </a:lvl2pPr>
            <a:lvl3pPr marL="1143000" indent="-228600" eaLnBrk="0" hangingPunct="0">
              <a:spcBef>
                <a:spcPct val="20000"/>
              </a:spcBef>
              <a:buFont typeface="Arial" panose="020B0604020202020204" pitchFamily="34" charset="0"/>
              <a:buChar char="•"/>
              <a:defRPr sz="2400">
                <a:solidFill>
                  <a:schemeClr val="tx1"/>
                </a:solidFill>
                <a:latin typeface="Times New Roman" panose="02020603050405020304" pitchFamily="18" charset="0"/>
              </a:defRPr>
            </a:lvl3pPr>
            <a:lvl4pPr marL="1600200" indent="-228600" eaLnBrk="0" hangingPunct="0">
              <a:spcBef>
                <a:spcPct val="20000"/>
              </a:spcBef>
              <a:buFont typeface="Arial" panose="020B0604020202020204" pitchFamily="34" charset="0"/>
              <a:buChar char="–"/>
              <a:defRPr sz="2000">
                <a:solidFill>
                  <a:schemeClr val="tx1"/>
                </a:solidFill>
                <a:latin typeface="Times New Roman" panose="02020603050405020304" pitchFamily="18" charset="0"/>
              </a:defRPr>
            </a:lvl4pPr>
            <a:lvl5pPr marL="2057400" indent="-228600" eaLnBrk="0" hangingPunct="0">
              <a:spcBef>
                <a:spcPct val="20000"/>
              </a:spcBef>
              <a:buFont typeface="Arial" panose="020B0604020202020204" pitchFamily="34" charset="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9pPr>
          </a:lstStyle>
          <a:p>
            <a:pPr>
              <a:spcBef>
                <a:spcPct val="0"/>
              </a:spcBef>
              <a:buFontTx/>
              <a:buNone/>
            </a:pPr>
            <a:r>
              <a:rPr lang="en-US" altLang="en-US" sz="1800" b="1"/>
              <a:t>8        1.5</a:t>
            </a:r>
          </a:p>
        </p:txBody>
      </p:sp>
      <p:sp>
        <p:nvSpPr>
          <p:cNvPr id="23560" name="Text Box 36"/>
          <p:cNvSpPr txBox="1">
            <a:spLocks noChangeArrowheads="1"/>
          </p:cNvSpPr>
          <p:nvPr/>
        </p:nvSpPr>
        <p:spPr bwMode="auto">
          <a:xfrm>
            <a:off x="7472363" y="5853113"/>
            <a:ext cx="984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Times New Roman" panose="02020603050405020304" pitchFamily="18" charset="0"/>
              </a:defRPr>
            </a:lvl1pPr>
            <a:lvl2pPr marL="742950" indent="-285750" eaLnBrk="0" hangingPunct="0">
              <a:spcBef>
                <a:spcPct val="20000"/>
              </a:spcBef>
              <a:buFont typeface="Arial" panose="020B0604020202020204" pitchFamily="34" charset="0"/>
              <a:buChar char="–"/>
              <a:defRPr sz="2800">
                <a:solidFill>
                  <a:schemeClr val="tx1"/>
                </a:solidFill>
                <a:latin typeface="Times New Roman" panose="02020603050405020304" pitchFamily="18" charset="0"/>
              </a:defRPr>
            </a:lvl2pPr>
            <a:lvl3pPr marL="1143000" indent="-228600" eaLnBrk="0" hangingPunct="0">
              <a:spcBef>
                <a:spcPct val="20000"/>
              </a:spcBef>
              <a:buFont typeface="Arial" panose="020B0604020202020204" pitchFamily="34" charset="0"/>
              <a:buChar char="•"/>
              <a:defRPr sz="2400">
                <a:solidFill>
                  <a:schemeClr val="tx1"/>
                </a:solidFill>
                <a:latin typeface="Times New Roman" panose="02020603050405020304" pitchFamily="18" charset="0"/>
              </a:defRPr>
            </a:lvl3pPr>
            <a:lvl4pPr marL="1600200" indent="-228600" eaLnBrk="0" hangingPunct="0">
              <a:spcBef>
                <a:spcPct val="20000"/>
              </a:spcBef>
              <a:buFont typeface="Arial" panose="020B0604020202020204" pitchFamily="34" charset="0"/>
              <a:buChar char="–"/>
              <a:defRPr sz="2000">
                <a:solidFill>
                  <a:schemeClr val="tx1"/>
                </a:solidFill>
                <a:latin typeface="Times New Roman" panose="02020603050405020304" pitchFamily="18" charset="0"/>
              </a:defRPr>
            </a:lvl4pPr>
            <a:lvl5pPr marL="2057400" indent="-228600" eaLnBrk="0" hangingPunct="0">
              <a:spcBef>
                <a:spcPct val="20000"/>
              </a:spcBef>
              <a:buFont typeface="Arial" panose="020B0604020202020204" pitchFamily="34" charset="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9pPr>
          </a:lstStyle>
          <a:p>
            <a:pPr>
              <a:spcBef>
                <a:spcPct val="0"/>
              </a:spcBef>
              <a:buFontTx/>
              <a:buNone/>
            </a:pPr>
            <a:r>
              <a:rPr lang="en-US" altLang="en-US" sz="1800" b="1"/>
              <a:t>7          7</a:t>
            </a:r>
          </a:p>
        </p:txBody>
      </p:sp>
      <p:sp>
        <p:nvSpPr>
          <p:cNvPr id="23561" name="AutoShape 37"/>
          <p:cNvSpPr>
            <a:spLocks noChangeArrowheads="1"/>
          </p:cNvSpPr>
          <p:nvPr/>
        </p:nvSpPr>
        <p:spPr bwMode="auto">
          <a:xfrm>
            <a:off x="6270625" y="3502025"/>
            <a:ext cx="2740025" cy="995363"/>
          </a:xfrm>
          <a:prstGeom prst="wedgeRoundRectCallout">
            <a:avLst>
              <a:gd name="adj1" fmla="val -53014"/>
              <a:gd name="adj2" fmla="val 91787"/>
              <a:gd name="adj3" fmla="val 16667"/>
            </a:avLst>
          </a:prstGeom>
          <a:solidFill>
            <a:schemeClr val="bg1"/>
          </a:solidFill>
          <a:ln w="9525">
            <a:solidFill>
              <a:schemeClr val="tx1"/>
            </a:solidFill>
            <a:miter lim="800000"/>
            <a:headEnd/>
            <a:tailEnd/>
          </a:ln>
          <a:effectLst>
            <a:outerShdw dist="107763" dir="8100000" algn="ctr" rotWithShape="0">
              <a:schemeClr val="bg2"/>
            </a:outerShdw>
          </a:effectLst>
        </p:spPr>
        <p:txBody>
          <a:bodyPr/>
          <a:lstStyle>
            <a:lvl1pPr eaLnBrk="0" hangingPunct="0">
              <a:spcBef>
                <a:spcPct val="20000"/>
              </a:spcBef>
              <a:buFont typeface="Arial" panose="020B0604020202020204" pitchFamily="34" charset="0"/>
              <a:buChar char="•"/>
              <a:defRPr sz="3200">
                <a:solidFill>
                  <a:schemeClr val="tx1"/>
                </a:solidFill>
                <a:latin typeface="Times New Roman" panose="02020603050405020304" pitchFamily="18" charset="0"/>
              </a:defRPr>
            </a:lvl1pPr>
            <a:lvl2pPr marL="742950" indent="-285750" eaLnBrk="0" hangingPunct="0">
              <a:spcBef>
                <a:spcPct val="20000"/>
              </a:spcBef>
              <a:buFont typeface="Arial" panose="020B0604020202020204" pitchFamily="34" charset="0"/>
              <a:buChar char="–"/>
              <a:defRPr sz="2800">
                <a:solidFill>
                  <a:schemeClr val="tx1"/>
                </a:solidFill>
                <a:latin typeface="Times New Roman" panose="02020603050405020304" pitchFamily="18" charset="0"/>
              </a:defRPr>
            </a:lvl2pPr>
            <a:lvl3pPr marL="1143000" indent="-228600" eaLnBrk="0" hangingPunct="0">
              <a:spcBef>
                <a:spcPct val="20000"/>
              </a:spcBef>
              <a:buFont typeface="Arial" panose="020B0604020202020204" pitchFamily="34" charset="0"/>
              <a:buChar char="•"/>
              <a:defRPr sz="2400">
                <a:solidFill>
                  <a:schemeClr val="tx1"/>
                </a:solidFill>
                <a:latin typeface="Times New Roman" panose="02020603050405020304" pitchFamily="18" charset="0"/>
              </a:defRPr>
            </a:lvl3pPr>
            <a:lvl4pPr marL="1600200" indent="-228600" eaLnBrk="0" hangingPunct="0">
              <a:spcBef>
                <a:spcPct val="20000"/>
              </a:spcBef>
              <a:buFont typeface="Arial" panose="020B0604020202020204" pitchFamily="34" charset="0"/>
              <a:buChar char="–"/>
              <a:defRPr sz="2000">
                <a:solidFill>
                  <a:schemeClr val="tx1"/>
                </a:solidFill>
                <a:latin typeface="Times New Roman" panose="02020603050405020304" pitchFamily="18" charset="0"/>
              </a:defRPr>
            </a:lvl4pPr>
            <a:lvl5pPr marL="2057400" indent="-228600" eaLnBrk="0" hangingPunct="0">
              <a:spcBef>
                <a:spcPct val="20000"/>
              </a:spcBef>
              <a:buFont typeface="Arial" panose="020B0604020202020204" pitchFamily="34" charset="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latin typeface="Comic Sans MS" panose="030F0702030302020204" pitchFamily="66" charset="0"/>
              </a:rPr>
              <a:t>Even I know this one</a:t>
            </a:r>
          </a:p>
          <a:p>
            <a:pPr eaLnBrk="1" hangingPunct="1">
              <a:spcBef>
                <a:spcPct val="0"/>
              </a:spcBef>
              <a:buFontTx/>
              <a:buNone/>
            </a:pPr>
            <a:endParaRPr lang="en-US" altLang="en-US" sz="2000">
              <a:latin typeface="Comic Sans MS" panose="030F0702030302020204" pitchFamily="66" charset="0"/>
            </a:endParaRPr>
          </a:p>
        </p:txBody>
      </p:sp>
      <p:sp>
        <p:nvSpPr>
          <p:cNvPr id="23562" name="Rectangle 38"/>
          <p:cNvSpPr>
            <a:spLocks noChangeArrowheads="1"/>
          </p:cNvSpPr>
          <p:nvPr/>
        </p:nvSpPr>
        <p:spPr bwMode="auto">
          <a:xfrm>
            <a:off x="720725" y="163513"/>
            <a:ext cx="206533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Times New Roman" panose="02020603050405020304" pitchFamily="18" charset="0"/>
              </a:defRPr>
            </a:lvl1pPr>
            <a:lvl2pPr marL="742950" indent="-285750" eaLnBrk="0" hangingPunct="0">
              <a:spcBef>
                <a:spcPct val="20000"/>
              </a:spcBef>
              <a:buFont typeface="Arial" panose="020B0604020202020204" pitchFamily="34" charset="0"/>
              <a:buChar char="–"/>
              <a:defRPr sz="2800">
                <a:solidFill>
                  <a:schemeClr val="tx1"/>
                </a:solidFill>
                <a:latin typeface="Times New Roman" panose="02020603050405020304" pitchFamily="18" charset="0"/>
              </a:defRPr>
            </a:lvl2pPr>
            <a:lvl3pPr marL="1143000" indent="-228600" eaLnBrk="0" hangingPunct="0">
              <a:spcBef>
                <a:spcPct val="20000"/>
              </a:spcBef>
              <a:buFont typeface="Arial" panose="020B0604020202020204" pitchFamily="34" charset="0"/>
              <a:buChar char="•"/>
              <a:defRPr sz="2400">
                <a:solidFill>
                  <a:schemeClr val="tx1"/>
                </a:solidFill>
                <a:latin typeface="Times New Roman" panose="02020603050405020304" pitchFamily="18" charset="0"/>
              </a:defRPr>
            </a:lvl3pPr>
            <a:lvl4pPr marL="1600200" indent="-228600" eaLnBrk="0" hangingPunct="0">
              <a:spcBef>
                <a:spcPct val="20000"/>
              </a:spcBef>
              <a:buFont typeface="Arial" panose="020B0604020202020204" pitchFamily="34" charset="0"/>
              <a:buChar char="–"/>
              <a:defRPr sz="2000">
                <a:solidFill>
                  <a:schemeClr val="tx1"/>
                </a:solidFill>
                <a:latin typeface="Times New Roman" panose="02020603050405020304" pitchFamily="18" charset="0"/>
              </a:defRPr>
            </a:lvl4pPr>
            <a:lvl5pPr marL="2057400" indent="-228600" eaLnBrk="0" hangingPunct="0">
              <a:spcBef>
                <a:spcPct val="20000"/>
              </a:spcBef>
              <a:buFont typeface="Arial" panose="020B0604020202020204" pitchFamily="34" charset="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a:latin typeface="Comic Sans MS" panose="030F0702030302020204" pitchFamily="66" charset="0"/>
              </a:rPr>
              <a:t>Problem 2</a:t>
            </a:r>
          </a:p>
        </p:txBody>
      </p:sp>
      <p:pic>
        <p:nvPicPr>
          <p:cNvPr id="23563" name="Picture 3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4875" y="1155700"/>
            <a:ext cx="1906588" cy="214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4" name="AutoShape 40"/>
          <p:cNvSpPr>
            <a:spLocks noChangeArrowheads="1"/>
          </p:cNvSpPr>
          <p:nvPr/>
        </p:nvSpPr>
        <p:spPr bwMode="auto">
          <a:xfrm>
            <a:off x="6410325" y="246063"/>
            <a:ext cx="2489200" cy="1030287"/>
          </a:xfrm>
          <a:prstGeom prst="wedgeRoundRectCallout">
            <a:avLst>
              <a:gd name="adj1" fmla="val -47833"/>
              <a:gd name="adj2" fmla="val 104546"/>
              <a:gd name="adj3" fmla="val 16667"/>
            </a:avLst>
          </a:prstGeom>
          <a:solidFill>
            <a:schemeClr val="bg1"/>
          </a:solidFill>
          <a:ln w="9525">
            <a:solidFill>
              <a:schemeClr val="tx1"/>
            </a:solidFill>
            <a:miter lim="800000"/>
            <a:headEnd/>
            <a:tailEnd/>
          </a:ln>
          <a:effectLst>
            <a:outerShdw dist="107763" dir="8100000" algn="ctr" rotWithShape="0">
              <a:schemeClr val="bg2"/>
            </a:outerShdw>
          </a:effectLst>
        </p:spPr>
        <p:txBody>
          <a:bodyPr/>
          <a:lstStyle>
            <a:lvl1pPr eaLnBrk="0" hangingPunct="0">
              <a:spcBef>
                <a:spcPct val="20000"/>
              </a:spcBef>
              <a:buFont typeface="Arial" panose="020B0604020202020204" pitchFamily="34" charset="0"/>
              <a:buChar char="•"/>
              <a:defRPr sz="3200">
                <a:solidFill>
                  <a:schemeClr val="tx1"/>
                </a:solidFill>
                <a:latin typeface="Times New Roman" panose="02020603050405020304" pitchFamily="18" charset="0"/>
              </a:defRPr>
            </a:lvl1pPr>
            <a:lvl2pPr marL="742950" indent="-285750" eaLnBrk="0" hangingPunct="0">
              <a:spcBef>
                <a:spcPct val="20000"/>
              </a:spcBef>
              <a:buFont typeface="Arial" panose="020B0604020202020204" pitchFamily="34" charset="0"/>
              <a:buChar char="–"/>
              <a:defRPr sz="2800">
                <a:solidFill>
                  <a:schemeClr val="tx1"/>
                </a:solidFill>
                <a:latin typeface="Times New Roman" panose="02020603050405020304" pitchFamily="18" charset="0"/>
              </a:defRPr>
            </a:lvl2pPr>
            <a:lvl3pPr marL="1143000" indent="-228600" eaLnBrk="0" hangingPunct="0">
              <a:spcBef>
                <a:spcPct val="20000"/>
              </a:spcBef>
              <a:buFont typeface="Arial" panose="020B0604020202020204" pitchFamily="34" charset="0"/>
              <a:buChar char="•"/>
              <a:defRPr sz="2400">
                <a:solidFill>
                  <a:schemeClr val="tx1"/>
                </a:solidFill>
                <a:latin typeface="Times New Roman" panose="02020603050405020304" pitchFamily="18" charset="0"/>
              </a:defRPr>
            </a:lvl3pPr>
            <a:lvl4pPr marL="1600200" indent="-228600" eaLnBrk="0" hangingPunct="0">
              <a:spcBef>
                <a:spcPct val="20000"/>
              </a:spcBef>
              <a:buFont typeface="Arial" panose="020B0604020202020204" pitchFamily="34" charset="0"/>
              <a:buChar char="–"/>
              <a:defRPr sz="2000">
                <a:solidFill>
                  <a:schemeClr val="tx1"/>
                </a:solidFill>
                <a:latin typeface="Times New Roman" panose="02020603050405020304" pitchFamily="18" charset="0"/>
              </a:defRPr>
            </a:lvl4pPr>
            <a:lvl5pPr marL="2057400" indent="-228600" eaLnBrk="0" hangingPunct="0">
              <a:spcBef>
                <a:spcPct val="20000"/>
              </a:spcBef>
              <a:buFont typeface="Arial" panose="020B0604020202020204" pitchFamily="34" charset="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latin typeface="Comic Sans MS" panose="030F0702030302020204" pitchFamily="66" charset="0"/>
              </a:rPr>
              <a:t>Oh! This ones hard!</a:t>
            </a:r>
          </a:p>
          <a:p>
            <a:pPr eaLnBrk="1" hangingPunct="1">
              <a:spcBef>
                <a:spcPct val="0"/>
              </a:spcBef>
              <a:buFontTx/>
              <a:buNone/>
            </a:pPr>
            <a:endParaRPr lang="en-US" altLang="en-US" sz="2400">
              <a:latin typeface="Comic Sans MS" panose="030F0702030302020204" pitchFamily="66" charset="0"/>
            </a:endParaRPr>
          </a:p>
          <a:p>
            <a:pPr eaLnBrk="1" hangingPunct="1">
              <a:spcBef>
                <a:spcPct val="0"/>
              </a:spcBef>
              <a:buFontTx/>
              <a:buNone/>
            </a:pPr>
            <a:endParaRPr lang="en-US" altLang="en-US" sz="2000">
              <a:latin typeface="Comic Sans MS" panose="030F0702030302020204" pitchFamily="66" charset="0"/>
            </a:endParaRPr>
          </a:p>
        </p:txBody>
      </p:sp>
      <p:pic>
        <p:nvPicPr>
          <p:cNvPr id="23565" name="Picture 41" descr="homer-smil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7888" y="3810000"/>
            <a:ext cx="1457325" cy="229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22" name="Slide Number Placeholder 43"/>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fld id="{560D09A1-9691-411E-8297-5ACE0C993BB2}" type="slidenum">
              <a:rPr lang="en-US" altLang="en-US">
                <a:solidFill>
                  <a:srgbClr val="898989"/>
                </a:solidFill>
                <a:latin typeface="Arial" panose="020B0604020202020204" pitchFamily="34" charset="0"/>
              </a:rPr>
              <a:pPr eaLnBrk="1" hangingPunct="1"/>
              <a:t>12</a:t>
            </a:fld>
            <a:endParaRPr lang="en-US" altLang="en-US">
              <a:solidFill>
                <a:srgbClr val="898989"/>
              </a:solidFill>
              <a:latin typeface="Arial" panose="020B0604020202020204" pitchFamily="34" charset="0"/>
            </a:endParaRPr>
          </a:p>
        </p:txBody>
      </p:sp>
    </p:spTree>
    <p:extLst>
      <p:ext uri="{BB962C8B-B14F-4D97-AF65-F5344CB8AC3E}">
        <p14:creationId xmlns:p14="http://schemas.microsoft.com/office/powerpoint/2010/main" val="2197812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578" name="Group 39"/>
          <p:cNvGrpSpPr>
            <a:grpSpLocks/>
          </p:cNvGrpSpPr>
          <p:nvPr/>
        </p:nvGrpSpPr>
        <p:grpSpPr bwMode="auto">
          <a:xfrm>
            <a:off x="242888" y="928688"/>
            <a:ext cx="4241800" cy="5106987"/>
            <a:chOff x="153" y="585"/>
            <a:chExt cx="2672" cy="3609"/>
          </a:xfrm>
        </p:grpSpPr>
        <p:sp>
          <p:nvSpPr>
            <p:cNvPr id="24588" name="Rectangle 2"/>
            <p:cNvSpPr>
              <a:spLocks noChangeArrowheads="1"/>
            </p:cNvSpPr>
            <p:nvPr/>
          </p:nvSpPr>
          <p:spPr bwMode="auto">
            <a:xfrm>
              <a:off x="238" y="588"/>
              <a:ext cx="1153" cy="3595"/>
            </a:xfrm>
            <a:prstGeom prst="rect">
              <a:avLst/>
            </a:prstGeom>
            <a:solidFill>
              <a:srgbClr val="EAEAEA"/>
            </a:solidFill>
            <a:ln w="19050">
              <a:solidFill>
                <a:srgbClr val="80808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Times New Roman" panose="02020603050405020304" pitchFamily="18" charset="0"/>
                </a:defRPr>
              </a:lvl1pPr>
              <a:lvl2pPr marL="742950" indent="-285750" eaLnBrk="0" hangingPunct="0">
                <a:spcBef>
                  <a:spcPct val="20000"/>
                </a:spcBef>
                <a:buFont typeface="Arial" panose="020B0604020202020204" pitchFamily="34" charset="0"/>
                <a:buChar char="–"/>
                <a:defRPr sz="2800">
                  <a:solidFill>
                    <a:schemeClr val="tx1"/>
                  </a:solidFill>
                  <a:latin typeface="Times New Roman" panose="02020603050405020304" pitchFamily="18" charset="0"/>
                </a:defRPr>
              </a:lvl2pPr>
              <a:lvl3pPr marL="1143000" indent="-228600" eaLnBrk="0" hangingPunct="0">
                <a:spcBef>
                  <a:spcPct val="20000"/>
                </a:spcBef>
                <a:buFont typeface="Arial" panose="020B0604020202020204" pitchFamily="34" charset="0"/>
                <a:buChar char="•"/>
                <a:defRPr sz="2400">
                  <a:solidFill>
                    <a:schemeClr val="tx1"/>
                  </a:solidFill>
                  <a:latin typeface="Times New Roman" panose="02020603050405020304" pitchFamily="18" charset="0"/>
                </a:defRPr>
              </a:lvl3pPr>
              <a:lvl4pPr marL="1600200" indent="-228600" eaLnBrk="0" hangingPunct="0">
                <a:spcBef>
                  <a:spcPct val="20000"/>
                </a:spcBef>
                <a:buFont typeface="Arial" panose="020B0604020202020204" pitchFamily="34" charset="0"/>
                <a:buChar char="–"/>
                <a:defRPr sz="2000">
                  <a:solidFill>
                    <a:schemeClr val="tx1"/>
                  </a:solidFill>
                  <a:latin typeface="Times New Roman" panose="02020603050405020304" pitchFamily="18" charset="0"/>
                </a:defRPr>
              </a:lvl4pPr>
              <a:lvl5pPr marL="2057400" indent="-228600" eaLnBrk="0" hangingPunct="0">
                <a:spcBef>
                  <a:spcPct val="20000"/>
                </a:spcBef>
                <a:buFont typeface="Arial" panose="020B0604020202020204" pitchFamily="34" charset="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1800"/>
            </a:p>
          </p:txBody>
        </p:sp>
        <p:sp>
          <p:nvSpPr>
            <p:cNvPr id="24589" name="Text Box 3"/>
            <p:cNvSpPr txBox="1">
              <a:spLocks noChangeArrowheads="1"/>
            </p:cNvSpPr>
            <p:nvPr/>
          </p:nvSpPr>
          <p:spPr bwMode="auto">
            <a:xfrm>
              <a:off x="153" y="604"/>
              <a:ext cx="1304" cy="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Times New Roman" panose="02020603050405020304" pitchFamily="18" charset="0"/>
                </a:defRPr>
              </a:lvl1pPr>
              <a:lvl2pPr marL="742950" indent="-285750" eaLnBrk="0" hangingPunct="0">
                <a:spcBef>
                  <a:spcPct val="20000"/>
                </a:spcBef>
                <a:buFont typeface="Arial" panose="020B0604020202020204" pitchFamily="34" charset="0"/>
                <a:buChar char="–"/>
                <a:defRPr sz="2800">
                  <a:solidFill>
                    <a:schemeClr val="tx1"/>
                  </a:solidFill>
                  <a:latin typeface="Times New Roman" panose="02020603050405020304" pitchFamily="18" charset="0"/>
                </a:defRPr>
              </a:lvl2pPr>
              <a:lvl3pPr marL="1143000" indent="-228600" eaLnBrk="0" hangingPunct="0">
                <a:spcBef>
                  <a:spcPct val="20000"/>
                </a:spcBef>
                <a:buFont typeface="Arial" panose="020B0604020202020204" pitchFamily="34" charset="0"/>
                <a:buChar char="•"/>
                <a:defRPr sz="2400">
                  <a:solidFill>
                    <a:schemeClr val="tx1"/>
                  </a:solidFill>
                  <a:latin typeface="Times New Roman" panose="02020603050405020304" pitchFamily="18" charset="0"/>
                </a:defRPr>
              </a:lvl3pPr>
              <a:lvl4pPr marL="1600200" indent="-228600" eaLnBrk="0" hangingPunct="0">
                <a:spcBef>
                  <a:spcPct val="20000"/>
                </a:spcBef>
                <a:buFont typeface="Arial" panose="020B0604020202020204" pitchFamily="34" charset="0"/>
                <a:buChar char="–"/>
                <a:defRPr sz="2000">
                  <a:solidFill>
                    <a:schemeClr val="tx1"/>
                  </a:solidFill>
                  <a:latin typeface="Times New Roman" panose="02020603050405020304" pitchFamily="18" charset="0"/>
                </a:defRPr>
              </a:lvl4pPr>
              <a:lvl5pPr marL="2057400" indent="-228600" eaLnBrk="0" hangingPunct="0">
                <a:spcBef>
                  <a:spcPct val="20000"/>
                </a:spcBef>
                <a:buFont typeface="Arial" panose="020B0604020202020204" pitchFamily="34" charset="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b="1">
                  <a:solidFill>
                    <a:srgbClr val="0000FF"/>
                  </a:solidFill>
                </a:rPr>
                <a:t>Examples of class A</a:t>
              </a:r>
              <a:endParaRPr lang="en-US" altLang="en-US" sz="2400">
                <a:solidFill>
                  <a:srgbClr val="0000FF"/>
                </a:solidFill>
              </a:endParaRPr>
            </a:p>
          </p:txBody>
        </p:sp>
        <p:sp>
          <p:nvSpPr>
            <p:cNvPr id="24590" name="Rectangle 4"/>
            <p:cNvSpPr>
              <a:spLocks noChangeArrowheads="1"/>
            </p:cNvSpPr>
            <p:nvPr/>
          </p:nvSpPr>
          <p:spPr bwMode="auto">
            <a:xfrm>
              <a:off x="449" y="3793"/>
              <a:ext cx="288" cy="192"/>
            </a:xfrm>
            <a:prstGeom prst="rect">
              <a:avLst/>
            </a:prstGeom>
            <a:solidFill>
              <a:srgbClr val="FF6600"/>
            </a:solidFill>
            <a:ln w="9525">
              <a:solidFill>
                <a:schemeClr val="tx1"/>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Times New Roman" panose="02020603050405020304" pitchFamily="18" charset="0"/>
                </a:defRPr>
              </a:lvl1pPr>
              <a:lvl2pPr marL="742950" indent="-285750" eaLnBrk="0" hangingPunct="0">
                <a:spcBef>
                  <a:spcPct val="20000"/>
                </a:spcBef>
                <a:buFont typeface="Arial" panose="020B0604020202020204" pitchFamily="34" charset="0"/>
                <a:buChar char="–"/>
                <a:defRPr sz="2800">
                  <a:solidFill>
                    <a:schemeClr val="tx1"/>
                  </a:solidFill>
                  <a:latin typeface="Times New Roman" panose="02020603050405020304" pitchFamily="18" charset="0"/>
                </a:defRPr>
              </a:lvl2pPr>
              <a:lvl3pPr marL="1143000" indent="-228600" eaLnBrk="0" hangingPunct="0">
                <a:spcBef>
                  <a:spcPct val="20000"/>
                </a:spcBef>
                <a:buFont typeface="Arial" panose="020B0604020202020204" pitchFamily="34" charset="0"/>
                <a:buChar char="•"/>
                <a:defRPr sz="2400">
                  <a:solidFill>
                    <a:schemeClr val="tx1"/>
                  </a:solidFill>
                  <a:latin typeface="Times New Roman" panose="02020603050405020304" pitchFamily="18" charset="0"/>
                </a:defRPr>
              </a:lvl3pPr>
              <a:lvl4pPr marL="1600200" indent="-228600" eaLnBrk="0" hangingPunct="0">
                <a:spcBef>
                  <a:spcPct val="20000"/>
                </a:spcBef>
                <a:buFont typeface="Arial" panose="020B0604020202020204" pitchFamily="34" charset="0"/>
                <a:buChar char="–"/>
                <a:defRPr sz="2000">
                  <a:solidFill>
                    <a:schemeClr val="tx1"/>
                  </a:solidFill>
                  <a:latin typeface="Times New Roman" panose="02020603050405020304" pitchFamily="18" charset="0"/>
                </a:defRPr>
              </a:lvl4pPr>
              <a:lvl5pPr marL="2057400" indent="-228600" eaLnBrk="0" hangingPunct="0">
                <a:spcBef>
                  <a:spcPct val="20000"/>
                </a:spcBef>
                <a:buFont typeface="Arial" panose="020B0604020202020204" pitchFamily="34" charset="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1800"/>
            </a:p>
          </p:txBody>
        </p:sp>
        <p:sp>
          <p:nvSpPr>
            <p:cNvPr id="24591" name="Rectangle 5"/>
            <p:cNvSpPr>
              <a:spLocks noChangeArrowheads="1"/>
            </p:cNvSpPr>
            <p:nvPr/>
          </p:nvSpPr>
          <p:spPr bwMode="auto">
            <a:xfrm>
              <a:off x="833" y="3802"/>
              <a:ext cx="288" cy="183"/>
            </a:xfrm>
            <a:prstGeom prst="rect">
              <a:avLst/>
            </a:prstGeom>
            <a:solidFill>
              <a:srgbClr val="FF6600"/>
            </a:solidFill>
            <a:ln w="9525">
              <a:solidFill>
                <a:schemeClr val="tx1"/>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Times New Roman" panose="02020603050405020304" pitchFamily="18" charset="0"/>
                </a:defRPr>
              </a:lvl1pPr>
              <a:lvl2pPr marL="742950" indent="-285750" eaLnBrk="0" hangingPunct="0">
                <a:spcBef>
                  <a:spcPct val="20000"/>
                </a:spcBef>
                <a:buFont typeface="Arial" panose="020B0604020202020204" pitchFamily="34" charset="0"/>
                <a:buChar char="–"/>
                <a:defRPr sz="2800">
                  <a:solidFill>
                    <a:schemeClr val="tx1"/>
                  </a:solidFill>
                  <a:latin typeface="Times New Roman" panose="02020603050405020304" pitchFamily="18" charset="0"/>
                </a:defRPr>
              </a:lvl2pPr>
              <a:lvl3pPr marL="1143000" indent="-228600" eaLnBrk="0" hangingPunct="0">
                <a:spcBef>
                  <a:spcPct val="20000"/>
                </a:spcBef>
                <a:buFont typeface="Arial" panose="020B0604020202020204" pitchFamily="34" charset="0"/>
                <a:buChar char="•"/>
                <a:defRPr sz="2400">
                  <a:solidFill>
                    <a:schemeClr val="tx1"/>
                  </a:solidFill>
                  <a:latin typeface="Times New Roman" panose="02020603050405020304" pitchFamily="18" charset="0"/>
                </a:defRPr>
              </a:lvl3pPr>
              <a:lvl4pPr marL="1600200" indent="-228600" eaLnBrk="0" hangingPunct="0">
                <a:spcBef>
                  <a:spcPct val="20000"/>
                </a:spcBef>
                <a:buFont typeface="Arial" panose="020B0604020202020204" pitchFamily="34" charset="0"/>
                <a:buChar char="–"/>
                <a:defRPr sz="2000">
                  <a:solidFill>
                    <a:schemeClr val="tx1"/>
                  </a:solidFill>
                  <a:latin typeface="Times New Roman" panose="02020603050405020304" pitchFamily="18" charset="0"/>
                </a:defRPr>
              </a:lvl4pPr>
              <a:lvl5pPr marL="2057400" indent="-228600" eaLnBrk="0" hangingPunct="0">
                <a:spcBef>
                  <a:spcPct val="20000"/>
                </a:spcBef>
                <a:buFont typeface="Arial" panose="020B0604020202020204" pitchFamily="34" charset="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1800"/>
            </a:p>
          </p:txBody>
        </p:sp>
        <p:sp>
          <p:nvSpPr>
            <p:cNvPr id="24592" name="Rectangle 6"/>
            <p:cNvSpPr>
              <a:spLocks noChangeArrowheads="1"/>
            </p:cNvSpPr>
            <p:nvPr/>
          </p:nvSpPr>
          <p:spPr bwMode="auto">
            <a:xfrm>
              <a:off x="449" y="2737"/>
              <a:ext cx="288" cy="480"/>
            </a:xfrm>
            <a:prstGeom prst="rect">
              <a:avLst/>
            </a:prstGeom>
            <a:solidFill>
              <a:srgbClr val="FF6600"/>
            </a:solidFill>
            <a:ln w="9525">
              <a:solidFill>
                <a:schemeClr val="tx1"/>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Times New Roman" panose="02020603050405020304" pitchFamily="18" charset="0"/>
                </a:defRPr>
              </a:lvl1pPr>
              <a:lvl2pPr marL="742950" indent="-285750" eaLnBrk="0" hangingPunct="0">
                <a:spcBef>
                  <a:spcPct val="20000"/>
                </a:spcBef>
                <a:buFont typeface="Arial" panose="020B0604020202020204" pitchFamily="34" charset="0"/>
                <a:buChar char="–"/>
                <a:defRPr sz="2800">
                  <a:solidFill>
                    <a:schemeClr val="tx1"/>
                  </a:solidFill>
                  <a:latin typeface="Times New Roman" panose="02020603050405020304" pitchFamily="18" charset="0"/>
                </a:defRPr>
              </a:lvl2pPr>
              <a:lvl3pPr marL="1143000" indent="-228600" eaLnBrk="0" hangingPunct="0">
                <a:spcBef>
                  <a:spcPct val="20000"/>
                </a:spcBef>
                <a:buFont typeface="Arial" panose="020B0604020202020204" pitchFamily="34" charset="0"/>
                <a:buChar char="•"/>
                <a:defRPr sz="2400">
                  <a:solidFill>
                    <a:schemeClr val="tx1"/>
                  </a:solidFill>
                  <a:latin typeface="Times New Roman" panose="02020603050405020304" pitchFamily="18" charset="0"/>
                </a:defRPr>
              </a:lvl3pPr>
              <a:lvl4pPr marL="1600200" indent="-228600" eaLnBrk="0" hangingPunct="0">
                <a:spcBef>
                  <a:spcPct val="20000"/>
                </a:spcBef>
                <a:buFont typeface="Arial" panose="020B0604020202020204" pitchFamily="34" charset="0"/>
                <a:buChar char="–"/>
                <a:defRPr sz="2000">
                  <a:solidFill>
                    <a:schemeClr val="tx1"/>
                  </a:solidFill>
                  <a:latin typeface="Times New Roman" panose="02020603050405020304" pitchFamily="18" charset="0"/>
                </a:defRPr>
              </a:lvl4pPr>
              <a:lvl5pPr marL="2057400" indent="-228600" eaLnBrk="0" hangingPunct="0">
                <a:spcBef>
                  <a:spcPct val="20000"/>
                </a:spcBef>
                <a:buFont typeface="Arial" panose="020B0604020202020204" pitchFamily="34" charset="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1800"/>
            </a:p>
          </p:txBody>
        </p:sp>
        <p:sp>
          <p:nvSpPr>
            <p:cNvPr id="24593" name="Rectangle 7"/>
            <p:cNvSpPr>
              <a:spLocks noChangeArrowheads="1"/>
            </p:cNvSpPr>
            <p:nvPr/>
          </p:nvSpPr>
          <p:spPr bwMode="auto">
            <a:xfrm>
              <a:off x="833" y="2737"/>
              <a:ext cx="288" cy="480"/>
            </a:xfrm>
            <a:prstGeom prst="rect">
              <a:avLst/>
            </a:prstGeom>
            <a:solidFill>
              <a:srgbClr val="FF6600"/>
            </a:solidFill>
            <a:ln w="9525">
              <a:solidFill>
                <a:schemeClr val="tx1"/>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Times New Roman" panose="02020603050405020304" pitchFamily="18" charset="0"/>
                </a:defRPr>
              </a:lvl1pPr>
              <a:lvl2pPr marL="742950" indent="-285750" eaLnBrk="0" hangingPunct="0">
                <a:spcBef>
                  <a:spcPct val="20000"/>
                </a:spcBef>
                <a:buFont typeface="Arial" panose="020B0604020202020204" pitchFamily="34" charset="0"/>
                <a:buChar char="–"/>
                <a:defRPr sz="2800">
                  <a:solidFill>
                    <a:schemeClr val="tx1"/>
                  </a:solidFill>
                  <a:latin typeface="Times New Roman" panose="02020603050405020304" pitchFamily="18" charset="0"/>
                </a:defRPr>
              </a:lvl2pPr>
              <a:lvl3pPr marL="1143000" indent="-228600" eaLnBrk="0" hangingPunct="0">
                <a:spcBef>
                  <a:spcPct val="20000"/>
                </a:spcBef>
                <a:buFont typeface="Arial" panose="020B0604020202020204" pitchFamily="34" charset="0"/>
                <a:buChar char="•"/>
                <a:defRPr sz="2400">
                  <a:solidFill>
                    <a:schemeClr val="tx1"/>
                  </a:solidFill>
                  <a:latin typeface="Times New Roman" panose="02020603050405020304" pitchFamily="18" charset="0"/>
                </a:defRPr>
              </a:lvl3pPr>
              <a:lvl4pPr marL="1600200" indent="-228600" eaLnBrk="0" hangingPunct="0">
                <a:spcBef>
                  <a:spcPct val="20000"/>
                </a:spcBef>
                <a:buFont typeface="Arial" panose="020B0604020202020204" pitchFamily="34" charset="0"/>
                <a:buChar char="–"/>
                <a:defRPr sz="2000">
                  <a:solidFill>
                    <a:schemeClr val="tx1"/>
                  </a:solidFill>
                  <a:latin typeface="Times New Roman" panose="02020603050405020304" pitchFamily="18" charset="0"/>
                </a:defRPr>
              </a:lvl4pPr>
              <a:lvl5pPr marL="2057400" indent="-228600" eaLnBrk="0" hangingPunct="0">
                <a:spcBef>
                  <a:spcPct val="20000"/>
                </a:spcBef>
                <a:buFont typeface="Arial" panose="020B0604020202020204" pitchFamily="34" charset="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1800"/>
            </a:p>
          </p:txBody>
        </p:sp>
        <p:sp>
          <p:nvSpPr>
            <p:cNvPr id="24594" name="Rectangle 8"/>
            <p:cNvSpPr>
              <a:spLocks noChangeArrowheads="1"/>
            </p:cNvSpPr>
            <p:nvPr/>
          </p:nvSpPr>
          <p:spPr bwMode="auto">
            <a:xfrm>
              <a:off x="449" y="2024"/>
              <a:ext cx="288" cy="329"/>
            </a:xfrm>
            <a:prstGeom prst="rect">
              <a:avLst/>
            </a:prstGeom>
            <a:solidFill>
              <a:srgbClr val="FF6600"/>
            </a:solidFill>
            <a:ln w="9525">
              <a:solidFill>
                <a:schemeClr val="tx1"/>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Times New Roman" panose="02020603050405020304" pitchFamily="18" charset="0"/>
                </a:defRPr>
              </a:lvl1pPr>
              <a:lvl2pPr marL="742950" indent="-285750" eaLnBrk="0" hangingPunct="0">
                <a:spcBef>
                  <a:spcPct val="20000"/>
                </a:spcBef>
                <a:buFont typeface="Arial" panose="020B0604020202020204" pitchFamily="34" charset="0"/>
                <a:buChar char="–"/>
                <a:defRPr sz="2800">
                  <a:solidFill>
                    <a:schemeClr val="tx1"/>
                  </a:solidFill>
                  <a:latin typeface="Times New Roman" panose="02020603050405020304" pitchFamily="18" charset="0"/>
                </a:defRPr>
              </a:lvl2pPr>
              <a:lvl3pPr marL="1143000" indent="-228600" eaLnBrk="0" hangingPunct="0">
                <a:spcBef>
                  <a:spcPct val="20000"/>
                </a:spcBef>
                <a:buFont typeface="Arial" panose="020B0604020202020204" pitchFamily="34" charset="0"/>
                <a:buChar char="•"/>
                <a:defRPr sz="2400">
                  <a:solidFill>
                    <a:schemeClr val="tx1"/>
                  </a:solidFill>
                  <a:latin typeface="Times New Roman" panose="02020603050405020304" pitchFamily="18" charset="0"/>
                </a:defRPr>
              </a:lvl3pPr>
              <a:lvl4pPr marL="1600200" indent="-228600" eaLnBrk="0" hangingPunct="0">
                <a:spcBef>
                  <a:spcPct val="20000"/>
                </a:spcBef>
                <a:buFont typeface="Arial" panose="020B0604020202020204" pitchFamily="34" charset="0"/>
                <a:buChar char="–"/>
                <a:defRPr sz="2000">
                  <a:solidFill>
                    <a:schemeClr val="tx1"/>
                  </a:solidFill>
                  <a:latin typeface="Times New Roman" panose="02020603050405020304" pitchFamily="18" charset="0"/>
                </a:defRPr>
              </a:lvl4pPr>
              <a:lvl5pPr marL="2057400" indent="-228600" eaLnBrk="0" hangingPunct="0">
                <a:spcBef>
                  <a:spcPct val="20000"/>
                </a:spcBef>
                <a:buFont typeface="Arial" panose="020B0604020202020204" pitchFamily="34" charset="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1800"/>
            </a:p>
          </p:txBody>
        </p:sp>
        <p:sp>
          <p:nvSpPr>
            <p:cNvPr id="24595" name="Rectangle 9"/>
            <p:cNvSpPr>
              <a:spLocks noChangeArrowheads="1"/>
            </p:cNvSpPr>
            <p:nvPr/>
          </p:nvSpPr>
          <p:spPr bwMode="auto">
            <a:xfrm>
              <a:off x="833" y="2017"/>
              <a:ext cx="288" cy="336"/>
            </a:xfrm>
            <a:prstGeom prst="rect">
              <a:avLst/>
            </a:prstGeom>
            <a:solidFill>
              <a:srgbClr val="FF6600"/>
            </a:solidFill>
            <a:ln w="9525">
              <a:solidFill>
                <a:schemeClr val="tx1"/>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Times New Roman" panose="02020603050405020304" pitchFamily="18" charset="0"/>
                </a:defRPr>
              </a:lvl1pPr>
              <a:lvl2pPr marL="742950" indent="-285750" eaLnBrk="0" hangingPunct="0">
                <a:spcBef>
                  <a:spcPct val="20000"/>
                </a:spcBef>
                <a:buFont typeface="Arial" panose="020B0604020202020204" pitchFamily="34" charset="0"/>
                <a:buChar char="–"/>
                <a:defRPr sz="2800">
                  <a:solidFill>
                    <a:schemeClr val="tx1"/>
                  </a:solidFill>
                  <a:latin typeface="Times New Roman" panose="02020603050405020304" pitchFamily="18" charset="0"/>
                </a:defRPr>
              </a:lvl2pPr>
              <a:lvl3pPr marL="1143000" indent="-228600" eaLnBrk="0" hangingPunct="0">
                <a:spcBef>
                  <a:spcPct val="20000"/>
                </a:spcBef>
                <a:buFont typeface="Arial" panose="020B0604020202020204" pitchFamily="34" charset="0"/>
                <a:buChar char="•"/>
                <a:defRPr sz="2400">
                  <a:solidFill>
                    <a:schemeClr val="tx1"/>
                  </a:solidFill>
                  <a:latin typeface="Times New Roman" panose="02020603050405020304" pitchFamily="18" charset="0"/>
                </a:defRPr>
              </a:lvl3pPr>
              <a:lvl4pPr marL="1600200" indent="-228600" eaLnBrk="0" hangingPunct="0">
                <a:spcBef>
                  <a:spcPct val="20000"/>
                </a:spcBef>
                <a:buFont typeface="Arial" panose="020B0604020202020204" pitchFamily="34" charset="0"/>
                <a:buChar char="–"/>
                <a:defRPr sz="2000">
                  <a:solidFill>
                    <a:schemeClr val="tx1"/>
                  </a:solidFill>
                  <a:latin typeface="Times New Roman" panose="02020603050405020304" pitchFamily="18" charset="0"/>
                </a:defRPr>
              </a:lvl4pPr>
              <a:lvl5pPr marL="2057400" indent="-228600" eaLnBrk="0" hangingPunct="0">
                <a:spcBef>
                  <a:spcPct val="20000"/>
                </a:spcBef>
                <a:buFont typeface="Arial" panose="020B0604020202020204" pitchFamily="34" charset="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1800"/>
            </a:p>
          </p:txBody>
        </p:sp>
        <p:sp>
          <p:nvSpPr>
            <p:cNvPr id="24596" name="Rectangle 10"/>
            <p:cNvSpPr>
              <a:spLocks noChangeArrowheads="1"/>
            </p:cNvSpPr>
            <p:nvPr/>
          </p:nvSpPr>
          <p:spPr bwMode="auto">
            <a:xfrm>
              <a:off x="449" y="1388"/>
              <a:ext cx="288" cy="245"/>
            </a:xfrm>
            <a:prstGeom prst="rect">
              <a:avLst/>
            </a:prstGeom>
            <a:solidFill>
              <a:srgbClr val="FF6600"/>
            </a:solidFill>
            <a:ln w="9525">
              <a:solidFill>
                <a:schemeClr val="tx1"/>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Times New Roman" panose="02020603050405020304" pitchFamily="18" charset="0"/>
                </a:defRPr>
              </a:lvl1pPr>
              <a:lvl2pPr marL="742950" indent="-285750" eaLnBrk="0" hangingPunct="0">
                <a:spcBef>
                  <a:spcPct val="20000"/>
                </a:spcBef>
                <a:buFont typeface="Arial" panose="020B0604020202020204" pitchFamily="34" charset="0"/>
                <a:buChar char="–"/>
                <a:defRPr sz="2800">
                  <a:solidFill>
                    <a:schemeClr val="tx1"/>
                  </a:solidFill>
                  <a:latin typeface="Times New Roman" panose="02020603050405020304" pitchFamily="18" charset="0"/>
                </a:defRPr>
              </a:lvl2pPr>
              <a:lvl3pPr marL="1143000" indent="-228600" eaLnBrk="0" hangingPunct="0">
                <a:spcBef>
                  <a:spcPct val="20000"/>
                </a:spcBef>
                <a:buFont typeface="Arial" panose="020B0604020202020204" pitchFamily="34" charset="0"/>
                <a:buChar char="•"/>
                <a:defRPr sz="2400">
                  <a:solidFill>
                    <a:schemeClr val="tx1"/>
                  </a:solidFill>
                  <a:latin typeface="Times New Roman" panose="02020603050405020304" pitchFamily="18" charset="0"/>
                </a:defRPr>
              </a:lvl3pPr>
              <a:lvl4pPr marL="1600200" indent="-228600" eaLnBrk="0" hangingPunct="0">
                <a:spcBef>
                  <a:spcPct val="20000"/>
                </a:spcBef>
                <a:buFont typeface="Arial" panose="020B0604020202020204" pitchFamily="34" charset="0"/>
                <a:buChar char="–"/>
                <a:defRPr sz="2000">
                  <a:solidFill>
                    <a:schemeClr val="tx1"/>
                  </a:solidFill>
                  <a:latin typeface="Times New Roman" panose="02020603050405020304" pitchFamily="18" charset="0"/>
                </a:defRPr>
              </a:lvl4pPr>
              <a:lvl5pPr marL="2057400" indent="-228600" eaLnBrk="0" hangingPunct="0">
                <a:spcBef>
                  <a:spcPct val="20000"/>
                </a:spcBef>
                <a:buFont typeface="Arial" panose="020B0604020202020204" pitchFamily="34" charset="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1800"/>
            </a:p>
          </p:txBody>
        </p:sp>
        <p:sp>
          <p:nvSpPr>
            <p:cNvPr id="24597" name="Rectangle 11"/>
            <p:cNvSpPr>
              <a:spLocks noChangeArrowheads="1"/>
            </p:cNvSpPr>
            <p:nvPr/>
          </p:nvSpPr>
          <p:spPr bwMode="auto">
            <a:xfrm>
              <a:off x="833" y="1393"/>
              <a:ext cx="288" cy="240"/>
            </a:xfrm>
            <a:prstGeom prst="rect">
              <a:avLst/>
            </a:prstGeom>
            <a:solidFill>
              <a:srgbClr val="FF6600"/>
            </a:solidFill>
            <a:ln w="9525">
              <a:solidFill>
                <a:schemeClr val="tx1"/>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Times New Roman" panose="02020603050405020304" pitchFamily="18" charset="0"/>
                </a:defRPr>
              </a:lvl1pPr>
              <a:lvl2pPr marL="742950" indent="-285750" eaLnBrk="0" hangingPunct="0">
                <a:spcBef>
                  <a:spcPct val="20000"/>
                </a:spcBef>
                <a:buFont typeface="Arial" panose="020B0604020202020204" pitchFamily="34" charset="0"/>
                <a:buChar char="–"/>
                <a:defRPr sz="2800">
                  <a:solidFill>
                    <a:schemeClr val="tx1"/>
                  </a:solidFill>
                  <a:latin typeface="Times New Roman" panose="02020603050405020304" pitchFamily="18" charset="0"/>
                </a:defRPr>
              </a:lvl2pPr>
              <a:lvl3pPr marL="1143000" indent="-228600" eaLnBrk="0" hangingPunct="0">
                <a:spcBef>
                  <a:spcPct val="20000"/>
                </a:spcBef>
                <a:buFont typeface="Arial" panose="020B0604020202020204" pitchFamily="34" charset="0"/>
                <a:buChar char="•"/>
                <a:defRPr sz="2400">
                  <a:solidFill>
                    <a:schemeClr val="tx1"/>
                  </a:solidFill>
                  <a:latin typeface="Times New Roman" panose="02020603050405020304" pitchFamily="18" charset="0"/>
                </a:defRPr>
              </a:lvl3pPr>
              <a:lvl4pPr marL="1600200" indent="-228600" eaLnBrk="0" hangingPunct="0">
                <a:spcBef>
                  <a:spcPct val="20000"/>
                </a:spcBef>
                <a:buFont typeface="Arial" panose="020B0604020202020204" pitchFamily="34" charset="0"/>
                <a:buChar char="–"/>
                <a:defRPr sz="2000">
                  <a:solidFill>
                    <a:schemeClr val="tx1"/>
                  </a:solidFill>
                  <a:latin typeface="Times New Roman" panose="02020603050405020304" pitchFamily="18" charset="0"/>
                </a:defRPr>
              </a:lvl4pPr>
              <a:lvl5pPr marL="2057400" indent="-228600" eaLnBrk="0" hangingPunct="0">
                <a:spcBef>
                  <a:spcPct val="20000"/>
                </a:spcBef>
                <a:buFont typeface="Arial" panose="020B0604020202020204" pitchFamily="34" charset="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1800"/>
            </a:p>
          </p:txBody>
        </p:sp>
        <p:sp>
          <p:nvSpPr>
            <p:cNvPr id="24598" name="Text Box 12"/>
            <p:cNvSpPr txBox="1">
              <a:spLocks noChangeArrowheads="1"/>
            </p:cNvSpPr>
            <p:nvPr/>
          </p:nvSpPr>
          <p:spPr bwMode="auto">
            <a:xfrm>
              <a:off x="458" y="1636"/>
              <a:ext cx="584"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Times New Roman" panose="02020603050405020304" pitchFamily="18" charset="0"/>
                </a:defRPr>
              </a:lvl1pPr>
              <a:lvl2pPr marL="742950" indent="-285750" eaLnBrk="0" hangingPunct="0">
                <a:spcBef>
                  <a:spcPct val="20000"/>
                </a:spcBef>
                <a:buFont typeface="Arial" panose="020B0604020202020204" pitchFamily="34" charset="0"/>
                <a:buChar char="–"/>
                <a:defRPr sz="2800">
                  <a:solidFill>
                    <a:schemeClr val="tx1"/>
                  </a:solidFill>
                  <a:latin typeface="Times New Roman" panose="02020603050405020304" pitchFamily="18" charset="0"/>
                </a:defRPr>
              </a:lvl2pPr>
              <a:lvl3pPr marL="1143000" indent="-228600" eaLnBrk="0" hangingPunct="0">
                <a:spcBef>
                  <a:spcPct val="20000"/>
                </a:spcBef>
                <a:buFont typeface="Arial" panose="020B0604020202020204" pitchFamily="34" charset="0"/>
                <a:buChar char="•"/>
                <a:defRPr sz="2400">
                  <a:solidFill>
                    <a:schemeClr val="tx1"/>
                  </a:solidFill>
                  <a:latin typeface="Times New Roman" panose="02020603050405020304" pitchFamily="18" charset="0"/>
                </a:defRPr>
              </a:lvl3pPr>
              <a:lvl4pPr marL="1600200" indent="-228600" eaLnBrk="0" hangingPunct="0">
                <a:spcBef>
                  <a:spcPct val="20000"/>
                </a:spcBef>
                <a:buFont typeface="Arial" panose="020B0604020202020204" pitchFamily="34" charset="0"/>
                <a:buChar char="–"/>
                <a:defRPr sz="2000">
                  <a:solidFill>
                    <a:schemeClr val="tx1"/>
                  </a:solidFill>
                  <a:latin typeface="Times New Roman" panose="02020603050405020304" pitchFamily="18" charset="0"/>
                </a:defRPr>
              </a:lvl4pPr>
              <a:lvl5pPr marL="2057400" indent="-228600" eaLnBrk="0" hangingPunct="0">
                <a:spcBef>
                  <a:spcPct val="20000"/>
                </a:spcBef>
                <a:buFont typeface="Arial" panose="020B0604020202020204" pitchFamily="34" charset="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9pPr>
            </a:lstStyle>
            <a:p>
              <a:pPr>
                <a:spcBef>
                  <a:spcPct val="0"/>
                </a:spcBef>
                <a:buFontTx/>
                <a:buNone/>
              </a:pPr>
              <a:r>
                <a:rPr lang="en-US" altLang="en-US" sz="1800"/>
                <a:t>4         4</a:t>
              </a:r>
            </a:p>
          </p:txBody>
        </p:sp>
        <p:sp>
          <p:nvSpPr>
            <p:cNvPr id="24599" name="Text Box 13"/>
            <p:cNvSpPr txBox="1">
              <a:spLocks noChangeArrowheads="1"/>
            </p:cNvSpPr>
            <p:nvPr/>
          </p:nvSpPr>
          <p:spPr bwMode="auto">
            <a:xfrm>
              <a:off x="458" y="2338"/>
              <a:ext cx="620"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Times New Roman" panose="02020603050405020304" pitchFamily="18" charset="0"/>
                </a:defRPr>
              </a:lvl1pPr>
              <a:lvl2pPr marL="742950" indent="-285750" eaLnBrk="0" hangingPunct="0">
                <a:spcBef>
                  <a:spcPct val="20000"/>
                </a:spcBef>
                <a:buFont typeface="Arial" panose="020B0604020202020204" pitchFamily="34" charset="0"/>
                <a:buChar char="–"/>
                <a:defRPr sz="2800">
                  <a:solidFill>
                    <a:schemeClr val="tx1"/>
                  </a:solidFill>
                  <a:latin typeface="Times New Roman" panose="02020603050405020304" pitchFamily="18" charset="0"/>
                </a:defRPr>
              </a:lvl2pPr>
              <a:lvl3pPr marL="1143000" indent="-228600" eaLnBrk="0" hangingPunct="0">
                <a:spcBef>
                  <a:spcPct val="20000"/>
                </a:spcBef>
                <a:buFont typeface="Arial" panose="020B0604020202020204" pitchFamily="34" charset="0"/>
                <a:buChar char="•"/>
                <a:defRPr sz="2400">
                  <a:solidFill>
                    <a:schemeClr val="tx1"/>
                  </a:solidFill>
                  <a:latin typeface="Times New Roman" panose="02020603050405020304" pitchFamily="18" charset="0"/>
                </a:defRPr>
              </a:lvl3pPr>
              <a:lvl4pPr marL="1600200" indent="-228600" eaLnBrk="0" hangingPunct="0">
                <a:spcBef>
                  <a:spcPct val="20000"/>
                </a:spcBef>
                <a:buFont typeface="Arial" panose="020B0604020202020204" pitchFamily="34" charset="0"/>
                <a:buChar char="–"/>
                <a:defRPr sz="2000">
                  <a:solidFill>
                    <a:schemeClr val="tx1"/>
                  </a:solidFill>
                  <a:latin typeface="Times New Roman" panose="02020603050405020304" pitchFamily="18" charset="0"/>
                </a:defRPr>
              </a:lvl4pPr>
              <a:lvl5pPr marL="2057400" indent="-228600" eaLnBrk="0" hangingPunct="0">
                <a:spcBef>
                  <a:spcPct val="20000"/>
                </a:spcBef>
                <a:buFont typeface="Arial" panose="020B0604020202020204" pitchFamily="34" charset="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9pPr>
            </a:lstStyle>
            <a:p>
              <a:pPr>
                <a:spcBef>
                  <a:spcPct val="0"/>
                </a:spcBef>
                <a:buFontTx/>
                <a:buNone/>
              </a:pPr>
              <a:r>
                <a:rPr lang="en-US" altLang="en-US" sz="1800"/>
                <a:t>5          5</a:t>
              </a:r>
            </a:p>
          </p:txBody>
        </p:sp>
        <p:sp>
          <p:nvSpPr>
            <p:cNvPr id="24600" name="Text Box 14"/>
            <p:cNvSpPr txBox="1">
              <a:spLocks noChangeArrowheads="1"/>
            </p:cNvSpPr>
            <p:nvPr/>
          </p:nvSpPr>
          <p:spPr bwMode="auto">
            <a:xfrm>
              <a:off x="458" y="3178"/>
              <a:ext cx="616"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Times New Roman" panose="02020603050405020304" pitchFamily="18" charset="0"/>
                </a:defRPr>
              </a:lvl1pPr>
              <a:lvl2pPr marL="742950" indent="-285750" eaLnBrk="0" hangingPunct="0">
                <a:spcBef>
                  <a:spcPct val="20000"/>
                </a:spcBef>
                <a:buFont typeface="Arial" panose="020B0604020202020204" pitchFamily="34" charset="0"/>
                <a:buChar char="–"/>
                <a:defRPr sz="2800">
                  <a:solidFill>
                    <a:schemeClr val="tx1"/>
                  </a:solidFill>
                  <a:latin typeface="Times New Roman" panose="02020603050405020304" pitchFamily="18" charset="0"/>
                </a:defRPr>
              </a:lvl2pPr>
              <a:lvl3pPr marL="1143000" indent="-228600" eaLnBrk="0" hangingPunct="0">
                <a:spcBef>
                  <a:spcPct val="20000"/>
                </a:spcBef>
                <a:buFont typeface="Arial" panose="020B0604020202020204" pitchFamily="34" charset="0"/>
                <a:buChar char="•"/>
                <a:defRPr sz="2400">
                  <a:solidFill>
                    <a:schemeClr val="tx1"/>
                  </a:solidFill>
                  <a:latin typeface="Times New Roman" panose="02020603050405020304" pitchFamily="18" charset="0"/>
                </a:defRPr>
              </a:lvl3pPr>
              <a:lvl4pPr marL="1600200" indent="-228600" eaLnBrk="0" hangingPunct="0">
                <a:spcBef>
                  <a:spcPct val="20000"/>
                </a:spcBef>
                <a:buFont typeface="Arial" panose="020B0604020202020204" pitchFamily="34" charset="0"/>
                <a:buChar char="–"/>
                <a:defRPr sz="2000">
                  <a:solidFill>
                    <a:schemeClr val="tx1"/>
                  </a:solidFill>
                  <a:latin typeface="Times New Roman" panose="02020603050405020304" pitchFamily="18" charset="0"/>
                </a:defRPr>
              </a:lvl4pPr>
              <a:lvl5pPr marL="2057400" indent="-228600" eaLnBrk="0" hangingPunct="0">
                <a:spcBef>
                  <a:spcPct val="20000"/>
                </a:spcBef>
                <a:buFont typeface="Arial" panose="020B0604020202020204" pitchFamily="34" charset="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9pPr>
            </a:lstStyle>
            <a:p>
              <a:pPr>
                <a:spcBef>
                  <a:spcPct val="0"/>
                </a:spcBef>
                <a:buFontTx/>
                <a:buNone/>
              </a:pPr>
              <a:r>
                <a:rPr lang="en-US" altLang="en-US" sz="1800"/>
                <a:t>6         6</a:t>
              </a:r>
            </a:p>
          </p:txBody>
        </p:sp>
        <p:sp>
          <p:nvSpPr>
            <p:cNvPr id="24601" name="Text Box 15"/>
            <p:cNvSpPr txBox="1">
              <a:spLocks noChangeArrowheads="1"/>
            </p:cNvSpPr>
            <p:nvPr/>
          </p:nvSpPr>
          <p:spPr bwMode="auto">
            <a:xfrm>
              <a:off x="458" y="3935"/>
              <a:ext cx="620"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Times New Roman" panose="02020603050405020304" pitchFamily="18" charset="0"/>
                </a:defRPr>
              </a:lvl1pPr>
              <a:lvl2pPr marL="742950" indent="-285750" eaLnBrk="0" hangingPunct="0">
                <a:spcBef>
                  <a:spcPct val="20000"/>
                </a:spcBef>
                <a:buFont typeface="Arial" panose="020B0604020202020204" pitchFamily="34" charset="0"/>
                <a:buChar char="–"/>
                <a:defRPr sz="2800">
                  <a:solidFill>
                    <a:schemeClr val="tx1"/>
                  </a:solidFill>
                  <a:latin typeface="Times New Roman" panose="02020603050405020304" pitchFamily="18" charset="0"/>
                </a:defRPr>
              </a:lvl2pPr>
              <a:lvl3pPr marL="1143000" indent="-228600" eaLnBrk="0" hangingPunct="0">
                <a:spcBef>
                  <a:spcPct val="20000"/>
                </a:spcBef>
                <a:buFont typeface="Arial" panose="020B0604020202020204" pitchFamily="34" charset="0"/>
                <a:buChar char="•"/>
                <a:defRPr sz="2400">
                  <a:solidFill>
                    <a:schemeClr val="tx1"/>
                  </a:solidFill>
                  <a:latin typeface="Times New Roman" panose="02020603050405020304" pitchFamily="18" charset="0"/>
                </a:defRPr>
              </a:lvl3pPr>
              <a:lvl4pPr marL="1600200" indent="-228600" eaLnBrk="0" hangingPunct="0">
                <a:spcBef>
                  <a:spcPct val="20000"/>
                </a:spcBef>
                <a:buFont typeface="Arial" panose="020B0604020202020204" pitchFamily="34" charset="0"/>
                <a:buChar char="–"/>
                <a:defRPr sz="2000">
                  <a:solidFill>
                    <a:schemeClr val="tx1"/>
                  </a:solidFill>
                  <a:latin typeface="Times New Roman" panose="02020603050405020304" pitchFamily="18" charset="0"/>
                </a:defRPr>
              </a:lvl4pPr>
              <a:lvl5pPr marL="2057400" indent="-228600" eaLnBrk="0" hangingPunct="0">
                <a:spcBef>
                  <a:spcPct val="20000"/>
                </a:spcBef>
                <a:buFont typeface="Arial" panose="020B0604020202020204" pitchFamily="34" charset="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9pPr>
            </a:lstStyle>
            <a:p>
              <a:pPr>
                <a:spcBef>
                  <a:spcPct val="0"/>
                </a:spcBef>
                <a:buFontTx/>
                <a:buNone/>
              </a:pPr>
              <a:r>
                <a:rPr lang="en-US" altLang="en-US" sz="1800"/>
                <a:t>3          3</a:t>
              </a:r>
            </a:p>
          </p:txBody>
        </p:sp>
        <p:sp>
          <p:nvSpPr>
            <p:cNvPr id="24602" name="Rectangle 16"/>
            <p:cNvSpPr>
              <a:spLocks noChangeArrowheads="1"/>
            </p:cNvSpPr>
            <p:nvPr/>
          </p:nvSpPr>
          <p:spPr bwMode="auto">
            <a:xfrm>
              <a:off x="1634" y="585"/>
              <a:ext cx="1191" cy="3595"/>
            </a:xfrm>
            <a:prstGeom prst="rect">
              <a:avLst/>
            </a:prstGeom>
            <a:solidFill>
              <a:srgbClr val="FFFFCC"/>
            </a:solidFill>
            <a:ln w="19050">
              <a:solidFill>
                <a:srgbClr val="80808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Times New Roman" panose="02020603050405020304" pitchFamily="18" charset="0"/>
                </a:defRPr>
              </a:lvl1pPr>
              <a:lvl2pPr marL="742950" indent="-285750" eaLnBrk="0" hangingPunct="0">
                <a:spcBef>
                  <a:spcPct val="20000"/>
                </a:spcBef>
                <a:buFont typeface="Arial" panose="020B0604020202020204" pitchFamily="34" charset="0"/>
                <a:buChar char="–"/>
                <a:defRPr sz="2800">
                  <a:solidFill>
                    <a:schemeClr val="tx1"/>
                  </a:solidFill>
                  <a:latin typeface="Times New Roman" panose="02020603050405020304" pitchFamily="18" charset="0"/>
                </a:defRPr>
              </a:lvl2pPr>
              <a:lvl3pPr marL="1143000" indent="-228600" eaLnBrk="0" hangingPunct="0">
                <a:spcBef>
                  <a:spcPct val="20000"/>
                </a:spcBef>
                <a:buFont typeface="Arial" panose="020B0604020202020204" pitchFamily="34" charset="0"/>
                <a:buChar char="•"/>
                <a:defRPr sz="2400">
                  <a:solidFill>
                    <a:schemeClr val="tx1"/>
                  </a:solidFill>
                  <a:latin typeface="Times New Roman" panose="02020603050405020304" pitchFamily="18" charset="0"/>
                </a:defRPr>
              </a:lvl3pPr>
              <a:lvl4pPr marL="1600200" indent="-228600" eaLnBrk="0" hangingPunct="0">
                <a:spcBef>
                  <a:spcPct val="20000"/>
                </a:spcBef>
                <a:buFont typeface="Arial" panose="020B0604020202020204" pitchFamily="34" charset="0"/>
                <a:buChar char="–"/>
                <a:defRPr sz="2000">
                  <a:solidFill>
                    <a:schemeClr val="tx1"/>
                  </a:solidFill>
                  <a:latin typeface="Times New Roman" panose="02020603050405020304" pitchFamily="18" charset="0"/>
                </a:defRPr>
              </a:lvl4pPr>
              <a:lvl5pPr marL="2057400" indent="-228600" eaLnBrk="0" hangingPunct="0">
                <a:spcBef>
                  <a:spcPct val="20000"/>
                </a:spcBef>
                <a:buFont typeface="Arial" panose="020B0604020202020204" pitchFamily="34" charset="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1800"/>
            </a:p>
          </p:txBody>
        </p:sp>
        <p:sp>
          <p:nvSpPr>
            <p:cNvPr id="24603" name="Text Box 17"/>
            <p:cNvSpPr txBox="1">
              <a:spLocks noChangeArrowheads="1"/>
            </p:cNvSpPr>
            <p:nvPr/>
          </p:nvSpPr>
          <p:spPr bwMode="auto">
            <a:xfrm>
              <a:off x="1639" y="635"/>
              <a:ext cx="1162" cy="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Times New Roman" panose="02020603050405020304" pitchFamily="18" charset="0"/>
                </a:defRPr>
              </a:lvl1pPr>
              <a:lvl2pPr marL="742950" indent="-285750" eaLnBrk="0" hangingPunct="0">
                <a:spcBef>
                  <a:spcPct val="20000"/>
                </a:spcBef>
                <a:buFont typeface="Arial" panose="020B0604020202020204" pitchFamily="34" charset="0"/>
                <a:buChar char="–"/>
                <a:defRPr sz="2800">
                  <a:solidFill>
                    <a:schemeClr val="tx1"/>
                  </a:solidFill>
                  <a:latin typeface="Times New Roman" panose="02020603050405020304" pitchFamily="18" charset="0"/>
                </a:defRPr>
              </a:lvl2pPr>
              <a:lvl3pPr marL="1143000" indent="-228600" eaLnBrk="0" hangingPunct="0">
                <a:spcBef>
                  <a:spcPct val="20000"/>
                </a:spcBef>
                <a:buFont typeface="Arial" panose="020B0604020202020204" pitchFamily="34" charset="0"/>
                <a:buChar char="•"/>
                <a:defRPr sz="2400">
                  <a:solidFill>
                    <a:schemeClr val="tx1"/>
                  </a:solidFill>
                  <a:latin typeface="Times New Roman" panose="02020603050405020304" pitchFamily="18" charset="0"/>
                </a:defRPr>
              </a:lvl3pPr>
              <a:lvl4pPr marL="1600200" indent="-228600" eaLnBrk="0" hangingPunct="0">
                <a:spcBef>
                  <a:spcPct val="20000"/>
                </a:spcBef>
                <a:buFont typeface="Arial" panose="020B0604020202020204" pitchFamily="34" charset="0"/>
                <a:buChar char="–"/>
                <a:defRPr sz="2000">
                  <a:solidFill>
                    <a:schemeClr val="tx1"/>
                  </a:solidFill>
                  <a:latin typeface="Times New Roman" panose="02020603050405020304" pitchFamily="18" charset="0"/>
                </a:defRPr>
              </a:lvl4pPr>
              <a:lvl5pPr marL="2057400" indent="-228600" eaLnBrk="0" hangingPunct="0">
                <a:spcBef>
                  <a:spcPct val="20000"/>
                </a:spcBef>
                <a:buFont typeface="Arial" panose="020B0604020202020204" pitchFamily="34" charset="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b="1">
                  <a:solidFill>
                    <a:srgbClr val="FF0000"/>
                  </a:solidFill>
                </a:rPr>
                <a:t>Examples of class B</a:t>
              </a:r>
              <a:endParaRPr lang="en-US" altLang="en-US" sz="2400">
                <a:solidFill>
                  <a:srgbClr val="FF0000"/>
                </a:solidFill>
              </a:endParaRPr>
            </a:p>
          </p:txBody>
        </p:sp>
        <p:sp>
          <p:nvSpPr>
            <p:cNvPr id="24604" name="Rectangle 18"/>
            <p:cNvSpPr>
              <a:spLocks noChangeArrowheads="1"/>
            </p:cNvSpPr>
            <p:nvPr/>
          </p:nvSpPr>
          <p:spPr bwMode="auto">
            <a:xfrm flipH="1">
              <a:off x="2203" y="3732"/>
              <a:ext cx="288" cy="240"/>
            </a:xfrm>
            <a:prstGeom prst="rect">
              <a:avLst/>
            </a:prstGeom>
            <a:solidFill>
              <a:srgbClr val="FF6600"/>
            </a:solidFill>
            <a:ln w="9525">
              <a:solidFill>
                <a:schemeClr val="tx1"/>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Times New Roman" panose="02020603050405020304" pitchFamily="18" charset="0"/>
                </a:defRPr>
              </a:lvl1pPr>
              <a:lvl2pPr marL="742950" indent="-285750" eaLnBrk="0" hangingPunct="0">
                <a:spcBef>
                  <a:spcPct val="20000"/>
                </a:spcBef>
                <a:buFont typeface="Arial" panose="020B0604020202020204" pitchFamily="34" charset="0"/>
                <a:buChar char="–"/>
                <a:defRPr sz="2800">
                  <a:solidFill>
                    <a:schemeClr val="tx1"/>
                  </a:solidFill>
                  <a:latin typeface="Times New Roman" panose="02020603050405020304" pitchFamily="18" charset="0"/>
                </a:defRPr>
              </a:lvl2pPr>
              <a:lvl3pPr marL="1143000" indent="-228600" eaLnBrk="0" hangingPunct="0">
                <a:spcBef>
                  <a:spcPct val="20000"/>
                </a:spcBef>
                <a:buFont typeface="Arial" panose="020B0604020202020204" pitchFamily="34" charset="0"/>
                <a:buChar char="•"/>
                <a:defRPr sz="2400">
                  <a:solidFill>
                    <a:schemeClr val="tx1"/>
                  </a:solidFill>
                  <a:latin typeface="Times New Roman" panose="02020603050405020304" pitchFamily="18" charset="0"/>
                </a:defRPr>
              </a:lvl3pPr>
              <a:lvl4pPr marL="1600200" indent="-228600" eaLnBrk="0" hangingPunct="0">
                <a:spcBef>
                  <a:spcPct val="20000"/>
                </a:spcBef>
                <a:buFont typeface="Arial" panose="020B0604020202020204" pitchFamily="34" charset="0"/>
                <a:buChar char="–"/>
                <a:defRPr sz="2000">
                  <a:solidFill>
                    <a:schemeClr val="tx1"/>
                  </a:solidFill>
                  <a:latin typeface="Times New Roman" panose="02020603050405020304" pitchFamily="18" charset="0"/>
                </a:defRPr>
              </a:lvl4pPr>
              <a:lvl5pPr marL="2057400" indent="-228600" eaLnBrk="0" hangingPunct="0">
                <a:spcBef>
                  <a:spcPct val="20000"/>
                </a:spcBef>
                <a:buFont typeface="Arial" panose="020B0604020202020204" pitchFamily="34" charset="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1800"/>
            </a:p>
          </p:txBody>
        </p:sp>
        <p:sp>
          <p:nvSpPr>
            <p:cNvPr id="24605" name="Rectangle 19"/>
            <p:cNvSpPr>
              <a:spLocks noChangeArrowheads="1"/>
            </p:cNvSpPr>
            <p:nvPr/>
          </p:nvSpPr>
          <p:spPr bwMode="auto">
            <a:xfrm flipH="1">
              <a:off x="1819" y="3800"/>
              <a:ext cx="288" cy="172"/>
            </a:xfrm>
            <a:prstGeom prst="rect">
              <a:avLst/>
            </a:prstGeom>
            <a:solidFill>
              <a:srgbClr val="FF6600"/>
            </a:solidFill>
            <a:ln w="9525">
              <a:solidFill>
                <a:schemeClr val="tx1"/>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Times New Roman" panose="02020603050405020304" pitchFamily="18" charset="0"/>
                </a:defRPr>
              </a:lvl1pPr>
              <a:lvl2pPr marL="742950" indent="-285750" eaLnBrk="0" hangingPunct="0">
                <a:spcBef>
                  <a:spcPct val="20000"/>
                </a:spcBef>
                <a:buFont typeface="Arial" panose="020B0604020202020204" pitchFamily="34" charset="0"/>
                <a:buChar char="–"/>
                <a:defRPr sz="2800">
                  <a:solidFill>
                    <a:schemeClr val="tx1"/>
                  </a:solidFill>
                  <a:latin typeface="Times New Roman" panose="02020603050405020304" pitchFamily="18" charset="0"/>
                </a:defRPr>
              </a:lvl2pPr>
              <a:lvl3pPr marL="1143000" indent="-228600" eaLnBrk="0" hangingPunct="0">
                <a:spcBef>
                  <a:spcPct val="20000"/>
                </a:spcBef>
                <a:buFont typeface="Arial" panose="020B0604020202020204" pitchFamily="34" charset="0"/>
                <a:buChar char="•"/>
                <a:defRPr sz="2400">
                  <a:solidFill>
                    <a:schemeClr val="tx1"/>
                  </a:solidFill>
                  <a:latin typeface="Times New Roman" panose="02020603050405020304" pitchFamily="18" charset="0"/>
                </a:defRPr>
              </a:lvl3pPr>
              <a:lvl4pPr marL="1600200" indent="-228600" eaLnBrk="0" hangingPunct="0">
                <a:spcBef>
                  <a:spcPct val="20000"/>
                </a:spcBef>
                <a:buFont typeface="Arial" panose="020B0604020202020204" pitchFamily="34" charset="0"/>
                <a:buChar char="–"/>
                <a:defRPr sz="2000">
                  <a:solidFill>
                    <a:schemeClr val="tx1"/>
                  </a:solidFill>
                  <a:latin typeface="Times New Roman" panose="02020603050405020304" pitchFamily="18" charset="0"/>
                </a:defRPr>
              </a:lvl4pPr>
              <a:lvl5pPr marL="2057400" indent="-228600" eaLnBrk="0" hangingPunct="0">
                <a:spcBef>
                  <a:spcPct val="20000"/>
                </a:spcBef>
                <a:buFont typeface="Arial" panose="020B0604020202020204" pitchFamily="34" charset="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1800"/>
            </a:p>
          </p:txBody>
        </p:sp>
        <p:sp>
          <p:nvSpPr>
            <p:cNvPr id="24606" name="Rectangle 20"/>
            <p:cNvSpPr>
              <a:spLocks noChangeArrowheads="1"/>
            </p:cNvSpPr>
            <p:nvPr/>
          </p:nvSpPr>
          <p:spPr bwMode="auto">
            <a:xfrm flipH="1">
              <a:off x="2203" y="2964"/>
              <a:ext cx="288" cy="240"/>
            </a:xfrm>
            <a:prstGeom prst="rect">
              <a:avLst/>
            </a:prstGeom>
            <a:solidFill>
              <a:srgbClr val="FF6600"/>
            </a:solidFill>
            <a:ln w="9525">
              <a:solidFill>
                <a:schemeClr val="tx1"/>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Times New Roman" panose="02020603050405020304" pitchFamily="18" charset="0"/>
                </a:defRPr>
              </a:lvl1pPr>
              <a:lvl2pPr marL="742950" indent="-285750" eaLnBrk="0" hangingPunct="0">
                <a:spcBef>
                  <a:spcPct val="20000"/>
                </a:spcBef>
                <a:buFont typeface="Arial" panose="020B0604020202020204" pitchFamily="34" charset="0"/>
                <a:buChar char="–"/>
                <a:defRPr sz="2800">
                  <a:solidFill>
                    <a:schemeClr val="tx1"/>
                  </a:solidFill>
                  <a:latin typeface="Times New Roman" panose="02020603050405020304" pitchFamily="18" charset="0"/>
                </a:defRPr>
              </a:lvl2pPr>
              <a:lvl3pPr marL="1143000" indent="-228600" eaLnBrk="0" hangingPunct="0">
                <a:spcBef>
                  <a:spcPct val="20000"/>
                </a:spcBef>
                <a:buFont typeface="Arial" panose="020B0604020202020204" pitchFamily="34" charset="0"/>
                <a:buChar char="•"/>
                <a:defRPr sz="2400">
                  <a:solidFill>
                    <a:schemeClr val="tx1"/>
                  </a:solidFill>
                  <a:latin typeface="Times New Roman" panose="02020603050405020304" pitchFamily="18" charset="0"/>
                </a:defRPr>
              </a:lvl3pPr>
              <a:lvl4pPr marL="1600200" indent="-228600" eaLnBrk="0" hangingPunct="0">
                <a:spcBef>
                  <a:spcPct val="20000"/>
                </a:spcBef>
                <a:buFont typeface="Arial" panose="020B0604020202020204" pitchFamily="34" charset="0"/>
                <a:buChar char="–"/>
                <a:defRPr sz="2000">
                  <a:solidFill>
                    <a:schemeClr val="tx1"/>
                  </a:solidFill>
                  <a:latin typeface="Times New Roman" panose="02020603050405020304" pitchFamily="18" charset="0"/>
                </a:defRPr>
              </a:lvl4pPr>
              <a:lvl5pPr marL="2057400" indent="-228600" eaLnBrk="0" hangingPunct="0">
                <a:spcBef>
                  <a:spcPct val="20000"/>
                </a:spcBef>
                <a:buFont typeface="Arial" panose="020B0604020202020204" pitchFamily="34" charset="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1800"/>
            </a:p>
          </p:txBody>
        </p:sp>
        <p:sp>
          <p:nvSpPr>
            <p:cNvPr id="24607" name="Rectangle 21"/>
            <p:cNvSpPr>
              <a:spLocks noChangeArrowheads="1"/>
            </p:cNvSpPr>
            <p:nvPr/>
          </p:nvSpPr>
          <p:spPr bwMode="auto">
            <a:xfrm flipH="1">
              <a:off x="1819" y="2855"/>
              <a:ext cx="288" cy="349"/>
            </a:xfrm>
            <a:prstGeom prst="rect">
              <a:avLst/>
            </a:prstGeom>
            <a:solidFill>
              <a:srgbClr val="FF6600"/>
            </a:solidFill>
            <a:ln w="9525">
              <a:solidFill>
                <a:schemeClr val="tx1"/>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Times New Roman" panose="02020603050405020304" pitchFamily="18" charset="0"/>
                </a:defRPr>
              </a:lvl1pPr>
              <a:lvl2pPr marL="742950" indent="-285750" eaLnBrk="0" hangingPunct="0">
                <a:spcBef>
                  <a:spcPct val="20000"/>
                </a:spcBef>
                <a:buFont typeface="Arial" panose="020B0604020202020204" pitchFamily="34" charset="0"/>
                <a:buChar char="–"/>
                <a:defRPr sz="2800">
                  <a:solidFill>
                    <a:schemeClr val="tx1"/>
                  </a:solidFill>
                  <a:latin typeface="Times New Roman" panose="02020603050405020304" pitchFamily="18" charset="0"/>
                </a:defRPr>
              </a:lvl2pPr>
              <a:lvl3pPr marL="1143000" indent="-228600" eaLnBrk="0" hangingPunct="0">
                <a:spcBef>
                  <a:spcPct val="20000"/>
                </a:spcBef>
                <a:buFont typeface="Arial" panose="020B0604020202020204" pitchFamily="34" charset="0"/>
                <a:buChar char="•"/>
                <a:defRPr sz="2400">
                  <a:solidFill>
                    <a:schemeClr val="tx1"/>
                  </a:solidFill>
                  <a:latin typeface="Times New Roman" panose="02020603050405020304" pitchFamily="18" charset="0"/>
                </a:defRPr>
              </a:lvl3pPr>
              <a:lvl4pPr marL="1600200" indent="-228600" eaLnBrk="0" hangingPunct="0">
                <a:spcBef>
                  <a:spcPct val="20000"/>
                </a:spcBef>
                <a:buFont typeface="Arial" panose="020B0604020202020204" pitchFamily="34" charset="0"/>
                <a:buChar char="–"/>
                <a:defRPr sz="2000">
                  <a:solidFill>
                    <a:schemeClr val="tx1"/>
                  </a:solidFill>
                  <a:latin typeface="Times New Roman" panose="02020603050405020304" pitchFamily="18" charset="0"/>
                </a:defRPr>
              </a:lvl4pPr>
              <a:lvl5pPr marL="2057400" indent="-228600" eaLnBrk="0" hangingPunct="0">
                <a:spcBef>
                  <a:spcPct val="20000"/>
                </a:spcBef>
                <a:buFont typeface="Arial" panose="020B0604020202020204" pitchFamily="34" charset="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1800"/>
            </a:p>
          </p:txBody>
        </p:sp>
        <p:sp>
          <p:nvSpPr>
            <p:cNvPr id="24608" name="Rectangle 22"/>
            <p:cNvSpPr>
              <a:spLocks noChangeArrowheads="1"/>
            </p:cNvSpPr>
            <p:nvPr/>
          </p:nvSpPr>
          <p:spPr bwMode="auto">
            <a:xfrm flipH="1">
              <a:off x="2203" y="1995"/>
              <a:ext cx="288" cy="345"/>
            </a:xfrm>
            <a:prstGeom prst="rect">
              <a:avLst/>
            </a:prstGeom>
            <a:solidFill>
              <a:srgbClr val="FF6600"/>
            </a:solidFill>
            <a:ln w="9525">
              <a:solidFill>
                <a:schemeClr val="tx1"/>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Times New Roman" panose="02020603050405020304" pitchFamily="18" charset="0"/>
                </a:defRPr>
              </a:lvl1pPr>
              <a:lvl2pPr marL="742950" indent="-285750" eaLnBrk="0" hangingPunct="0">
                <a:spcBef>
                  <a:spcPct val="20000"/>
                </a:spcBef>
                <a:buFont typeface="Arial" panose="020B0604020202020204" pitchFamily="34" charset="0"/>
                <a:buChar char="–"/>
                <a:defRPr sz="2800">
                  <a:solidFill>
                    <a:schemeClr val="tx1"/>
                  </a:solidFill>
                  <a:latin typeface="Times New Roman" panose="02020603050405020304" pitchFamily="18" charset="0"/>
                </a:defRPr>
              </a:lvl2pPr>
              <a:lvl3pPr marL="1143000" indent="-228600" eaLnBrk="0" hangingPunct="0">
                <a:spcBef>
                  <a:spcPct val="20000"/>
                </a:spcBef>
                <a:buFont typeface="Arial" panose="020B0604020202020204" pitchFamily="34" charset="0"/>
                <a:buChar char="•"/>
                <a:defRPr sz="2400">
                  <a:solidFill>
                    <a:schemeClr val="tx1"/>
                  </a:solidFill>
                  <a:latin typeface="Times New Roman" panose="02020603050405020304" pitchFamily="18" charset="0"/>
                </a:defRPr>
              </a:lvl3pPr>
              <a:lvl4pPr marL="1600200" indent="-228600" eaLnBrk="0" hangingPunct="0">
                <a:spcBef>
                  <a:spcPct val="20000"/>
                </a:spcBef>
                <a:buFont typeface="Arial" panose="020B0604020202020204" pitchFamily="34" charset="0"/>
                <a:buChar char="–"/>
                <a:defRPr sz="2000">
                  <a:solidFill>
                    <a:schemeClr val="tx1"/>
                  </a:solidFill>
                  <a:latin typeface="Times New Roman" panose="02020603050405020304" pitchFamily="18" charset="0"/>
                </a:defRPr>
              </a:lvl4pPr>
              <a:lvl5pPr marL="2057400" indent="-228600" eaLnBrk="0" hangingPunct="0">
                <a:spcBef>
                  <a:spcPct val="20000"/>
                </a:spcBef>
                <a:buFont typeface="Arial" panose="020B0604020202020204" pitchFamily="34" charset="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1800"/>
            </a:p>
          </p:txBody>
        </p:sp>
        <p:sp>
          <p:nvSpPr>
            <p:cNvPr id="24609" name="Rectangle 23"/>
            <p:cNvSpPr>
              <a:spLocks noChangeArrowheads="1"/>
            </p:cNvSpPr>
            <p:nvPr/>
          </p:nvSpPr>
          <p:spPr bwMode="auto">
            <a:xfrm flipH="1">
              <a:off x="1819" y="2189"/>
              <a:ext cx="288" cy="151"/>
            </a:xfrm>
            <a:prstGeom prst="rect">
              <a:avLst/>
            </a:prstGeom>
            <a:solidFill>
              <a:srgbClr val="FF6600"/>
            </a:solidFill>
            <a:ln w="9525">
              <a:solidFill>
                <a:schemeClr val="tx1"/>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Times New Roman" panose="02020603050405020304" pitchFamily="18" charset="0"/>
                </a:defRPr>
              </a:lvl1pPr>
              <a:lvl2pPr marL="742950" indent="-285750" eaLnBrk="0" hangingPunct="0">
                <a:spcBef>
                  <a:spcPct val="20000"/>
                </a:spcBef>
                <a:buFont typeface="Arial" panose="020B0604020202020204" pitchFamily="34" charset="0"/>
                <a:buChar char="–"/>
                <a:defRPr sz="2800">
                  <a:solidFill>
                    <a:schemeClr val="tx1"/>
                  </a:solidFill>
                  <a:latin typeface="Times New Roman" panose="02020603050405020304" pitchFamily="18" charset="0"/>
                </a:defRPr>
              </a:lvl2pPr>
              <a:lvl3pPr marL="1143000" indent="-228600" eaLnBrk="0" hangingPunct="0">
                <a:spcBef>
                  <a:spcPct val="20000"/>
                </a:spcBef>
                <a:buFont typeface="Arial" panose="020B0604020202020204" pitchFamily="34" charset="0"/>
                <a:buChar char="•"/>
                <a:defRPr sz="2400">
                  <a:solidFill>
                    <a:schemeClr val="tx1"/>
                  </a:solidFill>
                  <a:latin typeface="Times New Roman" panose="02020603050405020304" pitchFamily="18" charset="0"/>
                </a:defRPr>
              </a:lvl3pPr>
              <a:lvl4pPr marL="1600200" indent="-228600" eaLnBrk="0" hangingPunct="0">
                <a:spcBef>
                  <a:spcPct val="20000"/>
                </a:spcBef>
                <a:buFont typeface="Arial" panose="020B0604020202020204" pitchFamily="34" charset="0"/>
                <a:buChar char="–"/>
                <a:defRPr sz="2000">
                  <a:solidFill>
                    <a:schemeClr val="tx1"/>
                  </a:solidFill>
                  <a:latin typeface="Times New Roman" panose="02020603050405020304" pitchFamily="18" charset="0"/>
                </a:defRPr>
              </a:lvl4pPr>
              <a:lvl5pPr marL="2057400" indent="-228600" eaLnBrk="0" hangingPunct="0">
                <a:spcBef>
                  <a:spcPct val="20000"/>
                </a:spcBef>
                <a:buFont typeface="Arial" panose="020B0604020202020204" pitchFamily="34" charset="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1800"/>
            </a:p>
          </p:txBody>
        </p:sp>
        <p:sp>
          <p:nvSpPr>
            <p:cNvPr id="24610" name="Rectangle 24"/>
            <p:cNvSpPr>
              <a:spLocks noChangeArrowheads="1"/>
            </p:cNvSpPr>
            <p:nvPr/>
          </p:nvSpPr>
          <p:spPr bwMode="auto">
            <a:xfrm flipH="1">
              <a:off x="2203" y="1428"/>
              <a:ext cx="288" cy="192"/>
            </a:xfrm>
            <a:prstGeom prst="rect">
              <a:avLst/>
            </a:prstGeom>
            <a:solidFill>
              <a:srgbClr val="FF6600"/>
            </a:solidFill>
            <a:ln w="9525">
              <a:solidFill>
                <a:schemeClr val="tx1"/>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Times New Roman" panose="02020603050405020304" pitchFamily="18" charset="0"/>
                </a:defRPr>
              </a:lvl1pPr>
              <a:lvl2pPr marL="742950" indent="-285750" eaLnBrk="0" hangingPunct="0">
                <a:spcBef>
                  <a:spcPct val="20000"/>
                </a:spcBef>
                <a:buFont typeface="Arial" panose="020B0604020202020204" pitchFamily="34" charset="0"/>
                <a:buChar char="–"/>
                <a:defRPr sz="2800">
                  <a:solidFill>
                    <a:schemeClr val="tx1"/>
                  </a:solidFill>
                  <a:latin typeface="Times New Roman" panose="02020603050405020304" pitchFamily="18" charset="0"/>
                </a:defRPr>
              </a:lvl2pPr>
              <a:lvl3pPr marL="1143000" indent="-228600" eaLnBrk="0" hangingPunct="0">
                <a:spcBef>
                  <a:spcPct val="20000"/>
                </a:spcBef>
                <a:buFont typeface="Arial" panose="020B0604020202020204" pitchFamily="34" charset="0"/>
                <a:buChar char="•"/>
                <a:defRPr sz="2400">
                  <a:solidFill>
                    <a:schemeClr val="tx1"/>
                  </a:solidFill>
                  <a:latin typeface="Times New Roman" panose="02020603050405020304" pitchFamily="18" charset="0"/>
                </a:defRPr>
              </a:lvl3pPr>
              <a:lvl4pPr marL="1600200" indent="-228600" eaLnBrk="0" hangingPunct="0">
                <a:spcBef>
                  <a:spcPct val="20000"/>
                </a:spcBef>
                <a:buFont typeface="Arial" panose="020B0604020202020204" pitchFamily="34" charset="0"/>
                <a:buChar char="–"/>
                <a:defRPr sz="2000">
                  <a:solidFill>
                    <a:schemeClr val="tx1"/>
                  </a:solidFill>
                  <a:latin typeface="Times New Roman" panose="02020603050405020304" pitchFamily="18" charset="0"/>
                </a:defRPr>
              </a:lvl4pPr>
              <a:lvl5pPr marL="2057400" indent="-228600" eaLnBrk="0" hangingPunct="0">
                <a:spcBef>
                  <a:spcPct val="20000"/>
                </a:spcBef>
                <a:buFont typeface="Arial" panose="020B0604020202020204" pitchFamily="34" charset="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1800"/>
            </a:p>
          </p:txBody>
        </p:sp>
        <p:sp>
          <p:nvSpPr>
            <p:cNvPr id="24611" name="Rectangle 25"/>
            <p:cNvSpPr>
              <a:spLocks noChangeArrowheads="1"/>
            </p:cNvSpPr>
            <p:nvPr/>
          </p:nvSpPr>
          <p:spPr bwMode="auto">
            <a:xfrm flipH="1">
              <a:off x="1819" y="1284"/>
              <a:ext cx="288" cy="336"/>
            </a:xfrm>
            <a:prstGeom prst="rect">
              <a:avLst/>
            </a:prstGeom>
            <a:solidFill>
              <a:srgbClr val="FF6600"/>
            </a:solidFill>
            <a:ln w="9525">
              <a:solidFill>
                <a:schemeClr val="tx1"/>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Times New Roman" panose="02020603050405020304" pitchFamily="18" charset="0"/>
                </a:defRPr>
              </a:lvl1pPr>
              <a:lvl2pPr marL="742950" indent="-285750" eaLnBrk="0" hangingPunct="0">
                <a:spcBef>
                  <a:spcPct val="20000"/>
                </a:spcBef>
                <a:buFont typeface="Arial" panose="020B0604020202020204" pitchFamily="34" charset="0"/>
                <a:buChar char="–"/>
                <a:defRPr sz="2800">
                  <a:solidFill>
                    <a:schemeClr val="tx1"/>
                  </a:solidFill>
                  <a:latin typeface="Times New Roman" panose="02020603050405020304" pitchFamily="18" charset="0"/>
                </a:defRPr>
              </a:lvl2pPr>
              <a:lvl3pPr marL="1143000" indent="-228600" eaLnBrk="0" hangingPunct="0">
                <a:spcBef>
                  <a:spcPct val="20000"/>
                </a:spcBef>
                <a:buFont typeface="Arial" panose="020B0604020202020204" pitchFamily="34" charset="0"/>
                <a:buChar char="•"/>
                <a:defRPr sz="2400">
                  <a:solidFill>
                    <a:schemeClr val="tx1"/>
                  </a:solidFill>
                  <a:latin typeface="Times New Roman" panose="02020603050405020304" pitchFamily="18" charset="0"/>
                </a:defRPr>
              </a:lvl3pPr>
              <a:lvl4pPr marL="1600200" indent="-228600" eaLnBrk="0" hangingPunct="0">
                <a:spcBef>
                  <a:spcPct val="20000"/>
                </a:spcBef>
                <a:buFont typeface="Arial" panose="020B0604020202020204" pitchFamily="34" charset="0"/>
                <a:buChar char="–"/>
                <a:defRPr sz="2000">
                  <a:solidFill>
                    <a:schemeClr val="tx1"/>
                  </a:solidFill>
                  <a:latin typeface="Times New Roman" panose="02020603050405020304" pitchFamily="18" charset="0"/>
                </a:defRPr>
              </a:lvl4pPr>
              <a:lvl5pPr marL="2057400" indent="-228600" eaLnBrk="0" hangingPunct="0">
                <a:spcBef>
                  <a:spcPct val="20000"/>
                </a:spcBef>
                <a:buFont typeface="Arial" panose="020B0604020202020204" pitchFamily="34" charset="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1800"/>
            </a:p>
          </p:txBody>
        </p:sp>
        <p:grpSp>
          <p:nvGrpSpPr>
            <p:cNvPr id="24612" name="Group 26"/>
            <p:cNvGrpSpPr>
              <a:grpSpLocks/>
            </p:cNvGrpSpPr>
            <p:nvPr/>
          </p:nvGrpSpPr>
          <p:grpSpPr bwMode="auto">
            <a:xfrm>
              <a:off x="1847" y="1634"/>
              <a:ext cx="692" cy="2558"/>
              <a:chOff x="585" y="1707"/>
              <a:chExt cx="692" cy="2558"/>
            </a:xfrm>
          </p:grpSpPr>
          <p:sp>
            <p:nvSpPr>
              <p:cNvPr id="24613" name="Text Box 27"/>
              <p:cNvSpPr txBox="1">
                <a:spLocks noChangeArrowheads="1"/>
              </p:cNvSpPr>
              <p:nvPr/>
            </p:nvSpPr>
            <p:spPr bwMode="auto">
              <a:xfrm>
                <a:off x="585" y="1707"/>
                <a:ext cx="692"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Times New Roman" panose="02020603050405020304" pitchFamily="18" charset="0"/>
                  </a:defRPr>
                </a:lvl1pPr>
                <a:lvl2pPr marL="742950" indent="-285750" eaLnBrk="0" hangingPunct="0">
                  <a:spcBef>
                    <a:spcPct val="20000"/>
                  </a:spcBef>
                  <a:buFont typeface="Arial" panose="020B0604020202020204" pitchFamily="34" charset="0"/>
                  <a:buChar char="–"/>
                  <a:defRPr sz="2800">
                    <a:solidFill>
                      <a:schemeClr val="tx1"/>
                    </a:solidFill>
                    <a:latin typeface="Times New Roman" panose="02020603050405020304" pitchFamily="18" charset="0"/>
                  </a:defRPr>
                </a:lvl2pPr>
                <a:lvl3pPr marL="1143000" indent="-228600" eaLnBrk="0" hangingPunct="0">
                  <a:spcBef>
                    <a:spcPct val="20000"/>
                  </a:spcBef>
                  <a:buFont typeface="Arial" panose="020B0604020202020204" pitchFamily="34" charset="0"/>
                  <a:buChar char="•"/>
                  <a:defRPr sz="2400">
                    <a:solidFill>
                      <a:schemeClr val="tx1"/>
                    </a:solidFill>
                    <a:latin typeface="Times New Roman" panose="02020603050405020304" pitchFamily="18" charset="0"/>
                  </a:defRPr>
                </a:lvl3pPr>
                <a:lvl4pPr marL="1600200" indent="-228600" eaLnBrk="0" hangingPunct="0">
                  <a:spcBef>
                    <a:spcPct val="20000"/>
                  </a:spcBef>
                  <a:buFont typeface="Arial" panose="020B0604020202020204" pitchFamily="34" charset="0"/>
                  <a:buChar char="–"/>
                  <a:defRPr sz="2000">
                    <a:solidFill>
                      <a:schemeClr val="tx1"/>
                    </a:solidFill>
                    <a:latin typeface="Times New Roman" panose="02020603050405020304" pitchFamily="18" charset="0"/>
                  </a:defRPr>
                </a:lvl4pPr>
                <a:lvl5pPr marL="2057400" indent="-228600" eaLnBrk="0" hangingPunct="0">
                  <a:spcBef>
                    <a:spcPct val="20000"/>
                  </a:spcBef>
                  <a:buFont typeface="Arial" panose="020B0604020202020204" pitchFamily="34" charset="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9pPr>
              </a:lstStyle>
              <a:p>
                <a:pPr>
                  <a:spcBef>
                    <a:spcPct val="0"/>
                  </a:spcBef>
                  <a:buFontTx/>
                  <a:buNone/>
                </a:pPr>
                <a:r>
                  <a:rPr lang="en-US" altLang="en-US" sz="1800"/>
                  <a:t>5         2.5</a:t>
                </a:r>
              </a:p>
            </p:txBody>
          </p:sp>
          <p:sp>
            <p:nvSpPr>
              <p:cNvPr id="24614" name="Text Box 28"/>
              <p:cNvSpPr txBox="1">
                <a:spLocks noChangeArrowheads="1"/>
              </p:cNvSpPr>
              <p:nvPr/>
            </p:nvSpPr>
            <p:spPr bwMode="auto">
              <a:xfrm>
                <a:off x="585" y="2410"/>
                <a:ext cx="584"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Times New Roman" panose="02020603050405020304" pitchFamily="18" charset="0"/>
                  </a:defRPr>
                </a:lvl1pPr>
                <a:lvl2pPr marL="742950" indent="-285750" eaLnBrk="0" hangingPunct="0">
                  <a:spcBef>
                    <a:spcPct val="20000"/>
                  </a:spcBef>
                  <a:buFont typeface="Arial" panose="020B0604020202020204" pitchFamily="34" charset="0"/>
                  <a:buChar char="–"/>
                  <a:defRPr sz="2800">
                    <a:solidFill>
                      <a:schemeClr val="tx1"/>
                    </a:solidFill>
                    <a:latin typeface="Times New Roman" panose="02020603050405020304" pitchFamily="18" charset="0"/>
                  </a:defRPr>
                </a:lvl2pPr>
                <a:lvl3pPr marL="1143000" indent="-228600" eaLnBrk="0" hangingPunct="0">
                  <a:spcBef>
                    <a:spcPct val="20000"/>
                  </a:spcBef>
                  <a:buFont typeface="Arial" panose="020B0604020202020204" pitchFamily="34" charset="0"/>
                  <a:buChar char="•"/>
                  <a:defRPr sz="2400">
                    <a:solidFill>
                      <a:schemeClr val="tx1"/>
                    </a:solidFill>
                    <a:latin typeface="Times New Roman" panose="02020603050405020304" pitchFamily="18" charset="0"/>
                  </a:defRPr>
                </a:lvl3pPr>
                <a:lvl4pPr marL="1600200" indent="-228600" eaLnBrk="0" hangingPunct="0">
                  <a:spcBef>
                    <a:spcPct val="20000"/>
                  </a:spcBef>
                  <a:buFont typeface="Arial" panose="020B0604020202020204" pitchFamily="34" charset="0"/>
                  <a:buChar char="–"/>
                  <a:defRPr sz="2000">
                    <a:solidFill>
                      <a:schemeClr val="tx1"/>
                    </a:solidFill>
                    <a:latin typeface="Times New Roman" panose="02020603050405020304" pitchFamily="18" charset="0"/>
                  </a:defRPr>
                </a:lvl4pPr>
                <a:lvl5pPr marL="2057400" indent="-228600" eaLnBrk="0" hangingPunct="0">
                  <a:spcBef>
                    <a:spcPct val="20000"/>
                  </a:spcBef>
                  <a:buFont typeface="Arial" panose="020B0604020202020204" pitchFamily="34" charset="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9pPr>
              </a:lstStyle>
              <a:p>
                <a:pPr>
                  <a:spcBef>
                    <a:spcPct val="0"/>
                  </a:spcBef>
                  <a:buFontTx/>
                  <a:buNone/>
                </a:pPr>
                <a:r>
                  <a:rPr lang="en-US" altLang="en-US" sz="1800"/>
                  <a:t>2         5</a:t>
                </a:r>
              </a:p>
            </p:txBody>
          </p:sp>
          <p:sp>
            <p:nvSpPr>
              <p:cNvPr id="24615" name="Text Box 29"/>
              <p:cNvSpPr txBox="1">
                <a:spLocks noChangeArrowheads="1"/>
              </p:cNvSpPr>
              <p:nvPr/>
            </p:nvSpPr>
            <p:spPr bwMode="auto">
              <a:xfrm>
                <a:off x="585" y="3249"/>
                <a:ext cx="584"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Times New Roman" panose="02020603050405020304" pitchFamily="18" charset="0"/>
                  </a:defRPr>
                </a:lvl1pPr>
                <a:lvl2pPr marL="742950" indent="-285750" eaLnBrk="0" hangingPunct="0">
                  <a:spcBef>
                    <a:spcPct val="20000"/>
                  </a:spcBef>
                  <a:buFont typeface="Arial" panose="020B0604020202020204" pitchFamily="34" charset="0"/>
                  <a:buChar char="–"/>
                  <a:defRPr sz="2800">
                    <a:solidFill>
                      <a:schemeClr val="tx1"/>
                    </a:solidFill>
                    <a:latin typeface="Times New Roman" panose="02020603050405020304" pitchFamily="18" charset="0"/>
                  </a:defRPr>
                </a:lvl2pPr>
                <a:lvl3pPr marL="1143000" indent="-228600" eaLnBrk="0" hangingPunct="0">
                  <a:spcBef>
                    <a:spcPct val="20000"/>
                  </a:spcBef>
                  <a:buFont typeface="Arial" panose="020B0604020202020204" pitchFamily="34" charset="0"/>
                  <a:buChar char="•"/>
                  <a:defRPr sz="2400">
                    <a:solidFill>
                      <a:schemeClr val="tx1"/>
                    </a:solidFill>
                    <a:latin typeface="Times New Roman" panose="02020603050405020304" pitchFamily="18" charset="0"/>
                  </a:defRPr>
                </a:lvl3pPr>
                <a:lvl4pPr marL="1600200" indent="-228600" eaLnBrk="0" hangingPunct="0">
                  <a:spcBef>
                    <a:spcPct val="20000"/>
                  </a:spcBef>
                  <a:buFont typeface="Arial" panose="020B0604020202020204" pitchFamily="34" charset="0"/>
                  <a:buChar char="–"/>
                  <a:defRPr sz="2000">
                    <a:solidFill>
                      <a:schemeClr val="tx1"/>
                    </a:solidFill>
                    <a:latin typeface="Times New Roman" panose="02020603050405020304" pitchFamily="18" charset="0"/>
                  </a:defRPr>
                </a:lvl4pPr>
                <a:lvl5pPr marL="2057400" indent="-228600" eaLnBrk="0" hangingPunct="0">
                  <a:spcBef>
                    <a:spcPct val="20000"/>
                  </a:spcBef>
                  <a:buFont typeface="Arial" panose="020B0604020202020204" pitchFamily="34" charset="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9pPr>
              </a:lstStyle>
              <a:p>
                <a:pPr>
                  <a:spcBef>
                    <a:spcPct val="0"/>
                  </a:spcBef>
                  <a:buFontTx/>
                  <a:buNone/>
                </a:pPr>
                <a:r>
                  <a:rPr lang="en-US" altLang="en-US" sz="1800"/>
                  <a:t>5         3</a:t>
                </a:r>
              </a:p>
            </p:txBody>
          </p:sp>
          <p:sp>
            <p:nvSpPr>
              <p:cNvPr id="24616" name="Text Box 30"/>
              <p:cNvSpPr txBox="1">
                <a:spLocks noChangeArrowheads="1"/>
              </p:cNvSpPr>
              <p:nvPr/>
            </p:nvSpPr>
            <p:spPr bwMode="auto">
              <a:xfrm>
                <a:off x="585" y="4006"/>
                <a:ext cx="620"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Times New Roman" panose="02020603050405020304" pitchFamily="18" charset="0"/>
                  </a:defRPr>
                </a:lvl1pPr>
                <a:lvl2pPr marL="742950" indent="-285750" eaLnBrk="0" hangingPunct="0">
                  <a:spcBef>
                    <a:spcPct val="20000"/>
                  </a:spcBef>
                  <a:buFont typeface="Arial" panose="020B0604020202020204" pitchFamily="34" charset="0"/>
                  <a:buChar char="–"/>
                  <a:defRPr sz="2800">
                    <a:solidFill>
                      <a:schemeClr val="tx1"/>
                    </a:solidFill>
                    <a:latin typeface="Times New Roman" panose="02020603050405020304" pitchFamily="18" charset="0"/>
                  </a:defRPr>
                </a:lvl2pPr>
                <a:lvl3pPr marL="1143000" indent="-228600" eaLnBrk="0" hangingPunct="0">
                  <a:spcBef>
                    <a:spcPct val="20000"/>
                  </a:spcBef>
                  <a:buFont typeface="Arial" panose="020B0604020202020204" pitchFamily="34" charset="0"/>
                  <a:buChar char="•"/>
                  <a:defRPr sz="2400">
                    <a:solidFill>
                      <a:schemeClr val="tx1"/>
                    </a:solidFill>
                    <a:latin typeface="Times New Roman" panose="02020603050405020304" pitchFamily="18" charset="0"/>
                  </a:defRPr>
                </a:lvl3pPr>
                <a:lvl4pPr marL="1600200" indent="-228600" eaLnBrk="0" hangingPunct="0">
                  <a:spcBef>
                    <a:spcPct val="20000"/>
                  </a:spcBef>
                  <a:buFont typeface="Arial" panose="020B0604020202020204" pitchFamily="34" charset="0"/>
                  <a:buChar char="–"/>
                  <a:defRPr sz="2000">
                    <a:solidFill>
                      <a:schemeClr val="tx1"/>
                    </a:solidFill>
                    <a:latin typeface="Times New Roman" panose="02020603050405020304" pitchFamily="18" charset="0"/>
                  </a:defRPr>
                </a:lvl4pPr>
                <a:lvl5pPr marL="2057400" indent="-228600" eaLnBrk="0" hangingPunct="0">
                  <a:spcBef>
                    <a:spcPct val="20000"/>
                  </a:spcBef>
                  <a:buFont typeface="Arial" panose="020B0604020202020204" pitchFamily="34" charset="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9pPr>
              </a:lstStyle>
              <a:p>
                <a:pPr>
                  <a:spcBef>
                    <a:spcPct val="0"/>
                  </a:spcBef>
                  <a:buFontTx/>
                  <a:buNone/>
                </a:pPr>
                <a:r>
                  <a:rPr lang="en-US" altLang="en-US" sz="1800"/>
                  <a:t>2.5       3</a:t>
                </a:r>
              </a:p>
            </p:txBody>
          </p:sp>
        </p:grpSp>
      </p:grpSp>
      <p:sp>
        <p:nvSpPr>
          <p:cNvPr id="24579" name="Rectangle 31"/>
          <p:cNvSpPr>
            <a:spLocks noChangeArrowheads="1"/>
          </p:cNvSpPr>
          <p:nvPr/>
        </p:nvSpPr>
        <p:spPr bwMode="auto">
          <a:xfrm flipH="1">
            <a:off x="8072438" y="5011738"/>
            <a:ext cx="457200" cy="838200"/>
          </a:xfrm>
          <a:prstGeom prst="rect">
            <a:avLst/>
          </a:prstGeom>
          <a:solidFill>
            <a:srgbClr val="FF6600"/>
          </a:solidFill>
          <a:ln w="9525">
            <a:solidFill>
              <a:schemeClr val="tx1"/>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Times New Roman" panose="02020603050405020304" pitchFamily="18" charset="0"/>
              </a:defRPr>
            </a:lvl1pPr>
            <a:lvl2pPr marL="742950" indent="-285750" eaLnBrk="0" hangingPunct="0">
              <a:spcBef>
                <a:spcPct val="20000"/>
              </a:spcBef>
              <a:buFont typeface="Arial" panose="020B0604020202020204" pitchFamily="34" charset="0"/>
              <a:buChar char="–"/>
              <a:defRPr sz="2800">
                <a:solidFill>
                  <a:schemeClr val="tx1"/>
                </a:solidFill>
                <a:latin typeface="Times New Roman" panose="02020603050405020304" pitchFamily="18" charset="0"/>
              </a:defRPr>
            </a:lvl2pPr>
            <a:lvl3pPr marL="1143000" indent="-228600" eaLnBrk="0" hangingPunct="0">
              <a:spcBef>
                <a:spcPct val="20000"/>
              </a:spcBef>
              <a:buFont typeface="Arial" panose="020B0604020202020204" pitchFamily="34" charset="0"/>
              <a:buChar char="•"/>
              <a:defRPr sz="2400">
                <a:solidFill>
                  <a:schemeClr val="tx1"/>
                </a:solidFill>
                <a:latin typeface="Times New Roman" panose="02020603050405020304" pitchFamily="18" charset="0"/>
              </a:defRPr>
            </a:lvl3pPr>
            <a:lvl4pPr marL="1600200" indent="-228600" eaLnBrk="0" hangingPunct="0">
              <a:spcBef>
                <a:spcPct val="20000"/>
              </a:spcBef>
              <a:buFont typeface="Arial" panose="020B0604020202020204" pitchFamily="34" charset="0"/>
              <a:buChar char="–"/>
              <a:defRPr sz="2000">
                <a:solidFill>
                  <a:schemeClr val="tx1"/>
                </a:solidFill>
                <a:latin typeface="Times New Roman" panose="02020603050405020304" pitchFamily="18" charset="0"/>
              </a:defRPr>
            </a:lvl4pPr>
            <a:lvl5pPr marL="2057400" indent="-228600" eaLnBrk="0" hangingPunct="0">
              <a:spcBef>
                <a:spcPct val="20000"/>
              </a:spcBef>
              <a:buFont typeface="Arial" panose="020B0604020202020204" pitchFamily="34" charset="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1800"/>
          </a:p>
        </p:txBody>
      </p:sp>
      <p:sp>
        <p:nvSpPr>
          <p:cNvPr id="24580" name="Rectangle 32"/>
          <p:cNvSpPr>
            <a:spLocks noChangeArrowheads="1"/>
          </p:cNvSpPr>
          <p:nvPr/>
        </p:nvSpPr>
        <p:spPr bwMode="auto">
          <a:xfrm flipH="1">
            <a:off x="7462838" y="5006975"/>
            <a:ext cx="457200" cy="842963"/>
          </a:xfrm>
          <a:prstGeom prst="rect">
            <a:avLst/>
          </a:prstGeom>
          <a:solidFill>
            <a:srgbClr val="FF6600"/>
          </a:solidFill>
          <a:ln w="9525">
            <a:solidFill>
              <a:schemeClr val="tx1"/>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Times New Roman" panose="02020603050405020304" pitchFamily="18" charset="0"/>
              </a:defRPr>
            </a:lvl1pPr>
            <a:lvl2pPr marL="742950" indent="-285750" eaLnBrk="0" hangingPunct="0">
              <a:spcBef>
                <a:spcPct val="20000"/>
              </a:spcBef>
              <a:buFont typeface="Arial" panose="020B0604020202020204" pitchFamily="34" charset="0"/>
              <a:buChar char="–"/>
              <a:defRPr sz="2800">
                <a:solidFill>
                  <a:schemeClr val="tx1"/>
                </a:solidFill>
                <a:latin typeface="Times New Roman" panose="02020603050405020304" pitchFamily="18" charset="0"/>
              </a:defRPr>
            </a:lvl2pPr>
            <a:lvl3pPr marL="1143000" indent="-228600" eaLnBrk="0" hangingPunct="0">
              <a:spcBef>
                <a:spcPct val="20000"/>
              </a:spcBef>
              <a:buFont typeface="Arial" panose="020B0604020202020204" pitchFamily="34" charset="0"/>
              <a:buChar char="•"/>
              <a:defRPr sz="2400">
                <a:solidFill>
                  <a:schemeClr val="tx1"/>
                </a:solidFill>
                <a:latin typeface="Times New Roman" panose="02020603050405020304" pitchFamily="18" charset="0"/>
              </a:defRPr>
            </a:lvl3pPr>
            <a:lvl4pPr marL="1600200" indent="-228600" eaLnBrk="0" hangingPunct="0">
              <a:spcBef>
                <a:spcPct val="20000"/>
              </a:spcBef>
              <a:buFont typeface="Arial" panose="020B0604020202020204" pitchFamily="34" charset="0"/>
              <a:buChar char="–"/>
              <a:defRPr sz="2000">
                <a:solidFill>
                  <a:schemeClr val="tx1"/>
                </a:solidFill>
                <a:latin typeface="Times New Roman" panose="02020603050405020304" pitchFamily="18" charset="0"/>
              </a:defRPr>
            </a:lvl4pPr>
            <a:lvl5pPr marL="2057400" indent="-228600" eaLnBrk="0" hangingPunct="0">
              <a:spcBef>
                <a:spcPct val="20000"/>
              </a:spcBef>
              <a:buFont typeface="Arial" panose="020B0604020202020204" pitchFamily="34" charset="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1800"/>
          </a:p>
        </p:txBody>
      </p:sp>
      <p:sp>
        <p:nvSpPr>
          <p:cNvPr id="24581" name="Text Box 33"/>
          <p:cNvSpPr txBox="1">
            <a:spLocks noChangeArrowheads="1"/>
          </p:cNvSpPr>
          <p:nvPr/>
        </p:nvSpPr>
        <p:spPr bwMode="auto">
          <a:xfrm>
            <a:off x="7472363" y="5853113"/>
            <a:ext cx="984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Times New Roman" panose="02020603050405020304" pitchFamily="18" charset="0"/>
              </a:defRPr>
            </a:lvl1pPr>
            <a:lvl2pPr marL="742950" indent="-285750" eaLnBrk="0" hangingPunct="0">
              <a:spcBef>
                <a:spcPct val="20000"/>
              </a:spcBef>
              <a:buFont typeface="Arial" panose="020B0604020202020204" pitchFamily="34" charset="0"/>
              <a:buChar char="–"/>
              <a:defRPr sz="2800">
                <a:solidFill>
                  <a:schemeClr val="tx1"/>
                </a:solidFill>
                <a:latin typeface="Times New Roman" panose="02020603050405020304" pitchFamily="18" charset="0"/>
              </a:defRPr>
            </a:lvl2pPr>
            <a:lvl3pPr marL="1143000" indent="-228600" eaLnBrk="0" hangingPunct="0">
              <a:spcBef>
                <a:spcPct val="20000"/>
              </a:spcBef>
              <a:buFont typeface="Arial" panose="020B0604020202020204" pitchFamily="34" charset="0"/>
              <a:buChar char="•"/>
              <a:defRPr sz="2400">
                <a:solidFill>
                  <a:schemeClr val="tx1"/>
                </a:solidFill>
                <a:latin typeface="Times New Roman" panose="02020603050405020304" pitchFamily="18" charset="0"/>
              </a:defRPr>
            </a:lvl3pPr>
            <a:lvl4pPr marL="1600200" indent="-228600" eaLnBrk="0" hangingPunct="0">
              <a:spcBef>
                <a:spcPct val="20000"/>
              </a:spcBef>
              <a:buFont typeface="Arial" panose="020B0604020202020204" pitchFamily="34" charset="0"/>
              <a:buChar char="–"/>
              <a:defRPr sz="2000">
                <a:solidFill>
                  <a:schemeClr val="tx1"/>
                </a:solidFill>
                <a:latin typeface="Times New Roman" panose="02020603050405020304" pitchFamily="18" charset="0"/>
              </a:defRPr>
            </a:lvl4pPr>
            <a:lvl5pPr marL="2057400" indent="-228600" eaLnBrk="0" hangingPunct="0">
              <a:spcBef>
                <a:spcPct val="20000"/>
              </a:spcBef>
              <a:buFont typeface="Arial" panose="020B0604020202020204" pitchFamily="34" charset="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9pPr>
          </a:lstStyle>
          <a:p>
            <a:pPr>
              <a:spcBef>
                <a:spcPct val="0"/>
              </a:spcBef>
              <a:buFontTx/>
              <a:buNone/>
            </a:pPr>
            <a:r>
              <a:rPr lang="en-US" altLang="en-US" sz="1800" b="1"/>
              <a:t>7          7</a:t>
            </a:r>
          </a:p>
        </p:txBody>
      </p:sp>
      <p:sp>
        <p:nvSpPr>
          <p:cNvPr id="24582" name="Rectangle 34"/>
          <p:cNvSpPr>
            <a:spLocks noChangeArrowheads="1"/>
          </p:cNvSpPr>
          <p:nvPr/>
        </p:nvSpPr>
        <p:spPr bwMode="auto">
          <a:xfrm>
            <a:off x="720725" y="163513"/>
            <a:ext cx="206533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Times New Roman" panose="02020603050405020304" pitchFamily="18" charset="0"/>
              </a:defRPr>
            </a:lvl1pPr>
            <a:lvl2pPr marL="742950" indent="-285750" eaLnBrk="0" hangingPunct="0">
              <a:spcBef>
                <a:spcPct val="20000"/>
              </a:spcBef>
              <a:buFont typeface="Arial" panose="020B0604020202020204" pitchFamily="34" charset="0"/>
              <a:buChar char="–"/>
              <a:defRPr sz="2800">
                <a:solidFill>
                  <a:schemeClr val="tx1"/>
                </a:solidFill>
                <a:latin typeface="Times New Roman" panose="02020603050405020304" pitchFamily="18" charset="0"/>
              </a:defRPr>
            </a:lvl2pPr>
            <a:lvl3pPr marL="1143000" indent="-228600" eaLnBrk="0" hangingPunct="0">
              <a:spcBef>
                <a:spcPct val="20000"/>
              </a:spcBef>
              <a:buFont typeface="Arial" panose="020B0604020202020204" pitchFamily="34" charset="0"/>
              <a:buChar char="•"/>
              <a:defRPr sz="2400">
                <a:solidFill>
                  <a:schemeClr val="tx1"/>
                </a:solidFill>
                <a:latin typeface="Times New Roman" panose="02020603050405020304" pitchFamily="18" charset="0"/>
              </a:defRPr>
            </a:lvl3pPr>
            <a:lvl4pPr marL="1600200" indent="-228600" eaLnBrk="0" hangingPunct="0">
              <a:spcBef>
                <a:spcPct val="20000"/>
              </a:spcBef>
              <a:buFont typeface="Arial" panose="020B0604020202020204" pitchFamily="34" charset="0"/>
              <a:buChar char="–"/>
              <a:defRPr sz="2000">
                <a:solidFill>
                  <a:schemeClr val="tx1"/>
                </a:solidFill>
                <a:latin typeface="Times New Roman" panose="02020603050405020304" pitchFamily="18" charset="0"/>
              </a:defRPr>
            </a:lvl4pPr>
            <a:lvl5pPr marL="2057400" indent="-228600" eaLnBrk="0" hangingPunct="0">
              <a:spcBef>
                <a:spcPct val="20000"/>
              </a:spcBef>
              <a:buFont typeface="Arial" panose="020B0604020202020204" pitchFamily="34" charset="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a:latin typeface="Comic Sans MS" panose="030F0702030302020204" pitchFamily="66" charset="0"/>
              </a:rPr>
              <a:t>Problem 2</a:t>
            </a:r>
          </a:p>
        </p:txBody>
      </p:sp>
      <p:pic>
        <p:nvPicPr>
          <p:cNvPr id="24583" name="Picture 35" descr="homer-smil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3750" y="3810000"/>
            <a:ext cx="1457325" cy="229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4" name="AutoShape 36"/>
          <p:cNvSpPr>
            <a:spLocks noChangeArrowheads="1"/>
          </p:cNvSpPr>
          <p:nvPr/>
        </p:nvSpPr>
        <p:spPr bwMode="auto">
          <a:xfrm>
            <a:off x="5867400" y="3810000"/>
            <a:ext cx="3216275" cy="552450"/>
          </a:xfrm>
          <a:prstGeom prst="wedgeRoundRectCallout">
            <a:avLst>
              <a:gd name="adj1" fmla="val -40620"/>
              <a:gd name="adj2" fmla="val 137644"/>
              <a:gd name="adj3" fmla="val 16667"/>
            </a:avLst>
          </a:prstGeom>
          <a:solidFill>
            <a:schemeClr val="bg1"/>
          </a:solidFill>
          <a:ln w="9525">
            <a:solidFill>
              <a:schemeClr val="tx1"/>
            </a:solidFill>
            <a:miter lim="800000"/>
            <a:headEnd/>
            <a:tailEnd/>
          </a:ln>
          <a:effectLst>
            <a:outerShdw dist="107763" dir="8100000" algn="ctr" rotWithShape="0">
              <a:schemeClr val="bg2"/>
            </a:outerShdw>
          </a:effectLst>
        </p:spPr>
        <p:txBody>
          <a:bodyPr/>
          <a:lstStyle>
            <a:lvl1pPr eaLnBrk="0" hangingPunct="0">
              <a:spcBef>
                <a:spcPct val="20000"/>
              </a:spcBef>
              <a:buFont typeface="Arial" panose="020B0604020202020204" pitchFamily="34" charset="0"/>
              <a:buChar char="•"/>
              <a:defRPr sz="3200">
                <a:solidFill>
                  <a:schemeClr val="tx1"/>
                </a:solidFill>
                <a:latin typeface="Times New Roman" panose="02020603050405020304" pitchFamily="18" charset="0"/>
              </a:defRPr>
            </a:lvl1pPr>
            <a:lvl2pPr marL="742950" indent="-285750" eaLnBrk="0" hangingPunct="0">
              <a:spcBef>
                <a:spcPct val="20000"/>
              </a:spcBef>
              <a:buFont typeface="Arial" panose="020B0604020202020204" pitchFamily="34" charset="0"/>
              <a:buChar char="–"/>
              <a:defRPr sz="2800">
                <a:solidFill>
                  <a:schemeClr val="tx1"/>
                </a:solidFill>
                <a:latin typeface="Times New Roman" panose="02020603050405020304" pitchFamily="18" charset="0"/>
              </a:defRPr>
            </a:lvl2pPr>
            <a:lvl3pPr marL="1143000" indent="-228600" eaLnBrk="0" hangingPunct="0">
              <a:spcBef>
                <a:spcPct val="20000"/>
              </a:spcBef>
              <a:buFont typeface="Arial" panose="020B0604020202020204" pitchFamily="34" charset="0"/>
              <a:buChar char="•"/>
              <a:defRPr sz="2400">
                <a:solidFill>
                  <a:schemeClr val="tx1"/>
                </a:solidFill>
                <a:latin typeface="Times New Roman" panose="02020603050405020304" pitchFamily="18" charset="0"/>
              </a:defRPr>
            </a:lvl3pPr>
            <a:lvl4pPr marL="1600200" indent="-228600" eaLnBrk="0" hangingPunct="0">
              <a:spcBef>
                <a:spcPct val="20000"/>
              </a:spcBef>
              <a:buFont typeface="Arial" panose="020B0604020202020204" pitchFamily="34" charset="0"/>
              <a:buChar char="–"/>
              <a:defRPr sz="2000">
                <a:solidFill>
                  <a:schemeClr val="tx1"/>
                </a:solidFill>
                <a:latin typeface="Times New Roman" panose="02020603050405020304" pitchFamily="18" charset="0"/>
              </a:defRPr>
            </a:lvl4pPr>
            <a:lvl5pPr marL="2057400" indent="-228600" eaLnBrk="0" hangingPunct="0">
              <a:spcBef>
                <a:spcPct val="20000"/>
              </a:spcBef>
              <a:buFont typeface="Arial" panose="020B0604020202020204" pitchFamily="34" charset="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latin typeface="Comic Sans MS" panose="030F0702030302020204" pitchFamily="66" charset="0"/>
              </a:rPr>
              <a:t>So this one is an </a:t>
            </a:r>
            <a:r>
              <a:rPr lang="en-US" altLang="en-US" sz="2400">
                <a:solidFill>
                  <a:srgbClr val="0000FF"/>
                </a:solidFill>
                <a:latin typeface="Comic Sans MS" panose="030F0702030302020204" pitchFamily="66" charset="0"/>
              </a:rPr>
              <a:t>A</a:t>
            </a:r>
            <a:r>
              <a:rPr lang="en-US" altLang="en-US" sz="2400">
                <a:latin typeface="Comic Sans MS" panose="030F0702030302020204" pitchFamily="66" charset="0"/>
              </a:rPr>
              <a:t>.</a:t>
            </a:r>
          </a:p>
          <a:p>
            <a:pPr eaLnBrk="1" hangingPunct="1">
              <a:spcBef>
                <a:spcPct val="0"/>
              </a:spcBef>
              <a:buFontTx/>
              <a:buNone/>
            </a:pPr>
            <a:endParaRPr lang="en-US" altLang="en-US" sz="2000">
              <a:latin typeface="Comic Sans MS" panose="030F0702030302020204" pitchFamily="66" charset="0"/>
            </a:endParaRPr>
          </a:p>
        </p:txBody>
      </p:sp>
      <p:graphicFrame>
        <p:nvGraphicFramePr>
          <p:cNvPr id="24585" name="Object 37"/>
          <p:cNvGraphicFramePr>
            <a:graphicFrameLocks noChangeAspect="1"/>
          </p:cNvGraphicFramePr>
          <p:nvPr/>
        </p:nvGraphicFramePr>
        <p:xfrm>
          <a:off x="7559675" y="0"/>
          <a:ext cx="1476375" cy="1924050"/>
        </p:xfrm>
        <a:graphic>
          <a:graphicData uri="http://schemas.openxmlformats.org/presentationml/2006/ole">
            <mc:AlternateContent xmlns:mc="http://schemas.openxmlformats.org/markup-compatibility/2006">
              <mc:Choice xmlns:v="urn:schemas-microsoft-com:vml" Requires="v">
                <p:oleObj spid="_x0000_s73808" name="Bitmap Image" r:id="rId5" imgW="1695687" imgH="2209524" progId="Paint.Picture">
                  <p:embed/>
                </p:oleObj>
              </mc:Choice>
              <mc:Fallback>
                <p:oleObj name="Bitmap Image" r:id="rId5" imgW="1695687" imgH="2209524" progId="Paint.Picture">
                  <p:embed/>
                  <p:pic>
                    <p:nvPicPr>
                      <p:cNvPr id="24585" name="Object 3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9675" y="0"/>
                        <a:ext cx="1476375" cy="192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586" name="AutoShape 38"/>
          <p:cNvSpPr>
            <a:spLocks noChangeArrowheads="1"/>
          </p:cNvSpPr>
          <p:nvPr/>
        </p:nvSpPr>
        <p:spPr bwMode="auto">
          <a:xfrm>
            <a:off x="4748213" y="1671638"/>
            <a:ext cx="3676650" cy="1719262"/>
          </a:xfrm>
          <a:prstGeom prst="wedgeRoundRectCallout">
            <a:avLst>
              <a:gd name="adj1" fmla="val 31176"/>
              <a:gd name="adj2" fmla="val -77977"/>
              <a:gd name="adj3" fmla="val 16667"/>
            </a:avLst>
          </a:prstGeom>
          <a:solidFill>
            <a:schemeClr val="bg1"/>
          </a:solidFill>
          <a:ln w="9525">
            <a:solidFill>
              <a:schemeClr val="tx1"/>
            </a:solidFill>
            <a:miter lim="800000"/>
            <a:headEnd/>
            <a:tailEnd/>
          </a:ln>
          <a:effectLst>
            <a:outerShdw dist="107763" dir="8100000" algn="ctr" rotWithShape="0">
              <a:schemeClr val="bg2"/>
            </a:outerShdw>
          </a:effectLst>
        </p:spPr>
        <p:txBody>
          <a:bodyPr/>
          <a:lstStyle>
            <a:lvl1pPr eaLnBrk="0" hangingPunct="0">
              <a:spcBef>
                <a:spcPct val="20000"/>
              </a:spcBef>
              <a:buFont typeface="Arial" panose="020B0604020202020204" pitchFamily="34" charset="0"/>
              <a:buChar char="•"/>
              <a:defRPr sz="3200">
                <a:solidFill>
                  <a:schemeClr val="tx1"/>
                </a:solidFill>
                <a:latin typeface="Times New Roman" panose="02020603050405020304" pitchFamily="18" charset="0"/>
              </a:defRPr>
            </a:lvl1pPr>
            <a:lvl2pPr marL="742950" indent="-285750" eaLnBrk="0" hangingPunct="0">
              <a:spcBef>
                <a:spcPct val="20000"/>
              </a:spcBef>
              <a:buFont typeface="Arial" panose="020B0604020202020204" pitchFamily="34" charset="0"/>
              <a:buChar char="–"/>
              <a:defRPr sz="2800">
                <a:solidFill>
                  <a:schemeClr val="tx1"/>
                </a:solidFill>
                <a:latin typeface="Times New Roman" panose="02020603050405020304" pitchFamily="18" charset="0"/>
              </a:defRPr>
            </a:lvl2pPr>
            <a:lvl3pPr marL="1143000" indent="-228600" eaLnBrk="0" hangingPunct="0">
              <a:spcBef>
                <a:spcPct val="20000"/>
              </a:spcBef>
              <a:buFont typeface="Arial" panose="020B0604020202020204" pitchFamily="34" charset="0"/>
              <a:buChar char="•"/>
              <a:defRPr sz="2400">
                <a:solidFill>
                  <a:schemeClr val="tx1"/>
                </a:solidFill>
                <a:latin typeface="Times New Roman" panose="02020603050405020304" pitchFamily="18" charset="0"/>
              </a:defRPr>
            </a:lvl3pPr>
            <a:lvl4pPr marL="1600200" indent="-228600" eaLnBrk="0" hangingPunct="0">
              <a:spcBef>
                <a:spcPct val="20000"/>
              </a:spcBef>
              <a:buFont typeface="Arial" panose="020B0604020202020204" pitchFamily="34" charset="0"/>
              <a:buChar char="–"/>
              <a:defRPr sz="2000">
                <a:solidFill>
                  <a:schemeClr val="tx1"/>
                </a:solidFill>
                <a:latin typeface="Times New Roman" panose="02020603050405020304" pitchFamily="18" charset="0"/>
              </a:defRPr>
            </a:lvl4pPr>
            <a:lvl5pPr marL="2057400" indent="-228600" eaLnBrk="0" hangingPunct="0">
              <a:spcBef>
                <a:spcPct val="20000"/>
              </a:spcBef>
              <a:buFont typeface="Arial" panose="020B0604020202020204" pitchFamily="34" charset="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latin typeface="Comic Sans MS" panose="030F0702030302020204" pitchFamily="66" charset="0"/>
              </a:rPr>
              <a:t>The rule is as follows, if the two bars are equal sizes, it is an </a:t>
            </a:r>
            <a:r>
              <a:rPr lang="en-US" altLang="en-US" sz="2400">
                <a:solidFill>
                  <a:srgbClr val="0000FF"/>
                </a:solidFill>
                <a:latin typeface="Comic Sans MS" panose="030F0702030302020204" pitchFamily="66" charset="0"/>
              </a:rPr>
              <a:t>A</a:t>
            </a:r>
            <a:r>
              <a:rPr lang="en-US" altLang="en-US" sz="2400">
                <a:latin typeface="Comic Sans MS" panose="030F0702030302020204" pitchFamily="66" charset="0"/>
              </a:rPr>
              <a:t>. Otherwise it is a </a:t>
            </a:r>
            <a:r>
              <a:rPr lang="en-US" altLang="en-US" sz="2400">
                <a:solidFill>
                  <a:srgbClr val="FF0000"/>
                </a:solidFill>
                <a:latin typeface="Comic Sans MS" panose="030F0702030302020204" pitchFamily="66" charset="0"/>
              </a:rPr>
              <a:t>B</a:t>
            </a:r>
            <a:r>
              <a:rPr lang="en-US" altLang="en-US" sz="2400">
                <a:latin typeface="Comic Sans MS" panose="030F0702030302020204" pitchFamily="66" charset="0"/>
              </a:rPr>
              <a:t>.</a:t>
            </a:r>
          </a:p>
          <a:p>
            <a:pPr eaLnBrk="1" hangingPunct="1">
              <a:spcBef>
                <a:spcPct val="0"/>
              </a:spcBef>
              <a:buFontTx/>
              <a:buNone/>
            </a:pPr>
            <a:endParaRPr lang="en-US" altLang="en-US" sz="2000">
              <a:latin typeface="Comic Sans MS" panose="030F0702030302020204" pitchFamily="66" charset="0"/>
            </a:endParaRPr>
          </a:p>
        </p:txBody>
      </p:sp>
      <p:sp>
        <p:nvSpPr>
          <p:cNvPr id="3083" name="Slide Number Placeholder 40"/>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fld id="{B0C4D275-2804-43F6-AAC3-98D32712E64C}" type="slidenum">
              <a:rPr lang="en-US" altLang="en-US">
                <a:solidFill>
                  <a:srgbClr val="898989"/>
                </a:solidFill>
                <a:latin typeface="Arial" panose="020B0604020202020204" pitchFamily="34" charset="0"/>
              </a:rPr>
              <a:pPr eaLnBrk="1" hangingPunct="1"/>
              <a:t>13</a:t>
            </a:fld>
            <a:endParaRPr lang="en-US" altLang="en-US">
              <a:solidFill>
                <a:srgbClr val="898989"/>
              </a:solidFill>
              <a:latin typeface="Arial" panose="020B0604020202020204" pitchFamily="34" charset="0"/>
            </a:endParaRPr>
          </a:p>
        </p:txBody>
      </p:sp>
    </p:spTree>
    <p:extLst>
      <p:ext uri="{BB962C8B-B14F-4D97-AF65-F5344CB8AC3E}">
        <p14:creationId xmlns:p14="http://schemas.microsoft.com/office/powerpoint/2010/main" val="1282381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530" name="Group 235"/>
          <p:cNvGrpSpPr>
            <a:grpSpLocks/>
          </p:cNvGrpSpPr>
          <p:nvPr/>
        </p:nvGrpSpPr>
        <p:grpSpPr bwMode="auto">
          <a:xfrm>
            <a:off x="242888" y="928688"/>
            <a:ext cx="3948112" cy="5181600"/>
            <a:chOff x="153" y="585"/>
            <a:chExt cx="2672" cy="3607"/>
          </a:xfrm>
        </p:grpSpPr>
        <p:sp>
          <p:nvSpPr>
            <p:cNvPr id="34000" name="Rectangle 2"/>
            <p:cNvSpPr>
              <a:spLocks noChangeArrowheads="1"/>
            </p:cNvSpPr>
            <p:nvPr/>
          </p:nvSpPr>
          <p:spPr bwMode="auto">
            <a:xfrm>
              <a:off x="238" y="588"/>
              <a:ext cx="1153" cy="3595"/>
            </a:xfrm>
            <a:prstGeom prst="rect">
              <a:avLst/>
            </a:prstGeom>
            <a:solidFill>
              <a:srgbClr val="EAEAEA"/>
            </a:solidFill>
            <a:ln w="19050">
              <a:solidFill>
                <a:srgbClr val="808080"/>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4001" name="Text Box 3"/>
            <p:cNvSpPr txBox="1">
              <a:spLocks noChangeArrowheads="1"/>
            </p:cNvSpPr>
            <p:nvPr/>
          </p:nvSpPr>
          <p:spPr bwMode="auto">
            <a:xfrm>
              <a:off x="153" y="604"/>
              <a:ext cx="1304" cy="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lgn="ctr">
                <a:spcBef>
                  <a:spcPct val="0"/>
                </a:spcBef>
                <a:buFontTx/>
                <a:buNone/>
              </a:pPr>
              <a:r>
                <a:rPr lang="en-US" altLang="en-US" sz="2400" b="1">
                  <a:solidFill>
                    <a:srgbClr val="0000FF"/>
                  </a:solidFill>
                </a:rPr>
                <a:t>Examples of class A</a:t>
              </a:r>
              <a:endParaRPr lang="en-US" altLang="en-US" sz="2400">
                <a:solidFill>
                  <a:srgbClr val="0000FF"/>
                </a:solidFill>
              </a:endParaRPr>
            </a:p>
          </p:txBody>
        </p:sp>
        <p:sp>
          <p:nvSpPr>
            <p:cNvPr id="34002" name="Rectangle 4"/>
            <p:cNvSpPr>
              <a:spLocks noChangeArrowheads="1"/>
            </p:cNvSpPr>
            <p:nvPr/>
          </p:nvSpPr>
          <p:spPr bwMode="auto">
            <a:xfrm>
              <a:off x="449" y="3793"/>
              <a:ext cx="288" cy="192"/>
            </a:xfrm>
            <a:prstGeom prst="rect">
              <a:avLst/>
            </a:prstGeom>
            <a:solidFill>
              <a:srgbClr val="008000"/>
            </a:solid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4003" name="Rectangle 5"/>
            <p:cNvSpPr>
              <a:spLocks noChangeArrowheads="1"/>
            </p:cNvSpPr>
            <p:nvPr/>
          </p:nvSpPr>
          <p:spPr bwMode="auto">
            <a:xfrm>
              <a:off x="833" y="3438"/>
              <a:ext cx="288" cy="547"/>
            </a:xfrm>
            <a:prstGeom prst="rect">
              <a:avLst/>
            </a:prstGeom>
            <a:solidFill>
              <a:srgbClr val="008000"/>
            </a:solid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4004" name="Rectangle 6"/>
            <p:cNvSpPr>
              <a:spLocks noChangeArrowheads="1"/>
            </p:cNvSpPr>
            <p:nvPr/>
          </p:nvSpPr>
          <p:spPr bwMode="auto">
            <a:xfrm>
              <a:off x="449" y="2737"/>
              <a:ext cx="288" cy="480"/>
            </a:xfrm>
            <a:prstGeom prst="rect">
              <a:avLst/>
            </a:prstGeom>
            <a:solidFill>
              <a:srgbClr val="008000"/>
            </a:solid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4005" name="Rectangle 7"/>
            <p:cNvSpPr>
              <a:spLocks noChangeArrowheads="1"/>
            </p:cNvSpPr>
            <p:nvPr/>
          </p:nvSpPr>
          <p:spPr bwMode="auto">
            <a:xfrm>
              <a:off x="833" y="3060"/>
              <a:ext cx="288" cy="157"/>
            </a:xfrm>
            <a:prstGeom prst="rect">
              <a:avLst/>
            </a:prstGeom>
            <a:solidFill>
              <a:srgbClr val="008000"/>
            </a:solid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4006" name="Rectangle 8"/>
            <p:cNvSpPr>
              <a:spLocks noChangeArrowheads="1"/>
            </p:cNvSpPr>
            <p:nvPr/>
          </p:nvSpPr>
          <p:spPr bwMode="auto">
            <a:xfrm>
              <a:off x="449" y="2288"/>
              <a:ext cx="288" cy="65"/>
            </a:xfrm>
            <a:prstGeom prst="rect">
              <a:avLst/>
            </a:prstGeom>
            <a:solidFill>
              <a:srgbClr val="008000"/>
            </a:solid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4007" name="Rectangle 9"/>
            <p:cNvSpPr>
              <a:spLocks noChangeArrowheads="1"/>
            </p:cNvSpPr>
            <p:nvPr/>
          </p:nvSpPr>
          <p:spPr bwMode="auto">
            <a:xfrm>
              <a:off x="833" y="2017"/>
              <a:ext cx="288" cy="336"/>
            </a:xfrm>
            <a:prstGeom prst="rect">
              <a:avLst/>
            </a:prstGeom>
            <a:solidFill>
              <a:srgbClr val="008000"/>
            </a:solid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4008" name="Rectangle 10"/>
            <p:cNvSpPr>
              <a:spLocks noChangeArrowheads="1"/>
            </p:cNvSpPr>
            <p:nvPr/>
          </p:nvSpPr>
          <p:spPr bwMode="auto">
            <a:xfrm>
              <a:off x="449" y="1388"/>
              <a:ext cx="288" cy="245"/>
            </a:xfrm>
            <a:prstGeom prst="rect">
              <a:avLst/>
            </a:prstGeom>
            <a:solidFill>
              <a:srgbClr val="008000"/>
            </a:solid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4009" name="Rectangle 11"/>
            <p:cNvSpPr>
              <a:spLocks noChangeArrowheads="1"/>
            </p:cNvSpPr>
            <p:nvPr/>
          </p:nvSpPr>
          <p:spPr bwMode="auto">
            <a:xfrm>
              <a:off x="833" y="1393"/>
              <a:ext cx="288" cy="240"/>
            </a:xfrm>
            <a:prstGeom prst="rect">
              <a:avLst/>
            </a:prstGeom>
            <a:solidFill>
              <a:srgbClr val="008000"/>
            </a:solid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4010" name="Text Box 12"/>
            <p:cNvSpPr txBox="1">
              <a:spLocks noChangeArrowheads="1"/>
            </p:cNvSpPr>
            <p:nvPr/>
          </p:nvSpPr>
          <p:spPr bwMode="auto">
            <a:xfrm>
              <a:off x="458" y="1636"/>
              <a:ext cx="633"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1800">
                  <a:solidFill>
                    <a:srgbClr val="000000"/>
                  </a:solidFill>
                </a:rPr>
                <a:t>4         4</a:t>
              </a:r>
            </a:p>
          </p:txBody>
        </p:sp>
        <p:sp>
          <p:nvSpPr>
            <p:cNvPr id="34011" name="Text Box 13"/>
            <p:cNvSpPr txBox="1">
              <a:spLocks noChangeArrowheads="1"/>
            </p:cNvSpPr>
            <p:nvPr/>
          </p:nvSpPr>
          <p:spPr bwMode="auto">
            <a:xfrm>
              <a:off x="458" y="2339"/>
              <a:ext cx="672"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1800">
                  <a:solidFill>
                    <a:srgbClr val="000000"/>
                  </a:solidFill>
                </a:rPr>
                <a:t>1          5</a:t>
              </a:r>
            </a:p>
          </p:txBody>
        </p:sp>
        <p:sp>
          <p:nvSpPr>
            <p:cNvPr id="34012" name="Text Box 14"/>
            <p:cNvSpPr txBox="1">
              <a:spLocks noChangeArrowheads="1"/>
            </p:cNvSpPr>
            <p:nvPr/>
          </p:nvSpPr>
          <p:spPr bwMode="auto">
            <a:xfrm>
              <a:off x="458" y="3178"/>
              <a:ext cx="616"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1800">
                  <a:solidFill>
                    <a:srgbClr val="000000"/>
                  </a:solidFill>
                </a:rPr>
                <a:t>6        3</a:t>
              </a:r>
            </a:p>
          </p:txBody>
        </p:sp>
        <p:sp>
          <p:nvSpPr>
            <p:cNvPr id="34013" name="Text Box 15"/>
            <p:cNvSpPr txBox="1">
              <a:spLocks noChangeArrowheads="1"/>
            </p:cNvSpPr>
            <p:nvPr/>
          </p:nvSpPr>
          <p:spPr bwMode="auto">
            <a:xfrm>
              <a:off x="458" y="3935"/>
              <a:ext cx="672"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1800">
                  <a:solidFill>
                    <a:srgbClr val="000000"/>
                  </a:solidFill>
                </a:rPr>
                <a:t>3          7</a:t>
              </a:r>
            </a:p>
          </p:txBody>
        </p:sp>
        <p:sp>
          <p:nvSpPr>
            <p:cNvPr id="34014" name="Rectangle 16"/>
            <p:cNvSpPr>
              <a:spLocks noChangeArrowheads="1"/>
            </p:cNvSpPr>
            <p:nvPr/>
          </p:nvSpPr>
          <p:spPr bwMode="auto">
            <a:xfrm>
              <a:off x="1634" y="585"/>
              <a:ext cx="1191" cy="3595"/>
            </a:xfrm>
            <a:prstGeom prst="rect">
              <a:avLst/>
            </a:prstGeom>
            <a:solidFill>
              <a:srgbClr val="FFFFCC"/>
            </a:solidFill>
            <a:ln w="19050">
              <a:solidFill>
                <a:srgbClr val="808080"/>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4015" name="Text Box 17"/>
            <p:cNvSpPr txBox="1">
              <a:spLocks noChangeArrowheads="1"/>
            </p:cNvSpPr>
            <p:nvPr/>
          </p:nvSpPr>
          <p:spPr bwMode="auto">
            <a:xfrm>
              <a:off x="1639" y="635"/>
              <a:ext cx="1162" cy="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lgn="ctr">
                <a:spcBef>
                  <a:spcPct val="0"/>
                </a:spcBef>
                <a:buFontTx/>
                <a:buNone/>
              </a:pPr>
              <a:r>
                <a:rPr lang="en-US" altLang="en-US" sz="2400" b="1">
                  <a:solidFill>
                    <a:srgbClr val="FF0000"/>
                  </a:solidFill>
                </a:rPr>
                <a:t>Examples of class B</a:t>
              </a:r>
              <a:endParaRPr lang="en-US" altLang="en-US" sz="2400">
                <a:solidFill>
                  <a:srgbClr val="FF0000"/>
                </a:solidFill>
              </a:endParaRPr>
            </a:p>
          </p:txBody>
        </p:sp>
        <p:sp>
          <p:nvSpPr>
            <p:cNvPr id="34016" name="Rectangle 18"/>
            <p:cNvSpPr>
              <a:spLocks noChangeArrowheads="1"/>
            </p:cNvSpPr>
            <p:nvPr/>
          </p:nvSpPr>
          <p:spPr bwMode="auto">
            <a:xfrm flipH="1">
              <a:off x="2203" y="3441"/>
              <a:ext cx="288" cy="531"/>
            </a:xfrm>
            <a:prstGeom prst="rect">
              <a:avLst/>
            </a:prstGeom>
            <a:solidFill>
              <a:srgbClr val="008000"/>
            </a:solid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4017" name="Rectangle 19"/>
            <p:cNvSpPr>
              <a:spLocks noChangeArrowheads="1"/>
            </p:cNvSpPr>
            <p:nvPr/>
          </p:nvSpPr>
          <p:spPr bwMode="auto">
            <a:xfrm flipH="1">
              <a:off x="1819" y="3440"/>
              <a:ext cx="288" cy="532"/>
            </a:xfrm>
            <a:prstGeom prst="rect">
              <a:avLst/>
            </a:prstGeom>
            <a:solidFill>
              <a:srgbClr val="008000"/>
            </a:solid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4018" name="Rectangle 20"/>
            <p:cNvSpPr>
              <a:spLocks noChangeArrowheads="1"/>
            </p:cNvSpPr>
            <p:nvPr/>
          </p:nvSpPr>
          <p:spPr bwMode="auto">
            <a:xfrm flipH="1">
              <a:off x="2203" y="2663"/>
              <a:ext cx="288" cy="541"/>
            </a:xfrm>
            <a:prstGeom prst="rect">
              <a:avLst/>
            </a:prstGeom>
            <a:solidFill>
              <a:srgbClr val="008000"/>
            </a:solid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4019" name="Rectangle 21"/>
            <p:cNvSpPr>
              <a:spLocks noChangeArrowheads="1"/>
            </p:cNvSpPr>
            <p:nvPr/>
          </p:nvSpPr>
          <p:spPr bwMode="auto">
            <a:xfrm flipH="1">
              <a:off x="1819" y="2919"/>
              <a:ext cx="288" cy="285"/>
            </a:xfrm>
            <a:prstGeom prst="rect">
              <a:avLst/>
            </a:prstGeom>
            <a:solidFill>
              <a:srgbClr val="008000"/>
            </a:solid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4020" name="Rectangle 22"/>
            <p:cNvSpPr>
              <a:spLocks noChangeArrowheads="1"/>
            </p:cNvSpPr>
            <p:nvPr/>
          </p:nvSpPr>
          <p:spPr bwMode="auto">
            <a:xfrm flipH="1">
              <a:off x="2203" y="1995"/>
              <a:ext cx="288" cy="345"/>
            </a:xfrm>
            <a:prstGeom prst="rect">
              <a:avLst/>
            </a:prstGeom>
            <a:solidFill>
              <a:srgbClr val="008000"/>
            </a:solid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4021" name="Rectangle 23"/>
            <p:cNvSpPr>
              <a:spLocks noChangeArrowheads="1"/>
            </p:cNvSpPr>
            <p:nvPr/>
          </p:nvSpPr>
          <p:spPr bwMode="auto">
            <a:xfrm flipH="1">
              <a:off x="1819" y="1893"/>
              <a:ext cx="288" cy="447"/>
            </a:xfrm>
            <a:prstGeom prst="rect">
              <a:avLst/>
            </a:prstGeom>
            <a:solidFill>
              <a:srgbClr val="008000"/>
            </a:solid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4022" name="Rectangle 24"/>
            <p:cNvSpPr>
              <a:spLocks noChangeArrowheads="1"/>
            </p:cNvSpPr>
            <p:nvPr/>
          </p:nvSpPr>
          <p:spPr bwMode="auto">
            <a:xfrm flipH="1">
              <a:off x="2203" y="1206"/>
              <a:ext cx="288" cy="414"/>
            </a:xfrm>
            <a:prstGeom prst="rect">
              <a:avLst/>
            </a:prstGeom>
            <a:solidFill>
              <a:srgbClr val="008000"/>
            </a:solid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4023" name="Rectangle 25"/>
            <p:cNvSpPr>
              <a:spLocks noChangeArrowheads="1"/>
            </p:cNvSpPr>
            <p:nvPr/>
          </p:nvSpPr>
          <p:spPr bwMode="auto">
            <a:xfrm flipH="1">
              <a:off x="1819" y="1284"/>
              <a:ext cx="288" cy="336"/>
            </a:xfrm>
            <a:prstGeom prst="rect">
              <a:avLst/>
            </a:prstGeom>
            <a:solidFill>
              <a:srgbClr val="008000"/>
            </a:solid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grpSp>
          <p:nvGrpSpPr>
            <p:cNvPr id="34024" name="Group 26"/>
            <p:cNvGrpSpPr>
              <a:grpSpLocks/>
            </p:cNvGrpSpPr>
            <p:nvPr/>
          </p:nvGrpSpPr>
          <p:grpSpPr bwMode="auto">
            <a:xfrm>
              <a:off x="1847" y="1634"/>
              <a:ext cx="633" cy="2556"/>
              <a:chOff x="585" y="1707"/>
              <a:chExt cx="633" cy="2556"/>
            </a:xfrm>
          </p:grpSpPr>
          <p:sp>
            <p:nvSpPr>
              <p:cNvPr id="34025" name="Text Box 27"/>
              <p:cNvSpPr txBox="1">
                <a:spLocks noChangeArrowheads="1"/>
              </p:cNvSpPr>
              <p:nvPr/>
            </p:nvSpPr>
            <p:spPr bwMode="auto">
              <a:xfrm>
                <a:off x="585" y="1707"/>
                <a:ext cx="633"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1800">
                    <a:solidFill>
                      <a:srgbClr val="000000"/>
                    </a:solidFill>
                  </a:rPr>
                  <a:t>5         6</a:t>
                </a:r>
              </a:p>
            </p:txBody>
          </p:sp>
          <p:sp>
            <p:nvSpPr>
              <p:cNvPr id="34026" name="Text Box 28"/>
              <p:cNvSpPr txBox="1">
                <a:spLocks noChangeArrowheads="1"/>
              </p:cNvSpPr>
              <p:nvPr/>
            </p:nvSpPr>
            <p:spPr bwMode="auto">
              <a:xfrm>
                <a:off x="585" y="2410"/>
                <a:ext cx="633"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1800">
                    <a:solidFill>
                      <a:srgbClr val="000000"/>
                    </a:solidFill>
                  </a:rPr>
                  <a:t>7         5</a:t>
                </a:r>
              </a:p>
            </p:txBody>
          </p:sp>
          <p:sp>
            <p:nvSpPr>
              <p:cNvPr id="34027" name="Text Box 29"/>
              <p:cNvSpPr txBox="1">
                <a:spLocks noChangeArrowheads="1"/>
              </p:cNvSpPr>
              <p:nvPr/>
            </p:nvSpPr>
            <p:spPr bwMode="auto">
              <a:xfrm>
                <a:off x="585" y="3249"/>
                <a:ext cx="633"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1800">
                    <a:solidFill>
                      <a:srgbClr val="000000"/>
                    </a:solidFill>
                  </a:rPr>
                  <a:t>4         8</a:t>
                </a:r>
              </a:p>
            </p:txBody>
          </p:sp>
          <p:sp>
            <p:nvSpPr>
              <p:cNvPr id="34028" name="Text Box 30"/>
              <p:cNvSpPr txBox="1">
                <a:spLocks noChangeArrowheads="1"/>
              </p:cNvSpPr>
              <p:nvPr/>
            </p:nvSpPr>
            <p:spPr bwMode="auto">
              <a:xfrm>
                <a:off x="585" y="4006"/>
                <a:ext cx="633"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1800">
                    <a:solidFill>
                      <a:srgbClr val="000000"/>
                    </a:solidFill>
                  </a:rPr>
                  <a:t>7         7</a:t>
                </a:r>
              </a:p>
            </p:txBody>
          </p:sp>
        </p:grpSp>
      </p:grpSp>
      <p:sp>
        <p:nvSpPr>
          <p:cNvPr id="33795" name="Rectangle 31"/>
          <p:cNvSpPr>
            <a:spLocks noChangeArrowheads="1"/>
          </p:cNvSpPr>
          <p:nvPr/>
        </p:nvSpPr>
        <p:spPr bwMode="auto">
          <a:xfrm>
            <a:off x="720725" y="163513"/>
            <a:ext cx="20843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r>
              <a:rPr lang="en-US" altLang="en-US">
                <a:solidFill>
                  <a:srgbClr val="000000"/>
                </a:solidFill>
                <a:latin typeface="Comic Sans MS" pitchFamily="66" charset="0"/>
              </a:rPr>
              <a:t>Problem 3</a:t>
            </a:r>
          </a:p>
        </p:txBody>
      </p:sp>
      <p:grpSp>
        <p:nvGrpSpPr>
          <p:cNvPr id="22532" name="Group 32"/>
          <p:cNvGrpSpPr>
            <a:grpSpLocks/>
          </p:cNvGrpSpPr>
          <p:nvPr/>
        </p:nvGrpSpPr>
        <p:grpSpPr bwMode="auto">
          <a:xfrm>
            <a:off x="5129213" y="109538"/>
            <a:ext cx="3910012" cy="3560762"/>
            <a:chOff x="3198" y="69"/>
            <a:chExt cx="2463" cy="2243"/>
          </a:xfrm>
        </p:grpSpPr>
        <p:grpSp>
          <p:nvGrpSpPr>
            <p:cNvPr id="33800" name="Group 33"/>
            <p:cNvGrpSpPr>
              <a:grpSpLocks/>
            </p:cNvGrpSpPr>
            <p:nvPr/>
          </p:nvGrpSpPr>
          <p:grpSpPr bwMode="auto">
            <a:xfrm>
              <a:off x="3198" y="69"/>
              <a:ext cx="2463" cy="2243"/>
              <a:chOff x="1136" y="1946"/>
              <a:chExt cx="2184" cy="1905"/>
            </a:xfrm>
          </p:grpSpPr>
          <p:sp>
            <p:nvSpPr>
              <p:cNvPr id="115746" name="Rectangle 34"/>
              <p:cNvSpPr>
                <a:spLocks noChangeArrowheads="1"/>
              </p:cNvSpPr>
              <p:nvPr/>
            </p:nvSpPr>
            <p:spPr bwMode="auto">
              <a:xfrm rot="16200000">
                <a:off x="819" y="2629"/>
                <a:ext cx="826" cy="191"/>
              </a:xfrm>
              <a:prstGeom prst="rect">
                <a:avLst/>
              </a:prstGeom>
              <a:noFill/>
              <a:ln w="9525">
                <a:noFill/>
                <a:miter lim="800000"/>
                <a:headEnd/>
                <a:tailEnd/>
              </a:ln>
              <a:effectLst/>
            </p:spPr>
            <p:txBody>
              <a:bodyPr>
                <a:spAutoFit/>
              </a:bodyPr>
              <a:lstStyle/>
              <a:p>
                <a:pPr algn="ctr" fontAlgn="auto">
                  <a:lnSpc>
                    <a:spcPct val="90000"/>
                  </a:lnSpc>
                  <a:spcBef>
                    <a:spcPct val="50000"/>
                  </a:spcBef>
                  <a:spcAft>
                    <a:spcPts val="0"/>
                  </a:spcAft>
                  <a:defRPr/>
                </a:pPr>
                <a:r>
                  <a:rPr lang="en-US" b="1">
                    <a:solidFill>
                      <a:prstClr val="black"/>
                    </a:solidFill>
                    <a:effectLst>
                      <a:outerShdw blurRad="38100" dist="38100" dir="2700000" algn="tl">
                        <a:srgbClr val="C0C0C0"/>
                      </a:outerShdw>
                    </a:effectLst>
                    <a:cs typeface="Arial" charset="0"/>
                  </a:rPr>
                  <a:t>Left Bar</a:t>
                </a:r>
              </a:p>
            </p:txBody>
          </p:sp>
          <p:sp>
            <p:nvSpPr>
              <p:cNvPr id="33877" name="Rectangle 35"/>
              <p:cNvSpPr>
                <a:spLocks noChangeArrowheads="1"/>
              </p:cNvSpPr>
              <p:nvPr/>
            </p:nvSpPr>
            <p:spPr bwMode="auto">
              <a:xfrm>
                <a:off x="1502" y="3309"/>
                <a:ext cx="168" cy="148"/>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878" name="Rectangle 36"/>
              <p:cNvSpPr>
                <a:spLocks noChangeArrowheads="1"/>
              </p:cNvSpPr>
              <p:nvPr/>
            </p:nvSpPr>
            <p:spPr bwMode="auto">
              <a:xfrm>
                <a:off x="1670" y="3309"/>
                <a:ext cx="167" cy="148"/>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879" name="Rectangle 37"/>
              <p:cNvSpPr>
                <a:spLocks noChangeArrowheads="1"/>
              </p:cNvSpPr>
              <p:nvPr/>
            </p:nvSpPr>
            <p:spPr bwMode="auto">
              <a:xfrm>
                <a:off x="1837" y="3309"/>
                <a:ext cx="168" cy="148"/>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880" name="Rectangle 38"/>
              <p:cNvSpPr>
                <a:spLocks noChangeArrowheads="1"/>
              </p:cNvSpPr>
              <p:nvPr/>
            </p:nvSpPr>
            <p:spPr bwMode="auto">
              <a:xfrm>
                <a:off x="2005" y="3309"/>
                <a:ext cx="168" cy="148"/>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881" name="Rectangle 39"/>
              <p:cNvSpPr>
                <a:spLocks noChangeArrowheads="1"/>
              </p:cNvSpPr>
              <p:nvPr/>
            </p:nvSpPr>
            <p:spPr bwMode="auto">
              <a:xfrm>
                <a:off x="2173" y="3309"/>
                <a:ext cx="168" cy="148"/>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882" name="Rectangle 40"/>
              <p:cNvSpPr>
                <a:spLocks noChangeArrowheads="1"/>
              </p:cNvSpPr>
              <p:nvPr/>
            </p:nvSpPr>
            <p:spPr bwMode="auto">
              <a:xfrm>
                <a:off x="2341" y="3309"/>
                <a:ext cx="167" cy="148"/>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883" name="Rectangle 41"/>
              <p:cNvSpPr>
                <a:spLocks noChangeArrowheads="1"/>
              </p:cNvSpPr>
              <p:nvPr/>
            </p:nvSpPr>
            <p:spPr bwMode="auto">
              <a:xfrm>
                <a:off x="2508" y="3309"/>
                <a:ext cx="168" cy="148"/>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884" name="Rectangle 42"/>
              <p:cNvSpPr>
                <a:spLocks noChangeArrowheads="1"/>
              </p:cNvSpPr>
              <p:nvPr/>
            </p:nvSpPr>
            <p:spPr bwMode="auto">
              <a:xfrm>
                <a:off x="2676" y="3309"/>
                <a:ext cx="168" cy="148"/>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885" name="Rectangle 43"/>
              <p:cNvSpPr>
                <a:spLocks noChangeArrowheads="1"/>
              </p:cNvSpPr>
              <p:nvPr/>
            </p:nvSpPr>
            <p:spPr bwMode="auto">
              <a:xfrm>
                <a:off x="2844" y="3309"/>
                <a:ext cx="167" cy="148"/>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886" name="Rectangle 44"/>
              <p:cNvSpPr>
                <a:spLocks noChangeArrowheads="1"/>
              </p:cNvSpPr>
              <p:nvPr/>
            </p:nvSpPr>
            <p:spPr bwMode="auto">
              <a:xfrm>
                <a:off x="3011" y="3309"/>
                <a:ext cx="168" cy="148"/>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887" name="Rectangle 45"/>
              <p:cNvSpPr>
                <a:spLocks noChangeArrowheads="1"/>
              </p:cNvSpPr>
              <p:nvPr/>
            </p:nvSpPr>
            <p:spPr bwMode="auto">
              <a:xfrm>
                <a:off x="1502" y="3161"/>
                <a:ext cx="168" cy="148"/>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888" name="Rectangle 46"/>
              <p:cNvSpPr>
                <a:spLocks noChangeArrowheads="1"/>
              </p:cNvSpPr>
              <p:nvPr/>
            </p:nvSpPr>
            <p:spPr bwMode="auto">
              <a:xfrm>
                <a:off x="1670" y="3161"/>
                <a:ext cx="167" cy="148"/>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889" name="Rectangle 47"/>
              <p:cNvSpPr>
                <a:spLocks noChangeArrowheads="1"/>
              </p:cNvSpPr>
              <p:nvPr/>
            </p:nvSpPr>
            <p:spPr bwMode="auto">
              <a:xfrm>
                <a:off x="1837" y="3161"/>
                <a:ext cx="168" cy="148"/>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890" name="Rectangle 48"/>
              <p:cNvSpPr>
                <a:spLocks noChangeArrowheads="1"/>
              </p:cNvSpPr>
              <p:nvPr/>
            </p:nvSpPr>
            <p:spPr bwMode="auto">
              <a:xfrm>
                <a:off x="2005" y="3161"/>
                <a:ext cx="168" cy="148"/>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891" name="Rectangle 49"/>
              <p:cNvSpPr>
                <a:spLocks noChangeArrowheads="1"/>
              </p:cNvSpPr>
              <p:nvPr/>
            </p:nvSpPr>
            <p:spPr bwMode="auto">
              <a:xfrm>
                <a:off x="2173" y="3161"/>
                <a:ext cx="168" cy="148"/>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892" name="Rectangle 50"/>
              <p:cNvSpPr>
                <a:spLocks noChangeArrowheads="1"/>
              </p:cNvSpPr>
              <p:nvPr/>
            </p:nvSpPr>
            <p:spPr bwMode="auto">
              <a:xfrm>
                <a:off x="2341" y="3161"/>
                <a:ext cx="167" cy="148"/>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893" name="Rectangle 51"/>
              <p:cNvSpPr>
                <a:spLocks noChangeArrowheads="1"/>
              </p:cNvSpPr>
              <p:nvPr/>
            </p:nvSpPr>
            <p:spPr bwMode="auto">
              <a:xfrm>
                <a:off x="2508" y="3161"/>
                <a:ext cx="168" cy="148"/>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894" name="Rectangle 52"/>
              <p:cNvSpPr>
                <a:spLocks noChangeArrowheads="1"/>
              </p:cNvSpPr>
              <p:nvPr/>
            </p:nvSpPr>
            <p:spPr bwMode="auto">
              <a:xfrm>
                <a:off x="2676" y="3161"/>
                <a:ext cx="168" cy="148"/>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895" name="Rectangle 53"/>
              <p:cNvSpPr>
                <a:spLocks noChangeArrowheads="1"/>
              </p:cNvSpPr>
              <p:nvPr/>
            </p:nvSpPr>
            <p:spPr bwMode="auto">
              <a:xfrm>
                <a:off x="2844" y="3161"/>
                <a:ext cx="167" cy="148"/>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896" name="Rectangle 54"/>
              <p:cNvSpPr>
                <a:spLocks noChangeArrowheads="1"/>
              </p:cNvSpPr>
              <p:nvPr/>
            </p:nvSpPr>
            <p:spPr bwMode="auto">
              <a:xfrm>
                <a:off x="3011" y="3161"/>
                <a:ext cx="168" cy="148"/>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897" name="Rectangle 55"/>
              <p:cNvSpPr>
                <a:spLocks noChangeArrowheads="1"/>
              </p:cNvSpPr>
              <p:nvPr/>
            </p:nvSpPr>
            <p:spPr bwMode="auto">
              <a:xfrm>
                <a:off x="1502" y="3013"/>
                <a:ext cx="168" cy="148"/>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898" name="Rectangle 56"/>
              <p:cNvSpPr>
                <a:spLocks noChangeArrowheads="1"/>
              </p:cNvSpPr>
              <p:nvPr/>
            </p:nvSpPr>
            <p:spPr bwMode="auto">
              <a:xfrm>
                <a:off x="1670" y="3013"/>
                <a:ext cx="167" cy="148"/>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899" name="Rectangle 57"/>
              <p:cNvSpPr>
                <a:spLocks noChangeArrowheads="1"/>
              </p:cNvSpPr>
              <p:nvPr/>
            </p:nvSpPr>
            <p:spPr bwMode="auto">
              <a:xfrm>
                <a:off x="1837" y="3013"/>
                <a:ext cx="168" cy="148"/>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900" name="Rectangle 58"/>
              <p:cNvSpPr>
                <a:spLocks noChangeArrowheads="1"/>
              </p:cNvSpPr>
              <p:nvPr/>
            </p:nvSpPr>
            <p:spPr bwMode="auto">
              <a:xfrm>
                <a:off x="2005" y="3013"/>
                <a:ext cx="168" cy="148"/>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901" name="Rectangle 59"/>
              <p:cNvSpPr>
                <a:spLocks noChangeArrowheads="1"/>
              </p:cNvSpPr>
              <p:nvPr/>
            </p:nvSpPr>
            <p:spPr bwMode="auto">
              <a:xfrm>
                <a:off x="2173" y="3013"/>
                <a:ext cx="168" cy="148"/>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902" name="Rectangle 60"/>
              <p:cNvSpPr>
                <a:spLocks noChangeArrowheads="1"/>
              </p:cNvSpPr>
              <p:nvPr/>
            </p:nvSpPr>
            <p:spPr bwMode="auto">
              <a:xfrm>
                <a:off x="2341" y="3013"/>
                <a:ext cx="167" cy="148"/>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903" name="Rectangle 61"/>
              <p:cNvSpPr>
                <a:spLocks noChangeArrowheads="1"/>
              </p:cNvSpPr>
              <p:nvPr/>
            </p:nvSpPr>
            <p:spPr bwMode="auto">
              <a:xfrm>
                <a:off x="2508" y="3013"/>
                <a:ext cx="168" cy="148"/>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904" name="Rectangle 62"/>
              <p:cNvSpPr>
                <a:spLocks noChangeArrowheads="1"/>
              </p:cNvSpPr>
              <p:nvPr/>
            </p:nvSpPr>
            <p:spPr bwMode="auto">
              <a:xfrm>
                <a:off x="2676" y="3013"/>
                <a:ext cx="168" cy="148"/>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905" name="Rectangle 63"/>
              <p:cNvSpPr>
                <a:spLocks noChangeArrowheads="1"/>
              </p:cNvSpPr>
              <p:nvPr/>
            </p:nvSpPr>
            <p:spPr bwMode="auto">
              <a:xfrm>
                <a:off x="2844" y="3013"/>
                <a:ext cx="167" cy="148"/>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906" name="Rectangle 64"/>
              <p:cNvSpPr>
                <a:spLocks noChangeArrowheads="1"/>
              </p:cNvSpPr>
              <p:nvPr/>
            </p:nvSpPr>
            <p:spPr bwMode="auto">
              <a:xfrm>
                <a:off x="3011" y="3013"/>
                <a:ext cx="168" cy="148"/>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907" name="Rectangle 65"/>
              <p:cNvSpPr>
                <a:spLocks noChangeArrowheads="1"/>
              </p:cNvSpPr>
              <p:nvPr/>
            </p:nvSpPr>
            <p:spPr bwMode="auto">
              <a:xfrm>
                <a:off x="1502" y="2864"/>
                <a:ext cx="168" cy="149"/>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908" name="Rectangle 66"/>
              <p:cNvSpPr>
                <a:spLocks noChangeArrowheads="1"/>
              </p:cNvSpPr>
              <p:nvPr/>
            </p:nvSpPr>
            <p:spPr bwMode="auto">
              <a:xfrm>
                <a:off x="1670" y="2864"/>
                <a:ext cx="167" cy="149"/>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909" name="Rectangle 67"/>
              <p:cNvSpPr>
                <a:spLocks noChangeArrowheads="1"/>
              </p:cNvSpPr>
              <p:nvPr/>
            </p:nvSpPr>
            <p:spPr bwMode="auto">
              <a:xfrm>
                <a:off x="1837" y="2864"/>
                <a:ext cx="168" cy="149"/>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910" name="Rectangle 68"/>
              <p:cNvSpPr>
                <a:spLocks noChangeArrowheads="1"/>
              </p:cNvSpPr>
              <p:nvPr/>
            </p:nvSpPr>
            <p:spPr bwMode="auto">
              <a:xfrm>
                <a:off x="2005" y="2864"/>
                <a:ext cx="168" cy="149"/>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911" name="Rectangle 69"/>
              <p:cNvSpPr>
                <a:spLocks noChangeArrowheads="1"/>
              </p:cNvSpPr>
              <p:nvPr/>
            </p:nvSpPr>
            <p:spPr bwMode="auto">
              <a:xfrm>
                <a:off x="2173" y="2864"/>
                <a:ext cx="168" cy="149"/>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912" name="Rectangle 70"/>
              <p:cNvSpPr>
                <a:spLocks noChangeArrowheads="1"/>
              </p:cNvSpPr>
              <p:nvPr/>
            </p:nvSpPr>
            <p:spPr bwMode="auto">
              <a:xfrm>
                <a:off x="2341" y="2864"/>
                <a:ext cx="167" cy="149"/>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913" name="Rectangle 71"/>
              <p:cNvSpPr>
                <a:spLocks noChangeArrowheads="1"/>
              </p:cNvSpPr>
              <p:nvPr/>
            </p:nvSpPr>
            <p:spPr bwMode="auto">
              <a:xfrm>
                <a:off x="2508" y="2864"/>
                <a:ext cx="168" cy="149"/>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914" name="Rectangle 72"/>
              <p:cNvSpPr>
                <a:spLocks noChangeArrowheads="1"/>
              </p:cNvSpPr>
              <p:nvPr/>
            </p:nvSpPr>
            <p:spPr bwMode="auto">
              <a:xfrm>
                <a:off x="2676" y="2864"/>
                <a:ext cx="168" cy="149"/>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915" name="Rectangle 73"/>
              <p:cNvSpPr>
                <a:spLocks noChangeArrowheads="1"/>
              </p:cNvSpPr>
              <p:nvPr/>
            </p:nvSpPr>
            <p:spPr bwMode="auto">
              <a:xfrm>
                <a:off x="2844" y="2864"/>
                <a:ext cx="167" cy="149"/>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916" name="Rectangle 74"/>
              <p:cNvSpPr>
                <a:spLocks noChangeArrowheads="1"/>
              </p:cNvSpPr>
              <p:nvPr/>
            </p:nvSpPr>
            <p:spPr bwMode="auto">
              <a:xfrm>
                <a:off x="3011" y="2864"/>
                <a:ext cx="168" cy="149"/>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917" name="Rectangle 75"/>
              <p:cNvSpPr>
                <a:spLocks noChangeArrowheads="1"/>
              </p:cNvSpPr>
              <p:nvPr/>
            </p:nvSpPr>
            <p:spPr bwMode="auto">
              <a:xfrm>
                <a:off x="1502" y="2716"/>
                <a:ext cx="168" cy="148"/>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918" name="Rectangle 76"/>
              <p:cNvSpPr>
                <a:spLocks noChangeArrowheads="1"/>
              </p:cNvSpPr>
              <p:nvPr/>
            </p:nvSpPr>
            <p:spPr bwMode="auto">
              <a:xfrm>
                <a:off x="1670" y="2716"/>
                <a:ext cx="167" cy="148"/>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919" name="Rectangle 77"/>
              <p:cNvSpPr>
                <a:spLocks noChangeArrowheads="1"/>
              </p:cNvSpPr>
              <p:nvPr/>
            </p:nvSpPr>
            <p:spPr bwMode="auto">
              <a:xfrm>
                <a:off x="1837" y="2716"/>
                <a:ext cx="168" cy="148"/>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920" name="Rectangle 78"/>
              <p:cNvSpPr>
                <a:spLocks noChangeArrowheads="1"/>
              </p:cNvSpPr>
              <p:nvPr/>
            </p:nvSpPr>
            <p:spPr bwMode="auto">
              <a:xfrm>
                <a:off x="2005" y="2716"/>
                <a:ext cx="168" cy="148"/>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921" name="Rectangle 79"/>
              <p:cNvSpPr>
                <a:spLocks noChangeArrowheads="1"/>
              </p:cNvSpPr>
              <p:nvPr/>
            </p:nvSpPr>
            <p:spPr bwMode="auto">
              <a:xfrm>
                <a:off x="2173" y="2716"/>
                <a:ext cx="168" cy="148"/>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922" name="Rectangle 80"/>
              <p:cNvSpPr>
                <a:spLocks noChangeArrowheads="1"/>
              </p:cNvSpPr>
              <p:nvPr/>
            </p:nvSpPr>
            <p:spPr bwMode="auto">
              <a:xfrm>
                <a:off x="2341" y="2716"/>
                <a:ext cx="167" cy="148"/>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923" name="Rectangle 81"/>
              <p:cNvSpPr>
                <a:spLocks noChangeArrowheads="1"/>
              </p:cNvSpPr>
              <p:nvPr/>
            </p:nvSpPr>
            <p:spPr bwMode="auto">
              <a:xfrm>
                <a:off x="2508" y="2716"/>
                <a:ext cx="168" cy="148"/>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924" name="Rectangle 82"/>
              <p:cNvSpPr>
                <a:spLocks noChangeArrowheads="1"/>
              </p:cNvSpPr>
              <p:nvPr/>
            </p:nvSpPr>
            <p:spPr bwMode="auto">
              <a:xfrm>
                <a:off x="2676" y="2716"/>
                <a:ext cx="168" cy="148"/>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925" name="Rectangle 83"/>
              <p:cNvSpPr>
                <a:spLocks noChangeArrowheads="1"/>
              </p:cNvSpPr>
              <p:nvPr/>
            </p:nvSpPr>
            <p:spPr bwMode="auto">
              <a:xfrm>
                <a:off x="2844" y="2716"/>
                <a:ext cx="167" cy="148"/>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926" name="Rectangle 84"/>
              <p:cNvSpPr>
                <a:spLocks noChangeArrowheads="1"/>
              </p:cNvSpPr>
              <p:nvPr/>
            </p:nvSpPr>
            <p:spPr bwMode="auto">
              <a:xfrm>
                <a:off x="3011" y="2716"/>
                <a:ext cx="168" cy="148"/>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927" name="Rectangle 85"/>
              <p:cNvSpPr>
                <a:spLocks noChangeArrowheads="1"/>
              </p:cNvSpPr>
              <p:nvPr/>
            </p:nvSpPr>
            <p:spPr bwMode="auto">
              <a:xfrm>
                <a:off x="1502" y="2568"/>
                <a:ext cx="168" cy="148"/>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928" name="Rectangle 86"/>
              <p:cNvSpPr>
                <a:spLocks noChangeArrowheads="1"/>
              </p:cNvSpPr>
              <p:nvPr/>
            </p:nvSpPr>
            <p:spPr bwMode="auto">
              <a:xfrm>
                <a:off x="1670" y="2568"/>
                <a:ext cx="167" cy="148"/>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929" name="Rectangle 87"/>
              <p:cNvSpPr>
                <a:spLocks noChangeArrowheads="1"/>
              </p:cNvSpPr>
              <p:nvPr/>
            </p:nvSpPr>
            <p:spPr bwMode="auto">
              <a:xfrm>
                <a:off x="1837" y="2568"/>
                <a:ext cx="168" cy="148"/>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930" name="Rectangle 88"/>
              <p:cNvSpPr>
                <a:spLocks noChangeArrowheads="1"/>
              </p:cNvSpPr>
              <p:nvPr/>
            </p:nvSpPr>
            <p:spPr bwMode="auto">
              <a:xfrm>
                <a:off x="2005" y="2568"/>
                <a:ext cx="168" cy="148"/>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931" name="Rectangle 89"/>
              <p:cNvSpPr>
                <a:spLocks noChangeArrowheads="1"/>
              </p:cNvSpPr>
              <p:nvPr/>
            </p:nvSpPr>
            <p:spPr bwMode="auto">
              <a:xfrm>
                <a:off x="2173" y="2568"/>
                <a:ext cx="168" cy="148"/>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932" name="Rectangle 90"/>
              <p:cNvSpPr>
                <a:spLocks noChangeArrowheads="1"/>
              </p:cNvSpPr>
              <p:nvPr/>
            </p:nvSpPr>
            <p:spPr bwMode="auto">
              <a:xfrm>
                <a:off x="2341" y="2568"/>
                <a:ext cx="167" cy="148"/>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933" name="Rectangle 91"/>
              <p:cNvSpPr>
                <a:spLocks noChangeArrowheads="1"/>
              </p:cNvSpPr>
              <p:nvPr/>
            </p:nvSpPr>
            <p:spPr bwMode="auto">
              <a:xfrm>
                <a:off x="2508" y="2568"/>
                <a:ext cx="168" cy="148"/>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934" name="Rectangle 92"/>
              <p:cNvSpPr>
                <a:spLocks noChangeArrowheads="1"/>
              </p:cNvSpPr>
              <p:nvPr/>
            </p:nvSpPr>
            <p:spPr bwMode="auto">
              <a:xfrm>
                <a:off x="2676" y="2568"/>
                <a:ext cx="168" cy="148"/>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935" name="Rectangle 93"/>
              <p:cNvSpPr>
                <a:spLocks noChangeArrowheads="1"/>
              </p:cNvSpPr>
              <p:nvPr/>
            </p:nvSpPr>
            <p:spPr bwMode="auto">
              <a:xfrm>
                <a:off x="2844" y="2568"/>
                <a:ext cx="167" cy="148"/>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936" name="Rectangle 94"/>
              <p:cNvSpPr>
                <a:spLocks noChangeArrowheads="1"/>
              </p:cNvSpPr>
              <p:nvPr/>
            </p:nvSpPr>
            <p:spPr bwMode="auto">
              <a:xfrm>
                <a:off x="3011" y="2568"/>
                <a:ext cx="168" cy="148"/>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937" name="Rectangle 95"/>
              <p:cNvSpPr>
                <a:spLocks noChangeArrowheads="1"/>
              </p:cNvSpPr>
              <p:nvPr/>
            </p:nvSpPr>
            <p:spPr bwMode="auto">
              <a:xfrm>
                <a:off x="1502" y="2420"/>
                <a:ext cx="168" cy="148"/>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938" name="Rectangle 96"/>
              <p:cNvSpPr>
                <a:spLocks noChangeArrowheads="1"/>
              </p:cNvSpPr>
              <p:nvPr/>
            </p:nvSpPr>
            <p:spPr bwMode="auto">
              <a:xfrm>
                <a:off x="1670" y="2420"/>
                <a:ext cx="167" cy="148"/>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939" name="Rectangle 97"/>
              <p:cNvSpPr>
                <a:spLocks noChangeArrowheads="1"/>
              </p:cNvSpPr>
              <p:nvPr/>
            </p:nvSpPr>
            <p:spPr bwMode="auto">
              <a:xfrm>
                <a:off x="1837" y="2420"/>
                <a:ext cx="168" cy="148"/>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940" name="Rectangle 98"/>
              <p:cNvSpPr>
                <a:spLocks noChangeArrowheads="1"/>
              </p:cNvSpPr>
              <p:nvPr/>
            </p:nvSpPr>
            <p:spPr bwMode="auto">
              <a:xfrm>
                <a:off x="2005" y="2420"/>
                <a:ext cx="168" cy="148"/>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941" name="Rectangle 99"/>
              <p:cNvSpPr>
                <a:spLocks noChangeArrowheads="1"/>
              </p:cNvSpPr>
              <p:nvPr/>
            </p:nvSpPr>
            <p:spPr bwMode="auto">
              <a:xfrm>
                <a:off x="2173" y="2420"/>
                <a:ext cx="168" cy="148"/>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942" name="Rectangle 100"/>
              <p:cNvSpPr>
                <a:spLocks noChangeArrowheads="1"/>
              </p:cNvSpPr>
              <p:nvPr/>
            </p:nvSpPr>
            <p:spPr bwMode="auto">
              <a:xfrm>
                <a:off x="2341" y="2420"/>
                <a:ext cx="167" cy="148"/>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943" name="Rectangle 101"/>
              <p:cNvSpPr>
                <a:spLocks noChangeArrowheads="1"/>
              </p:cNvSpPr>
              <p:nvPr/>
            </p:nvSpPr>
            <p:spPr bwMode="auto">
              <a:xfrm>
                <a:off x="2508" y="2420"/>
                <a:ext cx="168" cy="148"/>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944" name="Rectangle 102"/>
              <p:cNvSpPr>
                <a:spLocks noChangeArrowheads="1"/>
              </p:cNvSpPr>
              <p:nvPr/>
            </p:nvSpPr>
            <p:spPr bwMode="auto">
              <a:xfrm>
                <a:off x="2676" y="2420"/>
                <a:ext cx="168" cy="148"/>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945" name="Rectangle 103"/>
              <p:cNvSpPr>
                <a:spLocks noChangeArrowheads="1"/>
              </p:cNvSpPr>
              <p:nvPr/>
            </p:nvSpPr>
            <p:spPr bwMode="auto">
              <a:xfrm>
                <a:off x="2844" y="2420"/>
                <a:ext cx="167" cy="148"/>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946" name="Rectangle 104"/>
              <p:cNvSpPr>
                <a:spLocks noChangeArrowheads="1"/>
              </p:cNvSpPr>
              <p:nvPr/>
            </p:nvSpPr>
            <p:spPr bwMode="auto">
              <a:xfrm>
                <a:off x="3011" y="2420"/>
                <a:ext cx="168" cy="148"/>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947" name="Rectangle 105"/>
              <p:cNvSpPr>
                <a:spLocks noChangeArrowheads="1"/>
              </p:cNvSpPr>
              <p:nvPr/>
            </p:nvSpPr>
            <p:spPr bwMode="auto">
              <a:xfrm>
                <a:off x="1502" y="2272"/>
                <a:ext cx="168" cy="148"/>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948" name="Rectangle 106"/>
              <p:cNvSpPr>
                <a:spLocks noChangeArrowheads="1"/>
              </p:cNvSpPr>
              <p:nvPr/>
            </p:nvSpPr>
            <p:spPr bwMode="auto">
              <a:xfrm>
                <a:off x="1670" y="2272"/>
                <a:ext cx="167" cy="148"/>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949" name="Rectangle 107"/>
              <p:cNvSpPr>
                <a:spLocks noChangeArrowheads="1"/>
              </p:cNvSpPr>
              <p:nvPr/>
            </p:nvSpPr>
            <p:spPr bwMode="auto">
              <a:xfrm>
                <a:off x="1837" y="2272"/>
                <a:ext cx="168" cy="148"/>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950" name="Rectangle 108"/>
              <p:cNvSpPr>
                <a:spLocks noChangeArrowheads="1"/>
              </p:cNvSpPr>
              <p:nvPr/>
            </p:nvSpPr>
            <p:spPr bwMode="auto">
              <a:xfrm>
                <a:off x="2005" y="2272"/>
                <a:ext cx="168" cy="148"/>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951" name="Rectangle 109"/>
              <p:cNvSpPr>
                <a:spLocks noChangeArrowheads="1"/>
              </p:cNvSpPr>
              <p:nvPr/>
            </p:nvSpPr>
            <p:spPr bwMode="auto">
              <a:xfrm>
                <a:off x="2173" y="2272"/>
                <a:ext cx="168" cy="148"/>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952" name="Rectangle 110"/>
              <p:cNvSpPr>
                <a:spLocks noChangeArrowheads="1"/>
              </p:cNvSpPr>
              <p:nvPr/>
            </p:nvSpPr>
            <p:spPr bwMode="auto">
              <a:xfrm>
                <a:off x="2341" y="2272"/>
                <a:ext cx="167" cy="148"/>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953" name="Rectangle 111"/>
              <p:cNvSpPr>
                <a:spLocks noChangeArrowheads="1"/>
              </p:cNvSpPr>
              <p:nvPr/>
            </p:nvSpPr>
            <p:spPr bwMode="auto">
              <a:xfrm>
                <a:off x="2508" y="2272"/>
                <a:ext cx="168" cy="148"/>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954" name="Rectangle 112"/>
              <p:cNvSpPr>
                <a:spLocks noChangeArrowheads="1"/>
              </p:cNvSpPr>
              <p:nvPr/>
            </p:nvSpPr>
            <p:spPr bwMode="auto">
              <a:xfrm>
                <a:off x="2676" y="2272"/>
                <a:ext cx="168" cy="148"/>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955" name="Rectangle 113"/>
              <p:cNvSpPr>
                <a:spLocks noChangeArrowheads="1"/>
              </p:cNvSpPr>
              <p:nvPr/>
            </p:nvSpPr>
            <p:spPr bwMode="auto">
              <a:xfrm>
                <a:off x="2844" y="2272"/>
                <a:ext cx="167" cy="148"/>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956" name="Rectangle 114"/>
              <p:cNvSpPr>
                <a:spLocks noChangeArrowheads="1"/>
              </p:cNvSpPr>
              <p:nvPr/>
            </p:nvSpPr>
            <p:spPr bwMode="auto">
              <a:xfrm>
                <a:off x="3011" y="2272"/>
                <a:ext cx="168" cy="148"/>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957" name="Rectangle 115"/>
              <p:cNvSpPr>
                <a:spLocks noChangeArrowheads="1"/>
              </p:cNvSpPr>
              <p:nvPr/>
            </p:nvSpPr>
            <p:spPr bwMode="auto">
              <a:xfrm>
                <a:off x="1502" y="2123"/>
                <a:ext cx="168" cy="149"/>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958" name="Rectangle 116"/>
              <p:cNvSpPr>
                <a:spLocks noChangeArrowheads="1"/>
              </p:cNvSpPr>
              <p:nvPr/>
            </p:nvSpPr>
            <p:spPr bwMode="auto">
              <a:xfrm>
                <a:off x="1670" y="2123"/>
                <a:ext cx="167" cy="149"/>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959" name="Rectangle 117"/>
              <p:cNvSpPr>
                <a:spLocks noChangeArrowheads="1"/>
              </p:cNvSpPr>
              <p:nvPr/>
            </p:nvSpPr>
            <p:spPr bwMode="auto">
              <a:xfrm>
                <a:off x="1837" y="2123"/>
                <a:ext cx="168" cy="149"/>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960" name="Rectangle 118"/>
              <p:cNvSpPr>
                <a:spLocks noChangeArrowheads="1"/>
              </p:cNvSpPr>
              <p:nvPr/>
            </p:nvSpPr>
            <p:spPr bwMode="auto">
              <a:xfrm>
                <a:off x="2005" y="2123"/>
                <a:ext cx="168" cy="149"/>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961" name="Rectangle 119"/>
              <p:cNvSpPr>
                <a:spLocks noChangeArrowheads="1"/>
              </p:cNvSpPr>
              <p:nvPr/>
            </p:nvSpPr>
            <p:spPr bwMode="auto">
              <a:xfrm>
                <a:off x="2173" y="2123"/>
                <a:ext cx="168" cy="149"/>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962" name="Rectangle 120"/>
              <p:cNvSpPr>
                <a:spLocks noChangeArrowheads="1"/>
              </p:cNvSpPr>
              <p:nvPr/>
            </p:nvSpPr>
            <p:spPr bwMode="auto">
              <a:xfrm>
                <a:off x="2341" y="2123"/>
                <a:ext cx="167" cy="149"/>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963" name="Rectangle 121"/>
              <p:cNvSpPr>
                <a:spLocks noChangeArrowheads="1"/>
              </p:cNvSpPr>
              <p:nvPr/>
            </p:nvSpPr>
            <p:spPr bwMode="auto">
              <a:xfrm>
                <a:off x="2508" y="2123"/>
                <a:ext cx="168" cy="149"/>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964" name="Rectangle 122"/>
              <p:cNvSpPr>
                <a:spLocks noChangeArrowheads="1"/>
              </p:cNvSpPr>
              <p:nvPr/>
            </p:nvSpPr>
            <p:spPr bwMode="auto">
              <a:xfrm>
                <a:off x="2676" y="2123"/>
                <a:ext cx="168" cy="149"/>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965" name="Rectangle 123"/>
              <p:cNvSpPr>
                <a:spLocks noChangeArrowheads="1"/>
              </p:cNvSpPr>
              <p:nvPr/>
            </p:nvSpPr>
            <p:spPr bwMode="auto">
              <a:xfrm>
                <a:off x="2844" y="2123"/>
                <a:ext cx="167" cy="149"/>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966" name="Rectangle 124"/>
              <p:cNvSpPr>
                <a:spLocks noChangeArrowheads="1"/>
              </p:cNvSpPr>
              <p:nvPr/>
            </p:nvSpPr>
            <p:spPr bwMode="auto">
              <a:xfrm>
                <a:off x="3011" y="2123"/>
                <a:ext cx="168" cy="149"/>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967" name="Rectangle 125"/>
              <p:cNvSpPr>
                <a:spLocks noChangeArrowheads="1"/>
              </p:cNvSpPr>
              <p:nvPr/>
            </p:nvSpPr>
            <p:spPr bwMode="auto">
              <a:xfrm>
                <a:off x="1502" y="1975"/>
                <a:ext cx="168" cy="148"/>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968" name="Rectangle 126"/>
              <p:cNvSpPr>
                <a:spLocks noChangeArrowheads="1"/>
              </p:cNvSpPr>
              <p:nvPr/>
            </p:nvSpPr>
            <p:spPr bwMode="auto">
              <a:xfrm>
                <a:off x="1670" y="1975"/>
                <a:ext cx="167" cy="148"/>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969" name="Rectangle 127"/>
              <p:cNvSpPr>
                <a:spLocks noChangeArrowheads="1"/>
              </p:cNvSpPr>
              <p:nvPr/>
            </p:nvSpPr>
            <p:spPr bwMode="auto">
              <a:xfrm>
                <a:off x="1837" y="1975"/>
                <a:ext cx="168" cy="148"/>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970" name="Rectangle 128"/>
              <p:cNvSpPr>
                <a:spLocks noChangeArrowheads="1"/>
              </p:cNvSpPr>
              <p:nvPr/>
            </p:nvSpPr>
            <p:spPr bwMode="auto">
              <a:xfrm>
                <a:off x="2005" y="1975"/>
                <a:ext cx="168" cy="148"/>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971" name="Rectangle 129"/>
              <p:cNvSpPr>
                <a:spLocks noChangeArrowheads="1"/>
              </p:cNvSpPr>
              <p:nvPr/>
            </p:nvSpPr>
            <p:spPr bwMode="auto">
              <a:xfrm>
                <a:off x="2173" y="1975"/>
                <a:ext cx="168" cy="148"/>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972" name="Rectangle 130"/>
              <p:cNvSpPr>
                <a:spLocks noChangeArrowheads="1"/>
              </p:cNvSpPr>
              <p:nvPr/>
            </p:nvSpPr>
            <p:spPr bwMode="auto">
              <a:xfrm>
                <a:off x="2341" y="1975"/>
                <a:ext cx="167" cy="148"/>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973" name="Rectangle 131"/>
              <p:cNvSpPr>
                <a:spLocks noChangeArrowheads="1"/>
              </p:cNvSpPr>
              <p:nvPr/>
            </p:nvSpPr>
            <p:spPr bwMode="auto">
              <a:xfrm>
                <a:off x="2508" y="1975"/>
                <a:ext cx="168" cy="148"/>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974" name="Rectangle 132"/>
              <p:cNvSpPr>
                <a:spLocks noChangeArrowheads="1"/>
              </p:cNvSpPr>
              <p:nvPr/>
            </p:nvSpPr>
            <p:spPr bwMode="auto">
              <a:xfrm>
                <a:off x="2676" y="1975"/>
                <a:ext cx="168" cy="148"/>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975" name="Rectangle 133"/>
              <p:cNvSpPr>
                <a:spLocks noChangeArrowheads="1"/>
              </p:cNvSpPr>
              <p:nvPr/>
            </p:nvSpPr>
            <p:spPr bwMode="auto">
              <a:xfrm>
                <a:off x="2844" y="1975"/>
                <a:ext cx="167" cy="148"/>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976" name="Rectangle 134"/>
              <p:cNvSpPr>
                <a:spLocks noChangeArrowheads="1"/>
              </p:cNvSpPr>
              <p:nvPr/>
            </p:nvSpPr>
            <p:spPr bwMode="auto">
              <a:xfrm>
                <a:off x="3011" y="1975"/>
                <a:ext cx="168" cy="148"/>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977" name="Line 135"/>
              <p:cNvSpPr>
                <a:spLocks noChangeShapeType="1"/>
              </p:cNvSpPr>
              <p:nvPr/>
            </p:nvSpPr>
            <p:spPr bwMode="auto">
              <a:xfrm>
                <a:off x="1502" y="3457"/>
                <a:ext cx="1677"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978" name="Line 136"/>
              <p:cNvSpPr>
                <a:spLocks noChangeShapeType="1"/>
              </p:cNvSpPr>
              <p:nvPr/>
            </p:nvSpPr>
            <p:spPr bwMode="auto">
              <a:xfrm flipV="1">
                <a:off x="1502" y="1975"/>
                <a:ext cx="0" cy="1482"/>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979" name="Text Box 137"/>
              <p:cNvSpPr txBox="1">
                <a:spLocks noChangeArrowheads="1"/>
              </p:cNvSpPr>
              <p:nvPr/>
            </p:nvSpPr>
            <p:spPr bwMode="auto">
              <a:xfrm>
                <a:off x="1266" y="1946"/>
                <a:ext cx="275"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1600">
                    <a:solidFill>
                      <a:srgbClr val="000000"/>
                    </a:solidFill>
                  </a:rPr>
                  <a:t>100</a:t>
                </a:r>
              </a:p>
            </p:txBody>
          </p:sp>
          <p:sp>
            <p:nvSpPr>
              <p:cNvPr id="33980" name="Text Box 138"/>
              <p:cNvSpPr txBox="1">
                <a:spLocks noChangeArrowheads="1"/>
              </p:cNvSpPr>
              <p:nvPr/>
            </p:nvSpPr>
            <p:spPr bwMode="auto">
              <a:xfrm>
                <a:off x="1563" y="3516"/>
                <a:ext cx="218"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1600">
                    <a:solidFill>
                      <a:srgbClr val="000000"/>
                    </a:solidFill>
                  </a:rPr>
                  <a:t>10</a:t>
                </a:r>
              </a:p>
            </p:txBody>
          </p:sp>
          <p:sp>
            <p:nvSpPr>
              <p:cNvPr id="33981" name="Text Box 139"/>
              <p:cNvSpPr txBox="1">
                <a:spLocks noChangeArrowheads="1"/>
              </p:cNvSpPr>
              <p:nvPr/>
            </p:nvSpPr>
            <p:spPr bwMode="auto">
              <a:xfrm>
                <a:off x="1731" y="3516"/>
                <a:ext cx="218"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1600">
                    <a:solidFill>
                      <a:srgbClr val="000000"/>
                    </a:solidFill>
                  </a:rPr>
                  <a:t>20</a:t>
                </a:r>
              </a:p>
            </p:txBody>
          </p:sp>
          <p:sp>
            <p:nvSpPr>
              <p:cNvPr id="33982" name="Text Box 140"/>
              <p:cNvSpPr txBox="1">
                <a:spLocks noChangeArrowheads="1"/>
              </p:cNvSpPr>
              <p:nvPr/>
            </p:nvSpPr>
            <p:spPr bwMode="auto">
              <a:xfrm>
                <a:off x="1899" y="3516"/>
                <a:ext cx="218"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1600">
                    <a:solidFill>
                      <a:srgbClr val="000000"/>
                    </a:solidFill>
                  </a:rPr>
                  <a:t>30</a:t>
                </a:r>
              </a:p>
            </p:txBody>
          </p:sp>
          <p:sp>
            <p:nvSpPr>
              <p:cNvPr id="33983" name="Text Box 141"/>
              <p:cNvSpPr txBox="1">
                <a:spLocks noChangeArrowheads="1"/>
              </p:cNvSpPr>
              <p:nvPr/>
            </p:nvSpPr>
            <p:spPr bwMode="auto">
              <a:xfrm>
                <a:off x="2066" y="3516"/>
                <a:ext cx="218"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1600">
                    <a:solidFill>
                      <a:srgbClr val="000000"/>
                    </a:solidFill>
                  </a:rPr>
                  <a:t>40</a:t>
                </a:r>
              </a:p>
            </p:txBody>
          </p:sp>
          <p:sp>
            <p:nvSpPr>
              <p:cNvPr id="33984" name="Text Box 142"/>
              <p:cNvSpPr txBox="1">
                <a:spLocks noChangeArrowheads="1"/>
              </p:cNvSpPr>
              <p:nvPr/>
            </p:nvSpPr>
            <p:spPr bwMode="auto">
              <a:xfrm>
                <a:off x="2235" y="3516"/>
                <a:ext cx="218"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1600">
                    <a:solidFill>
                      <a:srgbClr val="000000"/>
                    </a:solidFill>
                  </a:rPr>
                  <a:t>50</a:t>
                </a:r>
              </a:p>
            </p:txBody>
          </p:sp>
          <p:sp>
            <p:nvSpPr>
              <p:cNvPr id="33985" name="Text Box 143"/>
              <p:cNvSpPr txBox="1">
                <a:spLocks noChangeArrowheads="1"/>
              </p:cNvSpPr>
              <p:nvPr/>
            </p:nvSpPr>
            <p:spPr bwMode="auto">
              <a:xfrm>
                <a:off x="2403" y="3516"/>
                <a:ext cx="218"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1600">
                    <a:solidFill>
                      <a:srgbClr val="000000"/>
                    </a:solidFill>
                  </a:rPr>
                  <a:t>60</a:t>
                </a:r>
              </a:p>
            </p:txBody>
          </p:sp>
          <p:sp>
            <p:nvSpPr>
              <p:cNvPr id="33986" name="Text Box 144"/>
              <p:cNvSpPr txBox="1">
                <a:spLocks noChangeArrowheads="1"/>
              </p:cNvSpPr>
              <p:nvPr/>
            </p:nvSpPr>
            <p:spPr bwMode="auto">
              <a:xfrm>
                <a:off x="2570" y="3516"/>
                <a:ext cx="218"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1600">
                    <a:solidFill>
                      <a:srgbClr val="000000"/>
                    </a:solidFill>
                  </a:rPr>
                  <a:t>70</a:t>
                </a:r>
              </a:p>
            </p:txBody>
          </p:sp>
          <p:sp>
            <p:nvSpPr>
              <p:cNvPr id="33987" name="Text Box 145"/>
              <p:cNvSpPr txBox="1">
                <a:spLocks noChangeArrowheads="1"/>
              </p:cNvSpPr>
              <p:nvPr/>
            </p:nvSpPr>
            <p:spPr bwMode="auto">
              <a:xfrm>
                <a:off x="2738" y="3516"/>
                <a:ext cx="218"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1600">
                    <a:solidFill>
                      <a:srgbClr val="000000"/>
                    </a:solidFill>
                  </a:rPr>
                  <a:t>80</a:t>
                </a:r>
              </a:p>
            </p:txBody>
          </p:sp>
          <p:sp>
            <p:nvSpPr>
              <p:cNvPr id="33988" name="Text Box 146"/>
              <p:cNvSpPr txBox="1">
                <a:spLocks noChangeArrowheads="1"/>
              </p:cNvSpPr>
              <p:nvPr/>
            </p:nvSpPr>
            <p:spPr bwMode="auto">
              <a:xfrm>
                <a:off x="2905" y="3517"/>
                <a:ext cx="218"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1600">
                    <a:solidFill>
                      <a:srgbClr val="000000"/>
                    </a:solidFill>
                  </a:rPr>
                  <a:t>90</a:t>
                </a:r>
              </a:p>
            </p:txBody>
          </p:sp>
          <p:sp>
            <p:nvSpPr>
              <p:cNvPr id="33989" name="Text Box 147"/>
              <p:cNvSpPr txBox="1">
                <a:spLocks noChangeArrowheads="1"/>
              </p:cNvSpPr>
              <p:nvPr/>
            </p:nvSpPr>
            <p:spPr bwMode="auto">
              <a:xfrm>
                <a:off x="3045" y="3516"/>
                <a:ext cx="275"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1600">
                    <a:solidFill>
                      <a:srgbClr val="000000"/>
                    </a:solidFill>
                  </a:rPr>
                  <a:t>100</a:t>
                </a:r>
              </a:p>
            </p:txBody>
          </p:sp>
          <p:sp>
            <p:nvSpPr>
              <p:cNvPr id="33990" name="Text Box 148"/>
              <p:cNvSpPr txBox="1">
                <a:spLocks noChangeArrowheads="1"/>
              </p:cNvSpPr>
              <p:nvPr/>
            </p:nvSpPr>
            <p:spPr bwMode="auto">
              <a:xfrm>
                <a:off x="1295" y="3280"/>
                <a:ext cx="218"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1600">
                    <a:solidFill>
                      <a:srgbClr val="000000"/>
                    </a:solidFill>
                  </a:rPr>
                  <a:t>10</a:t>
                </a:r>
              </a:p>
            </p:txBody>
          </p:sp>
          <p:sp>
            <p:nvSpPr>
              <p:cNvPr id="33991" name="Text Box 149"/>
              <p:cNvSpPr txBox="1">
                <a:spLocks noChangeArrowheads="1"/>
              </p:cNvSpPr>
              <p:nvPr/>
            </p:nvSpPr>
            <p:spPr bwMode="auto">
              <a:xfrm>
                <a:off x="1295" y="3132"/>
                <a:ext cx="218"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1600">
                    <a:solidFill>
                      <a:srgbClr val="000000"/>
                    </a:solidFill>
                  </a:rPr>
                  <a:t>20</a:t>
                </a:r>
              </a:p>
            </p:txBody>
          </p:sp>
          <p:sp>
            <p:nvSpPr>
              <p:cNvPr id="33992" name="Text Box 150"/>
              <p:cNvSpPr txBox="1">
                <a:spLocks noChangeArrowheads="1"/>
              </p:cNvSpPr>
              <p:nvPr/>
            </p:nvSpPr>
            <p:spPr bwMode="auto">
              <a:xfrm>
                <a:off x="1295" y="2983"/>
                <a:ext cx="218"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1600">
                    <a:solidFill>
                      <a:srgbClr val="000000"/>
                    </a:solidFill>
                  </a:rPr>
                  <a:t>30</a:t>
                </a:r>
              </a:p>
            </p:txBody>
          </p:sp>
          <p:sp>
            <p:nvSpPr>
              <p:cNvPr id="33993" name="Text Box 151"/>
              <p:cNvSpPr txBox="1">
                <a:spLocks noChangeArrowheads="1"/>
              </p:cNvSpPr>
              <p:nvPr/>
            </p:nvSpPr>
            <p:spPr bwMode="auto">
              <a:xfrm>
                <a:off x="1295" y="2835"/>
                <a:ext cx="218"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1600">
                    <a:solidFill>
                      <a:srgbClr val="000000"/>
                    </a:solidFill>
                  </a:rPr>
                  <a:t>40</a:t>
                </a:r>
              </a:p>
            </p:txBody>
          </p:sp>
          <p:sp>
            <p:nvSpPr>
              <p:cNvPr id="33994" name="Text Box 152"/>
              <p:cNvSpPr txBox="1">
                <a:spLocks noChangeArrowheads="1"/>
              </p:cNvSpPr>
              <p:nvPr/>
            </p:nvSpPr>
            <p:spPr bwMode="auto">
              <a:xfrm>
                <a:off x="1295" y="2687"/>
                <a:ext cx="218"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1600">
                    <a:solidFill>
                      <a:srgbClr val="000000"/>
                    </a:solidFill>
                  </a:rPr>
                  <a:t>50</a:t>
                </a:r>
              </a:p>
            </p:txBody>
          </p:sp>
          <p:sp>
            <p:nvSpPr>
              <p:cNvPr id="33995" name="Text Box 153"/>
              <p:cNvSpPr txBox="1">
                <a:spLocks noChangeArrowheads="1"/>
              </p:cNvSpPr>
              <p:nvPr/>
            </p:nvSpPr>
            <p:spPr bwMode="auto">
              <a:xfrm>
                <a:off x="1295" y="2538"/>
                <a:ext cx="218"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1600">
                    <a:solidFill>
                      <a:srgbClr val="000000"/>
                    </a:solidFill>
                  </a:rPr>
                  <a:t>60</a:t>
                </a:r>
              </a:p>
            </p:txBody>
          </p:sp>
          <p:sp>
            <p:nvSpPr>
              <p:cNvPr id="33996" name="Text Box 154"/>
              <p:cNvSpPr txBox="1">
                <a:spLocks noChangeArrowheads="1"/>
              </p:cNvSpPr>
              <p:nvPr/>
            </p:nvSpPr>
            <p:spPr bwMode="auto">
              <a:xfrm>
                <a:off x="1295" y="2391"/>
                <a:ext cx="218"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1600">
                    <a:solidFill>
                      <a:srgbClr val="000000"/>
                    </a:solidFill>
                  </a:rPr>
                  <a:t>70</a:t>
                </a:r>
              </a:p>
            </p:txBody>
          </p:sp>
          <p:sp>
            <p:nvSpPr>
              <p:cNvPr id="33997" name="Text Box 155"/>
              <p:cNvSpPr txBox="1">
                <a:spLocks noChangeArrowheads="1"/>
              </p:cNvSpPr>
              <p:nvPr/>
            </p:nvSpPr>
            <p:spPr bwMode="auto">
              <a:xfrm>
                <a:off x="1295" y="2243"/>
                <a:ext cx="218"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1600">
                    <a:solidFill>
                      <a:srgbClr val="000000"/>
                    </a:solidFill>
                  </a:rPr>
                  <a:t>80</a:t>
                </a:r>
              </a:p>
            </p:txBody>
          </p:sp>
          <p:sp>
            <p:nvSpPr>
              <p:cNvPr id="33998" name="Text Box 156"/>
              <p:cNvSpPr txBox="1">
                <a:spLocks noChangeArrowheads="1"/>
              </p:cNvSpPr>
              <p:nvPr/>
            </p:nvSpPr>
            <p:spPr bwMode="auto">
              <a:xfrm>
                <a:off x="1295" y="2094"/>
                <a:ext cx="218"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1600">
                    <a:solidFill>
                      <a:srgbClr val="000000"/>
                    </a:solidFill>
                  </a:rPr>
                  <a:t>90</a:t>
                </a:r>
              </a:p>
            </p:txBody>
          </p:sp>
          <p:sp>
            <p:nvSpPr>
              <p:cNvPr id="115869" name="Rectangle 157"/>
              <p:cNvSpPr>
                <a:spLocks noChangeArrowheads="1"/>
              </p:cNvSpPr>
              <p:nvPr/>
            </p:nvSpPr>
            <p:spPr bwMode="auto">
              <a:xfrm>
                <a:off x="1961" y="3684"/>
                <a:ext cx="1100" cy="167"/>
              </a:xfrm>
              <a:prstGeom prst="rect">
                <a:avLst/>
              </a:prstGeom>
              <a:noFill/>
              <a:ln w="9525">
                <a:noFill/>
                <a:miter lim="800000"/>
                <a:headEnd/>
                <a:tailEnd/>
              </a:ln>
              <a:effectLst/>
            </p:spPr>
            <p:txBody>
              <a:bodyPr>
                <a:spAutoFit/>
              </a:bodyPr>
              <a:lstStyle/>
              <a:p>
                <a:pPr fontAlgn="auto">
                  <a:lnSpc>
                    <a:spcPct val="90000"/>
                  </a:lnSpc>
                  <a:spcBef>
                    <a:spcPct val="50000"/>
                  </a:spcBef>
                  <a:spcAft>
                    <a:spcPts val="0"/>
                  </a:spcAft>
                  <a:defRPr/>
                </a:pPr>
                <a:r>
                  <a:rPr lang="en-US" sz="1600" b="1">
                    <a:solidFill>
                      <a:prstClr val="black"/>
                    </a:solidFill>
                    <a:effectLst>
                      <a:outerShdw blurRad="38100" dist="38100" dir="2700000" algn="tl">
                        <a:srgbClr val="C0C0C0"/>
                      </a:outerShdw>
                    </a:effectLst>
                    <a:cs typeface="Arial" charset="0"/>
                  </a:rPr>
                  <a:t>Right Bar</a:t>
                </a:r>
              </a:p>
            </p:txBody>
          </p:sp>
        </p:grpSp>
        <p:sp>
          <p:nvSpPr>
            <p:cNvPr id="33801" name="Oval 158"/>
            <p:cNvSpPr>
              <a:spLocks noChangeArrowheads="1"/>
            </p:cNvSpPr>
            <p:nvPr/>
          </p:nvSpPr>
          <p:spPr bwMode="auto">
            <a:xfrm>
              <a:off x="5324" y="1537"/>
              <a:ext cx="96" cy="96"/>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802" name="Oval 159"/>
            <p:cNvSpPr>
              <a:spLocks noChangeArrowheads="1"/>
            </p:cNvSpPr>
            <p:nvPr/>
          </p:nvSpPr>
          <p:spPr bwMode="auto">
            <a:xfrm>
              <a:off x="4617" y="1121"/>
              <a:ext cx="96" cy="96"/>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803" name="Oval 160"/>
            <p:cNvSpPr>
              <a:spLocks noChangeArrowheads="1"/>
            </p:cNvSpPr>
            <p:nvPr/>
          </p:nvSpPr>
          <p:spPr bwMode="auto">
            <a:xfrm>
              <a:off x="5038" y="1216"/>
              <a:ext cx="96" cy="96"/>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804" name="Oval 161"/>
            <p:cNvSpPr>
              <a:spLocks noChangeArrowheads="1"/>
            </p:cNvSpPr>
            <p:nvPr/>
          </p:nvSpPr>
          <p:spPr bwMode="auto">
            <a:xfrm>
              <a:off x="4236" y="259"/>
              <a:ext cx="96" cy="96"/>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805" name="Oval 162"/>
            <p:cNvSpPr>
              <a:spLocks noChangeArrowheads="1"/>
            </p:cNvSpPr>
            <p:nvPr/>
          </p:nvSpPr>
          <p:spPr bwMode="auto">
            <a:xfrm>
              <a:off x="5078" y="936"/>
              <a:ext cx="96" cy="96"/>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806" name="Oval 163"/>
            <p:cNvSpPr>
              <a:spLocks noChangeArrowheads="1"/>
            </p:cNvSpPr>
            <p:nvPr/>
          </p:nvSpPr>
          <p:spPr bwMode="auto">
            <a:xfrm>
              <a:off x="4869" y="674"/>
              <a:ext cx="96" cy="96"/>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807" name="Oval 164"/>
            <p:cNvSpPr>
              <a:spLocks noChangeArrowheads="1"/>
            </p:cNvSpPr>
            <p:nvPr/>
          </p:nvSpPr>
          <p:spPr bwMode="auto">
            <a:xfrm>
              <a:off x="5367" y="1696"/>
              <a:ext cx="96" cy="96"/>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808" name="Oval 165"/>
            <p:cNvSpPr>
              <a:spLocks noChangeArrowheads="1"/>
            </p:cNvSpPr>
            <p:nvPr/>
          </p:nvSpPr>
          <p:spPr bwMode="auto">
            <a:xfrm>
              <a:off x="4739" y="567"/>
              <a:ext cx="96" cy="96"/>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809" name="Oval 166"/>
            <p:cNvSpPr>
              <a:spLocks noChangeArrowheads="1"/>
            </p:cNvSpPr>
            <p:nvPr/>
          </p:nvSpPr>
          <p:spPr bwMode="auto">
            <a:xfrm>
              <a:off x="5005" y="805"/>
              <a:ext cx="96" cy="96"/>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810" name="Oval 167"/>
            <p:cNvSpPr>
              <a:spLocks noChangeArrowheads="1"/>
            </p:cNvSpPr>
            <p:nvPr/>
          </p:nvSpPr>
          <p:spPr bwMode="auto">
            <a:xfrm>
              <a:off x="5295" y="1366"/>
              <a:ext cx="96" cy="96"/>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811" name="Oval 168"/>
            <p:cNvSpPr>
              <a:spLocks noChangeArrowheads="1"/>
            </p:cNvSpPr>
            <p:nvPr/>
          </p:nvSpPr>
          <p:spPr bwMode="auto">
            <a:xfrm>
              <a:off x="5173" y="1100"/>
              <a:ext cx="96" cy="96"/>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812" name="Oval 169"/>
            <p:cNvSpPr>
              <a:spLocks noChangeArrowheads="1"/>
            </p:cNvSpPr>
            <p:nvPr/>
          </p:nvSpPr>
          <p:spPr bwMode="auto">
            <a:xfrm>
              <a:off x="3979" y="162"/>
              <a:ext cx="96" cy="96"/>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813" name="Oval 170"/>
            <p:cNvSpPr>
              <a:spLocks noChangeArrowheads="1"/>
            </p:cNvSpPr>
            <p:nvPr/>
          </p:nvSpPr>
          <p:spPr bwMode="auto">
            <a:xfrm>
              <a:off x="3685" y="124"/>
              <a:ext cx="96" cy="96"/>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814" name="Oval 171"/>
            <p:cNvSpPr>
              <a:spLocks noChangeArrowheads="1"/>
            </p:cNvSpPr>
            <p:nvPr/>
          </p:nvSpPr>
          <p:spPr bwMode="auto">
            <a:xfrm>
              <a:off x="4438" y="339"/>
              <a:ext cx="96" cy="96"/>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815" name="Oval 172"/>
            <p:cNvSpPr>
              <a:spLocks noChangeArrowheads="1"/>
            </p:cNvSpPr>
            <p:nvPr/>
          </p:nvSpPr>
          <p:spPr bwMode="auto">
            <a:xfrm>
              <a:off x="5236" y="1223"/>
              <a:ext cx="96" cy="96"/>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816" name="Oval 173"/>
            <p:cNvSpPr>
              <a:spLocks noChangeArrowheads="1"/>
            </p:cNvSpPr>
            <p:nvPr/>
          </p:nvSpPr>
          <p:spPr bwMode="auto">
            <a:xfrm>
              <a:off x="4103" y="544"/>
              <a:ext cx="96" cy="96"/>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817" name="Oval 174"/>
            <p:cNvSpPr>
              <a:spLocks noChangeArrowheads="1"/>
            </p:cNvSpPr>
            <p:nvPr/>
          </p:nvSpPr>
          <p:spPr bwMode="auto">
            <a:xfrm>
              <a:off x="4614" y="467"/>
              <a:ext cx="96" cy="96"/>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818" name="Oval 175"/>
            <p:cNvSpPr>
              <a:spLocks noChangeArrowheads="1"/>
            </p:cNvSpPr>
            <p:nvPr/>
          </p:nvSpPr>
          <p:spPr bwMode="auto">
            <a:xfrm>
              <a:off x="3833" y="796"/>
              <a:ext cx="96" cy="96"/>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819" name="Rectangle 176" descr="Wide downward diagonal"/>
            <p:cNvSpPr>
              <a:spLocks noChangeArrowheads="1"/>
            </p:cNvSpPr>
            <p:nvPr/>
          </p:nvSpPr>
          <p:spPr bwMode="auto">
            <a:xfrm>
              <a:off x="4593" y="289"/>
              <a:ext cx="96" cy="96"/>
            </a:xfrm>
            <a:prstGeom prst="rect">
              <a:avLst/>
            </a:prstGeom>
            <a:pattFill prst="wdDnDiag">
              <a:fgClr>
                <a:srgbClr val="FF0000"/>
              </a:fgClr>
              <a:bgClr>
                <a:srgbClr val="FFFFFF"/>
              </a:bgClr>
            </a:patt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820" name="Rectangle 177" descr="Wide downward diagonal"/>
            <p:cNvSpPr>
              <a:spLocks noChangeArrowheads="1"/>
            </p:cNvSpPr>
            <p:nvPr/>
          </p:nvSpPr>
          <p:spPr bwMode="auto">
            <a:xfrm>
              <a:off x="4966" y="582"/>
              <a:ext cx="96" cy="96"/>
            </a:xfrm>
            <a:prstGeom prst="rect">
              <a:avLst/>
            </a:prstGeom>
            <a:pattFill prst="wdDnDiag">
              <a:fgClr>
                <a:srgbClr val="FF0000"/>
              </a:fgClr>
              <a:bgClr>
                <a:srgbClr val="FFFFFF"/>
              </a:bgClr>
            </a:patt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821" name="Rectangle 178" descr="Wide downward diagonal"/>
            <p:cNvSpPr>
              <a:spLocks noChangeArrowheads="1"/>
            </p:cNvSpPr>
            <p:nvPr/>
          </p:nvSpPr>
          <p:spPr bwMode="auto">
            <a:xfrm>
              <a:off x="5213" y="893"/>
              <a:ext cx="96" cy="96"/>
            </a:xfrm>
            <a:prstGeom prst="rect">
              <a:avLst/>
            </a:prstGeom>
            <a:pattFill prst="wdDnDiag">
              <a:fgClr>
                <a:srgbClr val="FF0000"/>
              </a:fgClr>
              <a:bgClr>
                <a:srgbClr val="FFFFFF"/>
              </a:bgClr>
            </a:patt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822" name="Rectangle 179" descr="Wide downward diagonal"/>
            <p:cNvSpPr>
              <a:spLocks noChangeArrowheads="1"/>
            </p:cNvSpPr>
            <p:nvPr/>
          </p:nvSpPr>
          <p:spPr bwMode="auto">
            <a:xfrm>
              <a:off x="5078" y="721"/>
              <a:ext cx="96" cy="96"/>
            </a:xfrm>
            <a:prstGeom prst="rect">
              <a:avLst/>
            </a:prstGeom>
            <a:pattFill prst="wdDnDiag">
              <a:fgClr>
                <a:srgbClr val="FF0000"/>
              </a:fgClr>
              <a:bgClr>
                <a:srgbClr val="FFFFFF"/>
              </a:bgClr>
            </a:patt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823" name="Rectangle 180" descr="Wide downward diagonal"/>
            <p:cNvSpPr>
              <a:spLocks noChangeArrowheads="1"/>
            </p:cNvSpPr>
            <p:nvPr/>
          </p:nvSpPr>
          <p:spPr bwMode="auto">
            <a:xfrm>
              <a:off x="4862" y="473"/>
              <a:ext cx="96" cy="96"/>
            </a:xfrm>
            <a:prstGeom prst="rect">
              <a:avLst/>
            </a:prstGeom>
            <a:pattFill prst="wdDnDiag">
              <a:fgClr>
                <a:srgbClr val="FF0000"/>
              </a:fgClr>
              <a:bgClr>
                <a:srgbClr val="FFFFFF"/>
              </a:bgClr>
            </a:patt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824" name="Rectangle 181" descr="Wide downward diagonal"/>
            <p:cNvSpPr>
              <a:spLocks noChangeArrowheads="1"/>
            </p:cNvSpPr>
            <p:nvPr/>
          </p:nvSpPr>
          <p:spPr bwMode="auto">
            <a:xfrm>
              <a:off x="4298" y="130"/>
              <a:ext cx="96" cy="96"/>
            </a:xfrm>
            <a:prstGeom prst="rect">
              <a:avLst/>
            </a:prstGeom>
            <a:pattFill prst="wdDnDiag">
              <a:fgClr>
                <a:srgbClr val="FF0000"/>
              </a:fgClr>
              <a:bgClr>
                <a:srgbClr val="FFFFFF"/>
              </a:bgClr>
            </a:patt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825" name="Rectangle 182" descr="Wide downward diagonal"/>
            <p:cNvSpPr>
              <a:spLocks noChangeArrowheads="1"/>
            </p:cNvSpPr>
            <p:nvPr/>
          </p:nvSpPr>
          <p:spPr bwMode="auto">
            <a:xfrm>
              <a:off x="4448" y="203"/>
              <a:ext cx="96" cy="96"/>
            </a:xfrm>
            <a:prstGeom prst="rect">
              <a:avLst/>
            </a:prstGeom>
            <a:pattFill prst="wdDnDiag">
              <a:fgClr>
                <a:srgbClr val="FF0000"/>
              </a:fgClr>
              <a:bgClr>
                <a:srgbClr val="FFFFFF"/>
              </a:bgClr>
            </a:patt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826" name="Rectangle 183" descr="Wide downward diagonal"/>
            <p:cNvSpPr>
              <a:spLocks noChangeArrowheads="1"/>
            </p:cNvSpPr>
            <p:nvPr/>
          </p:nvSpPr>
          <p:spPr bwMode="auto">
            <a:xfrm>
              <a:off x="5247" y="625"/>
              <a:ext cx="96" cy="96"/>
            </a:xfrm>
            <a:prstGeom prst="rect">
              <a:avLst/>
            </a:prstGeom>
            <a:pattFill prst="wdDnDiag">
              <a:fgClr>
                <a:srgbClr val="FF0000"/>
              </a:fgClr>
              <a:bgClr>
                <a:srgbClr val="FFFFFF"/>
              </a:bgClr>
            </a:patt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827" name="Rectangle 184" descr="Wide downward diagonal"/>
            <p:cNvSpPr>
              <a:spLocks noChangeArrowheads="1"/>
            </p:cNvSpPr>
            <p:nvPr/>
          </p:nvSpPr>
          <p:spPr bwMode="auto">
            <a:xfrm>
              <a:off x="5316" y="1070"/>
              <a:ext cx="96" cy="96"/>
            </a:xfrm>
            <a:prstGeom prst="rect">
              <a:avLst/>
            </a:prstGeom>
            <a:pattFill prst="wdDnDiag">
              <a:fgClr>
                <a:srgbClr val="FF0000"/>
              </a:fgClr>
              <a:bgClr>
                <a:srgbClr val="FFFFFF"/>
              </a:bgClr>
            </a:patt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828" name="Rectangle 185" descr="Wide downward diagonal"/>
            <p:cNvSpPr>
              <a:spLocks noChangeArrowheads="1"/>
            </p:cNvSpPr>
            <p:nvPr/>
          </p:nvSpPr>
          <p:spPr bwMode="auto">
            <a:xfrm>
              <a:off x="5408" y="1336"/>
              <a:ext cx="96" cy="96"/>
            </a:xfrm>
            <a:prstGeom prst="rect">
              <a:avLst/>
            </a:prstGeom>
            <a:pattFill prst="wdDnDiag">
              <a:fgClr>
                <a:srgbClr val="FF0000"/>
              </a:fgClr>
              <a:bgClr>
                <a:srgbClr val="FFFFFF"/>
              </a:bgClr>
            </a:patt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829" name="Rectangle 186" descr="Wide downward diagonal"/>
            <p:cNvSpPr>
              <a:spLocks noChangeArrowheads="1"/>
            </p:cNvSpPr>
            <p:nvPr/>
          </p:nvSpPr>
          <p:spPr bwMode="auto">
            <a:xfrm>
              <a:off x="5042" y="404"/>
              <a:ext cx="96" cy="96"/>
            </a:xfrm>
            <a:prstGeom prst="rect">
              <a:avLst/>
            </a:prstGeom>
            <a:pattFill prst="wdDnDiag">
              <a:fgClr>
                <a:srgbClr val="FF0000"/>
              </a:fgClr>
              <a:bgClr>
                <a:srgbClr val="FFFFFF"/>
              </a:bgClr>
            </a:patt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830" name="Rectangle 187" descr="Wide downward diagonal"/>
            <p:cNvSpPr>
              <a:spLocks noChangeArrowheads="1"/>
            </p:cNvSpPr>
            <p:nvPr/>
          </p:nvSpPr>
          <p:spPr bwMode="auto">
            <a:xfrm>
              <a:off x="4139" y="90"/>
              <a:ext cx="96" cy="96"/>
            </a:xfrm>
            <a:prstGeom prst="rect">
              <a:avLst/>
            </a:prstGeom>
            <a:pattFill prst="wdDnDiag">
              <a:fgClr>
                <a:srgbClr val="FF0000"/>
              </a:fgClr>
              <a:bgClr>
                <a:srgbClr val="FFFFFF"/>
              </a:bgClr>
            </a:patt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831" name="Rectangle 188" descr="Wide downward diagonal"/>
            <p:cNvSpPr>
              <a:spLocks noChangeArrowheads="1"/>
            </p:cNvSpPr>
            <p:nvPr/>
          </p:nvSpPr>
          <p:spPr bwMode="auto">
            <a:xfrm>
              <a:off x="4751" y="378"/>
              <a:ext cx="96" cy="96"/>
            </a:xfrm>
            <a:prstGeom prst="rect">
              <a:avLst/>
            </a:prstGeom>
            <a:pattFill prst="wdDnDiag">
              <a:fgClr>
                <a:srgbClr val="FF0000"/>
              </a:fgClr>
              <a:bgClr>
                <a:srgbClr val="FFFFFF"/>
              </a:bgClr>
            </a:patt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832" name="Rectangle 189" descr="Wide downward diagonal"/>
            <p:cNvSpPr>
              <a:spLocks noChangeArrowheads="1"/>
            </p:cNvSpPr>
            <p:nvPr/>
          </p:nvSpPr>
          <p:spPr bwMode="auto">
            <a:xfrm>
              <a:off x="4873" y="272"/>
              <a:ext cx="96" cy="96"/>
            </a:xfrm>
            <a:prstGeom prst="rect">
              <a:avLst/>
            </a:prstGeom>
            <a:pattFill prst="wdDnDiag">
              <a:fgClr>
                <a:srgbClr val="FF0000"/>
              </a:fgClr>
              <a:bgClr>
                <a:srgbClr val="FFFFFF"/>
              </a:bgClr>
            </a:patt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833" name="Rectangle 190" descr="Wide downward diagonal"/>
            <p:cNvSpPr>
              <a:spLocks noChangeArrowheads="1"/>
            </p:cNvSpPr>
            <p:nvPr/>
          </p:nvSpPr>
          <p:spPr bwMode="auto">
            <a:xfrm>
              <a:off x="4679" y="163"/>
              <a:ext cx="96" cy="96"/>
            </a:xfrm>
            <a:prstGeom prst="rect">
              <a:avLst/>
            </a:prstGeom>
            <a:pattFill prst="wdDnDiag">
              <a:fgClr>
                <a:srgbClr val="FF0000"/>
              </a:fgClr>
              <a:bgClr>
                <a:srgbClr val="FFFFFF"/>
              </a:bgClr>
            </a:patt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834" name="Rectangle 191" descr="Wide downward diagonal"/>
            <p:cNvSpPr>
              <a:spLocks noChangeArrowheads="1"/>
            </p:cNvSpPr>
            <p:nvPr/>
          </p:nvSpPr>
          <p:spPr bwMode="auto">
            <a:xfrm>
              <a:off x="5200" y="145"/>
              <a:ext cx="96" cy="96"/>
            </a:xfrm>
            <a:prstGeom prst="rect">
              <a:avLst/>
            </a:prstGeom>
            <a:pattFill prst="wdDnDiag">
              <a:fgClr>
                <a:srgbClr val="FF0000"/>
              </a:fgClr>
              <a:bgClr>
                <a:srgbClr val="FFFFFF"/>
              </a:bgClr>
            </a:patt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835" name="Rectangle 192" descr="Wide downward diagonal"/>
            <p:cNvSpPr>
              <a:spLocks noChangeArrowheads="1"/>
            </p:cNvSpPr>
            <p:nvPr/>
          </p:nvSpPr>
          <p:spPr bwMode="auto">
            <a:xfrm>
              <a:off x="5323" y="384"/>
              <a:ext cx="96" cy="96"/>
            </a:xfrm>
            <a:prstGeom prst="rect">
              <a:avLst/>
            </a:prstGeom>
            <a:pattFill prst="wdDnDiag">
              <a:fgClr>
                <a:srgbClr val="FF0000"/>
              </a:fgClr>
              <a:bgClr>
                <a:srgbClr val="FFFFFF"/>
              </a:bgClr>
            </a:patt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836" name="Oval 193"/>
            <p:cNvSpPr>
              <a:spLocks noChangeArrowheads="1"/>
            </p:cNvSpPr>
            <p:nvPr/>
          </p:nvSpPr>
          <p:spPr bwMode="auto">
            <a:xfrm>
              <a:off x="4269" y="726"/>
              <a:ext cx="96" cy="96"/>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837" name="Oval 194"/>
            <p:cNvSpPr>
              <a:spLocks noChangeArrowheads="1"/>
            </p:cNvSpPr>
            <p:nvPr/>
          </p:nvSpPr>
          <p:spPr bwMode="auto">
            <a:xfrm>
              <a:off x="4692" y="752"/>
              <a:ext cx="96" cy="96"/>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838" name="Oval 195"/>
            <p:cNvSpPr>
              <a:spLocks noChangeArrowheads="1"/>
            </p:cNvSpPr>
            <p:nvPr/>
          </p:nvSpPr>
          <p:spPr bwMode="auto">
            <a:xfrm>
              <a:off x="4894" y="944"/>
              <a:ext cx="96" cy="96"/>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839" name="Oval 196"/>
            <p:cNvSpPr>
              <a:spLocks noChangeArrowheads="1"/>
            </p:cNvSpPr>
            <p:nvPr/>
          </p:nvSpPr>
          <p:spPr bwMode="auto">
            <a:xfrm>
              <a:off x="4403" y="506"/>
              <a:ext cx="96" cy="96"/>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840" name="Oval 197"/>
            <p:cNvSpPr>
              <a:spLocks noChangeArrowheads="1"/>
            </p:cNvSpPr>
            <p:nvPr/>
          </p:nvSpPr>
          <p:spPr bwMode="auto">
            <a:xfrm>
              <a:off x="3765" y="533"/>
              <a:ext cx="96" cy="96"/>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841" name="Oval 198"/>
            <p:cNvSpPr>
              <a:spLocks noChangeArrowheads="1"/>
            </p:cNvSpPr>
            <p:nvPr/>
          </p:nvSpPr>
          <p:spPr bwMode="auto">
            <a:xfrm>
              <a:off x="4040" y="371"/>
              <a:ext cx="96" cy="96"/>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842" name="Oval 199"/>
            <p:cNvSpPr>
              <a:spLocks noChangeArrowheads="1"/>
            </p:cNvSpPr>
            <p:nvPr/>
          </p:nvSpPr>
          <p:spPr bwMode="auto">
            <a:xfrm>
              <a:off x="4580" y="883"/>
              <a:ext cx="96" cy="96"/>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843" name="Oval 200"/>
            <p:cNvSpPr>
              <a:spLocks noChangeArrowheads="1"/>
            </p:cNvSpPr>
            <p:nvPr/>
          </p:nvSpPr>
          <p:spPr bwMode="auto">
            <a:xfrm>
              <a:off x="4360" y="1081"/>
              <a:ext cx="96" cy="96"/>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844" name="Oval 201"/>
            <p:cNvSpPr>
              <a:spLocks noChangeArrowheads="1"/>
            </p:cNvSpPr>
            <p:nvPr/>
          </p:nvSpPr>
          <p:spPr bwMode="auto">
            <a:xfrm>
              <a:off x="5126" y="1425"/>
              <a:ext cx="96" cy="96"/>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845" name="Oval 202"/>
            <p:cNvSpPr>
              <a:spLocks noChangeArrowheads="1"/>
            </p:cNvSpPr>
            <p:nvPr/>
          </p:nvSpPr>
          <p:spPr bwMode="auto">
            <a:xfrm>
              <a:off x="5154" y="1679"/>
              <a:ext cx="96" cy="96"/>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846" name="Oval 203"/>
            <p:cNvSpPr>
              <a:spLocks noChangeArrowheads="1"/>
            </p:cNvSpPr>
            <p:nvPr/>
          </p:nvSpPr>
          <p:spPr bwMode="auto">
            <a:xfrm>
              <a:off x="4034" y="987"/>
              <a:ext cx="96" cy="96"/>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847" name="Oval 204"/>
            <p:cNvSpPr>
              <a:spLocks noChangeArrowheads="1"/>
            </p:cNvSpPr>
            <p:nvPr/>
          </p:nvSpPr>
          <p:spPr bwMode="auto">
            <a:xfrm>
              <a:off x="3792" y="982"/>
              <a:ext cx="96" cy="96"/>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848" name="Oval 205"/>
            <p:cNvSpPr>
              <a:spLocks noChangeArrowheads="1"/>
            </p:cNvSpPr>
            <p:nvPr/>
          </p:nvSpPr>
          <p:spPr bwMode="auto">
            <a:xfrm>
              <a:off x="4131" y="1148"/>
              <a:ext cx="96" cy="96"/>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849" name="Oval 206"/>
            <p:cNvSpPr>
              <a:spLocks noChangeArrowheads="1"/>
            </p:cNvSpPr>
            <p:nvPr/>
          </p:nvSpPr>
          <p:spPr bwMode="auto">
            <a:xfrm>
              <a:off x="4127" y="1381"/>
              <a:ext cx="96" cy="96"/>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850" name="Oval 207"/>
            <p:cNvSpPr>
              <a:spLocks noChangeArrowheads="1"/>
            </p:cNvSpPr>
            <p:nvPr/>
          </p:nvSpPr>
          <p:spPr bwMode="auto">
            <a:xfrm>
              <a:off x="4869" y="1199"/>
              <a:ext cx="96" cy="96"/>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851" name="Oval 208"/>
            <p:cNvSpPr>
              <a:spLocks noChangeArrowheads="1"/>
            </p:cNvSpPr>
            <p:nvPr/>
          </p:nvSpPr>
          <p:spPr bwMode="auto">
            <a:xfrm>
              <a:off x="4376" y="1271"/>
              <a:ext cx="96" cy="96"/>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852" name="Oval 209"/>
            <p:cNvSpPr>
              <a:spLocks noChangeArrowheads="1"/>
            </p:cNvSpPr>
            <p:nvPr/>
          </p:nvSpPr>
          <p:spPr bwMode="auto">
            <a:xfrm>
              <a:off x="3886" y="1472"/>
              <a:ext cx="96" cy="96"/>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853" name="Oval 210"/>
            <p:cNvSpPr>
              <a:spLocks noChangeArrowheads="1"/>
            </p:cNvSpPr>
            <p:nvPr/>
          </p:nvSpPr>
          <p:spPr bwMode="auto">
            <a:xfrm>
              <a:off x="4875" y="1485"/>
              <a:ext cx="96" cy="96"/>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854" name="Oval 211"/>
            <p:cNvSpPr>
              <a:spLocks noChangeArrowheads="1"/>
            </p:cNvSpPr>
            <p:nvPr/>
          </p:nvSpPr>
          <p:spPr bwMode="auto">
            <a:xfrm>
              <a:off x="4356" y="1562"/>
              <a:ext cx="96" cy="96"/>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855" name="Oval 212"/>
            <p:cNvSpPr>
              <a:spLocks noChangeArrowheads="1"/>
            </p:cNvSpPr>
            <p:nvPr/>
          </p:nvSpPr>
          <p:spPr bwMode="auto">
            <a:xfrm>
              <a:off x="4642" y="1410"/>
              <a:ext cx="96" cy="96"/>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856" name="Oval 213"/>
            <p:cNvSpPr>
              <a:spLocks noChangeArrowheads="1"/>
            </p:cNvSpPr>
            <p:nvPr/>
          </p:nvSpPr>
          <p:spPr bwMode="auto">
            <a:xfrm>
              <a:off x="3840" y="132"/>
              <a:ext cx="96" cy="96"/>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857" name="Oval 214"/>
            <p:cNvSpPr>
              <a:spLocks noChangeArrowheads="1"/>
            </p:cNvSpPr>
            <p:nvPr/>
          </p:nvSpPr>
          <p:spPr bwMode="auto">
            <a:xfrm>
              <a:off x="3957" y="725"/>
              <a:ext cx="96" cy="96"/>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858" name="Oval 215"/>
            <p:cNvSpPr>
              <a:spLocks noChangeArrowheads="1"/>
            </p:cNvSpPr>
            <p:nvPr/>
          </p:nvSpPr>
          <p:spPr bwMode="auto">
            <a:xfrm>
              <a:off x="4053" y="821"/>
              <a:ext cx="96" cy="96"/>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859" name="Oval 216"/>
            <p:cNvSpPr>
              <a:spLocks noChangeArrowheads="1"/>
            </p:cNvSpPr>
            <p:nvPr/>
          </p:nvSpPr>
          <p:spPr bwMode="auto">
            <a:xfrm>
              <a:off x="4149" y="917"/>
              <a:ext cx="96" cy="96"/>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860" name="Oval 217"/>
            <p:cNvSpPr>
              <a:spLocks noChangeArrowheads="1"/>
            </p:cNvSpPr>
            <p:nvPr/>
          </p:nvSpPr>
          <p:spPr bwMode="auto">
            <a:xfrm>
              <a:off x="4504" y="1430"/>
              <a:ext cx="96" cy="96"/>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861" name="Oval 218"/>
            <p:cNvSpPr>
              <a:spLocks noChangeArrowheads="1"/>
            </p:cNvSpPr>
            <p:nvPr/>
          </p:nvSpPr>
          <p:spPr bwMode="auto">
            <a:xfrm>
              <a:off x="4600" y="1653"/>
              <a:ext cx="96" cy="96"/>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862" name="Oval 219"/>
            <p:cNvSpPr>
              <a:spLocks noChangeArrowheads="1"/>
            </p:cNvSpPr>
            <p:nvPr/>
          </p:nvSpPr>
          <p:spPr bwMode="auto">
            <a:xfrm>
              <a:off x="4912" y="1659"/>
              <a:ext cx="96" cy="96"/>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863" name="Oval 220"/>
            <p:cNvSpPr>
              <a:spLocks noChangeArrowheads="1"/>
            </p:cNvSpPr>
            <p:nvPr/>
          </p:nvSpPr>
          <p:spPr bwMode="auto">
            <a:xfrm>
              <a:off x="3749" y="1653"/>
              <a:ext cx="96" cy="96"/>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864" name="Oval 221"/>
            <p:cNvSpPr>
              <a:spLocks noChangeArrowheads="1"/>
            </p:cNvSpPr>
            <p:nvPr/>
          </p:nvSpPr>
          <p:spPr bwMode="auto">
            <a:xfrm>
              <a:off x="4078" y="1664"/>
              <a:ext cx="96" cy="96"/>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865" name="Oval 222"/>
            <p:cNvSpPr>
              <a:spLocks noChangeArrowheads="1"/>
            </p:cNvSpPr>
            <p:nvPr/>
          </p:nvSpPr>
          <p:spPr bwMode="auto">
            <a:xfrm>
              <a:off x="3798" y="1252"/>
              <a:ext cx="96" cy="96"/>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866" name="Oval 223"/>
            <p:cNvSpPr>
              <a:spLocks noChangeArrowheads="1"/>
            </p:cNvSpPr>
            <p:nvPr/>
          </p:nvSpPr>
          <p:spPr bwMode="auto">
            <a:xfrm>
              <a:off x="3698" y="1385"/>
              <a:ext cx="96" cy="96"/>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867" name="Oval 224"/>
            <p:cNvSpPr>
              <a:spLocks noChangeArrowheads="1"/>
            </p:cNvSpPr>
            <p:nvPr/>
          </p:nvSpPr>
          <p:spPr bwMode="auto">
            <a:xfrm>
              <a:off x="4000" y="1201"/>
              <a:ext cx="96" cy="96"/>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868" name="Oval 225"/>
            <p:cNvSpPr>
              <a:spLocks noChangeArrowheads="1"/>
            </p:cNvSpPr>
            <p:nvPr/>
          </p:nvSpPr>
          <p:spPr bwMode="auto">
            <a:xfrm>
              <a:off x="4483" y="721"/>
              <a:ext cx="96" cy="96"/>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869" name="Oval 226"/>
            <p:cNvSpPr>
              <a:spLocks noChangeArrowheads="1"/>
            </p:cNvSpPr>
            <p:nvPr/>
          </p:nvSpPr>
          <p:spPr bwMode="auto">
            <a:xfrm>
              <a:off x="3894" y="1348"/>
              <a:ext cx="96" cy="96"/>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870" name="Oval 227"/>
            <p:cNvSpPr>
              <a:spLocks noChangeArrowheads="1"/>
            </p:cNvSpPr>
            <p:nvPr/>
          </p:nvSpPr>
          <p:spPr bwMode="auto">
            <a:xfrm>
              <a:off x="4444" y="915"/>
              <a:ext cx="96" cy="96"/>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871" name="Oval 228"/>
            <p:cNvSpPr>
              <a:spLocks noChangeArrowheads="1"/>
            </p:cNvSpPr>
            <p:nvPr/>
          </p:nvSpPr>
          <p:spPr bwMode="auto">
            <a:xfrm>
              <a:off x="4208" y="1593"/>
              <a:ext cx="96" cy="96"/>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872" name="Rectangle 229" descr="Wide downward diagonal"/>
            <p:cNvSpPr>
              <a:spLocks noChangeArrowheads="1"/>
            </p:cNvSpPr>
            <p:nvPr/>
          </p:nvSpPr>
          <p:spPr bwMode="auto">
            <a:xfrm>
              <a:off x="5343" y="831"/>
              <a:ext cx="96" cy="96"/>
            </a:xfrm>
            <a:prstGeom prst="rect">
              <a:avLst/>
            </a:prstGeom>
            <a:pattFill prst="wdDnDiag">
              <a:fgClr>
                <a:srgbClr val="FF0000"/>
              </a:fgClr>
              <a:bgClr>
                <a:srgbClr val="FFFFFF"/>
              </a:bgClr>
            </a:patt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873" name="Rectangle 230" descr="Wide downward diagonal"/>
            <p:cNvSpPr>
              <a:spLocks noChangeArrowheads="1"/>
            </p:cNvSpPr>
            <p:nvPr/>
          </p:nvSpPr>
          <p:spPr bwMode="auto">
            <a:xfrm>
              <a:off x="5360" y="1196"/>
              <a:ext cx="96" cy="96"/>
            </a:xfrm>
            <a:prstGeom prst="rect">
              <a:avLst/>
            </a:prstGeom>
            <a:pattFill prst="wdDnDiag">
              <a:fgClr>
                <a:srgbClr val="FF0000"/>
              </a:fgClr>
              <a:bgClr>
                <a:srgbClr val="FFFFFF"/>
              </a:bgClr>
            </a:patt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874" name="Rectangle 231" descr="Wide downward diagonal"/>
            <p:cNvSpPr>
              <a:spLocks noChangeArrowheads="1"/>
            </p:cNvSpPr>
            <p:nvPr/>
          </p:nvSpPr>
          <p:spPr bwMode="auto">
            <a:xfrm>
              <a:off x="5456" y="1532"/>
              <a:ext cx="96" cy="96"/>
            </a:xfrm>
            <a:prstGeom prst="rect">
              <a:avLst/>
            </a:prstGeom>
            <a:pattFill prst="wdDnDiag">
              <a:fgClr>
                <a:srgbClr val="FF0000"/>
              </a:fgClr>
              <a:bgClr>
                <a:srgbClr val="FFFFFF"/>
              </a:bgClr>
            </a:patt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3875" name="Rectangle 232" descr="Wide downward diagonal"/>
            <p:cNvSpPr>
              <a:spLocks noChangeArrowheads="1"/>
            </p:cNvSpPr>
            <p:nvPr/>
          </p:nvSpPr>
          <p:spPr bwMode="auto">
            <a:xfrm>
              <a:off x="4979" y="157"/>
              <a:ext cx="96" cy="96"/>
            </a:xfrm>
            <a:prstGeom prst="rect">
              <a:avLst/>
            </a:prstGeom>
            <a:pattFill prst="wdDnDiag">
              <a:fgClr>
                <a:srgbClr val="FF0000"/>
              </a:fgClr>
              <a:bgClr>
                <a:srgbClr val="FFFFFF"/>
              </a:bgClr>
            </a:patt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grpSp>
      <p:graphicFrame>
        <p:nvGraphicFramePr>
          <p:cNvPr id="33797" name="Object 233"/>
          <p:cNvGraphicFramePr>
            <a:graphicFrameLocks noChangeAspect="1"/>
          </p:cNvGraphicFramePr>
          <p:nvPr/>
        </p:nvGraphicFramePr>
        <p:xfrm>
          <a:off x="4495800" y="3200400"/>
          <a:ext cx="1492250" cy="1646238"/>
        </p:xfrm>
        <a:graphic>
          <a:graphicData uri="http://schemas.openxmlformats.org/presentationml/2006/ole">
            <mc:AlternateContent xmlns:mc="http://schemas.openxmlformats.org/markup-compatibility/2006">
              <mc:Choice xmlns:v="urn:schemas-microsoft-com:vml" Requires="v">
                <p:oleObj spid="_x0000_s34115" name="Bitmap Image" r:id="rId4" imgW="2285714" imgH="2523810" progId="Paint.Picture">
                  <p:embed/>
                </p:oleObj>
              </mc:Choice>
              <mc:Fallback>
                <p:oleObj name="Bitmap Image" r:id="rId4" imgW="2285714" imgH="2523810" progId="Paint.Picture">
                  <p:embed/>
                  <p:pic>
                    <p:nvPicPr>
                      <p:cNvPr id="0" name="Object 23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5800" y="3200400"/>
                        <a:ext cx="1492250" cy="164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534" name="AutoShape 234"/>
          <p:cNvSpPr>
            <a:spLocks noChangeArrowheads="1"/>
          </p:cNvSpPr>
          <p:nvPr/>
        </p:nvSpPr>
        <p:spPr bwMode="auto">
          <a:xfrm>
            <a:off x="6096000" y="4443413"/>
            <a:ext cx="2867025" cy="2185987"/>
          </a:xfrm>
          <a:prstGeom prst="wedgeRoundRectCallout">
            <a:avLst>
              <a:gd name="adj1" fmla="val -54486"/>
              <a:gd name="adj2" fmla="val -80282"/>
              <a:gd name="adj3" fmla="val 16667"/>
            </a:avLst>
          </a:prstGeom>
          <a:solidFill>
            <a:schemeClr val="bg1"/>
          </a:solidFill>
          <a:ln w="9525">
            <a:solidFill>
              <a:schemeClr val="tx1"/>
            </a:solidFill>
            <a:miter lim="800000"/>
            <a:headEnd/>
            <a:tailEnd/>
          </a:ln>
          <a:effectLst>
            <a:outerShdw dist="107763" dir="8100000" algn="ctr" rotWithShape="0">
              <a:schemeClr val="bg2"/>
            </a:outerShdw>
          </a:effectLst>
        </p:spPr>
        <p:txBody>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r>
              <a:rPr lang="en-US" altLang="en-US" sz="1800">
                <a:solidFill>
                  <a:srgbClr val="000000"/>
                </a:solidFill>
                <a:latin typeface="Comic Sans MS" pitchFamily="66" charset="0"/>
              </a:rPr>
              <a:t>The rule again:</a:t>
            </a:r>
          </a:p>
          <a:p>
            <a:pPr eaLnBrk="1" hangingPunct="1">
              <a:spcBef>
                <a:spcPct val="0"/>
              </a:spcBef>
              <a:buFontTx/>
              <a:buNone/>
            </a:pPr>
            <a:r>
              <a:rPr lang="en-US" altLang="en-US" sz="2000">
                <a:solidFill>
                  <a:srgbClr val="000000"/>
                </a:solidFill>
                <a:latin typeface="Comic Sans MS" pitchFamily="66" charset="0"/>
              </a:rPr>
              <a:t>if the square of the sum of the two bars is less than or  equal to 100, it is an </a:t>
            </a:r>
            <a:r>
              <a:rPr lang="en-US" altLang="en-US" sz="2000">
                <a:solidFill>
                  <a:srgbClr val="0000FF"/>
                </a:solidFill>
                <a:latin typeface="Comic Sans MS" pitchFamily="66" charset="0"/>
              </a:rPr>
              <a:t>A</a:t>
            </a:r>
            <a:r>
              <a:rPr lang="en-US" altLang="en-US" sz="2000">
                <a:solidFill>
                  <a:srgbClr val="000000"/>
                </a:solidFill>
                <a:latin typeface="Comic Sans MS" pitchFamily="66" charset="0"/>
              </a:rPr>
              <a:t>. Otherwise it is a </a:t>
            </a:r>
            <a:r>
              <a:rPr lang="en-US" altLang="en-US" sz="2000">
                <a:solidFill>
                  <a:srgbClr val="FF0000"/>
                </a:solidFill>
                <a:latin typeface="Comic Sans MS" pitchFamily="66" charset="0"/>
              </a:rPr>
              <a:t>B</a:t>
            </a:r>
            <a:r>
              <a:rPr lang="en-US" altLang="en-US" sz="2000">
                <a:solidFill>
                  <a:srgbClr val="000000"/>
                </a:solidFill>
                <a:latin typeface="Comic Sans MS" pitchFamily="66" charset="0"/>
              </a:rPr>
              <a:t>.</a:t>
            </a:r>
          </a:p>
        </p:txBody>
      </p:sp>
      <p:sp>
        <p:nvSpPr>
          <p:cNvPr id="33799" name="Slide Number Placeholder 23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fontAlgn="base" hangingPunct="1">
              <a:spcBef>
                <a:spcPct val="0"/>
              </a:spcBef>
              <a:spcAft>
                <a:spcPct val="0"/>
              </a:spcAft>
              <a:buFontTx/>
              <a:buNone/>
            </a:pPr>
            <a:fld id="{B342E620-3B40-426F-8B21-C1C3091ED69C}" type="slidenum">
              <a:rPr lang="en-US" altLang="en-US" sz="1200" smtClean="0">
                <a:solidFill>
                  <a:srgbClr val="898989"/>
                </a:solidFill>
                <a:latin typeface="Arial" pitchFamily="34" charset="0"/>
                <a:cs typeface="Arial" pitchFamily="34" charset="0"/>
              </a:rPr>
              <a:pPr eaLnBrk="1" fontAlgn="base" hangingPunct="1">
                <a:spcBef>
                  <a:spcPct val="0"/>
                </a:spcBef>
                <a:spcAft>
                  <a:spcPct val="0"/>
                </a:spcAft>
                <a:buFontTx/>
                <a:buNone/>
              </a:pPr>
              <a:t>14</a:t>
            </a:fld>
            <a:endParaRPr lang="en-US" altLang="en-US" sz="1200">
              <a:solidFill>
                <a:srgbClr val="898989"/>
              </a:solidFill>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53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253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5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6477000" y="381000"/>
            <a:ext cx="2366963" cy="2973388"/>
          </a:xfrm>
          <a:prstGeom prst="rect">
            <a:avLst/>
          </a:prstGeom>
          <a:solidFill>
            <a:schemeClr val="bg1"/>
          </a:solidFill>
          <a:ln w="25400">
            <a:solidFill>
              <a:srgbClr val="C0C0C0"/>
            </a:solidFill>
            <a:miter lim="800000"/>
            <a:headEnd/>
            <a:tailEnd/>
          </a:ln>
          <a:effectLst>
            <a:outerShdw dist="107763" dir="8100000" algn="ctr" rotWithShape="0">
              <a:schemeClr val="bg2"/>
            </a:outerShdw>
          </a:effec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latin typeface="Arial" pitchFamily="34" charset="0"/>
            </a:endParaRPr>
          </a:p>
        </p:txBody>
      </p:sp>
      <p:sp>
        <p:nvSpPr>
          <p:cNvPr id="34819" name="Rectangle 3"/>
          <p:cNvSpPr>
            <a:spLocks noChangeArrowheads="1"/>
          </p:cNvSpPr>
          <p:nvPr/>
        </p:nvSpPr>
        <p:spPr bwMode="auto">
          <a:xfrm>
            <a:off x="6477000" y="3657600"/>
            <a:ext cx="2366963" cy="2971800"/>
          </a:xfrm>
          <a:prstGeom prst="rect">
            <a:avLst/>
          </a:prstGeom>
          <a:solidFill>
            <a:schemeClr val="bg1"/>
          </a:solidFill>
          <a:ln w="25400">
            <a:solidFill>
              <a:srgbClr val="C0C0C0"/>
            </a:solidFill>
            <a:miter lim="800000"/>
            <a:headEnd/>
            <a:tailEnd/>
          </a:ln>
          <a:effectLst>
            <a:outerShdw dist="107763" dir="8100000" algn="ctr" rotWithShape="0">
              <a:schemeClr val="bg2"/>
            </a:outerShdw>
          </a:effec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latin typeface="Arial" pitchFamily="34" charset="0"/>
            </a:endParaRPr>
          </a:p>
        </p:txBody>
      </p:sp>
      <p:pic>
        <p:nvPicPr>
          <p:cNvPr id="34820" name="Picture 4" descr="551d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86538" y="4978400"/>
            <a:ext cx="517525" cy="104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1" name="Text Box 5"/>
          <p:cNvSpPr txBox="1">
            <a:spLocks noChangeArrowheads="1"/>
          </p:cNvSpPr>
          <p:nvPr/>
        </p:nvSpPr>
        <p:spPr bwMode="auto">
          <a:xfrm>
            <a:off x="6573838" y="3732213"/>
            <a:ext cx="23177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r>
              <a:rPr lang="en-US" altLang="en-US" sz="2800" b="1">
                <a:solidFill>
                  <a:srgbClr val="0000FF"/>
                </a:solidFill>
              </a:rPr>
              <a:t>Grasshoppers</a:t>
            </a:r>
          </a:p>
        </p:txBody>
      </p:sp>
      <p:pic>
        <p:nvPicPr>
          <p:cNvPr id="34822" name="Picture 6" descr="i00dis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51638" y="5913438"/>
            <a:ext cx="15970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3" name="Picture 7" descr="ghop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46938" y="5199063"/>
            <a:ext cx="1403350"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4" name="Picture 8" descr="hoppe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86538" y="4262438"/>
            <a:ext cx="1376362"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5" name="Picture 9" descr="grsshp"/>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42238" y="4208463"/>
            <a:ext cx="990600"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6" name="Picture 10" descr="grasshoppe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46938" y="4703763"/>
            <a:ext cx="1128712"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7" name="Picture 11" descr="230dm"/>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640638" y="990600"/>
            <a:ext cx="1155700" cy="63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8" name="Picture 12" descr="258d">
            <a:hlinkClick r:id="rId10"/>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624763" y="2073275"/>
            <a:ext cx="12112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9" name="Text Box 13"/>
          <p:cNvSpPr txBox="1">
            <a:spLocks noChangeArrowheads="1"/>
          </p:cNvSpPr>
          <p:nvPr/>
        </p:nvSpPr>
        <p:spPr bwMode="auto">
          <a:xfrm>
            <a:off x="6878638" y="490538"/>
            <a:ext cx="15827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r>
              <a:rPr lang="en-US" altLang="en-US" sz="2800" b="1">
                <a:solidFill>
                  <a:srgbClr val="FF0000"/>
                </a:solidFill>
              </a:rPr>
              <a:t>Katydids</a:t>
            </a:r>
          </a:p>
        </p:txBody>
      </p:sp>
      <p:pic>
        <p:nvPicPr>
          <p:cNvPr id="34830" name="Picture 14" descr="091dm">
            <a:hlinkClick r:id="rId12"/>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081838" y="2638425"/>
            <a:ext cx="1376362"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31" name="Picture 15" descr="091df"/>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6497638" y="1905000"/>
            <a:ext cx="1239837"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32" name="Picture 16" descr="096dm"/>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497638" y="1295400"/>
            <a:ext cx="132556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33" name="Picture 17" descr="katydi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057400" y="4419600"/>
            <a:ext cx="1828800"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62" name="Text Box 18"/>
          <p:cNvSpPr txBox="1">
            <a:spLocks noChangeArrowheads="1"/>
          </p:cNvSpPr>
          <p:nvPr/>
        </p:nvSpPr>
        <p:spPr bwMode="auto">
          <a:xfrm>
            <a:off x="-30163" y="227013"/>
            <a:ext cx="6359526" cy="1323975"/>
          </a:xfrm>
          <a:prstGeom prst="rect">
            <a:avLst/>
          </a:prstGeom>
          <a:noFill/>
          <a:ln w="9525">
            <a:noFill/>
            <a:miter lim="800000"/>
            <a:headEnd/>
            <a:tailEnd/>
          </a:ln>
          <a:effectLst/>
        </p:spPr>
        <p:txBody>
          <a:bodyPr wrap="none">
            <a:spAutoFit/>
          </a:bodyPr>
          <a:lstStyle/>
          <a:p>
            <a:pPr algn="ctr" fontAlgn="auto">
              <a:spcBef>
                <a:spcPts val="0"/>
              </a:spcBef>
              <a:spcAft>
                <a:spcPts val="0"/>
              </a:spcAft>
              <a:defRPr/>
            </a:pPr>
            <a:r>
              <a:rPr lang="en-US" sz="4400">
                <a:effectLst>
                  <a:outerShdw blurRad="38100" dist="38100" dir="2700000" algn="tl">
                    <a:srgbClr val="C0C0C0"/>
                  </a:outerShdw>
                </a:effectLst>
                <a:cs typeface="Arial" charset="0"/>
              </a:rPr>
              <a:t>The Classification Problem</a:t>
            </a:r>
          </a:p>
          <a:p>
            <a:pPr algn="ctr" fontAlgn="auto">
              <a:spcBef>
                <a:spcPts val="0"/>
              </a:spcBef>
              <a:spcAft>
                <a:spcPts val="0"/>
              </a:spcAft>
              <a:defRPr/>
            </a:pPr>
            <a:r>
              <a:rPr lang="en-US" sz="3600">
                <a:solidFill>
                  <a:schemeClr val="hlink"/>
                </a:solidFill>
                <a:cs typeface="Arial" charset="0"/>
              </a:rPr>
              <a:t>(informal definition)</a:t>
            </a:r>
          </a:p>
        </p:txBody>
      </p:sp>
      <p:sp>
        <p:nvSpPr>
          <p:cNvPr id="34835" name="Text Box 19"/>
          <p:cNvSpPr txBox="1">
            <a:spLocks noChangeArrowheads="1"/>
          </p:cNvSpPr>
          <p:nvPr/>
        </p:nvSpPr>
        <p:spPr bwMode="auto">
          <a:xfrm>
            <a:off x="0" y="2057401"/>
            <a:ext cx="6329363" cy="2324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r>
              <a:rPr lang="en-US" altLang="en-US" sz="2800" dirty="0"/>
              <a:t>Given a collection of </a:t>
            </a:r>
            <a:r>
              <a:rPr lang="en-US" altLang="en-US" sz="2800" b="1" dirty="0"/>
              <a:t>labeled</a:t>
            </a:r>
            <a:r>
              <a:rPr lang="en-US" altLang="en-US" sz="2800" dirty="0"/>
              <a:t> data. In this case 5 instances of </a:t>
            </a:r>
            <a:r>
              <a:rPr lang="en-US" altLang="en-US" sz="2800" b="1" dirty="0">
                <a:solidFill>
                  <a:srgbClr val="FF0000"/>
                </a:solidFill>
              </a:rPr>
              <a:t>Katydids</a:t>
            </a:r>
            <a:r>
              <a:rPr lang="en-US" altLang="en-US" sz="2800" dirty="0"/>
              <a:t> and 5 instances of </a:t>
            </a:r>
            <a:r>
              <a:rPr lang="en-US" altLang="en-US" sz="2800" b="1" dirty="0">
                <a:solidFill>
                  <a:srgbClr val="0000FF"/>
                </a:solidFill>
              </a:rPr>
              <a:t>Grasshoppers</a:t>
            </a:r>
            <a:r>
              <a:rPr lang="en-US" altLang="en-US" sz="2800" dirty="0"/>
              <a:t>, decide what type of insect a new instance (the </a:t>
            </a:r>
            <a:r>
              <a:rPr lang="en-US" altLang="en-US" sz="2800" b="1" dirty="0"/>
              <a:t>unlabeled</a:t>
            </a:r>
            <a:r>
              <a:rPr lang="en-US" altLang="en-US" sz="2800" dirty="0"/>
              <a:t>)  is.</a:t>
            </a:r>
          </a:p>
        </p:txBody>
      </p:sp>
      <p:sp>
        <p:nvSpPr>
          <p:cNvPr id="34836" name="Rectangle 20"/>
          <p:cNvSpPr>
            <a:spLocks noChangeArrowheads="1"/>
          </p:cNvSpPr>
          <p:nvPr/>
        </p:nvSpPr>
        <p:spPr bwMode="auto">
          <a:xfrm>
            <a:off x="1295400" y="5715000"/>
            <a:ext cx="35369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r>
              <a:rPr lang="en-US" altLang="en-US" sz="2400" b="1">
                <a:solidFill>
                  <a:srgbClr val="FF0000"/>
                </a:solidFill>
              </a:rPr>
              <a:t>Katydid</a:t>
            </a:r>
            <a:r>
              <a:rPr lang="en-US" altLang="en-US" sz="2400"/>
              <a:t> or </a:t>
            </a:r>
            <a:r>
              <a:rPr lang="en-US" altLang="en-US" sz="2400" b="1">
                <a:solidFill>
                  <a:srgbClr val="0000FF"/>
                </a:solidFill>
              </a:rPr>
              <a:t>Grasshopper</a:t>
            </a:r>
            <a:r>
              <a:rPr lang="en-US" altLang="en-US" sz="2400" b="1"/>
              <a:t>?</a:t>
            </a:r>
          </a:p>
        </p:txBody>
      </p:sp>
      <p:sp>
        <p:nvSpPr>
          <p:cNvPr id="10261" name="Slide Number Placeholder 21"/>
          <p:cNvSpPr>
            <a:spLocks noGrp="1"/>
          </p:cNvSpPr>
          <p:nvPr>
            <p:ph type="sldNum" sz="quarter" idx="12"/>
          </p:nvPr>
        </p:nvSpPr>
        <p:spPr/>
        <p:txBody>
          <a:bodyPr/>
          <a:lstStyle/>
          <a:p>
            <a:pPr>
              <a:defRPr/>
            </a:pPr>
            <a:fld id="{64D9B3E9-A538-4CA7-BE0E-790EDB7AAC12}" type="slidenum">
              <a:rPr lang="en-US">
                <a:latin typeface="Arial" pitchFamily="34" charset="0"/>
                <a:cs typeface="Arial" pitchFamily="34" charset="0"/>
              </a:rPr>
              <a:pPr>
                <a:defRPr/>
              </a:pPr>
              <a:t>15</a:t>
            </a:fld>
            <a:endParaRPr lang="en-US">
              <a:latin typeface="Arial" pitchFamily="34" charset="0"/>
              <a:cs typeface="Arial"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6" name="Rectangle 6"/>
          <p:cNvSpPr>
            <a:spLocks noChangeArrowheads="1"/>
          </p:cNvSpPr>
          <p:nvPr/>
        </p:nvSpPr>
        <p:spPr bwMode="auto">
          <a:xfrm>
            <a:off x="0" y="2708275"/>
            <a:ext cx="914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85002" name="Text Box 10"/>
          <p:cNvSpPr txBox="1">
            <a:spLocks noChangeArrowheads="1"/>
          </p:cNvSpPr>
          <p:nvPr/>
        </p:nvSpPr>
        <p:spPr bwMode="auto">
          <a:xfrm>
            <a:off x="2540858" y="338277"/>
            <a:ext cx="4069063" cy="707886"/>
          </a:xfrm>
          <a:prstGeom prst="rect">
            <a:avLst/>
          </a:prstGeom>
          <a:noFill/>
          <a:ln w="9525">
            <a:noFill/>
            <a:miter lim="800000"/>
            <a:headEnd/>
            <a:tailEnd/>
          </a:ln>
          <a:effectLst/>
        </p:spPr>
        <p:txBody>
          <a:bodyPr wrap="none">
            <a:spAutoFit/>
          </a:bodyPr>
          <a:lstStyle/>
          <a:p>
            <a:pPr fontAlgn="auto">
              <a:spcBef>
                <a:spcPts val="0"/>
              </a:spcBef>
              <a:spcAft>
                <a:spcPts val="0"/>
              </a:spcAft>
              <a:defRPr/>
            </a:pPr>
            <a:r>
              <a:rPr lang="en-US" sz="4000" b="1" dirty="0">
                <a:solidFill>
                  <a:srgbClr val="002060"/>
                </a:solidFill>
                <a:effectLst>
                  <a:outerShdw blurRad="38100" dist="38100" dir="2700000" algn="tl">
                    <a:srgbClr val="C0C0C0"/>
                  </a:outerShdw>
                </a:effectLst>
                <a:cs typeface="Arial" charset="0"/>
              </a:rPr>
              <a:t>Feature Selection</a:t>
            </a:r>
            <a:r>
              <a:rPr lang="en-US" sz="3200" b="1" dirty="0">
                <a:solidFill>
                  <a:srgbClr val="002060"/>
                </a:solidFill>
                <a:cs typeface="Arial" charset="0"/>
              </a:rPr>
              <a:t> </a:t>
            </a:r>
          </a:p>
        </p:txBody>
      </p:sp>
      <p:sp>
        <p:nvSpPr>
          <p:cNvPr id="85003" name="Text Box 11"/>
          <p:cNvSpPr txBox="1">
            <a:spLocks noChangeArrowheads="1"/>
          </p:cNvSpPr>
          <p:nvPr/>
        </p:nvSpPr>
        <p:spPr bwMode="auto">
          <a:xfrm>
            <a:off x="0" y="1659731"/>
            <a:ext cx="5618163" cy="457200"/>
          </a:xfrm>
          <a:prstGeom prst="rect">
            <a:avLst/>
          </a:prstGeom>
          <a:noFill/>
          <a:ln w="9525">
            <a:noFill/>
            <a:miter lim="800000"/>
            <a:headEnd/>
            <a:tailEnd/>
          </a:ln>
          <a:effectLst/>
        </p:spPr>
        <p:txBody>
          <a:bodyPr>
            <a:spAutoFit/>
          </a:bodyPr>
          <a:lstStyle/>
          <a:p>
            <a:pPr algn="ctr" fontAlgn="auto">
              <a:spcBef>
                <a:spcPts val="0"/>
              </a:spcBef>
              <a:spcAft>
                <a:spcPts val="0"/>
              </a:spcAft>
              <a:defRPr/>
            </a:pPr>
            <a:r>
              <a:rPr lang="en-US" sz="2400" b="1" dirty="0">
                <a:effectLst>
                  <a:outerShdw blurRad="38100" dist="38100" dir="2700000" algn="tl">
                    <a:srgbClr val="C0C0C0"/>
                  </a:outerShdw>
                </a:effectLst>
                <a:cs typeface="Arial" charset="0"/>
              </a:rPr>
              <a:t>Color </a:t>
            </a:r>
            <a:r>
              <a:rPr lang="en-US" sz="2400" b="1" dirty="0">
                <a:solidFill>
                  <a:schemeClr val="folHlink"/>
                </a:solidFill>
                <a:effectLst>
                  <a:outerShdw blurRad="38100" dist="38100" dir="2700000" algn="tl">
                    <a:srgbClr val="C0C0C0"/>
                  </a:outerShdw>
                </a:effectLst>
                <a:cs typeface="Arial" charset="0"/>
              </a:rPr>
              <a:t>{Green, Brown, Gray, Other}   ?</a:t>
            </a:r>
            <a:r>
              <a:rPr lang="en-US" sz="2400" b="1" dirty="0">
                <a:cs typeface="Arial" charset="0"/>
              </a:rPr>
              <a:t> </a:t>
            </a:r>
          </a:p>
        </p:txBody>
      </p:sp>
      <p:grpSp>
        <p:nvGrpSpPr>
          <p:cNvPr id="5" name="Group 4"/>
          <p:cNvGrpSpPr/>
          <p:nvPr/>
        </p:nvGrpSpPr>
        <p:grpSpPr>
          <a:xfrm>
            <a:off x="838200" y="2427287"/>
            <a:ext cx="7778750" cy="3890963"/>
            <a:chOff x="838200" y="2427287"/>
            <a:chExt cx="7778750" cy="3890963"/>
          </a:xfrm>
        </p:grpSpPr>
        <p:sp>
          <p:nvSpPr>
            <p:cNvPr id="84997" name="Text Box 5"/>
            <p:cNvSpPr txBox="1">
              <a:spLocks noChangeArrowheads="1"/>
            </p:cNvSpPr>
            <p:nvPr/>
          </p:nvSpPr>
          <p:spPr bwMode="auto">
            <a:xfrm>
              <a:off x="7010400" y="2655887"/>
              <a:ext cx="1606550" cy="830263"/>
            </a:xfrm>
            <a:prstGeom prst="rect">
              <a:avLst/>
            </a:prstGeom>
            <a:noFill/>
            <a:ln w="9525">
              <a:noFill/>
              <a:miter lim="800000"/>
              <a:headEnd/>
              <a:tailEnd/>
            </a:ln>
            <a:effectLst/>
          </p:spPr>
          <p:txBody>
            <a:bodyPr>
              <a:spAutoFit/>
            </a:bodyPr>
            <a:lstStyle/>
            <a:p>
              <a:pPr algn="ctr" fontAlgn="auto">
                <a:spcBef>
                  <a:spcPts val="0"/>
                </a:spcBef>
                <a:spcAft>
                  <a:spcPts val="0"/>
                </a:spcAft>
                <a:defRPr/>
              </a:pPr>
              <a:r>
                <a:rPr lang="en-US" sz="2400" b="1">
                  <a:effectLst>
                    <a:outerShdw blurRad="38100" dist="38100" dir="2700000" algn="tl">
                      <a:srgbClr val="C0C0C0"/>
                    </a:outerShdw>
                  </a:effectLst>
                  <a:cs typeface="Arial" charset="0"/>
                </a:rPr>
                <a:t>Antennae </a:t>
              </a:r>
            </a:p>
            <a:p>
              <a:pPr algn="ctr" fontAlgn="auto">
                <a:spcBef>
                  <a:spcPts val="0"/>
                </a:spcBef>
                <a:spcAft>
                  <a:spcPts val="0"/>
                </a:spcAft>
                <a:defRPr/>
              </a:pPr>
              <a:r>
                <a:rPr lang="en-US" sz="2400" b="1">
                  <a:effectLst>
                    <a:outerShdw blurRad="38100" dist="38100" dir="2700000" algn="tl">
                      <a:srgbClr val="C0C0C0"/>
                    </a:outerShdw>
                  </a:effectLst>
                  <a:cs typeface="Arial" charset="0"/>
                </a:rPr>
                <a:t>Length</a:t>
              </a:r>
              <a:r>
                <a:rPr lang="en-US" sz="2400" b="1">
                  <a:cs typeface="Arial" charset="0"/>
                </a:rPr>
                <a:t> </a:t>
              </a:r>
            </a:p>
          </p:txBody>
        </p:sp>
        <p:grpSp>
          <p:nvGrpSpPr>
            <p:cNvPr id="4" name="Group 3"/>
            <p:cNvGrpSpPr/>
            <p:nvPr/>
          </p:nvGrpSpPr>
          <p:grpSpPr>
            <a:xfrm>
              <a:off x="838200" y="2427287"/>
              <a:ext cx="7386638" cy="3802063"/>
              <a:chOff x="838200" y="2427287"/>
              <a:chExt cx="7386638" cy="3802063"/>
            </a:xfrm>
          </p:grpSpPr>
          <p:graphicFrame>
            <p:nvGraphicFramePr>
              <p:cNvPr id="35842" name="Object 2"/>
              <p:cNvGraphicFramePr>
                <a:graphicFrameLocks noChangeAspect="1"/>
              </p:cNvGraphicFramePr>
              <p:nvPr>
                <p:extLst>
                  <p:ext uri="{D42A27DB-BD31-4B8C-83A1-F6EECF244321}">
                    <p14:modId xmlns:p14="http://schemas.microsoft.com/office/powerpoint/2010/main" val="3026875621"/>
                  </p:ext>
                </p:extLst>
              </p:nvPr>
            </p:nvGraphicFramePr>
            <p:xfrm>
              <a:off x="838200" y="2427287"/>
              <a:ext cx="6105525" cy="3660775"/>
            </p:xfrm>
            <a:graphic>
              <a:graphicData uri="http://schemas.openxmlformats.org/presentationml/2006/ole">
                <mc:AlternateContent xmlns:mc="http://schemas.openxmlformats.org/markup-compatibility/2006">
                  <mc:Choice xmlns:v="urn:schemas-microsoft-com:vml" Requires="v">
                    <p:oleObj spid="_x0000_s35940" name="Bitmap Image" r:id="rId4" imgW="4352381" imgH="2610214" progId="Paint.Picture">
                      <p:embed/>
                    </p:oleObj>
                  </mc:Choice>
                  <mc:Fallback>
                    <p:oleObj name="Bitmap Image" r:id="rId4" imgW="4352381" imgH="2610214" progId="Paint.Picture">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2427287"/>
                            <a:ext cx="6105525" cy="366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4995" name="Text Box 3"/>
              <p:cNvSpPr txBox="1">
                <a:spLocks noChangeArrowheads="1"/>
              </p:cNvSpPr>
              <p:nvPr/>
            </p:nvSpPr>
            <p:spPr bwMode="auto">
              <a:xfrm>
                <a:off x="4267200" y="2427287"/>
                <a:ext cx="1225550" cy="830263"/>
              </a:xfrm>
              <a:prstGeom prst="rect">
                <a:avLst/>
              </a:prstGeom>
              <a:noFill/>
              <a:ln w="9525">
                <a:noFill/>
                <a:miter lim="800000"/>
                <a:headEnd/>
                <a:tailEnd/>
              </a:ln>
              <a:effectLst/>
            </p:spPr>
            <p:txBody>
              <a:bodyPr>
                <a:spAutoFit/>
              </a:bodyPr>
              <a:lstStyle/>
              <a:p>
                <a:pPr algn="ctr" fontAlgn="auto">
                  <a:spcBef>
                    <a:spcPts val="0"/>
                  </a:spcBef>
                  <a:spcAft>
                    <a:spcPts val="0"/>
                  </a:spcAft>
                  <a:defRPr/>
                </a:pPr>
                <a:r>
                  <a:rPr lang="en-US" sz="2400" b="1">
                    <a:effectLst>
                      <a:outerShdw blurRad="38100" dist="38100" dir="2700000" algn="tl">
                        <a:srgbClr val="C0C0C0"/>
                      </a:outerShdw>
                    </a:effectLst>
                    <a:cs typeface="Arial" charset="0"/>
                  </a:rPr>
                  <a:t>Thorax Length</a:t>
                </a:r>
                <a:r>
                  <a:rPr lang="en-US" sz="2400" b="1">
                    <a:cs typeface="Arial" charset="0"/>
                  </a:rPr>
                  <a:t> </a:t>
                </a:r>
                <a:endParaRPr lang="en-US" sz="2400">
                  <a:cs typeface="Arial" charset="0"/>
                </a:endParaRPr>
              </a:p>
            </p:txBody>
          </p:sp>
          <p:sp>
            <p:nvSpPr>
              <p:cNvPr id="84996" name="Text Box 4"/>
              <p:cNvSpPr txBox="1">
                <a:spLocks noChangeArrowheads="1"/>
              </p:cNvSpPr>
              <p:nvPr/>
            </p:nvSpPr>
            <p:spPr bwMode="auto">
              <a:xfrm>
                <a:off x="1600200" y="2427287"/>
                <a:ext cx="1524000" cy="830263"/>
              </a:xfrm>
              <a:prstGeom prst="rect">
                <a:avLst/>
              </a:prstGeom>
              <a:noFill/>
              <a:ln w="9525">
                <a:noFill/>
                <a:miter lim="800000"/>
                <a:headEnd/>
                <a:tailEnd/>
              </a:ln>
              <a:effectLst/>
            </p:spPr>
            <p:txBody>
              <a:bodyPr>
                <a:spAutoFit/>
              </a:bodyPr>
              <a:lstStyle/>
              <a:p>
                <a:pPr algn="ctr" fontAlgn="auto">
                  <a:spcBef>
                    <a:spcPts val="0"/>
                  </a:spcBef>
                  <a:spcAft>
                    <a:spcPts val="0"/>
                  </a:spcAft>
                  <a:defRPr/>
                </a:pPr>
                <a:r>
                  <a:rPr lang="en-US" sz="2400" b="1">
                    <a:effectLst>
                      <a:outerShdw blurRad="38100" dist="38100" dir="2700000" algn="tl">
                        <a:srgbClr val="C0C0C0"/>
                      </a:outerShdw>
                    </a:effectLst>
                    <a:cs typeface="Arial" charset="0"/>
                  </a:rPr>
                  <a:t>Abdomen </a:t>
                </a:r>
              </a:p>
              <a:p>
                <a:pPr algn="ctr" fontAlgn="auto">
                  <a:spcBef>
                    <a:spcPts val="0"/>
                  </a:spcBef>
                  <a:spcAft>
                    <a:spcPts val="0"/>
                  </a:spcAft>
                  <a:defRPr/>
                </a:pPr>
                <a:r>
                  <a:rPr lang="en-US" sz="2400" b="1">
                    <a:effectLst>
                      <a:outerShdw blurRad="38100" dist="38100" dir="2700000" algn="tl">
                        <a:srgbClr val="C0C0C0"/>
                      </a:outerShdw>
                    </a:effectLst>
                    <a:cs typeface="Arial" charset="0"/>
                  </a:rPr>
                  <a:t>Length</a:t>
                </a:r>
                <a:r>
                  <a:rPr lang="en-US" sz="2400" b="1">
                    <a:cs typeface="Arial" charset="0"/>
                  </a:rPr>
                  <a:t> </a:t>
                </a:r>
              </a:p>
            </p:txBody>
          </p:sp>
          <p:sp>
            <p:nvSpPr>
              <p:cNvPr id="84999" name="Rectangle 7"/>
              <p:cNvSpPr>
                <a:spLocks noChangeArrowheads="1"/>
              </p:cNvSpPr>
              <p:nvPr/>
            </p:nvSpPr>
            <p:spPr bwMode="auto">
              <a:xfrm>
                <a:off x="6775450" y="4484687"/>
                <a:ext cx="1449388" cy="830263"/>
              </a:xfrm>
              <a:prstGeom prst="rect">
                <a:avLst/>
              </a:prstGeom>
              <a:noFill/>
              <a:ln w="9525">
                <a:noFill/>
                <a:miter lim="800000"/>
                <a:headEnd/>
                <a:tailEnd/>
              </a:ln>
              <a:effectLst/>
            </p:spPr>
            <p:txBody>
              <a:bodyPr wrap="none">
                <a:spAutoFit/>
              </a:bodyPr>
              <a:lstStyle/>
              <a:p>
                <a:pPr algn="ctr" fontAlgn="auto">
                  <a:spcBef>
                    <a:spcPts val="0"/>
                  </a:spcBef>
                  <a:spcAft>
                    <a:spcPts val="0"/>
                  </a:spcAft>
                  <a:defRPr/>
                </a:pPr>
                <a:r>
                  <a:rPr lang="en-US" sz="2400" b="1">
                    <a:effectLst>
                      <a:outerShdw blurRad="38100" dist="38100" dir="2700000" algn="tl">
                        <a:srgbClr val="C0C0C0"/>
                      </a:outerShdw>
                    </a:effectLst>
                    <a:cs typeface="Arial" charset="0"/>
                  </a:rPr>
                  <a:t>Mandible</a:t>
                </a:r>
              </a:p>
              <a:p>
                <a:pPr algn="ctr" fontAlgn="auto">
                  <a:spcBef>
                    <a:spcPts val="0"/>
                  </a:spcBef>
                  <a:spcAft>
                    <a:spcPts val="0"/>
                  </a:spcAft>
                  <a:defRPr/>
                </a:pPr>
                <a:r>
                  <a:rPr lang="en-US" sz="2400" b="1">
                    <a:effectLst>
                      <a:outerShdw blurRad="38100" dist="38100" dir="2700000" algn="tl">
                        <a:srgbClr val="C0C0C0"/>
                      </a:outerShdw>
                    </a:effectLst>
                    <a:cs typeface="Arial" charset="0"/>
                  </a:rPr>
                  <a:t>Size</a:t>
                </a:r>
              </a:p>
            </p:txBody>
          </p:sp>
          <p:sp>
            <p:nvSpPr>
              <p:cNvPr id="35848" name="Text Box 8"/>
              <p:cNvSpPr txBox="1">
                <a:spLocks noChangeArrowheads="1"/>
              </p:cNvSpPr>
              <p:nvPr/>
            </p:nvSpPr>
            <p:spPr bwMode="auto">
              <a:xfrm>
                <a:off x="1974850" y="5399087"/>
                <a:ext cx="1490663" cy="830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lgn="ctr" eaLnBrk="1" hangingPunct="1">
                  <a:spcBef>
                    <a:spcPct val="0"/>
                  </a:spcBef>
                  <a:buFontTx/>
                  <a:buNone/>
                </a:pPr>
                <a:r>
                  <a:rPr lang="en-US" altLang="en-US" sz="2400" b="1"/>
                  <a:t>Spiracle</a:t>
                </a:r>
              </a:p>
              <a:p>
                <a:pPr algn="ctr" eaLnBrk="1" hangingPunct="1">
                  <a:spcBef>
                    <a:spcPct val="0"/>
                  </a:spcBef>
                  <a:buFontTx/>
                  <a:buNone/>
                </a:pPr>
                <a:r>
                  <a:rPr lang="en-US" altLang="en-US" sz="2400" b="1"/>
                  <a:t>Diameter</a:t>
                </a:r>
                <a:r>
                  <a:rPr lang="en-US" altLang="en-US" sz="2400"/>
                  <a:t> </a:t>
                </a:r>
              </a:p>
            </p:txBody>
          </p:sp>
        </p:grpSp>
        <p:sp>
          <p:nvSpPr>
            <p:cNvPr id="35849" name="Text Box 9"/>
            <p:cNvSpPr txBox="1">
              <a:spLocks noChangeArrowheads="1"/>
            </p:cNvSpPr>
            <p:nvPr/>
          </p:nvSpPr>
          <p:spPr bwMode="auto">
            <a:xfrm>
              <a:off x="4640263" y="5856287"/>
              <a:ext cx="17748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lgn="ctr" eaLnBrk="1" hangingPunct="1">
                <a:spcBef>
                  <a:spcPct val="0"/>
                </a:spcBef>
                <a:buFontTx/>
                <a:buNone/>
              </a:pPr>
              <a:r>
                <a:rPr lang="en-US" altLang="en-US" sz="2400" b="1"/>
                <a:t>Leg Length</a:t>
              </a:r>
              <a:r>
                <a:rPr lang="en-US" altLang="en-US" sz="2400"/>
                <a:t> </a:t>
              </a:r>
            </a:p>
          </p:txBody>
        </p:sp>
      </p:grpSp>
      <p:sp>
        <p:nvSpPr>
          <p:cNvPr id="85004" name="Text Box 12"/>
          <p:cNvSpPr txBox="1">
            <a:spLocks noChangeArrowheads="1"/>
          </p:cNvSpPr>
          <p:nvPr/>
        </p:nvSpPr>
        <p:spPr bwMode="auto">
          <a:xfrm>
            <a:off x="5821363" y="1676400"/>
            <a:ext cx="2220912" cy="457200"/>
          </a:xfrm>
          <a:prstGeom prst="rect">
            <a:avLst/>
          </a:prstGeom>
          <a:noFill/>
          <a:ln w="9525">
            <a:noFill/>
            <a:miter lim="800000"/>
            <a:headEnd/>
            <a:tailEnd/>
          </a:ln>
          <a:effectLst/>
        </p:spPr>
        <p:txBody>
          <a:bodyPr>
            <a:spAutoFit/>
          </a:bodyPr>
          <a:lstStyle/>
          <a:p>
            <a:pPr algn="ctr" fontAlgn="auto">
              <a:spcBef>
                <a:spcPts val="0"/>
              </a:spcBef>
              <a:spcAft>
                <a:spcPts val="0"/>
              </a:spcAft>
              <a:defRPr/>
            </a:pPr>
            <a:r>
              <a:rPr lang="en-US" sz="2400" b="1" dirty="0">
                <a:effectLst>
                  <a:outerShdw blurRad="38100" dist="38100" dir="2700000" algn="tl">
                    <a:srgbClr val="C0C0C0"/>
                  </a:outerShdw>
                </a:effectLst>
                <a:cs typeface="Arial" charset="0"/>
              </a:rPr>
              <a:t>Has Wings?</a:t>
            </a:r>
            <a:r>
              <a:rPr lang="en-US" sz="2400" b="1" dirty="0">
                <a:cs typeface="Arial" charset="0"/>
              </a:rPr>
              <a:t> </a:t>
            </a:r>
          </a:p>
        </p:txBody>
      </p:sp>
      <p:sp>
        <p:nvSpPr>
          <p:cNvPr id="1037" name="Slide Number Placeholder 13"/>
          <p:cNvSpPr>
            <a:spLocks noGrp="1"/>
          </p:cNvSpPr>
          <p:nvPr>
            <p:ph type="sldNum" sz="quarter" idx="12"/>
          </p:nvPr>
        </p:nvSpPr>
        <p:spPr/>
        <p:txBody>
          <a:bodyPr/>
          <a:lstStyle/>
          <a:p>
            <a:pPr>
              <a:defRPr/>
            </a:pPr>
            <a:fld id="{869D7D87-108D-4761-B54F-A1292EEB1BB0}" type="slidenum">
              <a:rPr lang="en-US">
                <a:latin typeface="Arial" pitchFamily="34" charset="0"/>
                <a:cs typeface="Arial" pitchFamily="34" charset="0"/>
              </a:rPr>
              <a:pPr>
                <a:defRPr/>
              </a:pPr>
              <a:t>16</a:t>
            </a:fld>
            <a:endParaRPr lang="en-US">
              <a:latin typeface="Arial" pitchFamily="34" charset="0"/>
              <a:cs typeface="Arial" pitchFamily="34" charset="0"/>
            </a:endParaRPr>
          </a:p>
        </p:txBody>
      </p:sp>
      <p:sp>
        <p:nvSpPr>
          <p:cNvPr id="3" name="TextBox 2"/>
          <p:cNvSpPr txBox="1"/>
          <p:nvPr/>
        </p:nvSpPr>
        <p:spPr>
          <a:xfrm>
            <a:off x="228600" y="914400"/>
            <a:ext cx="7391400" cy="584775"/>
          </a:xfrm>
          <a:prstGeom prst="rect">
            <a:avLst/>
          </a:prstGeom>
          <a:noFill/>
        </p:spPr>
        <p:txBody>
          <a:bodyPr wrap="square" rtlCol="0">
            <a:spAutoFit/>
          </a:bodyPr>
          <a:lstStyle/>
          <a:p>
            <a:r>
              <a:rPr lang="en-US" sz="3200" b="1" dirty="0">
                <a:solidFill>
                  <a:srgbClr val="7030A0"/>
                </a:solidFill>
              </a:rPr>
              <a:t>Which Features would help classify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50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500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500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002" grpId="0"/>
      <p:bldP spid="85003" grpId="0"/>
      <p:bldP spid="85004" grpId="0"/>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533400" y="5562600"/>
            <a:ext cx="8456613" cy="609600"/>
          </a:xfrm>
          <a:prstGeom prst="rect">
            <a:avLst/>
          </a:prstGeom>
          <a:solidFill>
            <a:srgbClr val="EAEAEA"/>
          </a:solidFill>
          <a:ln>
            <a:noFill/>
          </a:ln>
          <a:effectLst>
            <a:outerShdw dist="107763" dir="81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latin typeface="Arial" pitchFamily="34" charset="0"/>
            </a:endParaRPr>
          </a:p>
        </p:txBody>
      </p:sp>
      <p:graphicFrame>
        <p:nvGraphicFramePr>
          <p:cNvPr id="87043" name="Group 3"/>
          <p:cNvGraphicFramePr>
            <a:graphicFrameLocks noGrp="1"/>
          </p:cNvGraphicFramePr>
          <p:nvPr/>
        </p:nvGraphicFramePr>
        <p:xfrm>
          <a:off x="3429000" y="587375"/>
          <a:ext cx="5588000" cy="4695826"/>
        </p:xfrm>
        <a:graphic>
          <a:graphicData uri="http://schemas.openxmlformats.org/drawingml/2006/table">
            <a:tbl>
              <a:tblPr/>
              <a:tblGrid>
                <a:gridCol w="985838">
                  <a:extLst>
                    <a:ext uri="{9D8B030D-6E8A-4147-A177-3AD203B41FA5}">
                      <a16:colId xmlns:a16="http://schemas.microsoft.com/office/drawing/2014/main" val="20000"/>
                    </a:ext>
                  </a:extLst>
                </a:gridCol>
                <a:gridCol w="1397000">
                  <a:extLst>
                    <a:ext uri="{9D8B030D-6E8A-4147-A177-3AD203B41FA5}">
                      <a16:colId xmlns:a16="http://schemas.microsoft.com/office/drawing/2014/main" val="20001"/>
                    </a:ext>
                  </a:extLst>
                </a:gridCol>
                <a:gridCol w="1397000">
                  <a:extLst>
                    <a:ext uri="{9D8B030D-6E8A-4147-A177-3AD203B41FA5}">
                      <a16:colId xmlns:a16="http://schemas.microsoft.com/office/drawing/2014/main" val="20002"/>
                    </a:ext>
                  </a:extLst>
                </a:gridCol>
                <a:gridCol w="1808162">
                  <a:extLst>
                    <a:ext uri="{9D8B030D-6E8A-4147-A177-3AD203B41FA5}">
                      <a16:colId xmlns:a16="http://schemas.microsoft.com/office/drawing/2014/main" val="20003"/>
                    </a:ext>
                  </a:extLst>
                </a:gridCol>
              </a:tblGrid>
              <a:tr h="640078">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outerShdw blurRad="38100" dist="38100" dir="2700000" algn="tl">
                              <a:srgbClr val="C0C0C0"/>
                            </a:outerShdw>
                          </a:effectLst>
                          <a:latin typeface="Arial" charset="0"/>
                          <a:cs typeface="Arial" charset="0"/>
                        </a:rPr>
                        <a:t>Insect ID</a:t>
                      </a:r>
                    </a:p>
                  </a:txBody>
                  <a:tcPr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sz="2000" b="1" i="0" u="none" strike="noStrike" cap="none" normalizeH="0" baseline="0">
                          <a:ln>
                            <a:noFill/>
                          </a:ln>
                          <a:solidFill>
                            <a:schemeClr val="tx1"/>
                          </a:solidFill>
                          <a:effectLst>
                            <a:outerShdw blurRad="38100" dist="38100" dir="2700000" algn="tl">
                              <a:srgbClr val="C0C0C0"/>
                            </a:outerShdw>
                          </a:effectLst>
                          <a:latin typeface="Arial" charset="0"/>
                          <a:cs typeface="Arial" charset="0"/>
                        </a:rPr>
                        <a:t>Abdomen </a:t>
                      </a:r>
                    </a:p>
                    <a:p>
                      <a:pPr marL="0" marR="0" lvl="0" indent="0" algn="ctr" defTabSz="914400" rtl="0" eaLnBrk="1" fontAlgn="base" latinLnBrk="0" hangingPunct="1">
                        <a:lnSpc>
                          <a:spcPct val="90000"/>
                        </a:lnSpc>
                        <a:spcBef>
                          <a:spcPct val="0"/>
                        </a:spcBef>
                        <a:spcAft>
                          <a:spcPct val="0"/>
                        </a:spcAft>
                        <a:buClrTx/>
                        <a:buSzTx/>
                        <a:buFontTx/>
                        <a:buNone/>
                        <a:tabLst/>
                      </a:pPr>
                      <a:r>
                        <a:rPr kumimoji="0" lang="en-US" sz="2000" b="1" i="0" u="none" strike="noStrike" cap="none" normalizeH="0" baseline="0">
                          <a:ln>
                            <a:noFill/>
                          </a:ln>
                          <a:solidFill>
                            <a:schemeClr val="tx1"/>
                          </a:solidFill>
                          <a:effectLst>
                            <a:outerShdw blurRad="38100" dist="38100" dir="2700000" algn="tl">
                              <a:srgbClr val="C0C0C0"/>
                            </a:outerShdw>
                          </a:effectLst>
                          <a:latin typeface="Arial" charset="0"/>
                          <a:cs typeface="Arial" charset="0"/>
                        </a:rPr>
                        <a:t>Length</a:t>
                      </a: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sz="2000" b="1" i="0" u="none" strike="noStrike" cap="none" normalizeH="0" baseline="0">
                          <a:ln>
                            <a:noFill/>
                          </a:ln>
                          <a:solidFill>
                            <a:schemeClr val="tx1"/>
                          </a:solidFill>
                          <a:effectLst>
                            <a:outerShdw blurRad="38100" dist="38100" dir="2700000" algn="tl">
                              <a:srgbClr val="C0C0C0"/>
                            </a:outerShdw>
                          </a:effectLst>
                          <a:latin typeface="Arial" charset="0"/>
                          <a:cs typeface="Arial" charset="0"/>
                        </a:rPr>
                        <a:t>Antennae </a:t>
                      </a:r>
                    </a:p>
                    <a:p>
                      <a:pPr marL="0" marR="0" lvl="0" indent="0" algn="ctr" defTabSz="914400" rtl="0" eaLnBrk="1" fontAlgn="base" latinLnBrk="0" hangingPunct="1">
                        <a:lnSpc>
                          <a:spcPct val="90000"/>
                        </a:lnSpc>
                        <a:spcBef>
                          <a:spcPct val="0"/>
                        </a:spcBef>
                        <a:spcAft>
                          <a:spcPct val="0"/>
                        </a:spcAft>
                        <a:buClrTx/>
                        <a:buSzTx/>
                        <a:buFontTx/>
                        <a:buNone/>
                        <a:tabLst/>
                      </a:pPr>
                      <a:r>
                        <a:rPr kumimoji="0" lang="en-US" sz="2000" b="1" i="0" u="none" strike="noStrike" cap="none" normalizeH="0" baseline="0">
                          <a:ln>
                            <a:noFill/>
                          </a:ln>
                          <a:solidFill>
                            <a:schemeClr val="tx1"/>
                          </a:solidFill>
                          <a:effectLst>
                            <a:outerShdw blurRad="38100" dist="38100" dir="2700000" algn="tl">
                              <a:srgbClr val="C0C0C0"/>
                            </a:outerShdw>
                          </a:effectLst>
                          <a:latin typeface="Arial" charset="0"/>
                          <a:cs typeface="Arial" charset="0"/>
                        </a:rPr>
                        <a:t>Length</a:t>
                      </a: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outerShdw blurRad="38100" dist="38100" dir="2700000" algn="tl">
                              <a:srgbClr val="C0C0C0"/>
                            </a:outerShdw>
                          </a:effectLst>
                          <a:latin typeface="Arial" charset="0"/>
                          <a:cs typeface="Arial" charset="0"/>
                        </a:rPr>
                        <a:t>Insect </a:t>
                      </a:r>
                      <a:r>
                        <a:rPr kumimoji="0" lang="en-US" sz="2000" b="1" i="0" u="none" strike="noStrike" cap="none" normalizeH="0" baseline="0">
                          <a:ln>
                            <a:noFill/>
                          </a:ln>
                          <a:solidFill>
                            <a:srgbClr val="33CC33"/>
                          </a:solidFill>
                          <a:effectLst>
                            <a:outerShdw blurRad="38100" dist="38100" dir="2700000" algn="tl">
                              <a:srgbClr val="C0C0C0"/>
                            </a:outerShdw>
                          </a:effectLst>
                          <a:latin typeface="Arial" charset="0"/>
                          <a:cs typeface="Arial" charset="0"/>
                        </a:rPr>
                        <a:t>Class</a:t>
                      </a:r>
                    </a:p>
                  </a:txBody>
                  <a:tcPr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6385">
                <a:tc>
                  <a:txBody>
                    <a:bodyPr/>
                    <a:lstStyle/>
                    <a:p>
                      <a:pPr marL="0" marR="0" lvl="0" indent="0" algn="ctr" defTabSz="914400" rtl="0" eaLnBrk="1" fontAlgn="base" latinLnBrk="0" hangingPunct="1">
                        <a:lnSpc>
                          <a:spcPct val="85000"/>
                        </a:lnSpc>
                        <a:spcBef>
                          <a:spcPct val="20000"/>
                        </a:spcBef>
                        <a:spcAft>
                          <a:spcPct val="0"/>
                        </a:spcAft>
                        <a:buClrTx/>
                        <a:buSzTx/>
                        <a:buFontTx/>
                        <a:buNone/>
                        <a:tabLst/>
                      </a:pPr>
                      <a:r>
                        <a:rPr kumimoji="0" lang="en-US" sz="2400" b="0" i="1" u="none" strike="noStrike" cap="none" normalizeH="0" baseline="0">
                          <a:ln>
                            <a:noFill/>
                          </a:ln>
                          <a:solidFill>
                            <a:schemeClr val="tx1"/>
                          </a:solidFill>
                          <a:effectLst/>
                          <a:latin typeface="Arial" charset="0"/>
                          <a:cs typeface="Arial" charset="0"/>
                        </a:rPr>
                        <a:t>1</a:t>
                      </a:r>
                    </a:p>
                  </a:txBody>
                  <a:tcPr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5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2.7</a:t>
                      </a: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5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5.5</a:t>
                      </a: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pPr>
                      <a:r>
                        <a:rPr kumimoji="0" lang="en-US" sz="2000" b="1" i="0" u="none" strike="noStrike" cap="none" normalizeH="0" baseline="0">
                          <a:ln>
                            <a:noFill/>
                          </a:ln>
                          <a:solidFill>
                            <a:srgbClr val="0000FF"/>
                          </a:solidFill>
                          <a:effectLst>
                            <a:outerShdw blurRad="38100" dist="38100" dir="2700000" algn="tl">
                              <a:srgbClr val="C0C0C0"/>
                            </a:outerShdw>
                          </a:effectLst>
                          <a:latin typeface="Arial" charset="0"/>
                          <a:cs typeface="Arial" charset="0"/>
                        </a:rPr>
                        <a:t>Grasshopper</a:t>
                      </a:r>
                    </a:p>
                  </a:txBody>
                  <a:tcPr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6385">
                <a:tc>
                  <a:txBody>
                    <a:bodyPr/>
                    <a:lstStyle/>
                    <a:p>
                      <a:pPr marL="0" marR="0" lvl="0" indent="0" algn="ctr" defTabSz="914400" rtl="0" eaLnBrk="1" fontAlgn="base" latinLnBrk="0" hangingPunct="1">
                        <a:lnSpc>
                          <a:spcPct val="85000"/>
                        </a:lnSpc>
                        <a:spcBef>
                          <a:spcPct val="20000"/>
                        </a:spcBef>
                        <a:spcAft>
                          <a:spcPct val="0"/>
                        </a:spcAft>
                        <a:buClrTx/>
                        <a:buSzTx/>
                        <a:buFontTx/>
                        <a:buNone/>
                        <a:tabLst/>
                      </a:pPr>
                      <a:r>
                        <a:rPr kumimoji="0" lang="en-US" sz="2400" b="0" i="1" u="none" strike="noStrike" cap="none" normalizeH="0" baseline="0">
                          <a:ln>
                            <a:noFill/>
                          </a:ln>
                          <a:solidFill>
                            <a:schemeClr val="tx1"/>
                          </a:solidFill>
                          <a:effectLst/>
                          <a:latin typeface="Arial" charset="0"/>
                          <a:cs typeface="Arial" charset="0"/>
                        </a:rPr>
                        <a:t>2</a:t>
                      </a:r>
                    </a:p>
                  </a:txBody>
                  <a:tcPr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5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8.0</a:t>
                      </a: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5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9.1</a:t>
                      </a: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pPr>
                      <a:r>
                        <a:rPr kumimoji="0" lang="en-US" sz="2000" b="1" i="0" u="none" strike="noStrike" cap="none" normalizeH="0" baseline="0">
                          <a:ln>
                            <a:noFill/>
                          </a:ln>
                          <a:solidFill>
                            <a:srgbClr val="FF0000"/>
                          </a:solidFill>
                          <a:effectLst>
                            <a:outerShdw blurRad="38100" dist="38100" dir="2700000" algn="tl">
                              <a:srgbClr val="C0C0C0"/>
                            </a:outerShdw>
                          </a:effectLst>
                          <a:latin typeface="Arial" charset="0"/>
                          <a:cs typeface="Arial" charset="0"/>
                        </a:rPr>
                        <a:t>Katydid</a:t>
                      </a:r>
                    </a:p>
                  </a:txBody>
                  <a:tcPr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6385">
                <a:tc>
                  <a:txBody>
                    <a:bodyPr/>
                    <a:lstStyle/>
                    <a:p>
                      <a:pPr marL="0" marR="0" lvl="0" indent="0" algn="ctr" defTabSz="914400" rtl="0" eaLnBrk="1" fontAlgn="base" latinLnBrk="0" hangingPunct="1">
                        <a:lnSpc>
                          <a:spcPct val="85000"/>
                        </a:lnSpc>
                        <a:spcBef>
                          <a:spcPct val="20000"/>
                        </a:spcBef>
                        <a:spcAft>
                          <a:spcPct val="0"/>
                        </a:spcAft>
                        <a:buClrTx/>
                        <a:buSzTx/>
                        <a:buFontTx/>
                        <a:buNone/>
                        <a:tabLst/>
                      </a:pPr>
                      <a:r>
                        <a:rPr kumimoji="0" lang="en-US" sz="2400" b="0" i="1" u="none" strike="noStrike" cap="none" normalizeH="0" baseline="0">
                          <a:ln>
                            <a:noFill/>
                          </a:ln>
                          <a:solidFill>
                            <a:schemeClr val="tx1"/>
                          </a:solidFill>
                          <a:effectLst/>
                          <a:latin typeface="Arial" charset="0"/>
                          <a:cs typeface="Arial" charset="0"/>
                        </a:rPr>
                        <a:t>3</a:t>
                      </a:r>
                    </a:p>
                  </a:txBody>
                  <a:tcPr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5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0.9</a:t>
                      </a: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5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4.7</a:t>
                      </a: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pPr>
                      <a:r>
                        <a:rPr kumimoji="0" lang="en-US" sz="2000" b="1" i="0" u="none" strike="noStrike" cap="none" normalizeH="0" baseline="0">
                          <a:ln>
                            <a:noFill/>
                          </a:ln>
                          <a:solidFill>
                            <a:srgbClr val="0000FF"/>
                          </a:solidFill>
                          <a:effectLst>
                            <a:outerShdw blurRad="38100" dist="38100" dir="2700000" algn="tl">
                              <a:srgbClr val="C0C0C0"/>
                            </a:outerShdw>
                          </a:effectLst>
                          <a:latin typeface="Arial" charset="0"/>
                          <a:cs typeface="Arial" charset="0"/>
                        </a:rPr>
                        <a:t>Grasshopper</a:t>
                      </a:r>
                    </a:p>
                  </a:txBody>
                  <a:tcPr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6385">
                <a:tc>
                  <a:txBody>
                    <a:bodyPr/>
                    <a:lstStyle/>
                    <a:p>
                      <a:pPr marL="0" marR="0" lvl="0" indent="0" algn="ctr" defTabSz="914400" rtl="0" eaLnBrk="1" fontAlgn="base" latinLnBrk="0" hangingPunct="1">
                        <a:lnSpc>
                          <a:spcPct val="85000"/>
                        </a:lnSpc>
                        <a:spcBef>
                          <a:spcPct val="20000"/>
                        </a:spcBef>
                        <a:spcAft>
                          <a:spcPct val="0"/>
                        </a:spcAft>
                        <a:buClrTx/>
                        <a:buSzTx/>
                        <a:buFontTx/>
                        <a:buNone/>
                        <a:tabLst/>
                      </a:pPr>
                      <a:r>
                        <a:rPr kumimoji="0" lang="en-US" sz="2400" b="0" i="1" u="none" strike="noStrike" cap="none" normalizeH="0" baseline="0">
                          <a:ln>
                            <a:noFill/>
                          </a:ln>
                          <a:solidFill>
                            <a:schemeClr val="tx1"/>
                          </a:solidFill>
                          <a:effectLst/>
                          <a:latin typeface="Arial" charset="0"/>
                          <a:cs typeface="Arial" charset="0"/>
                        </a:rPr>
                        <a:t>4</a:t>
                      </a:r>
                    </a:p>
                  </a:txBody>
                  <a:tcPr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5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1.1</a:t>
                      </a: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5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3.1</a:t>
                      </a: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pPr>
                      <a:r>
                        <a:rPr kumimoji="0" lang="en-US" sz="2000" b="1" i="0" u="none" strike="noStrike" cap="none" normalizeH="0" baseline="0">
                          <a:ln>
                            <a:noFill/>
                          </a:ln>
                          <a:solidFill>
                            <a:srgbClr val="0000FF"/>
                          </a:solidFill>
                          <a:effectLst>
                            <a:outerShdw blurRad="38100" dist="38100" dir="2700000" algn="tl">
                              <a:srgbClr val="C0C0C0"/>
                            </a:outerShdw>
                          </a:effectLst>
                          <a:latin typeface="Arial" charset="0"/>
                          <a:cs typeface="Arial" charset="0"/>
                        </a:rPr>
                        <a:t>Grasshopper</a:t>
                      </a:r>
                    </a:p>
                  </a:txBody>
                  <a:tcPr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6385">
                <a:tc>
                  <a:txBody>
                    <a:bodyPr/>
                    <a:lstStyle/>
                    <a:p>
                      <a:pPr marL="0" marR="0" lvl="0" indent="0" algn="ctr" defTabSz="914400" rtl="0" eaLnBrk="1" fontAlgn="base" latinLnBrk="0" hangingPunct="1">
                        <a:lnSpc>
                          <a:spcPct val="85000"/>
                        </a:lnSpc>
                        <a:spcBef>
                          <a:spcPct val="20000"/>
                        </a:spcBef>
                        <a:spcAft>
                          <a:spcPct val="0"/>
                        </a:spcAft>
                        <a:buClrTx/>
                        <a:buSzTx/>
                        <a:buFontTx/>
                        <a:buNone/>
                        <a:tabLst/>
                      </a:pPr>
                      <a:r>
                        <a:rPr kumimoji="0" lang="en-US" sz="2400" b="0" i="1" u="none" strike="noStrike" cap="none" normalizeH="0" baseline="0">
                          <a:ln>
                            <a:noFill/>
                          </a:ln>
                          <a:solidFill>
                            <a:schemeClr val="tx1"/>
                          </a:solidFill>
                          <a:effectLst/>
                          <a:latin typeface="Arial" charset="0"/>
                          <a:cs typeface="Arial" charset="0"/>
                        </a:rPr>
                        <a:t>5</a:t>
                      </a:r>
                    </a:p>
                  </a:txBody>
                  <a:tcPr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5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5.4</a:t>
                      </a: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5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8.5</a:t>
                      </a: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pPr>
                      <a:r>
                        <a:rPr kumimoji="0" lang="en-US" sz="2000" b="1" i="0" u="none" strike="noStrike" cap="none" normalizeH="0" baseline="0">
                          <a:ln>
                            <a:noFill/>
                          </a:ln>
                          <a:solidFill>
                            <a:srgbClr val="FF0000"/>
                          </a:solidFill>
                          <a:effectLst>
                            <a:outerShdw blurRad="38100" dist="38100" dir="2700000" algn="tl">
                              <a:srgbClr val="C0C0C0"/>
                            </a:outerShdw>
                          </a:effectLst>
                          <a:latin typeface="Arial" charset="0"/>
                          <a:cs typeface="Arial" charset="0"/>
                        </a:rPr>
                        <a:t>Katydid</a:t>
                      </a:r>
                    </a:p>
                  </a:txBody>
                  <a:tcPr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2334">
                <a:tc>
                  <a:txBody>
                    <a:bodyPr/>
                    <a:lstStyle/>
                    <a:p>
                      <a:pPr marL="0" marR="0" lvl="0" indent="0" algn="ctr" defTabSz="914400" rtl="0" eaLnBrk="1" fontAlgn="base" latinLnBrk="0" hangingPunct="1">
                        <a:lnSpc>
                          <a:spcPct val="85000"/>
                        </a:lnSpc>
                        <a:spcBef>
                          <a:spcPct val="20000"/>
                        </a:spcBef>
                        <a:spcAft>
                          <a:spcPct val="0"/>
                        </a:spcAft>
                        <a:buClrTx/>
                        <a:buSzTx/>
                        <a:buFontTx/>
                        <a:buNone/>
                        <a:tabLst/>
                      </a:pPr>
                      <a:r>
                        <a:rPr kumimoji="0" lang="en-US" sz="2400" b="0" i="1" u="none" strike="noStrike" cap="none" normalizeH="0" baseline="0">
                          <a:ln>
                            <a:noFill/>
                          </a:ln>
                          <a:solidFill>
                            <a:schemeClr val="tx1"/>
                          </a:solidFill>
                          <a:effectLst/>
                          <a:latin typeface="Arial" charset="0"/>
                          <a:cs typeface="Arial" charset="0"/>
                        </a:rPr>
                        <a:t>6</a:t>
                      </a:r>
                    </a:p>
                  </a:txBody>
                  <a:tcPr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5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2.9</a:t>
                      </a: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5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1.9</a:t>
                      </a: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pPr>
                      <a:r>
                        <a:rPr kumimoji="0" lang="en-US" sz="2000" b="1" i="0" u="none" strike="noStrike" cap="none" normalizeH="0" baseline="0">
                          <a:ln>
                            <a:noFill/>
                          </a:ln>
                          <a:solidFill>
                            <a:srgbClr val="0000FF"/>
                          </a:solidFill>
                          <a:effectLst>
                            <a:outerShdw blurRad="38100" dist="38100" dir="2700000" algn="tl">
                              <a:srgbClr val="C0C0C0"/>
                            </a:outerShdw>
                          </a:effectLst>
                          <a:latin typeface="Arial" charset="0"/>
                          <a:cs typeface="Arial" charset="0"/>
                        </a:rPr>
                        <a:t>Grasshopper</a:t>
                      </a:r>
                    </a:p>
                  </a:txBody>
                  <a:tcPr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6385">
                <a:tc>
                  <a:txBody>
                    <a:bodyPr/>
                    <a:lstStyle/>
                    <a:p>
                      <a:pPr marL="0" marR="0" lvl="0" indent="0" algn="ctr" defTabSz="914400" rtl="0" eaLnBrk="1" fontAlgn="base" latinLnBrk="0" hangingPunct="1">
                        <a:lnSpc>
                          <a:spcPct val="85000"/>
                        </a:lnSpc>
                        <a:spcBef>
                          <a:spcPct val="20000"/>
                        </a:spcBef>
                        <a:spcAft>
                          <a:spcPct val="0"/>
                        </a:spcAft>
                        <a:buClrTx/>
                        <a:buSzTx/>
                        <a:buFontTx/>
                        <a:buNone/>
                        <a:tabLst/>
                      </a:pPr>
                      <a:r>
                        <a:rPr kumimoji="0" lang="en-US" sz="2400" b="0" i="1" u="none" strike="noStrike" cap="none" normalizeH="0" baseline="0">
                          <a:ln>
                            <a:noFill/>
                          </a:ln>
                          <a:solidFill>
                            <a:schemeClr val="tx1"/>
                          </a:solidFill>
                          <a:effectLst/>
                          <a:latin typeface="Arial" charset="0"/>
                          <a:cs typeface="Arial" charset="0"/>
                        </a:rPr>
                        <a:t>7</a:t>
                      </a:r>
                    </a:p>
                  </a:txBody>
                  <a:tcPr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5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6.1</a:t>
                      </a: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5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6.6</a:t>
                      </a: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pPr>
                      <a:r>
                        <a:rPr kumimoji="0" lang="en-US" sz="2000" b="1" i="0" u="none" strike="noStrike" cap="none" normalizeH="0" baseline="0">
                          <a:ln>
                            <a:noFill/>
                          </a:ln>
                          <a:solidFill>
                            <a:srgbClr val="FF0000"/>
                          </a:solidFill>
                          <a:effectLst>
                            <a:outerShdw blurRad="38100" dist="38100" dir="2700000" algn="tl">
                              <a:srgbClr val="C0C0C0"/>
                            </a:outerShdw>
                          </a:effectLst>
                          <a:latin typeface="Arial" charset="0"/>
                          <a:cs typeface="Arial" charset="0"/>
                        </a:rPr>
                        <a:t>Katydid</a:t>
                      </a:r>
                    </a:p>
                  </a:txBody>
                  <a:tcPr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06385">
                <a:tc>
                  <a:txBody>
                    <a:bodyPr/>
                    <a:lstStyle/>
                    <a:p>
                      <a:pPr marL="0" marR="0" lvl="0" indent="0" algn="ctr" defTabSz="914400" rtl="0" eaLnBrk="1" fontAlgn="base" latinLnBrk="0" hangingPunct="1">
                        <a:lnSpc>
                          <a:spcPct val="85000"/>
                        </a:lnSpc>
                        <a:spcBef>
                          <a:spcPct val="20000"/>
                        </a:spcBef>
                        <a:spcAft>
                          <a:spcPct val="0"/>
                        </a:spcAft>
                        <a:buClrTx/>
                        <a:buSzTx/>
                        <a:buFontTx/>
                        <a:buNone/>
                        <a:tabLst/>
                      </a:pPr>
                      <a:r>
                        <a:rPr kumimoji="0" lang="en-US" sz="2400" b="0" i="1" u="none" strike="noStrike" cap="none" normalizeH="0" baseline="0">
                          <a:ln>
                            <a:noFill/>
                          </a:ln>
                          <a:solidFill>
                            <a:schemeClr val="tx1"/>
                          </a:solidFill>
                          <a:effectLst/>
                          <a:latin typeface="Arial" charset="0"/>
                          <a:cs typeface="Arial" charset="0"/>
                        </a:rPr>
                        <a:t>8</a:t>
                      </a:r>
                    </a:p>
                  </a:txBody>
                  <a:tcPr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5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0.5</a:t>
                      </a: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5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1.0</a:t>
                      </a: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pPr>
                      <a:r>
                        <a:rPr kumimoji="0" lang="en-US" sz="2000" b="1" i="0" u="none" strike="noStrike" cap="none" normalizeH="0" baseline="0">
                          <a:ln>
                            <a:noFill/>
                          </a:ln>
                          <a:solidFill>
                            <a:srgbClr val="0000FF"/>
                          </a:solidFill>
                          <a:effectLst>
                            <a:outerShdw blurRad="38100" dist="38100" dir="2700000" algn="tl">
                              <a:srgbClr val="C0C0C0"/>
                            </a:outerShdw>
                          </a:effectLst>
                          <a:latin typeface="Arial" charset="0"/>
                          <a:cs typeface="Arial" charset="0"/>
                        </a:rPr>
                        <a:t>Grasshopper</a:t>
                      </a:r>
                    </a:p>
                  </a:txBody>
                  <a:tcPr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02334">
                <a:tc>
                  <a:txBody>
                    <a:bodyPr/>
                    <a:lstStyle/>
                    <a:p>
                      <a:pPr marL="0" marR="0" lvl="0" indent="0" algn="ctr" defTabSz="914400" rtl="0" eaLnBrk="1" fontAlgn="base" latinLnBrk="0" hangingPunct="1">
                        <a:lnSpc>
                          <a:spcPct val="85000"/>
                        </a:lnSpc>
                        <a:spcBef>
                          <a:spcPct val="20000"/>
                        </a:spcBef>
                        <a:spcAft>
                          <a:spcPct val="0"/>
                        </a:spcAft>
                        <a:buClrTx/>
                        <a:buSzTx/>
                        <a:buFontTx/>
                        <a:buNone/>
                        <a:tabLst/>
                      </a:pPr>
                      <a:r>
                        <a:rPr kumimoji="0" lang="en-US" sz="2400" b="0" i="1" u="none" strike="noStrike" cap="none" normalizeH="0" baseline="0">
                          <a:ln>
                            <a:noFill/>
                          </a:ln>
                          <a:solidFill>
                            <a:schemeClr val="tx1"/>
                          </a:solidFill>
                          <a:effectLst/>
                          <a:latin typeface="Arial" charset="0"/>
                          <a:cs typeface="Arial" charset="0"/>
                        </a:rPr>
                        <a:t>9</a:t>
                      </a:r>
                    </a:p>
                  </a:txBody>
                  <a:tcPr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5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8.3</a:t>
                      </a: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5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6.6</a:t>
                      </a: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pPr>
                      <a:r>
                        <a:rPr kumimoji="0" lang="en-US" sz="2000" b="1" i="0" u="none" strike="noStrike" cap="none" normalizeH="0" baseline="0">
                          <a:ln>
                            <a:noFill/>
                          </a:ln>
                          <a:solidFill>
                            <a:srgbClr val="FF0000"/>
                          </a:solidFill>
                          <a:effectLst>
                            <a:outerShdw blurRad="38100" dist="38100" dir="2700000" algn="tl">
                              <a:srgbClr val="C0C0C0"/>
                            </a:outerShdw>
                          </a:effectLst>
                          <a:latin typeface="Arial" charset="0"/>
                          <a:cs typeface="Arial" charset="0"/>
                        </a:rPr>
                        <a:t>Katydid</a:t>
                      </a:r>
                    </a:p>
                  </a:txBody>
                  <a:tcPr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406385">
                <a:tc>
                  <a:txBody>
                    <a:bodyPr/>
                    <a:lstStyle/>
                    <a:p>
                      <a:pPr marL="0" marR="0" lvl="0" indent="0" algn="ctr" defTabSz="914400" rtl="0" eaLnBrk="1" fontAlgn="base" latinLnBrk="0" hangingPunct="1">
                        <a:lnSpc>
                          <a:spcPct val="85000"/>
                        </a:lnSpc>
                        <a:spcBef>
                          <a:spcPct val="20000"/>
                        </a:spcBef>
                        <a:spcAft>
                          <a:spcPct val="0"/>
                        </a:spcAft>
                        <a:buClrTx/>
                        <a:buSzTx/>
                        <a:buFontTx/>
                        <a:buNone/>
                        <a:tabLst/>
                      </a:pPr>
                      <a:r>
                        <a:rPr kumimoji="0" lang="en-US" sz="2400" b="0" i="1" u="none" strike="noStrike" cap="none" normalizeH="0" baseline="0">
                          <a:ln>
                            <a:noFill/>
                          </a:ln>
                          <a:solidFill>
                            <a:schemeClr val="tx1"/>
                          </a:solidFill>
                          <a:effectLst/>
                          <a:latin typeface="Arial" charset="0"/>
                          <a:cs typeface="Arial" charset="0"/>
                        </a:rPr>
                        <a:t>10</a:t>
                      </a:r>
                    </a:p>
                  </a:txBody>
                  <a:tcPr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5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8.1</a:t>
                      </a: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5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4.7</a:t>
                      </a: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pPr>
                      <a:r>
                        <a:rPr kumimoji="0" lang="en-US" sz="2000" b="1" i="0" u="none" strike="noStrike" cap="none" normalizeH="0" baseline="0" dirty="0">
                          <a:ln>
                            <a:noFill/>
                          </a:ln>
                          <a:solidFill>
                            <a:srgbClr val="FF0000"/>
                          </a:solidFill>
                          <a:effectLst>
                            <a:outerShdw blurRad="38100" dist="38100" dir="2700000" algn="tl">
                              <a:srgbClr val="C0C0C0"/>
                            </a:outerShdw>
                          </a:effectLst>
                          <a:latin typeface="Arial" charset="0"/>
                          <a:cs typeface="Arial" charset="0"/>
                        </a:rPr>
                        <a:t>Katydid</a:t>
                      </a:r>
                    </a:p>
                  </a:txBody>
                  <a:tcPr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graphicFrame>
        <p:nvGraphicFramePr>
          <p:cNvPr id="87126" name="Group 86"/>
          <p:cNvGraphicFramePr>
            <a:graphicFrameLocks noGrp="1"/>
          </p:cNvGraphicFramePr>
          <p:nvPr/>
        </p:nvGraphicFramePr>
        <p:xfrm>
          <a:off x="4495800" y="5638800"/>
          <a:ext cx="4267200" cy="457200"/>
        </p:xfrm>
        <a:graphic>
          <a:graphicData uri="http://schemas.openxmlformats.org/drawingml/2006/table">
            <a:tbl>
              <a:tblPr/>
              <a:tblGrid>
                <a:gridCol w="811213">
                  <a:extLst>
                    <a:ext uri="{9D8B030D-6E8A-4147-A177-3AD203B41FA5}">
                      <a16:colId xmlns:a16="http://schemas.microsoft.com/office/drawing/2014/main" val="20000"/>
                    </a:ext>
                  </a:extLst>
                </a:gridCol>
                <a:gridCol w="1149350">
                  <a:extLst>
                    <a:ext uri="{9D8B030D-6E8A-4147-A177-3AD203B41FA5}">
                      <a16:colId xmlns:a16="http://schemas.microsoft.com/office/drawing/2014/main" val="20001"/>
                    </a:ext>
                  </a:extLst>
                </a:gridCol>
                <a:gridCol w="1081087">
                  <a:extLst>
                    <a:ext uri="{9D8B030D-6E8A-4147-A177-3AD203B41FA5}">
                      <a16:colId xmlns:a16="http://schemas.microsoft.com/office/drawing/2014/main" val="20002"/>
                    </a:ext>
                  </a:extLst>
                </a:gridCol>
                <a:gridCol w="1225550">
                  <a:extLst>
                    <a:ext uri="{9D8B030D-6E8A-4147-A177-3AD203B41FA5}">
                      <a16:colId xmlns:a16="http://schemas.microsoft.com/office/drawing/2014/main" val="20003"/>
                    </a:ext>
                  </a:extLst>
                </a:gridCol>
              </a:tblGrid>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a:ln>
                            <a:noFill/>
                          </a:ln>
                          <a:solidFill>
                            <a:schemeClr val="tx1"/>
                          </a:solidFill>
                          <a:effectLst/>
                          <a:latin typeface="Arial" charset="0"/>
                          <a:cs typeface="Arial" charset="0"/>
                        </a:rPr>
                        <a:t>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5.1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7.0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rgbClr val="33CC33"/>
                          </a:solidFill>
                          <a:effectLst>
                            <a:outerShdw blurRad="38100" dist="38100" dir="2700000" algn="tl">
                              <a:srgbClr val="C0C0C0"/>
                            </a:outerShdw>
                          </a:effectLst>
                          <a:latin typeface="Arial" charset="0"/>
                          <a:cs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87119" name="Text Box 79"/>
          <p:cNvSpPr txBox="1">
            <a:spLocks noChangeArrowheads="1"/>
          </p:cNvSpPr>
          <p:nvPr/>
        </p:nvSpPr>
        <p:spPr bwMode="auto">
          <a:xfrm>
            <a:off x="228600" y="228600"/>
            <a:ext cx="3505200" cy="946150"/>
          </a:xfrm>
          <a:prstGeom prst="rect">
            <a:avLst/>
          </a:prstGeom>
          <a:noFill/>
          <a:ln w="9525">
            <a:noFill/>
            <a:miter lim="800000"/>
            <a:headEnd/>
            <a:tailEnd/>
          </a:ln>
          <a:effectLst/>
        </p:spPr>
        <p:txBody>
          <a:bodyPr>
            <a:spAutoFit/>
          </a:bodyPr>
          <a:lstStyle/>
          <a:p>
            <a:pPr fontAlgn="auto">
              <a:spcBef>
                <a:spcPts val="0"/>
              </a:spcBef>
              <a:spcAft>
                <a:spcPts val="0"/>
              </a:spcAft>
              <a:defRPr/>
            </a:pPr>
            <a:r>
              <a:rPr lang="en-US" sz="2800" dirty="0">
                <a:effectLst>
                  <a:outerShdw blurRad="38100" dist="38100" dir="2700000" algn="tl">
                    <a:srgbClr val="C0C0C0"/>
                  </a:outerShdw>
                </a:effectLst>
                <a:cs typeface="Arial" charset="0"/>
              </a:rPr>
              <a:t>We can store features in a database or file.</a:t>
            </a:r>
          </a:p>
        </p:txBody>
      </p:sp>
      <p:sp>
        <p:nvSpPr>
          <p:cNvPr id="87120" name="Text Box 80"/>
          <p:cNvSpPr txBox="1">
            <a:spLocks noChangeArrowheads="1"/>
          </p:cNvSpPr>
          <p:nvPr/>
        </p:nvSpPr>
        <p:spPr bwMode="auto">
          <a:xfrm>
            <a:off x="5280025" y="123825"/>
            <a:ext cx="2114550" cy="461963"/>
          </a:xfrm>
          <a:prstGeom prst="rect">
            <a:avLst/>
          </a:prstGeom>
          <a:noFill/>
          <a:ln w="9525">
            <a:noFill/>
            <a:miter lim="800000"/>
            <a:headEnd/>
            <a:tailEnd/>
          </a:ln>
          <a:effectLst/>
        </p:spPr>
        <p:txBody>
          <a:bodyPr wrap="none">
            <a:spAutoFit/>
          </a:bodyPr>
          <a:lstStyle/>
          <a:p>
            <a:pPr fontAlgn="auto">
              <a:spcBef>
                <a:spcPts val="0"/>
              </a:spcBef>
              <a:spcAft>
                <a:spcPts val="0"/>
              </a:spcAft>
              <a:defRPr/>
            </a:pPr>
            <a:r>
              <a:rPr lang="en-US" sz="2400" b="1">
                <a:solidFill>
                  <a:srgbClr val="FF3300"/>
                </a:solidFill>
                <a:effectLst>
                  <a:outerShdw blurRad="38100" dist="38100" dir="2700000" algn="tl">
                    <a:srgbClr val="C0C0C0"/>
                  </a:outerShdw>
                </a:effectLst>
                <a:cs typeface="Arial" charset="0"/>
              </a:rPr>
              <a:t>My_Collection</a:t>
            </a:r>
            <a:endParaRPr lang="en-US" sz="2400">
              <a:cs typeface="Arial" charset="0"/>
            </a:endParaRPr>
          </a:p>
        </p:txBody>
      </p:sp>
      <p:sp>
        <p:nvSpPr>
          <p:cNvPr id="87121" name="Text Box 81"/>
          <p:cNvSpPr txBox="1">
            <a:spLocks noChangeArrowheads="1"/>
          </p:cNvSpPr>
          <p:nvPr/>
        </p:nvSpPr>
        <p:spPr bwMode="auto">
          <a:xfrm>
            <a:off x="160338" y="1266825"/>
            <a:ext cx="3344862" cy="3662363"/>
          </a:xfrm>
          <a:prstGeom prst="rect">
            <a:avLst/>
          </a:prstGeom>
          <a:noFill/>
          <a:ln w="9525">
            <a:noFill/>
            <a:miter lim="800000"/>
            <a:headEnd/>
            <a:tailEnd/>
          </a:ln>
          <a:effectLst/>
        </p:spPr>
        <p:txBody>
          <a:bodyPr>
            <a:spAutoFit/>
          </a:bodyPr>
          <a:lstStyle/>
          <a:p>
            <a:pPr fontAlgn="auto">
              <a:spcBef>
                <a:spcPts val="0"/>
              </a:spcBef>
              <a:spcAft>
                <a:spcPts val="0"/>
              </a:spcAft>
              <a:defRPr/>
            </a:pPr>
            <a:r>
              <a:rPr lang="en-US" sz="2800" dirty="0">
                <a:effectLst>
                  <a:outerShdw blurRad="38100" dist="38100" dir="2700000" algn="tl">
                    <a:srgbClr val="C0C0C0"/>
                  </a:outerShdw>
                </a:effectLst>
                <a:cs typeface="Arial" charset="0"/>
              </a:rPr>
              <a:t>The classification problem can now be expressed as:</a:t>
            </a:r>
          </a:p>
          <a:p>
            <a:pPr fontAlgn="auto">
              <a:spcBef>
                <a:spcPts val="0"/>
              </a:spcBef>
              <a:spcAft>
                <a:spcPts val="0"/>
              </a:spcAft>
              <a:defRPr/>
            </a:pPr>
            <a:endParaRPr lang="en-US" sz="2800" dirty="0">
              <a:effectLst>
                <a:outerShdw blurRad="38100" dist="38100" dir="2700000" algn="tl">
                  <a:srgbClr val="C0C0C0"/>
                </a:outerShdw>
              </a:effectLst>
              <a:cs typeface="Arial" charset="0"/>
            </a:endParaRPr>
          </a:p>
          <a:p>
            <a:pPr fontAlgn="auto">
              <a:spcBef>
                <a:spcPts val="0"/>
              </a:spcBef>
              <a:spcAft>
                <a:spcPts val="0"/>
              </a:spcAft>
              <a:buFontTx/>
              <a:buChar char="•"/>
              <a:defRPr/>
            </a:pPr>
            <a:r>
              <a:rPr lang="en-US" sz="2400" dirty="0">
                <a:effectLst>
                  <a:outerShdw blurRad="38100" dist="38100" dir="2700000" algn="tl">
                    <a:srgbClr val="C0C0C0"/>
                  </a:outerShdw>
                </a:effectLst>
                <a:cs typeface="Arial" charset="0"/>
              </a:rPr>
              <a:t> Given a training data (</a:t>
            </a:r>
            <a:r>
              <a:rPr lang="en-US" sz="2400" b="1" dirty="0" err="1">
                <a:solidFill>
                  <a:srgbClr val="FF3300"/>
                </a:solidFill>
                <a:effectLst>
                  <a:outerShdw blurRad="38100" dist="38100" dir="2700000" algn="tl">
                    <a:srgbClr val="C0C0C0"/>
                  </a:outerShdw>
                </a:effectLst>
                <a:cs typeface="Arial" charset="0"/>
              </a:rPr>
              <a:t>My_Collection</a:t>
            </a:r>
            <a:r>
              <a:rPr lang="en-US" sz="2400" dirty="0">
                <a:effectLst>
                  <a:outerShdw blurRad="38100" dist="38100" dir="2700000" algn="tl">
                    <a:srgbClr val="C0C0C0"/>
                  </a:outerShdw>
                </a:effectLst>
                <a:cs typeface="Arial" charset="0"/>
              </a:rPr>
              <a:t>), predict the </a:t>
            </a:r>
            <a:r>
              <a:rPr lang="en-US" sz="2400" b="1" dirty="0">
                <a:solidFill>
                  <a:srgbClr val="33CC33"/>
                </a:solidFill>
                <a:effectLst>
                  <a:outerShdw blurRad="38100" dist="38100" dir="2700000" algn="tl">
                    <a:srgbClr val="C0C0C0"/>
                  </a:outerShdw>
                </a:effectLst>
                <a:cs typeface="Arial" charset="0"/>
              </a:rPr>
              <a:t>class </a:t>
            </a:r>
            <a:r>
              <a:rPr lang="en-US" sz="2400" dirty="0">
                <a:effectLst>
                  <a:outerShdw blurRad="38100" dist="38100" dir="2700000" algn="tl">
                    <a:srgbClr val="C0C0C0"/>
                  </a:outerShdw>
                </a:effectLst>
                <a:cs typeface="Arial" charset="0"/>
              </a:rPr>
              <a:t>label of a </a:t>
            </a:r>
            <a:r>
              <a:rPr lang="en-US" sz="2400" dirty="0">
                <a:solidFill>
                  <a:srgbClr val="990099"/>
                </a:solidFill>
                <a:effectLst>
                  <a:outerShdw blurRad="38100" dist="38100" dir="2700000" algn="tl">
                    <a:srgbClr val="C0C0C0"/>
                  </a:outerShdw>
                </a:effectLst>
                <a:cs typeface="Arial" charset="0"/>
              </a:rPr>
              <a:t>previously unseen instance</a:t>
            </a:r>
          </a:p>
        </p:txBody>
      </p:sp>
      <p:sp>
        <p:nvSpPr>
          <p:cNvPr id="87122" name="Rectangle 82"/>
          <p:cNvSpPr>
            <a:spLocks noChangeArrowheads="1"/>
          </p:cNvSpPr>
          <p:nvPr/>
        </p:nvSpPr>
        <p:spPr bwMode="auto">
          <a:xfrm>
            <a:off x="609600" y="5638800"/>
            <a:ext cx="3825875" cy="461963"/>
          </a:xfrm>
          <a:prstGeom prst="rect">
            <a:avLst/>
          </a:prstGeom>
          <a:noFill/>
          <a:ln w="9525">
            <a:noFill/>
            <a:miter lim="800000"/>
            <a:headEnd/>
            <a:tailEnd/>
          </a:ln>
          <a:effectLst/>
        </p:spPr>
        <p:txBody>
          <a:bodyPr wrap="none">
            <a:spAutoFit/>
          </a:bodyPr>
          <a:lstStyle/>
          <a:p>
            <a:pPr fontAlgn="auto">
              <a:spcBef>
                <a:spcPts val="0"/>
              </a:spcBef>
              <a:spcAft>
                <a:spcPts val="0"/>
              </a:spcAft>
              <a:defRPr/>
            </a:pPr>
            <a:r>
              <a:rPr lang="en-US" sz="2400">
                <a:solidFill>
                  <a:srgbClr val="990099"/>
                </a:solidFill>
                <a:effectLst>
                  <a:outerShdw blurRad="38100" dist="38100" dir="2700000" algn="tl">
                    <a:srgbClr val="C0C0C0"/>
                  </a:outerShdw>
                </a:effectLst>
                <a:cs typeface="Arial" charset="0"/>
              </a:rPr>
              <a:t>previously unseen instance</a:t>
            </a:r>
            <a:r>
              <a:rPr lang="en-US" sz="2400">
                <a:effectLst>
                  <a:outerShdw blurRad="38100" dist="38100" dir="2700000" algn="tl">
                    <a:srgbClr val="C0C0C0"/>
                  </a:outerShdw>
                </a:effectLst>
                <a:cs typeface="Arial" charset="0"/>
              </a:rPr>
              <a:t> = </a:t>
            </a:r>
          </a:p>
        </p:txBody>
      </p:sp>
      <p:sp>
        <p:nvSpPr>
          <p:cNvPr id="11345" name="Slide Number Placeholder 83"/>
          <p:cNvSpPr>
            <a:spLocks noGrp="1"/>
          </p:cNvSpPr>
          <p:nvPr>
            <p:ph type="sldNum" sz="quarter" idx="12"/>
          </p:nvPr>
        </p:nvSpPr>
        <p:spPr/>
        <p:txBody>
          <a:bodyPr/>
          <a:lstStyle/>
          <a:p>
            <a:pPr>
              <a:defRPr/>
            </a:pPr>
            <a:fld id="{AD5F9292-6809-40F4-9266-75BE7FFD7490}" type="slidenum">
              <a:rPr lang="en-US">
                <a:latin typeface="Arial" pitchFamily="34" charset="0"/>
                <a:cs typeface="Arial" pitchFamily="34" charset="0"/>
              </a:rPr>
              <a:pPr>
                <a:defRPr/>
              </a:pPr>
              <a:t>17</a:t>
            </a:fld>
            <a:endParaRPr lang="en-US">
              <a:latin typeface="Arial" pitchFamily="34" charset="0"/>
              <a:cs typeface="Arial"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ChangeArrowheads="1"/>
          </p:cNvSpPr>
          <p:nvPr/>
        </p:nvSpPr>
        <p:spPr bwMode="auto">
          <a:xfrm rot="16200000">
            <a:off x="1008063" y="3181350"/>
            <a:ext cx="2133600" cy="342900"/>
          </a:xfrm>
          <a:prstGeom prst="rect">
            <a:avLst/>
          </a:prstGeom>
          <a:noFill/>
          <a:ln w="9525">
            <a:noFill/>
            <a:miter lim="800000"/>
            <a:headEnd/>
            <a:tailEnd/>
          </a:ln>
          <a:effectLst/>
        </p:spPr>
        <p:txBody>
          <a:bodyPr>
            <a:spAutoFit/>
          </a:bodyPr>
          <a:lstStyle/>
          <a:p>
            <a:pPr fontAlgn="auto">
              <a:lnSpc>
                <a:spcPct val="90000"/>
              </a:lnSpc>
              <a:spcBef>
                <a:spcPct val="50000"/>
              </a:spcBef>
              <a:spcAft>
                <a:spcPts val="0"/>
              </a:spcAft>
              <a:defRPr/>
            </a:pPr>
            <a:r>
              <a:rPr lang="en-US" b="1">
                <a:effectLst>
                  <a:outerShdw blurRad="38100" dist="38100" dir="2700000" algn="tl">
                    <a:srgbClr val="C0C0C0"/>
                  </a:outerShdw>
                </a:effectLst>
                <a:cs typeface="Arial" charset="0"/>
              </a:rPr>
              <a:t>Antenna  Length</a:t>
            </a:r>
          </a:p>
        </p:txBody>
      </p:sp>
      <p:sp>
        <p:nvSpPr>
          <p:cNvPr id="37891" name="Rectangle 3"/>
          <p:cNvSpPr>
            <a:spLocks noChangeArrowheads="1"/>
          </p:cNvSpPr>
          <p:nvPr/>
        </p:nvSpPr>
        <p:spPr bwMode="auto">
          <a:xfrm>
            <a:off x="2590800" y="4876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7892" name="Rectangle 4"/>
          <p:cNvSpPr>
            <a:spLocks noChangeArrowheads="1"/>
          </p:cNvSpPr>
          <p:nvPr/>
        </p:nvSpPr>
        <p:spPr bwMode="auto">
          <a:xfrm>
            <a:off x="2971800" y="4876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7893" name="Rectangle 5"/>
          <p:cNvSpPr>
            <a:spLocks noChangeArrowheads="1"/>
          </p:cNvSpPr>
          <p:nvPr/>
        </p:nvSpPr>
        <p:spPr bwMode="auto">
          <a:xfrm>
            <a:off x="3352800" y="4876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7894" name="Rectangle 6"/>
          <p:cNvSpPr>
            <a:spLocks noChangeArrowheads="1"/>
          </p:cNvSpPr>
          <p:nvPr/>
        </p:nvSpPr>
        <p:spPr bwMode="auto">
          <a:xfrm>
            <a:off x="3733800" y="4876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7895" name="Rectangle 7"/>
          <p:cNvSpPr>
            <a:spLocks noChangeArrowheads="1"/>
          </p:cNvSpPr>
          <p:nvPr/>
        </p:nvSpPr>
        <p:spPr bwMode="auto">
          <a:xfrm>
            <a:off x="4114800" y="4876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7896" name="Rectangle 8"/>
          <p:cNvSpPr>
            <a:spLocks noChangeArrowheads="1"/>
          </p:cNvSpPr>
          <p:nvPr/>
        </p:nvSpPr>
        <p:spPr bwMode="auto">
          <a:xfrm>
            <a:off x="4495800" y="4876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7897" name="Rectangle 9"/>
          <p:cNvSpPr>
            <a:spLocks noChangeArrowheads="1"/>
          </p:cNvSpPr>
          <p:nvPr/>
        </p:nvSpPr>
        <p:spPr bwMode="auto">
          <a:xfrm>
            <a:off x="4876800" y="4876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7898" name="Rectangle 10"/>
          <p:cNvSpPr>
            <a:spLocks noChangeArrowheads="1"/>
          </p:cNvSpPr>
          <p:nvPr/>
        </p:nvSpPr>
        <p:spPr bwMode="auto">
          <a:xfrm>
            <a:off x="5257800" y="4876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7899" name="Rectangle 11"/>
          <p:cNvSpPr>
            <a:spLocks noChangeArrowheads="1"/>
          </p:cNvSpPr>
          <p:nvPr/>
        </p:nvSpPr>
        <p:spPr bwMode="auto">
          <a:xfrm>
            <a:off x="5638800" y="4876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7900" name="Rectangle 12"/>
          <p:cNvSpPr>
            <a:spLocks noChangeArrowheads="1"/>
          </p:cNvSpPr>
          <p:nvPr/>
        </p:nvSpPr>
        <p:spPr bwMode="auto">
          <a:xfrm>
            <a:off x="6019800" y="4876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7901" name="Rectangle 13"/>
          <p:cNvSpPr>
            <a:spLocks noChangeArrowheads="1"/>
          </p:cNvSpPr>
          <p:nvPr/>
        </p:nvSpPr>
        <p:spPr bwMode="auto">
          <a:xfrm>
            <a:off x="2590800" y="4495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7902" name="Rectangle 14"/>
          <p:cNvSpPr>
            <a:spLocks noChangeArrowheads="1"/>
          </p:cNvSpPr>
          <p:nvPr/>
        </p:nvSpPr>
        <p:spPr bwMode="auto">
          <a:xfrm>
            <a:off x="2971800" y="4495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7903" name="Rectangle 15"/>
          <p:cNvSpPr>
            <a:spLocks noChangeArrowheads="1"/>
          </p:cNvSpPr>
          <p:nvPr/>
        </p:nvSpPr>
        <p:spPr bwMode="auto">
          <a:xfrm>
            <a:off x="3352800" y="4495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7904" name="Rectangle 16"/>
          <p:cNvSpPr>
            <a:spLocks noChangeArrowheads="1"/>
          </p:cNvSpPr>
          <p:nvPr/>
        </p:nvSpPr>
        <p:spPr bwMode="auto">
          <a:xfrm>
            <a:off x="3733800" y="4495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7905" name="Rectangle 17"/>
          <p:cNvSpPr>
            <a:spLocks noChangeArrowheads="1"/>
          </p:cNvSpPr>
          <p:nvPr/>
        </p:nvSpPr>
        <p:spPr bwMode="auto">
          <a:xfrm>
            <a:off x="4114800" y="4495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7906" name="Rectangle 18"/>
          <p:cNvSpPr>
            <a:spLocks noChangeArrowheads="1"/>
          </p:cNvSpPr>
          <p:nvPr/>
        </p:nvSpPr>
        <p:spPr bwMode="auto">
          <a:xfrm>
            <a:off x="4495800" y="4495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7907" name="Rectangle 19"/>
          <p:cNvSpPr>
            <a:spLocks noChangeArrowheads="1"/>
          </p:cNvSpPr>
          <p:nvPr/>
        </p:nvSpPr>
        <p:spPr bwMode="auto">
          <a:xfrm>
            <a:off x="4876800" y="4495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7908" name="Rectangle 20"/>
          <p:cNvSpPr>
            <a:spLocks noChangeArrowheads="1"/>
          </p:cNvSpPr>
          <p:nvPr/>
        </p:nvSpPr>
        <p:spPr bwMode="auto">
          <a:xfrm>
            <a:off x="5257800" y="4495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7909" name="Rectangle 21"/>
          <p:cNvSpPr>
            <a:spLocks noChangeArrowheads="1"/>
          </p:cNvSpPr>
          <p:nvPr/>
        </p:nvSpPr>
        <p:spPr bwMode="auto">
          <a:xfrm>
            <a:off x="5638800" y="4495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7910" name="Rectangle 22"/>
          <p:cNvSpPr>
            <a:spLocks noChangeArrowheads="1"/>
          </p:cNvSpPr>
          <p:nvPr/>
        </p:nvSpPr>
        <p:spPr bwMode="auto">
          <a:xfrm>
            <a:off x="6019800" y="4495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7911" name="Rectangle 23"/>
          <p:cNvSpPr>
            <a:spLocks noChangeArrowheads="1"/>
          </p:cNvSpPr>
          <p:nvPr/>
        </p:nvSpPr>
        <p:spPr bwMode="auto">
          <a:xfrm>
            <a:off x="2590800" y="4114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7912" name="Rectangle 24"/>
          <p:cNvSpPr>
            <a:spLocks noChangeArrowheads="1"/>
          </p:cNvSpPr>
          <p:nvPr/>
        </p:nvSpPr>
        <p:spPr bwMode="auto">
          <a:xfrm>
            <a:off x="2971800" y="4114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7913" name="Rectangle 25"/>
          <p:cNvSpPr>
            <a:spLocks noChangeArrowheads="1"/>
          </p:cNvSpPr>
          <p:nvPr/>
        </p:nvSpPr>
        <p:spPr bwMode="auto">
          <a:xfrm>
            <a:off x="3352800" y="4114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7914" name="Rectangle 26"/>
          <p:cNvSpPr>
            <a:spLocks noChangeArrowheads="1"/>
          </p:cNvSpPr>
          <p:nvPr/>
        </p:nvSpPr>
        <p:spPr bwMode="auto">
          <a:xfrm>
            <a:off x="3733800" y="4114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7915" name="Rectangle 27"/>
          <p:cNvSpPr>
            <a:spLocks noChangeArrowheads="1"/>
          </p:cNvSpPr>
          <p:nvPr/>
        </p:nvSpPr>
        <p:spPr bwMode="auto">
          <a:xfrm>
            <a:off x="4114800" y="4114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7916" name="Rectangle 28"/>
          <p:cNvSpPr>
            <a:spLocks noChangeArrowheads="1"/>
          </p:cNvSpPr>
          <p:nvPr/>
        </p:nvSpPr>
        <p:spPr bwMode="auto">
          <a:xfrm>
            <a:off x="4495800" y="4114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7917" name="Rectangle 29"/>
          <p:cNvSpPr>
            <a:spLocks noChangeArrowheads="1"/>
          </p:cNvSpPr>
          <p:nvPr/>
        </p:nvSpPr>
        <p:spPr bwMode="auto">
          <a:xfrm>
            <a:off x="4876800" y="4114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7918" name="Rectangle 30"/>
          <p:cNvSpPr>
            <a:spLocks noChangeArrowheads="1"/>
          </p:cNvSpPr>
          <p:nvPr/>
        </p:nvSpPr>
        <p:spPr bwMode="auto">
          <a:xfrm>
            <a:off x="5257800" y="4114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7919" name="Rectangle 31"/>
          <p:cNvSpPr>
            <a:spLocks noChangeArrowheads="1"/>
          </p:cNvSpPr>
          <p:nvPr/>
        </p:nvSpPr>
        <p:spPr bwMode="auto">
          <a:xfrm>
            <a:off x="5638800" y="4114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7920" name="Rectangle 32"/>
          <p:cNvSpPr>
            <a:spLocks noChangeArrowheads="1"/>
          </p:cNvSpPr>
          <p:nvPr/>
        </p:nvSpPr>
        <p:spPr bwMode="auto">
          <a:xfrm>
            <a:off x="6019800" y="4114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7921" name="Rectangle 33"/>
          <p:cNvSpPr>
            <a:spLocks noChangeArrowheads="1"/>
          </p:cNvSpPr>
          <p:nvPr/>
        </p:nvSpPr>
        <p:spPr bwMode="auto">
          <a:xfrm>
            <a:off x="2590800" y="3733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7922" name="Rectangle 34"/>
          <p:cNvSpPr>
            <a:spLocks noChangeArrowheads="1"/>
          </p:cNvSpPr>
          <p:nvPr/>
        </p:nvSpPr>
        <p:spPr bwMode="auto">
          <a:xfrm>
            <a:off x="2971800" y="3733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7923" name="Rectangle 35"/>
          <p:cNvSpPr>
            <a:spLocks noChangeArrowheads="1"/>
          </p:cNvSpPr>
          <p:nvPr/>
        </p:nvSpPr>
        <p:spPr bwMode="auto">
          <a:xfrm>
            <a:off x="3352800" y="3733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7924" name="Rectangle 36"/>
          <p:cNvSpPr>
            <a:spLocks noChangeArrowheads="1"/>
          </p:cNvSpPr>
          <p:nvPr/>
        </p:nvSpPr>
        <p:spPr bwMode="auto">
          <a:xfrm>
            <a:off x="3733800" y="3733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7925" name="Rectangle 37"/>
          <p:cNvSpPr>
            <a:spLocks noChangeArrowheads="1"/>
          </p:cNvSpPr>
          <p:nvPr/>
        </p:nvSpPr>
        <p:spPr bwMode="auto">
          <a:xfrm>
            <a:off x="4114800" y="3733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7926" name="Rectangle 38"/>
          <p:cNvSpPr>
            <a:spLocks noChangeArrowheads="1"/>
          </p:cNvSpPr>
          <p:nvPr/>
        </p:nvSpPr>
        <p:spPr bwMode="auto">
          <a:xfrm>
            <a:off x="4495800" y="3733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7927" name="Rectangle 39"/>
          <p:cNvSpPr>
            <a:spLocks noChangeArrowheads="1"/>
          </p:cNvSpPr>
          <p:nvPr/>
        </p:nvSpPr>
        <p:spPr bwMode="auto">
          <a:xfrm>
            <a:off x="4876800" y="3733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7928" name="Rectangle 40"/>
          <p:cNvSpPr>
            <a:spLocks noChangeArrowheads="1"/>
          </p:cNvSpPr>
          <p:nvPr/>
        </p:nvSpPr>
        <p:spPr bwMode="auto">
          <a:xfrm>
            <a:off x="5257800" y="3733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7929" name="Rectangle 41"/>
          <p:cNvSpPr>
            <a:spLocks noChangeArrowheads="1"/>
          </p:cNvSpPr>
          <p:nvPr/>
        </p:nvSpPr>
        <p:spPr bwMode="auto">
          <a:xfrm>
            <a:off x="5638800" y="3733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7930" name="Rectangle 42"/>
          <p:cNvSpPr>
            <a:spLocks noChangeArrowheads="1"/>
          </p:cNvSpPr>
          <p:nvPr/>
        </p:nvSpPr>
        <p:spPr bwMode="auto">
          <a:xfrm>
            <a:off x="6019800" y="3733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7931" name="Rectangle 43"/>
          <p:cNvSpPr>
            <a:spLocks noChangeArrowheads="1"/>
          </p:cNvSpPr>
          <p:nvPr/>
        </p:nvSpPr>
        <p:spPr bwMode="auto">
          <a:xfrm>
            <a:off x="2590800" y="3352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7932" name="Rectangle 44"/>
          <p:cNvSpPr>
            <a:spLocks noChangeArrowheads="1"/>
          </p:cNvSpPr>
          <p:nvPr/>
        </p:nvSpPr>
        <p:spPr bwMode="auto">
          <a:xfrm>
            <a:off x="2971800" y="3352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7933" name="Rectangle 45"/>
          <p:cNvSpPr>
            <a:spLocks noChangeArrowheads="1"/>
          </p:cNvSpPr>
          <p:nvPr/>
        </p:nvSpPr>
        <p:spPr bwMode="auto">
          <a:xfrm>
            <a:off x="3352800" y="3352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7934" name="Rectangle 46"/>
          <p:cNvSpPr>
            <a:spLocks noChangeArrowheads="1"/>
          </p:cNvSpPr>
          <p:nvPr/>
        </p:nvSpPr>
        <p:spPr bwMode="auto">
          <a:xfrm>
            <a:off x="3733800" y="3352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7935" name="Rectangle 47"/>
          <p:cNvSpPr>
            <a:spLocks noChangeArrowheads="1"/>
          </p:cNvSpPr>
          <p:nvPr/>
        </p:nvSpPr>
        <p:spPr bwMode="auto">
          <a:xfrm>
            <a:off x="4114800" y="3352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7936" name="Rectangle 48"/>
          <p:cNvSpPr>
            <a:spLocks noChangeArrowheads="1"/>
          </p:cNvSpPr>
          <p:nvPr/>
        </p:nvSpPr>
        <p:spPr bwMode="auto">
          <a:xfrm>
            <a:off x="4495800" y="3352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7937" name="Rectangle 49"/>
          <p:cNvSpPr>
            <a:spLocks noChangeArrowheads="1"/>
          </p:cNvSpPr>
          <p:nvPr/>
        </p:nvSpPr>
        <p:spPr bwMode="auto">
          <a:xfrm>
            <a:off x="4876800" y="3352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7938" name="Rectangle 50"/>
          <p:cNvSpPr>
            <a:spLocks noChangeArrowheads="1"/>
          </p:cNvSpPr>
          <p:nvPr/>
        </p:nvSpPr>
        <p:spPr bwMode="auto">
          <a:xfrm>
            <a:off x="5257800" y="3352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7939" name="Rectangle 51"/>
          <p:cNvSpPr>
            <a:spLocks noChangeArrowheads="1"/>
          </p:cNvSpPr>
          <p:nvPr/>
        </p:nvSpPr>
        <p:spPr bwMode="auto">
          <a:xfrm>
            <a:off x="5638800" y="3352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7940" name="Rectangle 52"/>
          <p:cNvSpPr>
            <a:spLocks noChangeArrowheads="1"/>
          </p:cNvSpPr>
          <p:nvPr/>
        </p:nvSpPr>
        <p:spPr bwMode="auto">
          <a:xfrm>
            <a:off x="6019800" y="3352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7941" name="Rectangle 53"/>
          <p:cNvSpPr>
            <a:spLocks noChangeArrowheads="1"/>
          </p:cNvSpPr>
          <p:nvPr/>
        </p:nvSpPr>
        <p:spPr bwMode="auto">
          <a:xfrm>
            <a:off x="2590800" y="2971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7942" name="Rectangle 54"/>
          <p:cNvSpPr>
            <a:spLocks noChangeArrowheads="1"/>
          </p:cNvSpPr>
          <p:nvPr/>
        </p:nvSpPr>
        <p:spPr bwMode="auto">
          <a:xfrm>
            <a:off x="2971800" y="2971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7943" name="Rectangle 55"/>
          <p:cNvSpPr>
            <a:spLocks noChangeArrowheads="1"/>
          </p:cNvSpPr>
          <p:nvPr/>
        </p:nvSpPr>
        <p:spPr bwMode="auto">
          <a:xfrm>
            <a:off x="3352800" y="2971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7944" name="Rectangle 56"/>
          <p:cNvSpPr>
            <a:spLocks noChangeArrowheads="1"/>
          </p:cNvSpPr>
          <p:nvPr/>
        </p:nvSpPr>
        <p:spPr bwMode="auto">
          <a:xfrm>
            <a:off x="3733800" y="2971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7945" name="Rectangle 57"/>
          <p:cNvSpPr>
            <a:spLocks noChangeArrowheads="1"/>
          </p:cNvSpPr>
          <p:nvPr/>
        </p:nvSpPr>
        <p:spPr bwMode="auto">
          <a:xfrm>
            <a:off x="4114800" y="2971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7946" name="Rectangle 58"/>
          <p:cNvSpPr>
            <a:spLocks noChangeArrowheads="1"/>
          </p:cNvSpPr>
          <p:nvPr/>
        </p:nvSpPr>
        <p:spPr bwMode="auto">
          <a:xfrm>
            <a:off x="4495800" y="2971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7947" name="Rectangle 59"/>
          <p:cNvSpPr>
            <a:spLocks noChangeArrowheads="1"/>
          </p:cNvSpPr>
          <p:nvPr/>
        </p:nvSpPr>
        <p:spPr bwMode="auto">
          <a:xfrm>
            <a:off x="4876800" y="2971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7948" name="Rectangle 60"/>
          <p:cNvSpPr>
            <a:spLocks noChangeArrowheads="1"/>
          </p:cNvSpPr>
          <p:nvPr/>
        </p:nvSpPr>
        <p:spPr bwMode="auto">
          <a:xfrm>
            <a:off x="5257800" y="2971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7949" name="Rectangle 61"/>
          <p:cNvSpPr>
            <a:spLocks noChangeArrowheads="1"/>
          </p:cNvSpPr>
          <p:nvPr/>
        </p:nvSpPr>
        <p:spPr bwMode="auto">
          <a:xfrm>
            <a:off x="5638800" y="2971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7950" name="Rectangle 62"/>
          <p:cNvSpPr>
            <a:spLocks noChangeArrowheads="1"/>
          </p:cNvSpPr>
          <p:nvPr/>
        </p:nvSpPr>
        <p:spPr bwMode="auto">
          <a:xfrm>
            <a:off x="6019800" y="2971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7951" name="Rectangle 63"/>
          <p:cNvSpPr>
            <a:spLocks noChangeArrowheads="1"/>
          </p:cNvSpPr>
          <p:nvPr/>
        </p:nvSpPr>
        <p:spPr bwMode="auto">
          <a:xfrm>
            <a:off x="2590800" y="2590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7952" name="Rectangle 64"/>
          <p:cNvSpPr>
            <a:spLocks noChangeArrowheads="1"/>
          </p:cNvSpPr>
          <p:nvPr/>
        </p:nvSpPr>
        <p:spPr bwMode="auto">
          <a:xfrm>
            <a:off x="2971800" y="2590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7953" name="Rectangle 65"/>
          <p:cNvSpPr>
            <a:spLocks noChangeArrowheads="1"/>
          </p:cNvSpPr>
          <p:nvPr/>
        </p:nvSpPr>
        <p:spPr bwMode="auto">
          <a:xfrm>
            <a:off x="3352800" y="2590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7954" name="Rectangle 66"/>
          <p:cNvSpPr>
            <a:spLocks noChangeArrowheads="1"/>
          </p:cNvSpPr>
          <p:nvPr/>
        </p:nvSpPr>
        <p:spPr bwMode="auto">
          <a:xfrm>
            <a:off x="3733800" y="2590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7955" name="Rectangle 67"/>
          <p:cNvSpPr>
            <a:spLocks noChangeArrowheads="1"/>
          </p:cNvSpPr>
          <p:nvPr/>
        </p:nvSpPr>
        <p:spPr bwMode="auto">
          <a:xfrm>
            <a:off x="4114800" y="2590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7956" name="Rectangle 68"/>
          <p:cNvSpPr>
            <a:spLocks noChangeArrowheads="1"/>
          </p:cNvSpPr>
          <p:nvPr/>
        </p:nvSpPr>
        <p:spPr bwMode="auto">
          <a:xfrm>
            <a:off x="4495800" y="2590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7957" name="Rectangle 69"/>
          <p:cNvSpPr>
            <a:spLocks noChangeArrowheads="1"/>
          </p:cNvSpPr>
          <p:nvPr/>
        </p:nvSpPr>
        <p:spPr bwMode="auto">
          <a:xfrm>
            <a:off x="4876800" y="2590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7958" name="Rectangle 70"/>
          <p:cNvSpPr>
            <a:spLocks noChangeArrowheads="1"/>
          </p:cNvSpPr>
          <p:nvPr/>
        </p:nvSpPr>
        <p:spPr bwMode="auto">
          <a:xfrm>
            <a:off x="5257800" y="2590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7959" name="Rectangle 71"/>
          <p:cNvSpPr>
            <a:spLocks noChangeArrowheads="1"/>
          </p:cNvSpPr>
          <p:nvPr/>
        </p:nvSpPr>
        <p:spPr bwMode="auto">
          <a:xfrm>
            <a:off x="5638800" y="2590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7960" name="Rectangle 72"/>
          <p:cNvSpPr>
            <a:spLocks noChangeArrowheads="1"/>
          </p:cNvSpPr>
          <p:nvPr/>
        </p:nvSpPr>
        <p:spPr bwMode="auto">
          <a:xfrm>
            <a:off x="6019800" y="2590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7961" name="Rectangle 73"/>
          <p:cNvSpPr>
            <a:spLocks noChangeArrowheads="1"/>
          </p:cNvSpPr>
          <p:nvPr/>
        </p:nvSpPr>
        <p:spPr bwMode="auto">
          <a:xfrm>
            <a:off x="2590800" y="2209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7962" name="Rectangle 74"/>
          <p:cNvSpPr>
            <a:spLocks noChangeArrowheads="1"/>
          </p:cNvSpPr>
          <p:nvPr/>
        </p:nvSpPr>
        <p:spPr bwMode="auto">
          <a:xfrm>
            <a:off x="2971800" y="2209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7963" name="Rectangle 75"/>
          <p:cNvSpPr>
            <a:spLocks noChangeArrowheads="1"/>
          </p:cNvSpPr>
          <p:nvPr/>
        </p:nvSpPr>
        <p:spPr bwMode="auto">
          <a:xfrm>
            <a:off x="3352800" y="2209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7964" name="Rectangle 76"/>
          <p:cNvSpPr>
            <a:spLocks noChangeArrowheads="1"/>
          </p:cNvSpPr>
          <p:nvPr/>
        </p:nvSpPr>
        <p:spPr bwMode="auto">
          <a:xfrm>
            <a:off x="3733800" y="2209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7965" name="Rectangle 77"/>
          <p:cNvSpPr>
            <a:spLocks noChangeArrowheads="1"/>
          </p:cNvSpPr>
          <p:nvPr/>
        </p:nvSpPr>
        <p:spPr bwMode="auto">
          <a:xfrm>
            <a:off x="4114800" y="2209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7966" name="Rectangle 78"/>
          <p:cNvSpPr>
            <a:spLocks noChangeArrowheads="1"/>
          </p:cNvSpPr>
          <p:nvPr/>
        </p:nvSpPr>
        <p:spPr bwMode="auto">
          <a:xfrm>
            <a:off x="4495800" y="2209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7967" name="Rectangle 79"/>
          <p:cNvSpPr>
            <a:spLocks noChangeArrowheads="1"/>
          </p:cNvSpPr>
          <p:nvPr/>
        </p:nvSpPr>
        <p:spPr bwMode="auto">
          <a:xfrm>
            <a:off x="4876800" y="2209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7968" name="Rectangle 80"/>
          <p:cNvSpPr>
            <a:spLocks noChangeArrowheads="1"/>
          </p:cNvSpPr>
          <p:nvPr/>
        </p:nvSpPr>
        <p:spPr bwMode="auto">
          <a:xfrm>
            <a:off x="5257800" y="2209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7969" name="Rectangle 81"/>
          <p:cNvSpPr>
            <a:spLocks noChangeArrowheads="1"/>
          </p:cNvSpPr>
          <p:nvPr/>
        </p:nvSpPr>
        <p:spPr bwMode="auto">
          <a:xfrm>
            <a:off x="5638800" y="2209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7970" name="Rectangle 82"/>
          <p:cNvSpPr>
            <a:spLocks noChangeArrowheads="1"/>
          </p:cNvSpPr>
          <p:nvPr/>
        </p:nvSpPr>
        <p:spPr bwMode="auto">
          <a:xfrm>
            <a:off x="6019800" y="2209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7971" name="Rectangle 83"/>
          <p:cNvSpPr>
            <a:spLocks noChangeArrowheads="1"/>
          </p:cNvSpPr>
          <p:nvPr/>
        </p:nvSpPr>
        <p:spPr bwMode="auto">
          <a:xfrm>
            <a:off x="2590800" y="1828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7972" name="Rectangle 84"/>
          <p:cNvSpPr>
            <a:spLocks noChangeArrowheads="1"/>
          </p:cNvSpPr>
          <p:nvPr/>
        </p:nvSpPr>
        <p:spPr bwMode="auto">
          <a:xfrm>
            <a:off x="2971800" y="1828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7973" name="Rectangle 85"/>
          <p:cNvSpPr>
            <a:spLocks noChangeArrowheads="1"/>
          </p:cNvSpPr>
          <p:nvPr/>
        </p:nvSpPr>
        <p:spPr bwMode="auto">
          <a:xfrm>
            <a:off x="3352800" y="1828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7974" name="Rectangle 86"/>
          <p:cNvSpPr>
            <a:spLocks noChangeArrowheads="1"/>
          </p:cNvSpPr>
          <p:nvPr/>
        </p:nvSpPr>
        <p:spPr bwMode="auto">
          <a:xfrm>
            <a:off x="3733800" y="1828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7975" name="Rectangle 87"/>
          <p:cNvSpPr>
            <a:spLocks noChangeArrowheads="1"/>
          </p:cNvSpPr>
          <p:nvPr/>
        </p:nvSpPr>
        <p:spPr bwMode="auto">
          <a:xfrm>
            <a:off x="4114800" y="1828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7976" name="Rectangle 88"/>
          <p:cNvSpPr>
            <a:spLocks noChangeArrowheads="1"/>
          </p:cNvSpPr>
          <p:nvPr/>
        </p:nvSpPr>
        <p:spPr bwMode="auto">
          <a:xfrm>
            <a:off x="4495800" y="1828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7977" name="Rectangle 89"/>
          <p:cNvSpPr>
            <a:spLocks noChangeArrowheads="1"/>
          </p:cNvSpPr>
          <p:nvPr/>
        </p:nvSpPr>
        <p:spPr bwMode="auto">
          <a:xfrm>
            <a:off x="4876800" y="1828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7978" name="Rectangle 90"/>
          <p:cNvSpPr>
            <a:spLocks noChangeArrowheads="1"/>
          </p:cNvSpPr>
          <p:nvPr/>
        </p:nvSpPr>
        <p:spPr bwMode="auto">
          <a:xfrm>
            <a:off x="5257800" y="1828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7979" name="Rectangle 91"/>
          <p:cNvSpPr>
            <a:spLocks noChangeArrowheads="1"/>
          </p:cNvSpPr>
          <p:nvPr/>
        </p:nvSpPr>
        <p:spPr bwMode="auto">
          <a:xfrm>
            <a:off x="5638800" y="1828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7980" name="Rectangle 92"/>
          <p:cNvSpPr>
            <a:spLocks noChangeArrowheads="1"/>
          </p:cNvSpPr>
          <p:nvPr/>
        </p:nvSpPr>
        <p:spPr bwMode="auto">
          <a:xfrm>
            <a:off x="6019800" y="1828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7981" name="Rectangle 93"/>
          <p:cNvSpPr>
            <a:spLocks noChangeArrowheads="1"/>
          </p:cNvSpPr>
          <p:nvPr/>
        </p:nvSpPr>
        <p:spPr bwMode="auto">
          <a:xfrm>
            <a:off x="2590800" y="1447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7982" name="Rectangle 94"/>
          <p:cNvSpPr>
            <a:spLocks noChangeArrowheads="1"/>
          </p:cNvSpPr>
          <p:nvPr/>
        </p:nvSpPr>
        <p:spPr bwMode="auto">
          <a:xfrm>
            <a:off x="2971800" y="1447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7983" name="Rectangle 95"/>
          <p:cNvSpPr>
            <a:spLocks noChangeArrowheads="1"/>
          </p:cNvSpPr>
          <p:nvPr/>
        </p:nvSpPr>
        <p:spPr bwMode="auto">
          <a:xfrm>
            <a:off x="3352800" y="1447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7984" name="Rectangle 96"/>
          <p:cNvSpPr>
            <a:spLocks noChangeArrowheads="1"/>
          </p:cNvSpPr>
          <p:nvPr/>
        </p:nvSpPr>
        <p:spPr bwMode="auto">
          <a:xfrm>
            <a:off x="3733800" y="1447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7985" name="Rectangle 97"/>
          <p:cNvSpPr>
            <a:spLocks noChangeArrowheads="1"/>
          </p:cNvSpPr>
          <p:nvPr/>
        </p:nvSpPr>
        <p:spPr bwMode="auto">
          <a:xfrm>
            <a:off x="4114800" y="1447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7986" name="Rectangle 98"/>
          <p:cNvSpPr>
            <a:spLocks noChangeArrowheads="1"/>
          </p:cNvSpPr>
          <p:nvPr/>
        </p:nvSpPr>
        <p:spPr bwMode="auto">
          <a:xfrm>
            <a:off x="4495800" y="1447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7987" name="Rectangle 99"/>
          <p:cNvSpPr>
            <a:spLocks noChangeArrowheads="1"/>
          </p:cNvSpPr>
          <p:nvPr/>
        </p:nvSpPr>
        <p:spPr bwMode="auto">
          <a:xfrm>
            <a:off x="4876800" y="1447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7988" name="Rectangle 100"/>
          <p:cNvSpPr>
            <a:spLocks noChangeArrowheads="1"/>
          </p:cNvSpPr>
          <p:nvPr/>
        </p:nvSpPr>
        <p:spPr bwMode="auto">
          <a:xfrm>
            <a:off x="5257800" y="1447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7989" name="Rectangle 101"/>
          <p:cNvSpPr>
            <a:spLocks noChangeArrowheads="1"/>
          </p:cNvSpPr>
          <p:nvPr/>
        </p:nvSpPr>
        <p:spPr bwMode="auto">
          <a:xfrm>
            <a:off x="5638800" y="1447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7990" name="Rectangle 102"/>
          <p:cNvSpPr>
            <a:spLocks noChangeArrowheads="1"/>
          </p:cNvSpPr>
          <p:nvPr/>
        </p:nvSpPr>
        <p:spPr bwMode="auto">
          <a:xfrm>
            <a:off x="6019800" y="1447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7991" name="Line 103"/>
          <p:cNvSpPr>
            <a:spLocks noChangeShapeType="1"/>
          </p:cNvSpPr>
          <p:nvPr/>
        </p:nvSpPr>
        <p:spPr bwMode="auto">
          <a:xfrm>
            <a:off x="2590800" y="5257800"/>
            <a:ext cx="3810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992" name="Line 104"/>
          <p:cNvSpPr>
            <a:spLocks noChangeShapeType="1"/>
          </p:cNvSpPr>
          <p:nvPr/>
        </p:nvSpPr>
        <p:spPr bwMode="auto">
          <a:xfrm flipV="1">
            <a:off x="2590800" y="1447800"/>
            <a:ext cx="0" cy="381000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993" name="Oval 105"/>
          <p:cNvSpPr>
            <a:spLocks noChangeArrowheads="1"/>
          </p:cNvSpPr>
          <p:nvPr/>
        </p:nvSpPr>
        <p:spPr bwMode="auto">
          <a:xfrm>
            <a:off x="2971800" y="3962400"/>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7994" name="Oval 106"/>
          <p:cNvSpPr>
            <a:spLocks noChangeArrowheads="1"/>
          </p:cNvSpPr>
          <p:nvPr/>
        </p:nvSpPr>
        <p:spPr bwMode="auto">
          <a:xfrm>
            <a:off x="3581400" y="4495800"/>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7995" name="Rectangle 107" descr="Wide downward diagonal"/>
          <p:cNvSpPr>
            <a:spLocks noChangeArrowheads="1"/>
          </p:cNvSpPr>
          <p:nvPr/>
        </p:nvSpPr>
        <p:spPr bwMode="auto">
          <a:xfrm>
            <a:off x="4572000" y="1981200"/>
            <a:ext cx="152400" cy="152400"/>
          </a:xfrm>
          <a:prstGeom prst="rect">
            <a:avLst/>
          </a:prstGeom>
          <a:pattFill prst="wdDnDiag">
            <a:fgClr>
              <a:srgbClr val="FF0000"/>
            </a:fgClr>
            <a:bgClr>
              <a:srgbClr val="FFFFFF"/>
            </a:bgClr>
          </a:patt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7996" name="Rectangle 108" descr="Wide downward diagonal"/>
          <p:cNvSpPr>
            <a:spLocks noChangeArrowheads="1"/>
          </p:cNvSpPr>
          <p:nvPr/>
        </p:nvSpPr>
        <p:spPr bwMode="auto">
          <a:xfrm>
            <a:off x="4953000" y="2667000"/>
            <a:ext cx="152400" cy="152400"/>
          </a:xfrm>
          <a:prstGeom prst="rect">
            <a:avLst/>
          </a:prstGeom>
          <a:pattFill prst="wdDnDiag">
            <a:fgClr>
              <a:srgbClr val="FF0000"/>
            </a:fgClr>
            <a:bgClr>
              <a:srgbClr val="FFFFFF"/>
            </a:bgClr>
          </a:patt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7997" name="Rectangle 109" descr="Wide downward diagonal"/>
          <p:cNvSpPr>
            <a:spLocks noChangeArrowheads="1"/>
          </p:cNvSpPr>
          <p:nvPr/>
        </p:nvSpPr>
        <p:spPr bwMode="auto">
          <a:xfrm>
            <a:off x="5562600" y="1676400"/>
            <a:ext cx="152400" cy="152400"/>
          </a:xfrm>
          <a:prstGeom prst="rect">
            <a:avLst/>
          </a:prstGeom>
          <a:pattFill prst="wdDnDiag">
            <a:fgClr>
              <a:srgbClr val="FF0000"/>
            </a:fgClr>
            <a:bgClr>
              <a:srgbClr val="FFFFFF"/>
            </a:bgClr>
          </a:patt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7998" name="Rectangle 110" descr="Wide downward diagonal"/>
          <p:cNvSpPr>
            <a:spLocks noChangeArrowheads="1"/>
          </p:cNvSpPr>
          <p:nvPr/>
        </p:nvSpPr>
        <p:spPr bwMode="auto">
          <a:xfrm>
            <a:off x="5715000" y="2667000"/>
            <a:ext cx="152400" cy="152400"/>
          </a:xfrm>
          <a:prstGeom prst="rect">
            <a:avLst/>
          </a:prstGeom>
          <a:pattFill prst="wdDnDiag">
            <a:fgClr>
              <a:srgbClr val="FF0000"/>
            </a:fgClr>
            <a:bgClr>
              <a:srgbClr val="FFFFFF"/>
            </a:bgClr>
          </a:patt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7999" name="Rectangle 111" descr="Wide downward diagonal"/>
          <p:cNvSpPr>
            <a:spLocks noChangeArrowheads="1"/>
          </p:cNvSpPr>
          <p:nvPr/>
        </p:nvSpPr>
        <p:spPr bwMode="auto">
          <a:xfrm>
            <a:off x="5638800" y="3429000"/>
            <a:ext cx="152400" cy="152400"/>
          </a:xfrm>
          <a:prstGeom prst="rect">
            <a:avLst/>
          </a:prstGeom>
          <a:pattFill prst="wdDnDiag">
            <a:fgClr>
              <a:srgbClr val="FF0000"/>
            </a:fgClr>
            <a:bgClr>
              <a:srgbClr val="FFFFFF"/>
            </a:bgClr>
          </a:patt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8000" name="Oval 112"/>
          <p:cNvSpPr>
            <a:spLocks noChangeArrowheads="1"/>
          </p:cNvSpPr>
          <p:nvPr/>
        </p:nvSpPr>
        <p:spPr bwMode="auto">
          <a:xfrm>
            <a:off x="3505200" y="3124200"/>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8001" name="Oval 113"/>
          <p:cNvSpPr>
            <a:spLocks noChangeArrowheads="1"/>
          </p:cNvSpPr>
          <p:nvPr/>
        </p:nvSpPr>
        <p:spPr bwMode="auto">
          <a:xfrm>
            <a:off x="2743200" y="4800600"/>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8002" name="Oval 114"/>
          <p:cNvSpPr>
            <a:spLocks noChangeArrowheads="1"/>
          </p:cNvSpPr>
          <p:nvPr/>
        </p:nvSpPr>
        <p:spPr bwMode="auto">
          <a:xfrm>
            <a:off x="2819400" y="3429000"/>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grpSp>
        <p:nvGrpSpPr>
          <p:cNvPr id="38003" name="Group 115"/>
          <p:cNvGrpSpPr>
            <a:grpSpLocks/>
          </p:cNvGrpSpPr>
          <p:nvPr/>
        </p:nvGrpSpPr>
        <p:grpSpPr bwMode="auto">
          <a:xfrm>
            <a:off x="2057400" y="1295400"/>
            <a:ext cx="4479925" cy="4438650"/>
            <a:chOff x="1104" y="703"/>
            <a:chExt cx="2822" cy="2796"/>
          </a:xfrm>
        </p:grpSpPr>
        <p:sp>
          <p:nvSpPr>
            <p:cNvPr id="38030" name="Text Box 116"/>
            <p:cNvSpPr txBox="1">
              <a:spLocks noChangeArrowheads="1"/>
            </p:cNvSpPr>
            <p:nvPr/>
          </p:nvSpPr>
          <p:spPr bwMode="auto">
            <a:xfrm>
              <a:off x="1104" y="703"/>
              <a:ext cx="27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2000"/>
                <a:t>10</a:t>
              </a:r>
            </a:p>
          </p:txBody>
        </p:sp>
        <p:sp>
          <p:nvSpPr>
            <p:cNvPr id="38031" name="Text Box 117"/>
            <p:cNvSpPr txBox="1">
              <a:spLocks noChangeArrowheads="1"/>
            </p:cNvSpPr>
            <p:nvPr/>
          </p:nvSpPr>
          <p:spPr bwMode="auto">
            <a:xfrm>
              <a:off x="1536" y="3247"/>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2000"/>
                <a:t>1</a:t>
              </a:r>
            </a:p>
          </p:txBody>
        </p:sp>
        <p:sp>
          <p:nvSpPr>
            <p:cNvPr id="38032" name="Text Box 118"/>
            <p:cNvSpPr txBox="1">
              <a:spLocks noChangeArrowheads="1"/>
            </p:cNvSpPr>
            <p:nvPr/>
          </p:nvSpPr>
          <p:spPr bwMode="auto">
            <a:xfrm>
              <a:off x="1776" y="3247"/>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2000"/>
                <a:t>2</a:t>
              </a:r>
            </a:p>
          </p:txBody>
        </p:sp>
        <p:sp>
          <p:nvSpPr>
            <p:cNvPr id="38033" name="Text Box 119"/>
            <p:cNvSpPr txBox="1">
              <a:spLocks noChangeArrowheads="1"/>
            </p:cNvSpPr>
            <p:nvPr/>
          </p:nvSpPr>
          <p:spPr bwMode="auto">
            <a:xfrm>
              <a:off x="2016" y="3247"/>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2000"/>
                <a:t>3</a:t>
              </a:r>
            </a:p>
          </p:txBody>
        </p:sp>
        <p:sp>
          <p:nvSpPr>
            <p:cNvPr id="38034" name="Text Box 120"/>
            <p:cNvSpPr txBox="1">
              <a:spLocks noChangeArrowheads="1"/>
            </p:cNvSpPr>
            <p:nvPr/>
          </p:nvSpPr>
          <p:spPr bwMode="auto">
            <a:xfrm>
              <a:off x="2256" y="3247"/>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2000"/>
                <a:t>4</a:t>
              </a:r>
            </a:p>
          </p:txBody>
        </p:sp>
        <p:sp>
          <p:nvSpPr>
            <p:cNvPr id="38035" name="Text Box 121"/>
            <p:cNvSpPr txBox="1">
              <a:spLocks noChangeArrowheads="1"/>
            </p:cNvSpPr>
            <p:nvPr/>
          </p:nvSpPr>
          <p:spPr bwMode="auto">
            <a:xfrm>
              <a:off x="2496" y="3247"/>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2000"/>
                <a:t>5</a:t>
              </a:r>
            </a:p>
          </p:txBody>
        </p:sp>
        <p:sp>
          <p:nvSpPr>
            <p:cNvPr id="38036" name="Text Box 122"/>
            <p:cNvSpPr txBox="1">
              <a:spLocks noChangeArrowheads="1"/>
            </p:cNvSpPr>
            <p:nvPr/>
          </p:nvSpPr>
          <p:spPr bwMode="auto">
            <a:xfrm>
              <a:off x="2736" y="3247"/>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2000"/>
                <a:t>6</a:t>
              </a:r>
            </a:p>
          </p:txBody>
        </p:sp>
        <p:sp>
          <p:nvSpPr>
            <p:cNvPr id="38037" name="Text Box 123"/>
            <p:cNvSpPr txBox="1">
              <a:spLocks noChangeArrowheads="1"/>
            </p:cNvSpPr>
            <p:nvPr/>
          </p:nvSpPr>
          <p:spPr bwMode="auto">
            <a:xfrm>
              <a:off x="2976" y="3247"/>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2000"/>
                <a:t>7</a:t>
              </a:r>
            </a:p>
          </p:txBody>
        </p:sp>
        <p:sp>
          <p:nvSpPr>
            <p:cNvPr id="38038" name="Text Box 124"/>
            <p:cNvSpPr txBox="1">
              <a:spLocks noChangeArrowheads="1"/>
            </p:cNvSpPr>
            <p:nvPr/>
          </p:nvSpPr>
          <p:spPr bwMode="auto">
            <a:xfrm>
              <a:off x="3216" y="3247"/>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2000"/>
                <a:t>8</a:t>
              </a:r>
            </a:p>
          </p:txBody>
        </p:sp>
        <p:sp>
          <p:nvSpPr>
            <p:cNvPr id="38039" name="Text Box 125"/>
            <p:cNvSpPr txBox="1">
              <a:spLocks noChangeArrowheads="1"/>
            </p:cNvSpPr>
            <p:nvPr/>
          </p:nvSpPr>
          <p:spPr bwMode="auto">
            <a:xfrm>
              <a:off x="3456" y="3247"/>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2000"/>
                <a:t>9</a:t>
              </a:r>
            </a:p>
          </p:txBody>
        </p:sp>
        <p:sp>
          <p:nvSpPr>
            <p:cNvPr id="38040" name="Text Box 126"/>
            <p:cNvSpPr txBox="1">
              <a:spLocks noChangeArrowheads="1"/>
            </p:cNvSpPr>
            <p:nvPr/>
          </p:nvSpPr>
          <p:spPr bwMode="auto">
            <a:xfrm>
              <a:off x="3648" y="3247"/>
              <a:ext cx="27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2000"/>
                <a:t>10</a:t>
              </a:r>
            </a:p>
          </p:txBody>
        </p:sp>
        <p:sp>
          <p:nvSpPr>
            <p:cNvPr id="38041" name="Text Box 127"/>
            <p:cNvSpPr txBox="1">
              <a:spLocks noChangeArrowheads="1"/>
            </p:cNvSpPr>
            <p:nvPr/>
          </p:nvSpPr>
          <p:spPr bwMode="auto">
            <a:xfrm>
              <a:off x="1152" y="2863"/>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2000"/>
                <a:t>1</a:t>
              </a:r>
            </a:p>
          </p:txBody>
        </p:sp>
        <p:sp>
          <p:nvSpPr>
            <p:cNvPr id="38042" name="Text Box 128"/>
            <p:cNvSpPr txBox="1">
              <a:spLocks noChangeArrowheads="1"/>
            </p:cNvSpPr>
            <p:nvPr/>
          </p:nvSpPr>
          <p:spPr bwMode="auto">
            <a:xfrm>
              <a:off x="1152" y="2623"/>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2000"/>
                <a:t>2</a:t>
              </a:r>
            </a:p>
          </p:txBody>
        </p:sp>
        <p:sp>
          <p:nvSpPr>
            <p:cNvPr id="38043" name="Text Box 129"/>
            <p:cNvSpPr txBox="1">
              <a:spLocks noChangeArrowheads="1"/>
            </p:cNvSpPr>
            <p:nvPr/>
          </p:nvSpPr>
          <p:spPr bwMode="auto">
            <a:xfrm>
              <a:off x="1152" y="2383"/>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2000"/>
                <a:t>3</a:t>
              </a:r>
            </a:p>
          </p:txBody>
        </p:sp>
        <p:sp>
          <p:nvSpPr>
            <p:cNvPr id="38044" name="Text Box 130"/>
            <p:cNvSpPr txBox="1">
              <a:spLocks noChangeArrowheads="1"/>
            </p:cNvSpPr>
            <p:nvPr/>
          </p:nvSpPr>
          <p:spPr bwMode="auto">
            <a:xfrm>
              <a:off x="1152" y="2143"/>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2000"/>
                <a:t>4</a:t>
              </a:r>
            </a:p>
          </p:txBody>
        </p:sp>
        <p:sp>
          <p:nvSpPr>
            <p:cNvPr id="38045" name="Text Box 131"/>
            <p:cNvSpPr txBox="1">
              <a:spLocks noChangeArrowheads="1"/>
            </p:cNvSpPr>
            <p:nvPr/>
          </p:nvSpPr>
          <p:spPr bwMode="auto">
            <a:xfrm>
              <a:off x="1152" y="1903"/>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2000"/>
                <a:t>5</a:t>
              </a:r>
            </a:p>
          </p:txBody>
        </p:sp>
        <p:sp>
          <p:nvSpPr>
            <p:cNvPr id="38046" name="Text Box 132"/>
            <p:cNvSpPr txBox="1">
              <a:spLocks noChangeArrowheads="1"/>
            </p:cNvSpPr>
            <p:nvPr/>
          </p:nvSpPr>
          <p:spPr bwMode="auto">
            <a:xfrm>
              <a:off x="1152" y="1663"/>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2000"/>
                <a:t>6</a:t>
              </a:r>
            </a:p>
          </p:txBody>
        </p:sp>
        <p:sp>
          <p:nvSpPr>
            <p:cNvPr id="38047" name="Text Box 133"/>
            <p:cNvSpPr txBox="1">
              <a:spLocks noChangeArrowheads="1"/>
            </p:cNvSpPr>
            <p:nvPr/>
          </p:nvSpPr>
          <p:spPr bwMode="auto">
            <a:xfrm>
              <a:off x="1152" y="1423"/>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2000"/>
                <a:t>7</a:t>
              </a:r>
            </a:p>
          </p:txBody>
        </p:sp>
        <p:sp>
          <p:nvSpPr>
            <p:cNvPr id="38048" name="Text Box 134"/>
            <p:cNvSpPr txBox="1">
              <a:spLocks noChangeArrowheads="1"/>
            </p:cNvSpPr>
            <p:nvPr/>
          </p:nvSpPr>
          <p:spPr bwMode="auto">
            <a:xfrm>
              <a:off x="1152" y="1183"/>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2000"/>
                <a:t>8</a:t>
              </a:r>
            </a:p>
          </p:txBody>
        </p:sp>
        <p:sp>
          <p:nvSpPr>
            <p:cNvPr id="38049" name="Text Box 135"/>
            <p:cNvSpPr txBox="1">
              <a:spLocks noChangeArrowheads="1"/>
            </p:cNvSpPr>
            <p:nvPr/>
          </p:nvSpPr>
          <p:spPr bwMode="auto">
            <a:xfrm>
              <a:off x="1152" y="943"/>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2000"/>
                <a:t>9</a:t>
              </a:r>
            </a:p>
          </p:txBody>
        </p:sp>
      </p:grpSp>
      <p:sp>
        <p:nvSpPr>
          <p:cNvPr id="38004" name="Rectangle 136"/>
          <p:cNvSpPr>
            <a:spLocks noChangeArrowheads="1"/>
          </p:cNvSpPr>
          <p:nvPr/>
        </p:nvSpPr>
        <p:spPr bwMode="auto">
          <a:xfrm>
            <a:off x="0" y="2790825"/>
            <a:ext cx="914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pic>
        <p:nvPicPr>
          <p:cNvPr id="38005" name="Picture 137" descr="551d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4400" y="4191000"/>
            <a:ext cx="715963"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006" name="Text Box 138"/>
          <p:cNvSpPr txBox="1">
            <a:spLocks noChangeArrowheads="1"/>
          </p:cNvSpPr>
          <p:nvPr/>
        </p:nvSpPr>
        <p:spPr bwMode="auto">
          <a:xfrm>
            <a:off x="136525" y="66675"/>
            <a:ext cx="23177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r>
              <a:rPr lang="en-US" altLang="en-US" sz="2800" b="1">
                <a:solidFill>
                  <a:srgbClr val="0000FF"/>
                </a:solidFill>
              </a:rPr>
              <a:t>Grasshoppers</a:t>
            </a:r>
          </a:p>
        </p:txBody>
      </p:sp>
      <p:pic>
        <p:nvPicPr>
          <p:cNvPr id="38007" name="Picture 139" descr="i00dis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8600" y="5638800"/>
            <a:ext cx="2209800" cy="72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008" name="Picture 140" descr="ghop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200400"/>
            <a:ext cx="1943100"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009" name="Picture 141" descr="hoppe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 y="1447800"/>
            <a:ext cx="1905000"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010" name="Picture 142" descr="grsshp"/>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600" y="533400"/>
            <a:ext cx="16002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011" name="Picture 143" descr="230dm"/>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858000" y="914400"/>
            <a:ext cx="1600200" cy="87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012" name="Picture 144" descr="258d">
            <a:hlinkClick r:id="rId9"/>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162800" y="3429000"/>
            <a:ext cx="167640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013" name="Text Box 145"/>
          <p:cNvSpPr txBox="1">
            <a:spLocks noChangeArrowheads="1"/>
          </p:cNvSpPr>
          <p:nvPr/>
        </p:nvSpPr>
        <p:spPr bwMode="auto">
          <a:xfrm>
            <a:off x="7239000" y="101600"/>
            <a:ext cx="15827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r>
              <a:rPr lang="en-US" altLang="en-US" sz="2800" b="1">
                <a:solidFill>
                  <a:srgbClr val="FF0000"/>
                </a:solidFill>
              </a:rPr>
              <a:t>Katydids</a:t>
            </a:r>
          </a:p>
        </p:txBody>
      </p:sp>
      <p:pic>
        <p:nvPicPr>
          <p:cNvPr id="38014" name="Picture 146" descr="091dm">
            <a:hlinkClick r:id="rId11"/>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858000" y="5638800"/>
            <a:ext cx="19050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015" name="Picture 147" descr="091df"/>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010400" y="4343400"/>
            <a:ext cx="1714500"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016" name="Picture 148" descr="096dm"/>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6858000" y="2362200"/>
            <a:ext cx="1833563"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017" name="Picture 149" descr="grasshoppe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04800" y="2514600"/>
            <a:ext cx="15621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018" name="Line 150"/>
          <p:cNvSpPr>
            <a:spLocks noChangeShapeType="1"/>
          </p:cNvSpPr>
          <p:nvPr/>
        </p:nvSpPr>
        <p:spPr bwMode="auto">
          <a:xfrm flipH="1">
            <a:off x="5867400" y="1447800"/>
            <a:ext cx="10668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019" name="Line 151"/>
          <p:cNvSpPr>
            <a:spLocks noChangeShapeType="1"/>
          </p:cNvSpPr>
          <p:nvPr/>
        </p:nvSpPr>
        <p:spPr bwMode="auto">
          <a:xfrm flipH="1" flipV="1">
            <a:off x="4953000" y="2133600"/>
            <a:ext cx="20574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020" name="Line 152"/>
          <p:cNvSpPr>
            <a:spLocks noChangeShapeType="1"/>
          </p:cNvSpPr>
          <p:nvPr/>
        </p:nvSpPr>
        <p:spPr bwMode="auto">
          <a:xfrm flipH="1" flipV="1">
            <a:off x="6019800" y="2819400"/>
            <a:ext cx="12954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021" name="Line 153"/>
          <p:cNvSpPr>
            <a:spLocks noChangeShapeType="1"/>
          </p:cNvSpPr>
          <p:nvPr/>
        </p:nvSpPr>
        <p:spPr bwMode="auto">
          <a:xfrm flipH="1" flipV="1">
            <a:off x="5334000" y="2971800"/>
            <a:ext cx="1828800" cy="1447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022" name="Line 154"/>
          <p:cNvSpPr>
            <a:spLocks noChangeShapeType="1"/>
          </p:cNvSpPr>
          <p:nvPr/>
        </p:nvSpPr>
        <p:spPr bwMode="auto">
          <a:xfrm flipH="1" flipV="1">
            <a:off x="5867400" y="3733800"/>
            <a:ext cx="1295400" cy="2057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023" name="Line 155"/>
          <p:cNvSpPr>
            <a:spLocks noChangeShapeType="1"/>
          </p:cNvSpPr>
          <p:nvPr/>
        </p:nvSpPr>
        <p:spPr bwMode="auto">
          <a:xfrm>
            <a:off x="1752600" y="1143000"/>
            <a:ext cx="1676400" cy="1905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024" name="Line 156"/>
          <p:cNvSpPr>
            <a:spLocks noChangeShapeType="1"/>
          </p:cNvSpPr>
          <p:nvPr/>
        </p:nvSpPr>
        <p:spPr bwMode="auto">
          <a:xfrm>
            <a:off x="1752600" y="2057400"/>
            <a:ext cx="1066800" cy="1371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025" name="Line 157"/>
          <p:cNvSpPr>
            <a:spLocks noChangeShapeType="1"/>
          </p:cNvSpPr>
          <p:nvPr/>
        </p:nvSpPr>
        <p:spPr bwMode="auto">
          <a:xfrm>
            <a:off x="1752600" y="3200400"/>
            <a:ext cx="114300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026" name="Line 158"/>
          <p:cNvSpPr>
            <a:spLocks noChangeShapeType="1"/>
          </p:cNvSpPr>
          <p:nvPr/>
        </p:nvSpPr>
        <p:spPr bwMode="auto">
          <a:xfrm>
            <a:off x="1752600" y="4343400"/>
            <a:ext cx="17526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027" name="Line 159"/>
          <p:cNvSpPr>
            <a:spLocks noChangeShapeType="1"/>
          </p:cNvSpPr>
          <p:nvPr/>
        </p:nvSpPr>
        <p:spPr bwMode="auto">
          <a:xfrm flipV="1">
            <a:off x="2133600" y="4953000"/>
            <a:ext cx="6096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9248" name="Rectangle 160"/>
          <p:cNvSpPr>
            <a:spLocks noChangeArrowheads="1"/>
          </p:cNvSpPr>
          <p:nvPr/>
        </p:nvSpPr>
        <p:spPr bwMode="auto">
          <a:xfrm>
            <a:off x="3352800" y="5638800"/>
            <a:ext cx="2133600" cy="339725"/>
          </a:xfrm>
          <a:prstGeom prst="rect">
            <a:avLst/>
          </a:prstGeom>
          <a:noFill/>
          <a:ln w="9525">
            <a:noFill/>
            <a:miter lim="800000"/>
            <a:headEnd/>
            <a:tailEnd/>
          </a:ln>
          <a:effectLst/>
        </p:spPr>
        <p:txBody>
          <a:bodyPr>
            <a:spAutoFit/>
          </a:bodyPr>
          <a:lstStyle/>
          <a:p>
            <a:pPr fontAlgn="auto">
              <a:lnSpc>
                <a:spcPct val="90000"/>
              </a:lnSpc>
              <a:spcBef>
                <a:spcPct val="50000"/>
              </a:spcBef>
              <a:spcAft>
                <a:spcPts val="0"/>
              </a:spcAft>
              <a:defRPr/>
            </a:pPr>
            <a:r>
              <a:rPr lang="en-US" b="1">
                <a:effectLst>
                  <a:outerShdw blurRad="38100" dist="38100" dir="2700000" algn="tl">
                    <a:srgbClr val="C0C0C0"/>
                  </a:outerShdw>
                </a:effectLst>
                <a:cs typeface="Arial" charset="0"/>
              </a:rPr>
              <a:t>Abdomen Length</a:t>
            </a:r>
          </a:p>
        </p:txBody>
      </p:sp>
      <p:sp>
        <p:nvSpPr>
          <p:cNvPr id="12429" name="Slide Number Placeholder 161"/>
          <p:cNvSpPr>
            <a:spLocks noGrp="1"/>
          </p:cNvSpPr>
          <p:nvPr>
            <p:ph type="sldNum" sz="quarter" idx="12"/>
          </p:nvPr>
        </p:nvSpPr>
        <p:spPr/>
        <p:txBody>
          <a:bodyPr/>
          <a:lstStyle/>
          <a:p>
            <a:pPr>
              <a:defRPr/>
            </a:pPr>
            <a:fld id="{D2C34236-AF9A-43DC-A6D4-B6DD5B2CADD3}" type="slidenum">
              <a:rPr lang="en-US">
                <a:latin typeface="Arial" pitchFamily="34" charset="0"/>
                <a:cs typeface="Arial" pitchFamily="34" charset="0"/>
              </a:rPr>
              <a:pPr>
                <a:defRPr/>
              </a:pPr>
              <a:t>18</a:t>
            </a:fld>
            <a:endParaRPr lang="en-US">
              <a:latin typeface="Arial" pitchFamily="34" charset="0"/>
              <a:cs typeface="Arial"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ChangeArrowheads="1"/>
          </p:cNvSpPr>
          <p:nvPr/>
        </p:nvSpPr>
        <p:spPr bwMode="auto">
          <a:xfrm rot="16200000">
            <a:off x="1008063" y="3181350"/>
            <a:ext cx="2133600" cy="342900"/>
          </a:xfrm>
          <a:prstGeom prst="rect">
            <a:avLst/>
          </a:prstGeom>
          <a:noFill/>
          <a:ln w="9525">
            <a:noFill/>
            <a:miter lim="800000"/>
            <a:headEnd/>
            <a:tailEnd/>
          </a:ln>
          <a:effectLst/>
        </p:spPr>
        <p:txBody>
          <a:bodyPr>
            <a:spAutoFit/>
          </a:bodyPr>
          <a:lstStyle/>
          <a:p>
            <a:pPr fontAlgn="auto">
              <a:lnSpc>
                <a:spcPct val="90000"/>
              </a:lnSpc>
              <a:spcBef>
                <a:spcPct val="50000"/>
              </a:spcBef>
              <a:spcAft>
                <a:spcPts val="0"/>
              </a:spcAft>
              <a:defRPr/>
            </a:pPr>
            <a:r>
              <a:rPr lang="en-US" b="1">
                <a:effectLst>
                  <a:outerShdw blurRad="38100" dist="38100" dir="2700000" algn="tl">
                    <a:srgbClr val="C0C0C0"/>
                  </a:outerShdw>
                </a:effectLst>
                <a:cs typeface="Arial" charset="0"/>
              </a:rPr>
              <a:t>Antenna  Length</a:t>
            </a:r>
          </a:p>
        </p:txBody>
      </p:sp>
      <p:sp>
        <p:nvSpPr>
          <p:cNvPr id="38915" name="Rectangle 3"/>
          <p:cNvSpPr>
            <a:spLocks noChangeArrowheads="1"/>
          </p:cNvSpPr>
          <p:nvPr/>
        </p:nvSpPr>
        <p:spPr bwMode="auto">
          <a:xfrm>
            <a:off x="2590800" y="4876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8916" name="Rectangle 4"/>
          <p:cNvSpPr>
            <a:spLocks noChangeArrowheads="1"/>
          </p:cNvSpPr>
          <p:nvPr/>
        </p:nvSpPr>
        <p:spPr bwMode="auto">
          <a:xfrm>
            <a:off x="2971800" y="4876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8917" name="Rectangle 5"/>
          <p:cNvSpPr>
            <a:spLocks noChangeArrowheads="1"/>
          </p:cNvSpPr>
          <p:nvPr/>
        </p:nvSpPr>
        <p:spPr bwMode="auto">
          <a:xfrm>
            <a:off x="3352800" y="4876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8918" name="Rectangle 6"/>
          <p:cNvSpPr>
            <a:spLocks noChangeArrowheads="1"/>
          </p:cNvSpPr>
          <p:nvPr/>
        </p:nvSpPr>
        <p:spPr bwMode="auto">
          <a:xfrm>
            <a:off x="3733800" y="4876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8919" name="Rectangle 7"/>
          <p:cNvSpPr>
            <a:spLocks noChangeArrowheads="1"/>
          </p:cNvSpPr>
          <p:nvPr/>
        </p:nvSpPr>
        <p:spPr bwMode="auto">
          <a:xfrm>
            <a:off x="4114800" y="4876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8920" name="Rectangle 8"/>
          <p:cNvSpPr>
            <a:spLocks noChangeArrowheads="1"/>
          </p:cNvSpPr>
          <p:nvPr/>
        </p:nvSpPr>
        <p:spPr bwMode="auto">
          <a:xfrm>
            <a:off x="4495800" y="4876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8921" name="Rectangle 9"/>
          <p:cNvSpPr>
            <a:spLocks noChangeArrowheads="1"/>
          </p:cNvSpPr>
          <p:nvPr/>
        </p:nvSpPr>
        <p:spPr bwMode="auto">
          <a:xfrm>
            <a:off x="4876800" y="4876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8922" name="Rectangle 10"/>
          <p:cNvSpPr>
            <a:spLocks noChangeArrowheads="1"/>
          </p:cNvSpPr>
          <p:nvPr/>
        </p:nvSpPr>
        <p:spPr bwMode="auto">
          <a:xfrm>
            <a:off x="5257800" y="4876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8923" name="Rectangle 11"/>
          <p:cNvSpPr>
            <a:spLocks noChangeArrowheads="1"/>
          </p:cNvSpPr>
          <p:nvPr/>
        </p:nvSpPr>
        <p:spPr bwMode="auto">
          <a:xfrm>
            <a:off x="5638800" y="4876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8924" name="Rectangle 12"/>
          <p:cNvSpPr>
            <a:spLocks noChangeArrowheads="1"/>
          </p:cNvSpPr>
          <p:nvPr/>
        </p:nvSpPr>
        <p:spPr bwMode="auto">
          <a:xfrm>
            <a:off x="6019800" y="4876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8925" name="Rectangle 13"/>
          <p:cNvSpPr>
            <a:spLocks noChangeArrowheads="1"/>
          </p:cNvSpPr>
          <p:nvPr/>
        </p:nvSpPr>
        <p:spPr bwMode="auto">
          <a:xfrm>
            <a:off x="2590800" y="4495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8926" name="Rectangle 14"/>
          <p:cNvSpPr>
            <a:spLocks noChangeArrowheads="1"/>
          </p:cNvSpPr>
          <p:nvPr/>
        </p:nvSpPr>
        <p:spPr bwMode="auto">
          <a:xfrm>
            <a:off x="2971800" y="4495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8927" name="Rectangle 15"/>
          <p:cNvSpPr>
            <a:spLocks noChangeArrowheads="1"/>
          </p:cNvSpPr>
          <p:nvPr/>
        </p:nvSpPr>
        <p:spPr bwMode="auto">
          <a:xfrm>
            <a:off x="3352800" y="4495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8928" name="Rectangle 16"/>
          <p:cNvSpPr>
            <a:spLocks noChangeArrowheads="1"/>
          </p:cNvSpPr>
          <p:nvPr/>
        </p:nvSpPr>
        <p:spPr bwMode="auto">
          <a:xfrm>
            <a:off x="3733800" y="4495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8929" name="Rectangle 17"/>
          <p:cNvSpPr>
            <a:spLocks noChangeArrowheads="1"/>
          </p:cNvSpPr>
          <p:nvPr/>
        </p:nvSpPr>
        <p:spPr bwMode="auto">
          <a:xfrm>
            <a:off x="4114800" y="4495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8930" name="Rectangle 18"/>
          <p:cNvSpPr>
            <a:spLocks noChangeArrowheads="1"/>
          </p:cNvSpPr>
          <p:nvPr/>
        </p:nvSpPr>
        <p:spPr bwMode="auto">
          <a:xfrm>
            <a:off x="4495800" y="4495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8931" name="Rectangle 19"/>
          <p:cNvSpPr>
            <a:spLocks noChangeArrowheads="1"/>
          </p:cNvSpPr>
          <p:nvPr/>
        </p:nvSpPr>
        <p:spPr bwMode="auto">
          <a:xfrm>
            <a:off x="4876800" y="4495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8932" name="Rectangle 20"/>
          <p:cNvSpPr>
            <a:spLocks noChangeArrowheads="1"/>
          </p:cNvSpPr>
          <p:nvPr/>
        </p:nvSpPr>
        <p:spPr bwMode="auto">
          <a:xfrm>
            <a:off x="5257800" y="4495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8933" name="Rectangle 21"/>
          <p:cNvSpPr>
            <a:spLocks noChangeArrowheads="1"/>
          </p:cNvSpPr>
          <p:nvPr/>
        </p:nvSpPr>
        <p:spPr bwMode="auto">
          <a:xfrm>
            <a:off x="5638800" y="4495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8934" name="Rectangle 22"/>
          <p:cNvSpPr>
            <a:spLocks noChangeArrowheads="1"/>
          </p:cNvSpPr>
          <p:nvPr/>
        </p:nvSpPr>
        <p:spPr bwMode="auto">
          <a:xfrm>
            <a:off x="6019800" y="4495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8935" name="Rectangle 23"/>
          <p:cNvSpPr>
            <a:spLocks noChangeArrowheads="1"/>
          </p:cNvSpPr>
          <p:nvPr/>
        </p:nvSpPr>
        <p:spPr bwMode="auto">
          <a:xfrm>
            <a:off x="2590800" y="4114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8936" name="Rectangle 24"/>
          <p:cNvSpPr>
            <a:spLocks noChangeArrowheads="1"/>
          </p:cNvSpPr>
          <p:nvPr/>
        </p:nvSpPr>
        <p:spPr bwMode="auto">
          <a:xfrm>
            <a:off x="2971800" y="4114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8937" name="Rectangle 25"/>
          <p:cNvSpPr>
            <a:spLocks noChangeArrowheads="1"/>
          </p:cNvSpPr>
          <p:nvPr/>
        </p:nvSpPr>
        <p:spPr bwMode="auto">
          <a:xfrm>
            <a:off x="3352800" y="4114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8938" name="Rectangle 26"/>
          <p:cNvSpPr>
            <a:spLocks noChangeArrowheads="1"/>
          </p:cNvSpPr>
          <p:nvPr/>
        </p:nvSpPr>
        <p:spPr bwMode="auto">
          <a:xfrm>
            <a:off x="3733800" y="4114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8939" name="Rectangle 27"/>
          <p:cNvSpPr>
            <a:spLocks noChangeArrowheads="1"/>
          </p:cNvSpPr>
          <p:nvPr/>
        </p:nvSpPr>
        <p:spPr bwMode="auto">
          <a:xfrm>
            <a:off x="4114800" y="4114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8940" name="Rectangle 28"/>
          <p:cNvSpPr>
            <a:spLocks noChangeArrowheads="1"/>
          </p:cNvSpPr>
          <p:nvPr/>
        </p:nvSpPr>
        <p:spPr bwMode="auto">
          <a:xfrm>
            <a:off x="4495800" y="4114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8941" name="Rectangle 29"/>
          <p:cNvSpPr>
            <a:spLocks noChangeArrowheads="1"/>
          </p:cNvSpPr>
          <p:nvPr/>
        </p:nvSpPr>
        <p:spPr bwMode="auto">
          <a:xfrm>
            <a:off x="4876800" y="4114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8942" name="Rectangle 30"/>
          <p:cNvSpPr>
            <a:spLocks noChangeArrowheads="1"/>
          </p:cNvSpPr>
          <p:nvPr/>
        </p:nvSpPr>
        <p:spPr bwMode="auto">
          <a:xfrm>
            <a:off x="5257800" y="4114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8943" name="Rectangle 31"/>
          <p:cNvSpPr>
            <a:spLocks noChangeArrowheads="1"/>
          </p:cNvSpPr>
          <p:nvPr/>
        </p:nvSpPr>
        <p:spPr bwMode="auto">
          <a:xfrm>
            <a:off x="5638800" y="4114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8944" name="Rectangle 32"/>
          <p:cNvSpPr>
            <a:spLocks noChangeArrowheads="1"/>
          </p:cNvSpPr>
          <p:nvPr/>
        </p:nvSpPr>
        <p:spPr bwMode="auto">
          <a:xfrm>
            <a:off x="6019800" y="4114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8945" name="Rectangle 33"/>
          <p:cNvSpPr>
            <a:spLocks noChangeArrowheads="1"/>
          </p:cNvSpPr>
          <p:nvPr/>
        </p:nvSpPr>
        <p:spPr bwMode="auto">
          <a:xfrm>
            <a:off x="2590800" y="3733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8946" name="Rectangle 34"/>
          <p:cNvSpPr>
            <a:spLocks noChangeArrowheads="1"/>
          </p:cNvSpPr>
          <p:nvPr/>
        </p:nvSpPr>
        <p:spPr bwMode="auto">
          <a:xfrm>
            <a:off x="2971800" y="3733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8947" name="Rectangle 35"/>
          <p:cNvSpPr>
            <a:spLocks noChangeArrowheads="1"/>
          </p:cNvSpPr>
          <p:nvPr/>
        </p:nvSpPr>
        <p:spPr bwMode="auto">
          <a:xfrm>
            <a:off x="3352800" y="3733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8948" name="Rectangle 36"/>
          <p:cNvSpPr>
            <a:spLocks noChangeArrowheads="1"/>
          </p:cNvSpPr>
          <p:nvPr/>
        </p:nvSpPr>
        <p:spPr bwMode="auto">
          <a:xfrm>
            <a:off x="3733800" y="3733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8949" name="Rectangle 37"/>
          <p:cNvSpPr>
            <a:spLocks noChangeArrowheads="1"/>
          </p:cNvSpPr>
          <p:nvPr/>
        </p:nvSpPr>
        <p:spPr bwMode="auto">
          <a:xfrm>
            <a:off x="4114800" y="3733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8950" name="Rectangle 38"/>
          <p:cNvSpPr>
            <a:spLocks noChangeArrowheads="1"/>
          </p:cNvSpPr>
          <p:nvPr/>
        </p:nvSpPr>
        <p:spPr bwMode="auto">
          <a:xfrm>
            <a:off x="4495800" y="3733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8951" name="Rectangle 39"/>
          <p:cNvSpPr>
            <a:spLocks noChangeArrowheads="1"/>
          </p:cNvSpPr>
          <p:nvPr/>
        </p:nvSpPr>
        <p:spPr bwMode="auto">
          <a:xfrm>
            <a:off x="4876800" y="3733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8952" name="Rectangle 40"/>
          <p:cNvSpPr>
            <a:spLocks noChangeArrowheads="1"/>
          </p:cNvSpPr>
          <p:nvPr/>
        </p:nvSpPr>
        <p:spPr bwMode="auto">
          <a:xfrm>
            <a:off x="5257800" y="3733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8953" name="Rectangle 41"/>
          <p:cNvSpPr>
            <a:spLocks noChangeArrowheads="1"/>
          </p:cNvSpPr>
          <p:nvPr/>
        </p:nvSpPr>
        <p:spPr bwMode="auto">
          <a:xfrm>
            <a:off x="5638800" y="3733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8954" name="Rectangle 42"/>
          <p:cNvSpPr>
            <a:spLocks noChangeArrowheads="1"/>
          </p:cNvSpPr>
          <p:nvPr/>
        </p:nvSpPr>
        <p:spPr bwMode="auto">
          <a:xfrm>
            <a:off x="6019800" y="3733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8955" name="Rectangle 43"/>
          <p:cNvSpPr>
            <a:spLocks noChangeArrowheads="1"/>
          </p:cNvSpPr>
          <p:nvPr/>
        </p:nvSpPr>
        <p:spPr bwMode="auto">
          <a:xfrm>
            <a:off x="2590800" y="3352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8956" name="Rectangle 44"/>
          <p:cNvSpPr>
            <a:spLocks noChangeArrowheads="1"/>
          </p:cNvSpPr>
          <p:nvPr/>
        </p:nvSpPr>
        <p:spPr bwMode="auto">
          <a:xfrm>
            <a:off x="2971800" y="3352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8957" name="Rectangle 45"/>
          <p:cNvSpPr>
            <a:spLocks noChangeArrowheads="1"/>
          </p:cNvSpPr>
          <p:nvPr/>
        </p:nvSpPr>
        <p:spPr bwMode="auto">
          <a:xfrm>
            <a:off x="3352800" y="3352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8958" name="Rectangle 46"/>
          <p:cNvSpPr>
            <a:spLocks noChangeArrowheads="1"/>
          </p:cNvSpPr>
          <p:nvPr/>
        </p:nvSpPr>
        <p:spPr bwMode="auto">
          <a:xfrm>
            <a:off x="3733800" y="3352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8959" name="Rectangle 47"/>
          <p:cNvSpPr>
            <a:spLocks noChangeArrowheads="1"/>
          </p:cNvSpPr>
          <p:nvPr/>
        </p:nvSpPr>
        <p:spPr bwMode="auto">
          <a:xfrm>
            <a:off x="4114800" y="3352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8960" name="Rectangle 48"/>
          <p:cNvSpPr>
            <a:spLocks noChangeArrowheads="1"/>
          </p:cNvSpPr>
          <p:nvPr/>
        </p:nvSpPr>
        <p:spPr bwMode="auto">
          <a:xfrm>
            <a:off x="4495800" y="3352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8961" name="Rectangle 49"/>
          <p:cNvSpPr>
            <a:spLocks noChangeArrowheads="1"/>
          </p:cNvSpPr>
          <p:nvPr/>
        </p:nvSpPr>
        <p:spPr bwMode="auto">
          <a:xfrm>
            <a:off x="4876800" y="3352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8962" name="Rectangle 50"/>
          <p:cNvSpPr>
            <a:spLocks noChangeArrowheads="1"/>
          </p:cNvSpPr>
          <p:nvPr/>
        </p:nvSpPr>
        <p:spPr bwMode="auto">
          <a:xfrm>
            <a:off x="5257800" y="3352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8963" name="Rectangle 51"/>
          <p:cNvSpPr>
            <a:spLocks noChangeArrowheads="1"/>
          </p:cNvSpPr>
          <p:nvPr/>
        </p:nvSpPr>
        <p:spPr bwMode="auto">
          <a:xfrm>
            <a:off x="5638800" y="3352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8964" name="Rectangle 52"/>
          <p:cNvSpPr>
            <a:spLocks noChangeArrowheads="1"/>
          </p:cNvSpPr>
          <p:nvPr/>
        </p:nvSpPr>
        <p:spPr bwMode="auto">
          <a:xfrm>
            <a:off x="6019800" y="3352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8965" name="Rectangle 53"/>
          <p:cNvSpPr>
            <a:spLocks noChangeArrowheads="1"/>
          </p:cNvSpPr>
          <p:nvPr/>
        </p:nvSpPr>
        <p:spPr bwMode="auto">
          <a:xfrm>
            <a:off x="2590800" y="2971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8966" name="Rectangle 54"/>
          <p:cNvSpPr>
            <a:spLocks noChangeArrowheads="1"/>
          </p:cNvSpPr>
          <p:nvPr/>
        </p:nvSpPr>
        <p:spPr bwMode="auto">
          <a:xfrm>
            <a:off x="2971800" y="2971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8967" name="Rectangle 55"/>
          <p:cNvSpPr>
            <a:spLocks noChangeArrowheads="1"/>
          </p:cNvSpPr>
          <p:nvPr/>
        </p:nvSpPr>
        <p:spPr bwMode="auto">
          <a:xfrm>
            <a:off x="3352800" y="2971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8968" name="Rectangle 56"/>
          <p:cNvSpPr>
            <a:spLocks noChangeArrowheads="1"/>
          </p:cNvSpPr>
          <p:nvPr/>
        </p:nvSpPr>
        <p:spPr bwMode="auto">
          <a:xfrm>
            <a:off x="3733800" y="2971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8969" name="Rectangle 57"/>
          <p:cNvSpPr>
            <a:spLocks noChangeArrowheads="1"/>
          </p:cNvSpPr>
          <p:nvPr/>
        </p:nvSpPr>
        <p:spPr bwMode="auto">
          <a:xfrm>
            <a:off x="4114800" y="2971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8970" name="Rectangle 58"/>
          <p:cNvSpPr>
            <a:spLocks noChangeArrowheads="1"/>
          </p:cNvSpPr>
          <p:nvPr/>
        </p:nvSpPr>
        <p:spPr bwMode="auto">
          <a:xfrm>
            <a:off x="4495800" y="2971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8971" name="Rectangle 59"/>
          <p:cNvSpPr>
            <a:spLocks noChangeArrowheads="1"/>
          </p:cNvSpPr>
          <p:nvPr/>
        </p:nvSpPr>
        <p:spPr bwMode="auto">
          <a:xfrm>
            <a:off x="4876800" y="2971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8972" name="Rectangle 60"/>
          <p:cNvSpPr>
            <a:spLocks noChangeArrowheads="1"/>
          </p:cNvSpPr>
          <p:nvPr/>
        </p:nvSpPr>
        <p:spPr bwMode="auto">
          <a:xfrm>
            <a:off x="5257800" y="2971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8973" name="Rectangle 61"/>
          <p:cNvSpPr>
            <a:spLocks noChangeArrowheads="1"/>
          </p:cNvSpPr>
          <p:nvPr/>
        </p:nvSpPr>
        <p:spPr bwMode="auto">
          <a:xfrm>
            <a:off x="5638800" y="2971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8974" name="Rectangle 62"/>
          <p:cNvSpPr>
            <a:spLocks noChangeArrowheads="1"/>
          </p:cNvSpPr>
          <p:nvPr/>
        </p:nvSpPr>
        <p:spPr bwMode="auto">
          <a:xfrm>
            <a:off x="6019800" y="2971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8975" name="Rectangle 63"/>
          <p:cNvSpPr>
            <a:spLocks noChangeArrowheads="1"/>
          </p:cNvSpPr>
          <p:nvPr/>
        </p:nvSpPr>
        <p:spPr bwMode="auto">
          <a:xfrm>
            <a:off x="2590800" y="2590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8976" name="Rectangle 64"/>
          <p:cNvSpPr>
            <a:spLocks noChangeArrowheads="1"/>
          </p:cNvSpPr>
          <p:nvPr/>
        </p:nvSpPr>
        <p:spPr bwMode="auto">
          <a:xfrm>
            <a:off x="2971800" y="2590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8977" name="Rectangle 65"/>
          <p:cNvSpPr>
            <a:spLocks noChangeArrowheads="1"/>
          </p:cNvSpPr>
          <p:nvPr/>
        </p:nvSpPr>
        <p:spPr bwMode="auto">
          <a:xfrm>
            <a:off x="3352800" y="2590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8978" name="Rectangle 66"/>
          <p:cNvSpPr>
            <a:spLocks noChangeArrowheads="1"/>
          </p:cNvSpPr>
          <p:nvPr/>
        </p:nvSpPr>
        <p:spPr bwMode="auto">
          <a:xfrm>
            <a:off x="3733800" y="2590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8979" name="Rectangle 67"/>
          <p:cNvSpPr>
            <a:spLocks noChangeArrowheads="1"/>
          </p:cNvSpPr>
          <p:nvPr/>
        </p:nvSpPr>
        <p:spPr bwMode="auto">
          <a:xfrm>
            <a:off x="4114800" y="2590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8980" name="Rectangle 68"/>
          <p:cNvSpPr>
            <a:spLocks noChangeArrowheads="1"/>
          </p:cNvSpPr>
          <p:nvPr/>
        </p:nvSpPr>
        <p:spPr bwMode="auto">
          <a:xfrm>
            <a:off x="4495800" y="2590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8981" name="Rectangle 69"/>
          <p:cNvSpPr>
            <a:spLocks noChangeArrowheads="1"/>
          </p:cNvSpPr>
          <p:nvPr/>
        </p:nvSpPr>
        <p:spPr bwMode="auto">
          <a:xfrm>
            <a:off x="4876800" y="2590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8982" name="Rectangle 70"/>
          <p:cNvSpPr>
            <a:spLocks noChangeArrowheads="1"/>
          </p:cNvSpPr>
          <p:nvPr/>
        </p:nvSpPr>
        <p:spPr bwMode="auto">
          <a:xfrm>
            <a:off x="5257800" y="2590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8983" name="Rectangle 71"/>
          <p:cNvSpPr>
            <a:spLocks noChangeArrowheads="1"/>
          </p:cNvSpPr>
          <p:nvPr/>
        </p:nvSpPr>
        <p:spPr bwMode="auto">
          <a:xfrm>
            <a:off x="5638800" y="2590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8984" name="Rectangle 72"/>
          <p:cNvSpPr>
            <a:spLocks noChangeArrowheads="1"/>
          </p:cNvSpPr>
          <p:nvPr/>
        </p:nvSpPr>
        <p:spPr bwMode="auto">
          <a:xfrm>
            <a:off x="6019800" y="2590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8985" name="Rectangle 73"/>
          <p:cNvSpPr>
            <a:spLocks noChangeArrowheads="1"/>
          </p:cNvSpPr>
          <p:nvPr/>
        </p:nvSpPr>
        <p:spPr bwMode="auto">
          <a:xfrm>
            <a:off x="2590800" y="2209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8986" name="Rectangle 74"/>
          <p:cNvSpPr>
            <a:spLocks noChangeArrowheads="1"/>
          </p:cNvSpPr>
          <p:nvPr/>
        </p:nvSpPr>
        <p:spPr bwMode="auto">
          <a:xfrm>
            <a:off x="2971800" y="2209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8987" name="Rectangle 75"/>
          <p:cNvSpPr>
            <a:spLocks noChangeArrowheads="1"/>
          </p:cNvSpPr>
          <p:nvPr/>
        </p:nvSpPr>
        <p:spPr bwMode="auto">
          <a:xfrm>
            <a:off x="3352800" y="2209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8988" name="Rectangle 76"/>
          <p:cNvSpPr>
            <a:spLocks noChangeArrowheads="1"/>
          </p:cNvSpPr>
          <p:nvPr/>
        </p:nvSpPr>
        <p:spPr bwMode="auto">
          <a:xfrm>
            <a:off x="3733800" y="2209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8989" name="Rectangle 77"/>
          <p:cNvSpPr>
            <a:spLocks noChangeArrowheads="1"/>
          </p:cNvSpPr>
          <p:nvPr/>
        </p:nvSpPr>
        <p:spPr bwMode="auto">
          <a:xfrm>
            <a:off x="4114800" y="2209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8990" name="Rectangle 78"/>
          <p:cNvSpPr>
            <a:spLocks noChangeArrowheads="1"/>
          </p:cNvSpPr>
          <p:nvPr/>
        </p:nvSpPr>
        <p:spPr bwMode="auto">
          <a:xfrm>
            <a:off x="4495800" y="2209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8991" name="Rectangle 79"/>
          <p:cNvSpPr>
            <a:spLocks noChangeArrowheads="1"/>
          </p:cNvSpPr>
          <p:nvPr/>
        </p:nvSpPr>
        <p:spPr bwMode="auto">
          <a:xfrm>
            <a:off x="4876800" y="2209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8992" name="Rectangle 80"/>
          <p:cNvSpPr>
            <a:spLocks noChangeArrowheads="1"/>
          </p:cNvSpPr>
          <p:nvPr/>
        </p:nvSpPr>
        <p:spPr bwMode="auto">
          <a:xfrm>
            <a:off x="5257800" y="2209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8993" name="Rectangle 81"/>
          <p:cNvSpPr>
            <a:spLocks noChangeArrowheads="1"/>
          </p:cNvSpPr>
          <p:nvPr/>
        </p:nvSpPr>
        <p:spPr bwMode="auto">
          <a:xfrm>
            <a:off x="5638800" y="2209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8994" name="Rectangle 82"/>
          <p:cNvSpPr>
            <a:spLocks noChangeArrowheads="1"/>
          </p:cNvSpPr>
          <p:nvPr/>
        </p:nvSpPr>
        <p:spPr bwMode="auto">
          <a:xfrm>
            <a:off x="6019800" y="2209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8995" name="Rectangle 83"/>
          <p:cNvSpPr>
            <a:spLocks noChangeArrowheads="1"/>
          </p:cNvSpPr>
          <p:nvPr/>
        </p:nvSpPr>
        <p:spPr bwMode="auto">
          <a:xfrm>
            <a:off x="2590800" y="1828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8996" name="Rectangle 84"/>
          <p:cNvSpPr>
            <a:spLocks noChangeArrowheads="1"/>
          </p:cNvSpPr>
          <p:nvPr/>
        </p:nvSpPr>
        <p:spPr bwMode="auto">
          <a:xfrm>
            <a:off x="2971800" y="1828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8997" name="Rectangle 85"/>
          <p:cNvSpPr>
            <a:spLocks noChangeArrowheads="1"/>
          </p:cNvSpPr>
          <p:nvPr/>
        </p:nvSpPr>
        <p:spPr bwMode="auto">
          <a:xfrm>
            <a:off x="3352800" y="1828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8998" name="Rectangle 86"/>
          <p:cNvSpPr>
            <a:spLocks noChangeArrowheads="1"/>
          </p:cNvSpPr>
          <p:nvPr/>
        </p:nvSpPr>
        <p:spPr bwMode="auto">
          <a:xfrm>
            <a:off x="3733800" y="1828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8999" name="Rectangle 87"/>
          <p:cNvSpPr>
            <a:spLocks noChangeArrowheads="1"/>
          </p:cNvSpPr>
          <p:nvPr/>
        </p:nvSpPr>
        <p:spPr bwMode="auto">
          <a:xfrm>
            <a:off x="4114800" y="1828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9000" name="Rectangle 88"/>
          <p:cNvSpPr>
            <a:spLocks noChangeArrowheads="1"/>
          </p:cNvSpPr>
          <p:nvPr/>
        </p:nvSpPr>
        <p:spPr bwMode="auto">
          <a:xfrm>
            <a:off x="4495800" y="1828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9001" name="Rectangle 89"/>
          <p:cNvSpPr>
            <a:spLocks noChangeArrowheads="1"/>
          </p:cNvSpPr>
          <p:nvPr/>
        </p:nvSpPr>
        <p:spPr bwMode="auto">
          <a:xfrm>
            <a:off x="4876800" y="1828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9002" name="Rectangle 90"/>
          <p:cNvSpPr>
            <a:spLocks noChangeArrowheads="1"/>
          </p:cNvSpPr>
          <p:nvPr/>
        </p:nvSpPr>
        <p:spPr bwMode="auto">
          <a:xfrm>
            <a:off x="5257800" y="1828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9003" name="Rectangle 91"/>
          <p:cNvSpPr>
            <a:spLocks noChangeArrowheads="1"/>
          </p:cNvSpPr>
          <p:nvPr/>
        </p:nvSpPr>
        <p:spPr bwMode="auto">
          <a:xfrm>
            <a:off x="5638800" y="1828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9004" name="Rectangle 92"/>
          <p:cNvSpPr>
            <a:spLocks noChangeArrowheads="1"/>
          </p:cNvSpPr>
          <p:nvPr/>
        </p:nvSpPr>
        <p:spPr bwMode="auto">
          <a:xfrm>
            <a:off x="6019800" y="1828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9005" name="Rectangle 93"/>
          <p:cNvSpPr>
            <a:spLocks noChangeArrowheads="1"/>
          </p:cNvSpPr>
          <p:nvPr/>
        </p:nvSpPr>
        <p:spPr bwMode="auto">
          <a:xfrm>
            <a:off x="2590800" y="1447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9006" name="Rectangle 94"/>
          <p:cNvSpPr>
            <a:spLocks noChangeArrowheads="1"/>
          </p:cNvSpPr>
          <p:nvPr/>
        </p:nvSpPr>
        <p:spPr bwMode="auto">
          <a:xfrm>
            <a:off x="2971800" y="1447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9007" name="Rectangle 95"/>
          <p:cNvSpPr>
            <a:spLocks noChangeArrowheads="1"/>
          </p:cNvSpPr>
          <p:nvPr/>
        </p:nvSpPr>
        <p:spPr bwMode="auto">
          <a:xfrm>
            <a:off x="3352800" y="1447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9008" name="Rectangle 96"/>
          <p:cNvSpPr>
            <a:spLocks noChangeArrowheads="1"/>
          </p:cNvSpPr>
          <p:nvPr/>
        </p:nvSpPr>
        <p:spPr bwMode="auto">
          <a:xfrm>
            <a:off x="3733800" y="1447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9009" name="Rectangle 97"/>
          <p:cNvSpPr>
            <a:spLocks noChangeArrowheads="1"/>
          </p:cNvSpPr>
          <p:nvPr/>
        </p:nvSpPr>
        <p:spPr bwMode="auto">
          <a:xfrm>
            <a:off x="4114800" y="1447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9010" name="Rectangle 98"/>
          <p:cNvSpPr>
            <a:spLocks noChangeArrowheads="1"/>
          </p:cNvSpPr>
          <p:nvPr/>
        </p:nvSpPr>
        <p:spPr bwMode="auto">
          <a:xfrm>
            <a:off x="4495800" y="1447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9011" name="Rectangle 99"/>
          <p:cNvSpPr>
            <a:spLocks noChangeArrowheads="1"/>
          </p:cNvSpPr>
          <p:nvPr/>
        </p:nvSpPr>
        <p:spPr bwMode="auto">
          <a:xfrm>
            <a:off x="4876800" y="1447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9012" name="Rectangle 100"/>
          <p:cNvSpPr>
            <a:spLocks noChangeArrowheads="1"/>
          </p:cNvSpPr>
          <p:nvPr/>
        </p:nvSpPr>
        <p:spPr bwMode="auto">
          <a:xfrm>
            <a:off x="5257800" y="1447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9013" name="Rectangle 101"/>
          <p:cNvSpPr>
            <a:spLocks noChangeArrowheads="1"/>
          </p:cNvSpPr>
          <p:nvPr/>
        </p:nvSpPr>
        <p:spPr bwMode="auto">
          <a:xfrm>
            <a:off x="5638800" y="1447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9014" name="Rectangle 102"/>
          <p:cNvSpPr>
            <a:spLocks noChangeArrowheads="1"/>
          </p:cNvSpPr>
          <p:nvPr/>
        </p:nvSpPr>
        <p:spPr bwMode="auto">
          <a:xfrm>
            <a:off x="6019800" y="1447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9015" name="Line 103"/>
          <p:cNvSpPr>
            <a:spLocks noChangeShapeType="1"/>
          </p:cNvSpPr>
          <p:nvPr/>
        </p:nvSpPr>
        <p:spPr bwMode="auto">
          <a:xfrm>
            <a:off x="2590800" y="5257800"/>
            <a:ext cx="3810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9016" name="Line 104"/>
          <p:cNvSpPr>
            <a:spLocks noChangeShapeType="1"/>
          </p:cNvSpPr>
          <p:nvPr/>
        </p:nvSpPr>
        <p:spPr bwMode="auto">
          <a:xfrm flipV="1">
            <a:off x="2590800" y="1447800"/>
            <a:ext cx="0" cy="381000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9017" name="Oval 105"/>
          <p:cNvSpPr>
            <a:spLocks noChangeArrowheads="1"/>
          </p:cNvSpPr>
          <p:nvPr/>
        </p:nvSpPr>
        <p:spPr bwMode="auto">
          <a:xfrm>
            <a:off x="2971800" y="3962400"/>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9018" name="Oval 106"/>
          <p:cNvSpPr>
            <a:spLocks noChangeArrowheads="1"/>
          </p:cNvSpPr>
          <p:nvPr/>
        </p:nvSpPr>
        <p:spPr bwMode="auto">
          <a:xfrm>
            <a:off x="3581400" y="4495800"/>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9019" name="Rectangle 107" descr="Wide downward diagonal"/>
          <p:cNvSpPr>
            <a:spLocks noChangeArrowheads="1"/>
          </p:cNvSpPr>
          <p:nvPr/>
        </p:nvSpPr>
        <p:spPr bwMode="auto">
          <a:xfrm>
            <a:off x="4572000" y="1981200"/>
            <a:ext cx="152400" cy="152400"/>
          </a:xfrm>
          <a:prstGeom prst="rect">
            <a:avLst/>
          </a:prstGeom>
          <a:pattFill prst="wdDnDiag">
            <a:fgClr>
              <a:srgbClr val="FF0000"/>
            </a:fgClr>
            <a:bgClr>
              <a:srgbClr val="FFFFFF"/>
            </a:bgClr>
          </a:patt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9020" name="Rectangle 108" descr="Wide downward diagonal"/>
          <p:cNvSpPr>
            <a:spLocks noChangeArrowheads="1"/>
          </p:cNvSpPr>
          <p:nvPr/>
        </p:nvSpPr>
        <p:spPr bwMode="auto">
          <a:xfrm>
            <a:off x="4953000" y="2667000"/>
            <a:ext cx="152400" cy="152400"/>
          </a:xfrm>
          <a:prstGeom prst="rect">
            <a:avLst/>
          </a:prstGeom>
          <a:pattFill prst="wdDnDiag">
            <a:fgClr>
              <a:srgbClr val="FF0000"/>
            </a:fgClr>
            <a:bgClr>
              <a:srgbClr val="FFFFFF"/>
            </a:bgClr>
          </a:patt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9021" name="Rectangle 109" descr="Wide downward diagonal"/>
          <p:cNvSpPr>
            <a:spLocks noChangeArrowheads="1"/>
          </p:cNvSpPr>
          <p:nvPr/>
        </p:nvSpPr>
        <p:spPr bwMode="auto">
          <a:xfrm>
            <a:off x="5562600" y="1676400"/>
            <a:ext cx="152400" cy="152400"/>
          </a:xfrm>
          <a:prstGeom prst="rect">
            <a:avLst/>
          </a:prstGeom>
          <a:pattFill prst="wdDnDiag">
            <a:fgClr>
              <a:srgbClr val="FF0000"/>
            </a:fgClr>
            <a:bgClr>
              <a:srgbClr val="FFFFFF"/>
            </a:bgClr>
          </a:patt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9022" name="Rectangle 110" descr="Wide downward diagonal"/>
          <p:cNvSpPr>
            <a:spLocks noChangeArrowheads="1"/>
          </p:cNvSpPr>
          <p:nvPr/>
        </p:nvSpPr>
        <p:spPr bwMode="auto">
          <a:xfrm>
            <a:off x="5715000" y="2667000"/>
            <a:ext cx="152400" cy="152400"/>
          </a:xfrm>
          <a:prstGeom prst="rect">
            <a:avLst/>
          </a:prstGeom>
          <a:pattFill prst="wdDnDiag">
            <a:fgClr>
              <a:srgbClr val="FF0000"/>
            </a:fgClr>
            <a:bgClr>
              <a:srgbClr val="FFFFFF"/>
            </a:bgClr>
          </a:patt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9023" name="Rectangle 111" descr="Wide downward diagonal"/>
          <p:cNvSpPr>
            <a:spLocks noChangeArrowheads="1"/>
          </p:cNvSpPr>
          <p:nvPr/>
        </p:nvSpPr>
        <p:spPr bwMode="auto">
          <a:xfrm>
            <a:off x="5638800" y="3429000"/>
            <a:ext cx="152400" cy="152400"/>
          </a:xfrm>
          <a:prstGeom prst="rect">
            <a:avLst/>
          </a:prstGeom>
          <a:pattFill prst="wdDnDiag">
            <a:fgClr>
              <a:srgbClr val="FF0000"/>
            </a:fgClr>
            <a:bgClr>
              <a:srgbClr val="FFFFFF"/>
            </a:bgClr>
          </a:patt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9024" name="Oval 112"/>
          <p:cNvSpPr>
            <a:spLocks noChangeArrowheads="1"/>
          </p:cNvSpPr>
          <p:nvPr/>
        </p:nvSpPr>
        <p:spPr bwMode="auto">
          <a:xfrm>
            <a:off x="3505200" y="3124200"/>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9025" name="Oval 113"/>
          <p:cNvSpPr>
            <a:spLocks noChangeArrowheads="1"/>
          </p:cNvSpPr>
          <p:nvPr/>
        </p:nvSpPr>
        <p:spPr bwMode="auto">
          <a:xfrm>
            <a:off x="2743200" y="4800600"/>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9026" name="Oval 114"/>
          <p:cNvSpPr>
            <a:spLocks noChangeArrowheads="1"/>
          </p:cNvSpPr>
          <p:nvPr/>
        </p:nvSpPr>
        <p:spPr bwMode="auto">
          <a:xfrm>
            <a:off x="2819400" y="3429000"/>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grpSp>
        <p:nvGrpSpPr>
          <p:cNvPr id="39027" name="Group 115"/>
          <p:cNvGrpSpPr>
            <a:grpSpLocks/>
          </p:cNvGrpSpPr>
          <p:nvPr/>
        </p:nvGrpSpPr>
        <p:grpSpPr bwMode="auto">
          <a:xfrm>
            <a:off x="2057400" y="1295400"/>
            <a:ext cx="4479925" cy="4438650"/>
            <a:chOff x="1104" y="703"/>
            <a:chExt cx="2822" cy="2796"/>
          </a:xfrm>
        </p:grpSpPr>
        <p:sp>
          <p:nvSpPr>
            <p:cNvPr id="39054" name="Text Box 116"/>
            <p:cNvSpPr txBox="1">
              <a:spLocks noChangeArrowheads="1"/>
            </p:cNvSpPr>
            <p:nvPr/>
          </p:nvSpPr>
          <p:spPr bwMode="auto">
            <a:xfrm>
              <a:off x="1104" y="703"/>
              <a:ext cx="27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2000"/>
                <a:t>10</a:t>
              </a:r>
            </a:p>
          </p:txBody>
        </p:sp>
        <p:sp>
          <p:nvSpPr>
            <p:cNvPr id="39055" name="Text Box 117"/>
            <p:cNvSpPr txBox="1">
              <a:spLocks noChangeArrowheads="1"/>
            </p:cNvSpPr>
            <p:nvPr/>
          </p:nvSpPr>
          <p:spPr bwMode="auto">
            <a:xfrm>
              <a:off x="1536" y="3247"/>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2000"/>
                <a:t>1</a:t>
              </a:r>
            </a:p>
          </p:txBody>
        </p:sp>
        <p:sp>
          <p:nvSpPr>
            <p:cNvPr id="39056" name="Text Box 118"/>
            <p:cNvSpPr txBox="1">
              <a:spLocks noChangeArrowheads="1"/>
            </p:cNvSpPr>
            <p:nvPr/>
          </p:nvSpPr>
          <p:spPr bwMode="auto">
            <a:xfrm>
              <a:off x="1776" y="3247"/>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2000"/>
                <a:t>2</a:t>
              </a:r>
            </a:p>
          </p:txBody>
        </p:sp>
        <p:sp>
          <p:nvSpPr>
            <p:cNvPr id="39057" name="Text Box 119"/>
            <p:cNvSpPr txBox="1">
              <a:spLocks noChangeArrowheads="1"/>
            </p:cNvSpPr>
            <p:nvPr/>
          </p:nvSpPr>
          <p:spPr bwMode="auto">
            <a:xfrm>
              <a:off x="2016" y="3247"/>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2000"/>
                <a:t>3</a:t>
              </a:r>
            </a:p>
          </p:txBody>
        </p:sp>
        <p:sp>
          <p:nvSpPr>
            <p:cNvPr id="39058" name="Text Box 120"/>
            <p:cNvSpPr txBox="1">
              <a:spLocks noChangeArrowheads="1"/>
            </p:cNvSpPr>
            <p:nvPr/>
          </p:nvSpPr>
          <p:spPr bwMode="auto">
            <a:xfrm>
              <a:off x="2256" y="3247"/>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2000"/>
                <a:t>4</a:t>
              </a:r>
            </a:p>
          </p:txBody>
        </p:sp>
        <p:sp>
          <p:nvSpPr>
            <p:cNvPr id="39059" name="Text Box 121"/>
            <p:cNvSpPr txBox="1">
              <a:spLocks noChangeArrowheads="1"/>
            </p:cNvSpPr>
            <p:nvPr/>
          </p:nvSpPr>
          <p:spPr bwMode="auto">
            <a:xfrm>
              <a:off x="2496" y="3247"/>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2000"/>
                <a:t>5</a:t>
              </a:r>
            </a:p>
          </p:txBody>
        </p:sp>
        <p:sp>
          <p:nvSpPr>
            <p:cNvPr id="39060" name="Text Box 122"/>
            <p:cNvSpPr txBox="1">
              <a:spLocks noChangeArrowheads="1"/>
            </p:cNvSpPr>
            <p:nvPr/>
          </p:nvSpPr>
          <p:spPr bwMode="auto">
            <a:xfrm>
              <a:off x="2736" y="3247"/>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2000"/>
                <a:t>6</a:t>
              </a:r>
            </a:p>
          </p:txBody>
        </p:sp>
        <p:sp>
          <p:nvSpPr>
            <p:cNvPr id="39061" name="Text Box 123"/>
            <p:cNvSpPr txBox="1">
              <a:spLocks noChangeArrowheads="1"/>
            </p:cNvSpPr>
            <p:nvPr/>
          </p:nvSpPr>
          <p:spPr bwMode="auto">
            <a:xfrm>
              <a:off x="2976" y="3247"/>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2000"/>
                <a:t>7</a:t>
              </a:r>
            </a:p>
          </p:txBody>
        </p:sp>
        <p:sp>
          <p:nvSpPr>
            <p:cNvPr id="39062" name="Text Box 124"/>
            <p:cNvSpPr txBox="1">
              <a:spLocks noChangeArrowheads="1"/>
            </p:cNvSpPr>
            <p:nvPr/>
          </p:nvSpPr>
          <p:spPr bwMode="auto">
            <a:xfrm>
              <a:off x="3216" y="3247"/>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2000"/>
                <a:t>8</a:t>
              </a:r>
            </a:p>
          </p:txBody>
        </p:sp>
        <p:sp>
          <p:nvSpPr>
            <p:cNvPr id="39063" name="Text Box 125"/>
            <p:cNvSpPr txBox="1">
              <a:spLocks noChangeArrowheads="1"/>
            </p:cNvSpPr>
            <p:nvPr/>
          </p:nvSpPr>
          <p:spPr bwMode="auto">
            <a:xfrm>
              <a:off x="3456" y="3247"/>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2000"/>
                <a:t>9</a:t>
              </a:r>
            </a:p>
          </p:txBody>
        </p:sp>
        <p:sp>
          <p:nvSpPr>
            <p:cNvPr id="39064" name="Text Box 126"/>
            <p:cNvSpPr txBox="1">
              <a:spLocks noChangeArrowheads="1"/>
            </p:cNvSpPr>
            <p:nvPr/>
          </p:nvSpPr>
          <p:spPr bwMode="auto">
            <a:xfrm>
              <a:off x="3648" y="3247"/>
              <a:ext cx="27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2000"/>
                <a:t>10</a:t>
              </a:r>
            </a:p>
          </p:txBody>
        </p:sp>
        <p:sp>
          <p:nvSpPr>
            <p:cNvPr id="39065" name="Text Box 127"/>
            <p:cNvSpPr txBox="1">
              <a:spLocks noChangeArrowheads="1"/>
            </p:cNvSpPr>
            <p:nvPr/>
          </p:nvSpPr>
          <p:spPr bwMode="auto">
            <a:xfrm>
              <a:off x="1152" y="2863"/>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2000"/>
                <a:t>1</a:t>
              </a:r>
            </a:p>
          </p:txBody>
        </p:sp>
        <p:sp>
          <p:nvSpPr>
            <p:cNvPr id="39066" name="Text Box 128"/>
            <p:cNvSpPr txBox="1">
              <a:spLocks noChangeArrowheads="1"/>
            </p:cNvSpPr>
            <p:nvPr/>
          </p:nvSpPr>
          <p:spPr bwMode="auto">
            <a:xfrm>
              <a:off x="1152" y="2623"/>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2000"/>
                <a:t>2</a:t>
              </a:r>
            </a:p>
          </p:txBody>
        </p:sp>
        <p:sp>
          <p:nvSpPr>
            <p:cNvPr id="39067" name="Text Box 129"/>
            <p:cNvSpPr txBox="1">
              <a:spLocks noChangeArrowheads="1"/>
            </p:cNvSpPr>
            <p:nvPr/>
          </p:nvSpPr>
          <p:spPr bwMode="auto">
            <a:xfrm>
              <a:off x="1152" y="2383"/>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2000"/>
                <a:t>3</a:t>
              </a:r>
            </a:p>
          </p:txBody>
        </p:sp>
        <p:sp>
          <p:nvSpPr>
            <p:cNvPr id="39068" name="Text Box 130"/>
            <p:cNvSpPr txBox="1">
              <a:spLocks noChangeArrowheads="1"/>
            </p:cNvSpPr>
            <p:nvPr/>
          </p:nvSpPr>
          <p:spPr bwMode="auto">
            <a:xfrm>
              <a:off x="1152" y="2143"/>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2000"/>
                <a:t>4</a:t>
              </a:r>
            </a:p>
          </p:txBody>
        </p:sp>
        <p:sp>
          <p:nvSpPr>
            <p:cNvPr id="39069" name="Text Box 131"/>
            <p:cNvSpPr txBox="1">
              <a:spLocks noChangeArrowheads="1"/>
            </p:cNvSpPr>
            <p:nvPr/>
          </p:nvSpPr>
          <p:spPr bwMode="auto">
            <a:xfrm>
              <a:off x="1152" y="1903"/>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2000"/>
                <a:t>5</a:t>
              </a:r>
            </a:p>
          </p:txBody>
        </p:sp>
        <p:sp>
          <p:nvSpPr>
            <p:cNvPr id="39070" name="Text Box 132"/>
            <p:cNvSpPr txBox="1">
              <a:spLocks noChangeArrowheads="1"/>
            </p:cNvSpPr>
            <p:nvPr/>
          </p:nvSpPr>
          <p:spPr bwMode="auto">
            <a:xfrm>
              <a:off x="1152" y="1663"/>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2000"/>
                <a:t>6</a:t>
              </a:r>
            </a:p>
          </p:txBody>
        </p:sp>
        <p:sp>
          <p:nvSpPr>
            <p:cNvPr id="39071" name="Text Box 133"/>
            <p:cNvSpPr txBox="1">
              <a:spLocks noChangeArrowheads="1"/>
            </p:cNvSpPr>
            <p:nvPr/>
          </p:nvSpPr>
          <p:spPr bwMode="auto">
            <a:xfrm>
              <a:off x="1152" y="1423"/>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2000"/>
                <a:t>7</a:t>
              </a:r>
            </a:p>
          </p:txBody>
        </p:sp>
        <p:sp>
          <p:nvSpPr>
            <p:cNvPr id="39072" name="Text Box 134"/>
            <p:cNvSpPr txBox="1">
              <a:spLocks noChangeArrowheads="1"/>
            </p:cNvSpPr>
            <p:nvPr/>
          </p:nvSpPr>
          <p:spPr bwMode="auto">
            <a:xfrm>
              <a:off x="1152" y="1183"/>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2000"/>
                <a:t>8</a:t>
              </a:r>
            </a:p>
          </p:txBody>
        </p:sp>
        <p:sp>
          <p:nvSpPr>
            <p:cNvPr id="39073" name="Text Box 135"/>
            <p:cNvSpPr txBox="1">
              <a:spLocks noChangeArrowheads="1"/>
            </p:cNvSpPr>
            <p:nvPr/>
          </p:nvSpPr>
          <p:spPr bwMode="auto">
            <a:xfrm>
              <a:off x="1152" y="943"/>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2000"/>
                <a:t>9</a:t>
              </a:r>
            </a:p>
          </p:txBody>
        </p:sp>
      </p:grpSp>
      <p:sp>
        <p:nvSpPr>
          <p:cNvPr id="39028" name="Rectangle 136"/>
          <p:cNvSpPr>
            <a:spLocks noChangeArrowheads="1"/>
          </p:cNvSpPr>
          <p:nvPr/>
        </p:nvSpPr>
        <p:spPr bwMode="auto">
          <a:xfrm>
            <a:off x="0" y="2790825"/>
            <a:ext cx="914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pic>
        <p:nvPicPr>
          <p:cNvPr id="39029" name="Picture 137" descr="551d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4400" y="4191000"/>
            <a:ext cx="715963"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030" name="Text Box 138"/>
          <p:cNvSpPr txBox="1">
            <a:spLocks noChangeArrowheads="1"/>
          </p:cNvSpPr>
          <p:nvPr/>
        </p:nvSpPr>
        <p:spPr bwMode="auto">
          <a:xfrm>
            <a:off x="136525" y="66675"/>
            <a:ext cx="23177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r>
              <a:rPr lang="en-US" altLang="en-US" sz="2800" b="1">
                <a:solidFill>
                  <a:srgbClr val="0000FF"/>
                </a:solidFill>
              </a:rPr>
              <a:t>Grasshoppers</a:t>
            </a:r>
          </a:p>
        </p:txBody>
      </p:sp>
      <p:pic>
        <p:nvPicPr>
          <p:cNvPr id="39031" name="Picture 139" descr="i00dis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8600" y="5638800"/>
            <a:ext cx="2209800" cy="72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032" name="Picture 140" descr="ghop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200400"/>
            <a:ext cx="1943100"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033" name="Picture 141" descr="hoppe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 y="1447800"/>
            <a:ext cx="1905000"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034" name="Picture 142" descr="grsshp"/>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600" y="533400"/>
            <a:ext cx="16002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035" name="Picture 143" descr="230dm"/>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858000" y="914400"/>
            <a:ext cx="1600200" cy="87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036" name="Picture 144" descr="258d">
            <a:hlinkClick r:id="rId9"/>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162800" y="3429000"/>
            <a:ext cx="167640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037" name="Text Box 145"/>
          <p:cNvSpPr txBox="1">
            <a:spLocks noChangeArrowheads="1"/>
          </p:cNvSpPr>
          <p:nvPr/>
        </p:nvSpPr>
        <p:spPr bwMode="auto">
          <a:xfrm>
            <a:off x="7239000" y="101600"/>
            <a:ext cx="15827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r>
              <a:rPr lang="en-US" altLang="en-US" sz="2800" b="1">
                <a:solidFill>
                  <a:srgbClr val="FF0000"/>
                </a:solidFill>
              </a:rPr>
              <a:t>Katydids</a:t>
            </a:r>
          </a:p>
        </p:txBody>
      </p:sp>
      <p:pic>
        <p:nvPicPr>
          <p:cNvPr id="39038" name="Picture 146" descr="091dm">
            <a:hlinkClick r:id="rId11"/>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858000" y="5638800"/>
            <a:ext cx="19050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039" name="Picture 147" descr="091df"/>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010400" y="4343400"/>
            <a:ext cx="1714500"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040" name="Picture 148" descr="096dm"/>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6858000" y="2362200"/>
            <a:ext cx="1833563"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041" name="Picture 149" descr="grasshoppe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04800" y="2514600"/>
            <a:ext cx="15621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042" name="Line 150"/>
          <p:cNvSpPr>
            <a:spLocks noChangeShapeType="1"/>
          </p:cNvSpPr>
          <p:nvPr/>
        </p:nvSpPr>
        <p:spPr bwMode="auto">
          <a:xfrm flipH="1">
            <a:off x="5867400" y="1447800"/>
            <a:ext cx="10668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043" name="Line 151"/>
          <p:cNvSpPr>
            <a:spLocks noChangeShapeType="1"/>
          </p:cNvSpPr>
          <p:nvPr/>
        </p:nvSpPr>
        <p:spPr bwMode="auto">
          <a:xfrm flipH="1" flipV="1">
            <a:off x="4953000" y="2133600"/>
            <a:ext cx="20574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044" name="Line 152"/>
          <p:cNvSpPr>
            <a:spLocks noChangeShapeType="1"/>
          </p:cNvSpPr>
          <p:nvPr/>
        </p:nvSpPr>
        <p:spPr bwMode="auto">
          <a:xfrm flipH="1" flipV="1">
            <a:off x="6019800" y="2819400"/>
            <a:ext cx="12954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045" name="Line 153"/>
          <p:cNvSpPr>
            <a:spLocks noChangeShapeType="1"/>
          </p:cNvSpPr>
          <p:nvPr/>
        </p:nvSpPr>
        <p:spPr bwMode="auto">
          <a:xfrm flipH="1" flipV="1">
            <a:off x="5334000" y="2971800"/>
            <a:ext cx="1828800" cy="1447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046" name="Line 154"/>
          <p:cNvSpPr>
            <a:spLocks noChangeShapeType="1"/>
          </p:cNvSpPr>
          <p:nvPr/>
        </p:nvSpPr>
        <p:spPr bwMode="auto">
          <a:xfrm flipH="1" flipV="1">
            <a:off x="5867400" y="3733800"/>
            <a:ext cx="1295400" cy="2057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047" name="Line 155"/>
          <p:cNvSpPr>
            <a:spLocks noChangeShapeType="1"/>
          </p:cNvSpPr>
          <p:nvPr/>
        </p:nvSpPr>
        <p:spPr bwMode="auto">
          <a:xfrm>
            <a:off x="1752600" y="1143000"/>
            <a:ext cx="1676400" cy="1905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048" name="Line 156"/>
          <p:cNvSpPr>
            <a:spLocks noChangeShapeType="1"/>
          </p:cNvSpPr>
          <p:nvPr/>
        </p:nvSpPr>
        <p:spPr bwMode="auto">
          <a:xfrm>
            <a:off x="1752600" y="2057400"/>
            <a:ext cx="1066800" cy="1371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049" name="Line 157"/>
          <p:cNvSpPr>
            <a:spLocks noChangeShapeType="1"/>
          </p:cNvSpPr>
          <p:nvPr/>
        </p:nvSpPr>
        <p:spPr bwMode="auto">
          <a:xfrm>
            <a:off x="1752600" y="3200400"/>
            <a:ext cx="114300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050" name="Line 158"/>
          <p:cNvSpPr>
            <a:spLocks noChangeShapeType="1"/>
          </p:cNvSpPr>
          <p:nvPr/>
        </p:nvSpPr>
        <p:spPr bwMode="auto">
          <a:xfrm>
            <a:off x="1752600" y="4343400"/>
            <a:ext cx="17526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051" name="Line 159"/>
          <p:cNvSpPr>
            <a:spLocks noChangeShapeType="1"/>
          </p:cNvSpPr>
          <p:nvPr/>
        </p:nvSpPr>
        <p:spPr bwMode="auto">
          <a:xfrm flipV="1">
            <a:off x="2133600" y="4953000"/>
            <a:ext cx="6096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7920" name="Rectangle 160"/>
          <p:cNvSpPr>
            <a:spLocks noChangeArrowheads="1"/>
          </p:cNvSpPr>
          <p:nvPr/>
        </p:nvSpPr>
        <p:spPr bwMode="auto">
          <a:xfrm>
            <a:off x="3352800" y="5638800"/>
            <a:ext cx="2133600" cy="339725"/>
          </a:xfrm>
          <a:prstGeom prst="rect">
            <a:avLst/>
          </a:prstGeom>
          <a:noFill/>
          <a:ln w="9525">
            <a:noFill/>
            <a:miter lim="800000"/>
            <a:headEnd/>
            <a:tailEnd/>
          </a:ln>
          <a:effectLst/>
        </p:spPr>
        <p:txBody>
          <a:bodyPr>
            <a:spAutoFit/>
          </a:bodyPr>
          <a:lstStyle/>
          <a:p>
            <a:pPr fontAlgn="auto">
              <a:lnSpc>
                <a:spcPct val="90000"/>
              </a:lnSpc>
              <a:spcBef>
                <a:spcPct val="50000"/>
              </a:spcBef>
              <a:spcAft>
                <a:spcPts val="0"/>
              </a:spcAft>
              <a:defRPr/>
            </a:pPr>
            <a:r>
              <a:rPr lang="en-US" b="1">
                <a:effectLst>
                  <a:outerShdw blurRad="38100" dist="38100" dir="2700000" algn="tl">
                    <a:srgbClr val="C0C0C0"/>
                  </a:outerShdw>
                </a:effectLst>
                <a:cs typeface="Arial" charset="0"/>
              </a:rPr>
              <a:t>Abdomen Length</a:t>
            </a:r>
          </a:p>
        </p:txBody>
      </p:sp>
      <p:sp>
        <p:nvSpPr>
          <p:cNvPr id="21645" name="Slide Number Placeholder 161"/>
          <p:cNvSpPr>
            <a:spLocks noGrp="1"/>
          </p:cNvSpPr>
          <p:nvPr>
            <p:ph type="sldNum" sz="quarter" idx="12"/>
          </p:nvPr>
        </p:nvSpPr>
        <p:spPr/>
        <p:txBody>
          <a:bodyPr/>
          <a:lstStyle/>
          <a:p>
            <a:pPr>
              <a:defRPr/>
            </a:pPr>
            <a:fld id="{20CD23F8-D4BE-48A0-8768-B86295AEEC83}" type="slidenum">
              <a:rPr lang="en-US">
                <a:latin typeface="Arial" pitchFamily="34" charset="0"/>
                <a:cs typeface="Arial" pitchFamily="34" charset="0"/>
              </a:rPr>
              <a:pPr>
                <a:defRPr/>
              </a:pPr>
              <a:t>19</a:t>
            </a:fld>
            <a:endParaRPr lang="en-US">
              <a:latin typeface="Arial" pitchFamily="34"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n-US" altLang="en-US" sz="5400" b="1" dirty="0">
                <a:solidFill>
                  <a:srgbClr val="200399"/>
                </a:solidFill>
              </a:rPr>
              <a:t>Decision Trees   </a:t>
            </a:r>
            <a:r>
              <a:rPr lang="en-US" altLang="en-US" sz="3200" b="1" dirty="0">
                <a:solidFill>
                  <a:srgbClr val="200399"/>
                </a:solidFill>
              </a:rPr>
              <a:t>Reading </a:t>
            </a:r>
          </a:p>
        </p:txBody>
      </p:sp>
      <p:sp>
        <p:nvSpPr>
          <p:cNvPr id="112643" name="Rectangle 3"/>
          <p:cNvSpPr>
            <a:spLocks noGrp="1" noChangeArrowheads="1"/>
          </p:cNvSpPr>
          <p:nvPr>
            <p:ph type="body" idx="1"/>
          </p:nvPr>
        </p:nvSpPr>
        <p:spPr/>
        <p:txBody>
          <a:bodyPr/>
          <a:lstStyle/>
          <a:p>
            <a:r>
              <a:rPr lang="en-US" altLang="en-US" sz="2800" b="1" dirty="0">
                <a:solidFill>
                  <a:srgbClr val="200399"/>
                </a:solidFill>
              </a:rPr>
              <a:t>Tan et al. textbook</a:t>
            </a:r>
          </a:p>
          <a:p>
            <a:pPr lvl="1"/>
            <a:r>
              <a:rPr lang="en-US" altLang="en-US" sz="2400" b="1" dirty="0">
                <a:solidFill>
                  <a:srgbClr val="200399"/>
                </a:solidFill>
              </a:rPr>
              <a:t>Chapter 3 in.</a:t>
            </a:r>
          </a:p>
          <a:p>
            <a:pPr marL="0" indent="0">
              <a:buNone/>
            </a:pPr>
            <a:endParaRPr lang="en-US" altLang="en-US" sz="2800" b="1" dirty="0">
              <a:solidFill>
                <a:srgbClr val="200399"/>
              </a:solidFill>
            </a:endParaRPr>
          </a:p>
          <a:p>
            <a:r>
              <a:rPr lang="en-US" altLang="en-US" sz="2800" b="1" dirty="0">
                <a:solidFill>
                  <a:srgbClr val="200399"/>
                </a:solidFill>
              </a:rPr>
              <a:t>Witten Book</a:t>
            </a:r>
          </a:p>
          <a:p>
            <a:pPr lvl="1"/>
            <a:r>
              <a:rPr lang="en-US" altLang="en-US" sz="2400" b="1" dirty="0">
                <a:solidFill>
                  <a:srgbClr val="200399"/>
                </a:solidFill>
              </a:rPr>
              <a:t>Chapter 4</a:t>
            </a:r>
            <a:r>
              <a:rPr lang="en-US" altLang="en-US" sz="2400" dirty="0"/>
              <a:t>:  4.3</a:t>
            </a:r>
          </a:p>
          <a:p>
            <a:pPr lvl="1"/>
            <a:r>
              <a:rPr lang="en-US" altLang="en-US" sz="2400" b="1" dirty="0">
                <a:solidFill>
                  <a:srgbClr val="200399"/>
                </a:solidFill>
              </a:rPr>
              <a:t>Chapter 5</a:t>
            </a:r>
            <a:r>
              <a:rPr lang="en-US" altLang="en-US" sz="2400" dirty="0"/>
              <a:t>:  5.1 to 5.6</a:t>
            </a:r>
          </a:p>
          <a:p>
            <a:pPr lvl="1"/>
            <a:r>
              <a:rPr lang="en-US" altLang="en-US" sz="2400" b="1" dirty="0">
                <a:solidFill>
                  <a:srgbClr val="200399"/>
                </a:solidFill>
              </a:rPr>
              <a:t>Chapter 6 : </a:t>
            </a:r>
            <a:r>
              <a:rPr lang="en-US" altLang="en-US" sz="2400" dirty="0"/>
              <a:t>6.1 and 6.2</a:t>
            </a:r>
          </a:p>
          <a:p>
            <a:pPr marL="0" indent="0">
              <a:buNone/>
            </a:pPr>
            <a:endParaRPr lang="en-US" altLang="en-US" sz="2800" dirty="0"/>
          </a:p>
        </p:txBody>
      </p:sp>
    </p:spTree>
    <p:extLst>
      <p:ext uri="{BB962C8B-B14F-4D97-AF65-F5344CB8AC3E}">
        <p14:creationId xmlns:p14="http://schemas.microsoft.com/office/powerpoint/2010/main" val="40745562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descr="katydi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650875"/>
            <a:ext cx="1981200"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39" name="Rectangle 3"/>
          <p:cNvSpPr>
            <a:spLocks noChangeArrowheads="1"/>
          </p:cNvSpPr>
          <p:nvPr/>
        </p:nvSpPr>
        <p:spPr bwMode="auto">
          <a:xfrm>
            <a:off x="0" y="2790825"/>
            <a:ext cx="914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19812" name="Rectangle 4"/>
          <p:cNvSpPr>
            <a:spLocks noChangeArrowheads="1"/>
          </p:cNvSpPr>
          <p:nvPr/>
        </p:nvSpPr>
        <p:spPr bwMode="auto">
          <a:xfrm rot="16200000">
            <a:off x="-668337" y="3756025"/>
            <a:ext cx="2133600" cy="342900"/>
          </a:xfrm>
          <a:prstGeom prst="rect">
            <a:avLst/>
          </a:prstGeom>
          <a:noFill/>
          <a:ln w="9525">
            <a:noFill/>
            <a:miter lim="800000"/>
            <a:headEnd/>
            <a:tailEnd/>
          </a:ln>
          <a:effectLst/>
        </p:spPr>
        <p:txBody>
          <a:bodyPr>
            <a:spAutoFit/>
          </a:bodyPr>
          <a:lstStyle/>
          <a:p>
            <a:pPr fontAlgn="auto">
              <a:lnSpc>
                <a:spcPct val="90000"/>
              </a:lnSpc>
              <a:spcBef>
                <a:spcPct val="50000"/>
              </a:spcBef>
              <a:spcAft>
                <a:spcPts val="0"/>
              </a:spcAft>
              <a:defRPr/>
            </a:pPr>
            <a:r>
              <a:rPr lang="en-US" b="1">
                <a:effectLst>
                  <a:outerShdw blurRad="38100" dist="38100" dir="2700000" algn="tl">
                    <a:srgbClr val="C0C0C0"/>
                  </a:outerShdw>
                </a:effectLst>
                <a:cs typeface="Arial" charset="0"/>
              </a:rPr>
              <a:t>Antenna  Length</a:t>
            </a:r>
          </a:p>
        </p:txBody>
      </p:sp>
      <p:sp>
        <p:nvSpPr>
          <p:cNvPr id="39941" name="Rectangle 5"/>
          <p:cNvSpPr>
            <a:spLocks noChangeArrowheads="1"/>
          </p:cNvSpPr>
          <p:nvPr/>
        </p:nvSpPr>
        <p:spPr bwMode="auto">
          <a:xfrm>
            <a:off x="914400" y="545147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9942" name="Rectangle 6"/>
          <p:cNvSpPr>
            <a:spLocks noChangeArrowheads="1"/>
          </p:cNvSpPr>
          <p:nvPr/>
        </p:nvSpPr>
        <p:spPr bwMode="auto">
          <a:xfrm>
            <a:off x="1295400" y="545147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9943" name="Rectangle 7"/>
          <p:cNvSpPr>
            <a:spLocks noChangeArrowheads="1"/>
          </p:cNvSpPr>
          <p:nvPr/>
        </p:nvSpPr>
        <p:spPr bwMode="auto">
          <a:xfrm>
            <a:off x="1676400" y="545147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9944" name="Rectangle 8"/>
          <p:cNvSpPr>
            <a:spLocks noChangeArrowheads="1"/>
          </p:cNvSpPr>
          <p:nvPr/>
        </p:nvSpPr>
        <p:spPr bwMode="auto">
          <a:xfrm>
            <a:off x="2057400" y="545147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9945" name="Rectangle 9"/>
          <p:cNvSpPr>
            <a:spLocks noChangeArrowheads="1"/>
          </p:cNvSpPr>
          <p:nvPr/>
        </p:nvSpPr>
        <p:spPr bwMode="auto">
          <a:xfrm>
            <a:off x="2438400" y="545147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9946" name="Rectangle 10"/>
          <p:cNvSpPr>
            <a:spLocks noChangeArrowheads="1"/>
          </p:cNvSpPr>
          <p:nvPr/>
        </p:nvSpPr>
        <p:spPr bwMode="auto">
          <a:xfrm>
            <a:off x="2819400" y="545147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9947" name="Rectangle 11"/>
          <p:cNvSpPr>
            <a:spLocks noChangeArrowheads="1"/>
          </p:cNvSpPr>
          <p:nvPr/>
        </p:nvSpPr>
        <p:spPr bwMode="auto">
          <a:xfrm>
            <a:off x="3200400" y="545147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9948" name="Rectangle 12"/>
          <p:cNvSpPr>
            <a:spLocks noChangeArrowheads="1"/>
          </p:cNvSpPr>
          <p:nvPr/>
        </p:nvSpPr>
        <p:spPr bwMode="auto">
          <a:xfrm>
            <a:off x="3581400" y="545147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9949" name="Rectangle 13"/>
          <p:cNvSpPr>
            <a:spLocks noChangeArrowheads="1"/>
          </p:cNvSpPr>
          <p:nvPr/>
        </p:nvSpPr>
        <p:spPr bwMode="auto">
          <a:xfrm>
            <a:off x="3962400" y="545147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9950" name="Rectangle 14"/>
          <p:cNvSpPr>
            <a:spLocks noChangeArrowheads="1"/>
          </p:cNvSpPr>
          <p:nvPr/>
        </p:nvSpPr>
        <p:spPr bwMode="auto">
          <a:xfrm>
            <a:off x="4343400" y="545147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9951" name="Rectangle 15"/>
          <p:cNvSpPr>
            <a:spLocks noChangeArrowheads="1"/>
          </p:cNvSpPr>
          <p:nvPr/>
        </p:nvSpPr>
        <p:spPr bwMode="auto">
          <a:xfrm>
            <a:off x="914400" y="507047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9952" name="Rectangle 16"/>
          <p:cNvSpPr>
            <a:spLocks noChangeArrowheads="1"/>
          </p:cNvSpPr>
          <p:nvPr/>
        </p:nvSpPr>
        <p:spPr bwMode="auto">
          <a:xfrm>
            <a:off x="1295400" y="507047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9953" name="Rectangle 17"/>
          <p:cNvSpPr>
            <a:spLocks noChangeArrowheads="1"/>
          </p:cNvSpPr>
          <p:nvPr/>
        </p:nvSpPr>
        <p:spPr bwMode="auto">
          <a:xfrm>
            <a:off x="1676400" y="507047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9954" name="Rectangle 18"/>
          <p:cNvSpPr>
            <a:spLocks noChangeArrowheads="1"/>
          </p:cNvSpPr>
          <p:nvPr/>
        </p:nvSpPr>
        <p:spPr bwMode="auto">
          <a:xfrm>
            <a:off x="2057400" y="507047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9955" name="Rectangle 19"/>
          <p:cNvSpPr>
            <a:spLocks noChangeArrowheads="1"/>
          </p:cNvSpPr>
          <p:nvPr/>
        </p:nvSpPr>
        <p:spPr bwMode="auto">
          <a:xfrm>
            <a:off x="2438400" y="507047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9956" name="Rectangle 20"/>
          <p:cNvSpPr>
            <a:spLocks noChangeArrowheads="1"/>
          </p:cNvSpPr>
          <p:nvPr/>
        </p:nvSpPr>
        <p:spPr bwMode="auto">
          <a:xfrm>
            <a:off x="2819400" y="507047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9957" name="Rectangle 21"/>
          <p:cNvSpPr>
            <a:spLocks noChangeArrowheads="1"/>
          </p:cNvSpPr>
          <p:nvPr/>
        </p:nvSpPr>
        <p:spPr bwMode="auto">
          <a:xfrm>
            <a:off x="3200400" y="507047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9958" name="Rectangle 22"/>
          <p:cNvSpPr>
            <a:spLocks noChangeArrowheads="1"/>
          </p:cNvSpPr>
          <p:nvPr/>
        </p:nvSpPr>
        <p:spPr bwMode="auto">
          <a:xfrm>
            <a:off x="3581400" y="507047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9959" name="Rectangle 23"/>
          <p:cNvSpPr>
            <a:spLocks noChangeArrowheads="1"/>
          </p:cNvSpPr>
          <p:nvPr/>
        </p:nvSpPr>
        <p:spPr bwMode="auto">
          <a:xfrm>
            <a:off x="3962400" y="507047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9960" name="Rectangle 24"/>
          <p:cNvSpPr>
            <a:spLocks noChangeArrowheads="1"/>
          </p:cNvSpPr>
          <p:nvPr/>
        </p:nvSpPr>
        <p:spPr bwMode="auto">
          <a:xfrm>
            <a:off x="4343400" y="507047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9961" name="Rectangle 25"/>
          <p:cNvSpPr>
            <a:spLocks noChangeArrowheads="1"/>
          </p:cNvSpPr>
          <p:nvPr/>
        </p:nvSpPr>
        <p:spPr bwMode="auto">
          <a:xfrm>
            <a:off x="914400" y="468947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9962" name="Rectangle 26"/>
          <p:cNvSpPr>
            <a:spLocks noChangeArrowheads="1"/>
          </p:cNvSpPr>
          <p:nvPr/>
        </p:nvSpPr>
        <p:spPr bwMode="auto">
          <a:xfrm>
            <a:off x="1295400" y="468947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9963" name="Rectangle 27"/>
          <p:cNvSpPr>
            <a:spLocks noChangeArrowheads="1"/>
          </p:cNvSpPr>
          <p:nvPr/>
        </p:nvSpPr>
        <p:spPr bwMode="auto">
          <a:xfrm>
            <a:off x="1676400" y="468947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9964" name="Rectangle 28"/>
          <p:cNvSpPr>
            <a:spLocks noChangeArrowheads="1"/>
          </p:cNvSpPr>
          <p:nvPr/>
        </p:nvSpPr>
        <p:spPr bwMode="auto">
          <a:xfrm>
            <a:off x="2057400" y="468947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9965" name="Rectangle 29"/>
          <p:cNvSpPr>
            <a:spLocks noChangeArrowheads="1"/>
          </p:cNvSpPr>
          <p:nvPr/>
        </p:nvSpPr>
        <p:spPr bwMode="auto">
          <a:xfrm>
            <a:off x="2438400" y="468947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9966" name="Rectangle 30"/>
          <p:cNvSpPr>
            <a:spLocks noChangeArrowheads="1"/>
          </p:cNvSpPr>
          <p:nvPr/>
        </p:nvSpPr>
        <p:spPr bwMode="auto">
          <a:xfrm>
            <a:off x="2819400" y="468947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9967" name="Rectangle 31"/>
          <p:cNvSpPr>
            <a:spLocks noChangeArrowheads="1"/>
          </p:cNvSpPr>
          <p:nvPr/>
        </p:nvSpPr>
        <p:spPr bwMode="auto">
          <a:xfrm>
            <a:off x="3200400" y="468947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9968" name="Rectangle 32"/>
          <p:cNvSpPr>
            <a:spLocks noChangeArrowheads="1"/>
          </p:cNvSpPr>
          <p:nvPr/>
        </p:nvSpPr>
        <p:spPr bwMode="auto">
          <a:xfrm>
            <a:off x="3581400" y="468947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9969" name="Rectangle 33"/>
          <p:cNvSpPr>
            <a:spLocks noChangeArrowheads="1"/>
          </p:cNvSpPr>
          <p:nvPr/>
        </p:nvSpPr>
        <p:spPr bwMode="auto">
          <a:xfrm>
            <a:off x="3962400" y="468947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9970" name="Rectangle 34"/>
          <p:cNvSpPr>
            <a:spLocks noChangeArrowheads="1"/>
          </p:cNvSpPr>
          <p:nvPr/>
        </p:nvSpPr>
        <p:spPr bwMode="auto">
          <a:xfrm>
            <a:off x="4343400" y="468947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9971" name="Rectangle 35"/>
          <p:cNvSpPr>
            <a:spLocks noChangeArrowheads="1"/>
          </p:cNvSpPr>
          <p:nvPr/>
        </p:nvSpPr>
        <p:spPr bwMode="auto">
          <a:xfrm>
            <a:off x="914400" y="430847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9972" name="Rectangle 36"/>
          <p:cNvSpPr>
            <a:spLocks noChangeArrowheads="1"/>
          </p:cNvSpPr>
          <p:nvPr/>
        </p:nvSpPr>
        <p:spPr bwMode="auto">
          <a:xfrm>
            <a:off x="1295400" y="430847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9973" name="Rectangle 37"/>
          <p:cNvSpPr>
            <a:spLocks noChangeArrowheads="1"/>
          </p:cNvSpPr>
          <p:nvPr/>
        </p:nvSpPr>
        <p:spPr bwMode="auto">
          <a:xfrm>
            <a:off x="1676400" y="430847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9974" name="Rectangle 38"/>
          <p:cNvSpPr>
            <a:spLocks noChangeArrowheads="1"/>
          </p:cNvSpPr>
          <p:nvPr/>
        </p:nvSpPr>
        <p:spPr bwMode="auto">
          <a:xfrm>
            <a:off x="2057400" y="430847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9975" name="Rectangle 39"/>
          <p:cNvSpPr>
            <a:spLocks noChangeArrowheads="1"/>
          </p:cNvSpPr>
          <p:nvPr/>
        </p:nvSpPr>
        <p:spPr bwMode="auto">
          <a:xfrm>
            <a:off x="2438400" y="430847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9976" name="Rectangle 40"/>
          <p:cNvSpPr>
            <a:spLocks noChangeArrowheads="1"/>
          </p:cNvSpPr>
          <p:nvPr/>
        </p:nvSpPr>
        <p:spPr bwMode="auto">
          <a:xfrm>
            <a:off x="2819400" y="430847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9977" name="Rectangle 41"/>
          <p:cNvSpPr>
            <a:spLocks noChangeArrowheads="1"/>
          </p:cNvSpPr>
          <p:nvPr/>
        </p:nvSpPr>
        <p:spPr bwMode="auto">
          <a:xfrm>
            <a:off x="3200400" y="430847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9978" name="Rectangle 42"/>
          <p:cNvSpPr>
            <a:spLocks noChangeArrowheads="1"/>
          </p:cNvSpPr>
          <p:nvPr/>
        </p:nvSpPr>
        <p:spPr bwMode="auto">
          <a:xfrm>
            <a:off x="3581400" y="430847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9979" name="Rectangle 43"/>
          <p:cNvSpPr>
            <a:spLocks noChangeArrowheads="1"/>
          </p:cNvSpPr>
          <p:nvPr/>
        </p:nvSpPr>
        <p:spPr bwMode="auto">
          <a:xfrm>
            <a:off x="3962400" y="430847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9980" name="Rectangle 44"/>
          <p:cNvSpPr>
            <a:spLocks noChangeArrowheads="1"/>
          </p:cNvSpPr>
          <p:nvPr/>
        </p:nvSpPr>
        <p:spPr bwMode="auto">
          <a:xfrm>
            <a:off x="4343400" y="430847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9981" name="Rectangle 45"/>
          <p:cNvSpPr>
            <a:spLocks noChangeArrowheads="1"/>
          </p:cNvSpPr>
          <p:nvPr/>
        </p:nvSpPr>
        <p:spPr bwMode="auto">
          <a:xfrm>
            <a:off x="914400" y="392747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9982" name="Rectangle 46"/>
          <p:cNvSpPr>
            <a:spLocks noChangeArrowheads="1"/>
          </p:cNvSpPr>
          <p:nvPr/>
        </p:nvSpPr>
        <p:spPr bwMode="auto">
          <a:xfrm>
            <a:off x="1295400" y="392747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9983" name="Rectangle 47"/>
          <p:cNvSpPr>
            <a:spLocks noChangeArrowheads="1"/>
          </p:cNvSpPr>
          <p:nvPr/>
        </p:nvSpPr>
        <p:spPr bwMode="auto">
          <a:xfrm>
            <a:off x="1676400" y="392747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9984" name="Rectangle 48"/>
          <p:cNvSpPr>
            <a:spLocks noChangeArrowheads="1"/>
          </p:cNvSpPr>
          <p:nvPr/>
        </p:nvSpPr>
        <p:spPr bwMode="auto">
          <a:xfrm>
            <a:off x="2057400" y="392747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9985" name="Rectangle 49"/>
          <p:cNvSpPr>
            <a:spLocks noChangeArrowheads="1"/>
          </p:cNvSpPr>
          <p:nvPr/>
        </p:nvSpPr>
        <p:spPr bwMode="auto">
          <a:xfrm>
            <a:off x="2438400" y="392747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9986" name="Rectangle 50"/>
          <p:cNvSpPr>
            <a:spLocks noChangeArrowheads="1"/>
          </p:cNvSpPr>
          <p:nvPr/>
        </p:nvSpPr>
        <p:spPr bwMode="auto">
          <a:xfrm>
            <a:off x="2819400" y="392747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9987" name="Rectangle 51"/>
          <p:cNvSpPr>
            <a:spLocks noChangeArrowheads="1"/>
          </p:cNvSpPr>
          <p:nvPr/>
        </p:nvSpPr>
        <p:spPr bwMode="auto">
          <a:xfrm>
            <a:off x="3200400" y="392747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9988" name="Rectangle 52"/>
          <p:cNvSpPr>
            <a:spLocks noChangeArrowheads="1"/>
          </p:cNvSpPr>
          <p:nvPr/>
        </p:nvSpPr>
        <p:spPr bwMode="auto">
          <a:xfrm>
            <a:off x="3581400" y="392747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9989" name="Rectangle 53"/>
          <p:cNvSpPr>
            <a:spLocks noChangeArrowheads="1"/>
          </p:cNvSpPr>
          <p:nvPr/>
        </p:nvSpPr>
        <p:spPr bwMode="auto">
          <a:xfrm>
            <a:off x="3962400" y="392747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9990" name="Rectangle 54"/>
          <p:cNvSpPr>
            <a:spLocks noChangeArrowheads="1"/>
          </p:cNvSpPr>
          <p:nvPr/>
        </p:nvSpPr>
        <p:spPr bwMode="auto">
          <a:xfrm>
            <a:off x="4343400" y="392747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9991" name="Rectangle 55"/>
          <p:cNvSpPr>
            <a:spLocks noChangeArrowheads="1"/>
          </p:cNvSpPr>
          <p:nvPr/>
        </p:nvSpPr>
        <p:spPr bwMode="auto">
          <a:xfrm>
            <a:off x="914400" y="354647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9992" name="Rectangle 56"/>
          <p:cNvSpPr>
            <a:spLocks noChangeArrowheads="1"/>
          </p:cNvSpPr>
          <p:nvPr/>
        </p:nvSpPr>
        <p:spPr bwMode="auto">
          <a:xfrm>
            <a:off x="1295400" y="354647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9993" name="Rectangle 57"/>
          <p:cNvSpPr>
            <a:spLocks noChangeArrowheads="1"/>
          </p:cNvSpPr>
          <p:nvPr/>
        </p:nvSpPr>
        <p:spPr bwMode="auto">
          <a:xfrm>
            <a:off x="1676400" y="354647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9994" name="Rectangle 58"/>
          <p:cNvSpPr>
            <a:spLocks noChangeArrowheads="1"/>
          </p:cNvSpPr>
          <p:nvPr/>
        </p:nvSpPr>
        <p:spPr bwMode="auto">
          <a:xfrm>
            <a:off x="2057400" y="354647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9995" name="Rectangle 59"/>
          <p:cNvSpPr>
            <a:spLocks noChangeArrowheads="1"/>
          </p:cNvSpPr>
          <p:nvPr/>
        </p:nvSpPr>
        <p:spPr bwMode="auto">
          <a:xfrm>
            <a:off x="2438400" y="354647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9996" name="Rectangle 60"/>
          <p:cNvSpPr>
            <a:spLocks noChangeArrowheads="1"/>
          </p:cNvSpPr>
          <p:nvPr/>
        </p:nvSpPr>
        <p:spPr bwMode="auto">
          <a:xfrm>
            <a:off x="2819400" y="354647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9997" name="Rectangle 61"/>
          <p:cNvSpPr>
            <a:spLocks noChangeArrowheads="1"/>
          </p:cNvSpPr>
          <p:nvPr/>
        </p:nvSpPr>
        <p:spPr bwMode="auto">
          <a:xfrm>
            <a:off x="3200400" y="354647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9998" name="Rectangle 62"/>
          <p:cNvSpPr>
            <a:spLocks noChangeArrowheads="1"/>
          </p:cNvSpPr>
          <p:nvPr/>
        </p:nvSpPr>
        <p:spPr bwMode="auto">
          <a:xfrm>
            <a:off x="3581400" y="354647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39999" name="Rectangle 63"/>
          <p:cNvSpPr>
            <a:spLocks noChangeArrowheads="1"/>
          </p:cNvSpPr>
          <p:nvPr/>
        </p:nvSpPr>
        <p:spPr bwMode="auto">
          <a:xfrm>
            <a:off x="3962400" y="354647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0000" name="Rectangle 64"/>
          <p:cNvSpPr>
            <a:spLocks noChangeArrowheads="1"/>
          </p:cNvSpPr>
          <p:nvPr/>
        </p:nvSpPr>
        <p:spPr bwMode="auto">
          <a:xfrm>
            <a:off x="4343400" y="354647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0001" name="Rectangle 65"/>
          <p:cNvSpPr>
            <a:spLocks noChangeArrowheads="1"/>
          </p:cNvSpPr>
          <p:nvPr/>
        </p:nvSpPr>
        <p:spPr bwMode="auto">
          <a:xfrm>
            <a:off x="914400" y="316547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0002" name="Rectangle 66"/>
          <p:cNvSpPr>
            <a:spLocks noChangeArrowheads="1"/>
          </p:cNvSpPr>
          <p:nvPr/>
        </p:nvSpPr>
        <p:spPr bwMode="auto">
          <a:xfrm>
            <a:off x="1295400" y="316547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0003" name="Rectangle 67"/>
          <p:cNvSpPr>
            <a:spLocks noChangeArrowheads="1"/>
          </p:cNvSpPr>
          <p:nvPr/>
        </p:nvSpPr>
        <p:spPr bwMode="auto">
          <a:xfrm>
            <a:off x="1676400" y="316547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0004" name="Rectangle 68"/>
          <p:cNvSpPr>
            <a:spLocks noChangeArrowheads="1"/>
          </p:cNvSpPr>
          <p:nvPr/>
        </p:nvSpPr>
        <p:spPr bwMode="auto">
          <a:xfrm>
            <a:off x="2057400" y="316547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0005" name="Rectangle 69"/>
          <p:cNvSpPr>
            <a:spLocks noChangeArrowheads="1"/>
          </p:cNvSpPr>
          <p:nvPr/>
        </p:nvSpPr>
        <p:spPr bwMode="auto">
          <a:xfrm>
            <a:off x="2438400" y="316547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0006" name="Rectangle 70"/>
          <p:cNvSpPr>
            <a:spLocks noChangeArrowheads="1"/>
          </p:cNvSpPr>
          <p:nvPr/>
        </p:nvSpPr>
        <p:spPr bwMode="auto">
          <a:xfrm>
            <a:off x="2819400" y="316547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0007" name="Rectangle 71"/>
          <p:cNvSpPr>
            <a:spLocks noChangeArrowheads="1"/>
          </p:cNvSpPr>
          <p:nvPr/>
        </p:nvSpPr>
        <p:spPr bwMode="auto">
          <a:xfrm>
            <a:off x="3200400" y="316547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0008" name="Rectangle 72"/>
          <p:cNvSpPr>
            <a:spLocks noChangeArrowheads="1"/>
          </p:cNvSpPr>
          <p:nvPr/>
        </p:nvSpPr>
        <p:spPr bwMode="auto">
          <a:xfrm>
            <a:off x="3581400" y="316547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0009" name="Rectangle 73"/>
          <p:cNvSpPr>
            <a:spLocks noChangeArrowheads="1"/>
          </p:cNvSpPr>
          <p:nvPr/>
        </p:nvSpPr>
        <p:spPr bwMode="auto">
          <a:xfrm>
            <a:off x="3962400" y="316547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0010" name="Rectangle 74"/>
          <p:cNvSpPr>
            <a:spLocks noChangeArrowheads="1"/>
          </p:cNvSpPr>
          <p:nvPr/>
        </p:nvSpPr>
        <p:spPr bwMode="auto">
          <a:xfrm>
            <a:off x="4343400" y="316547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0011" name="Rectangle 75"/>
          <p:cNvSpPr>
            <a:spLocks noChangeArrowheads="1"/>
          </p:cNvSpPr>
          <p:nvPr/>
        </p:nvSpPr>
        <p:spPr bwMode="auto">
          <a:xfrm>
            <a:off x="914400" y="278447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0012" name="Rectangle 76"/>
          <p:cNvSpPr>
            <a:spLocks noChangeArrowheads="1"/>
          </p:cNvSpPr>
          <p:nvPr/>
        </p:nvSpPr>
        <p:spPr bwMode="auto">
          <a:xfrm>
            <a:off x="1295400" y="278447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0013" name="Rectangle 77"/>
          <p:cNvSpPr>
            <a:spLocks noChangeArrowheads="1"/>
          </p:cNvSpPr>
          <p:nvPr/>
        </p:nvSpPr>
        <p:spPr bwMode="auto">
          <a:xfrm>
            <a:off x="1676400" y="278447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0014" name="Rectangle 78"/>
          <p:cNvSpPr>
            <a:spLocks noChangeArrowheads="1"/>
          </p:cNvSpPr>
          <p:nvPr/>
        </p:nvSpPr>
        <p:spPr bwMode="auto">
          <a:xfrm>
            <a:off x="2057400" y="278447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0015" name="Rectangle 79"/>
          <p:cNvSpPr>
            <a:spLocks noChangeArrowheads="1"/>
          </p:cNvSpPr>
          <p:nvPr/>
        </p:nvSpPr>
        <p:spPr bwMode="auto">
          <a:xfrm>
            <a:off x="2438400" y="278447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0016" name="Rectangle 80"/>
          <p:cNvSpPr>
            <a:spLocks noChangeArrowheads="1"/>
          </p:cNvSpPr>
          <p:nvPr/>
        </p:nvSpPr>
        <p:spPr bwMode="auto">
          <a:xfrm>
            <a:off x="2819400" y="278447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0017" name="Rectangle 81"/>
          <p:cNvSpPr>
            <a:spLocks noChangeArrowheads="1"/>
          </p:cNvSpPr>
          <p:nvPr/>
        </p:nvSpPr>
        <p:spPr bwMode="auto">
          <a:xfrm>
            <a:off x="3200400" y="278447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0018" name="Rectangle 82"/>
          <p:cNvSpPr>
            <a:spLocks noChangeArrowheads="1"/>
          </p:cNvSpPr>
          <p:nvPr/>
        </p:nvSpPr>
        <p:spPr bwMode="auto">
          <a:xfrm>
            <a:off x="3581400" y="278447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0019" name="Rectangle 83"/>
          <p:cNvSpPr>
            <a:spLocks noChangeArrowheads="1"/>
          </p:cNvSpPr>
          <p:nvPr/>
        </p:nvSpPr>
        <p:spPr bwMode="auto">
          <a:xfrm>
            <a:off x="3962400" y="278447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0020" name="Rectangle 84"/>
          <p:cNvSpPr>
            <a:spLocks noChangeArrowheads="1"/>
          </p:cNvSpPr>
          <p:nvPr/>
        </p:nvSpPr>
        <p:spPr bwMode="auto">
          <a:xfrm>
            <a:off x="4343400" y="278447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0021" name="Rectangle 85"/>
          <p:cNvSpPr>
            <a:spLocks noChangeArrowheads="1"/>
          </p:cNvSpPr>
          <p:nvPr/>
        </p:nvSpPr>
        <p:spPr bwMode="auto">
          <a:xfrm>
            <a:off x="914400" y="240347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0022" name="Rectangle 86"/>
          <p:cNvSpPr>
            <a:spLocks noChangeArrowheads="1"/>
          </p:cNvSpPr>
          <p:nvPr/>
        </p:nvSpPr>
        <p:spPr bwMode="auto">
          <a:xfrm>
            <a:off x="1295400" y="240347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0023" name="Rectangle 87"/>
          <p:cNvSpPr>
            <a:spLocks noChangeArrowheads="1"/>
          </p:cNvSpPr>
          <p:nvPr/>
        </p:nvSpPr>
        <p:spPr bwMode="auto">
          <a:xfrm>
            <a:off x="1676400" y="240347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0024" name="Rectangle 88"/>
          <p:cNvSpPr>
            <a:spLocks noChangeArrowheads="1"/>
          </p:cNvSpPr>
          <p:nvPr/>
        </p:nvSpPr>
        <p:spPr bwMode="auto">
          <a:xfrm>
            <a:off x="2057400" y="240347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0025" name="Rectangle 89"/>
          <p:cNvSpPr>
            <a:spLocks noChangeArrowheads="1"/>
          </p:cNvSpPr>
          <p:nvPr/>
        </p:nvSpPr>
        <p:spPr bwMode="auto">
          <a:xfrm>
            <a:off x="2438400" y="240347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0026" name="Rectangle 90"/>
          <p:cNvSpPr>
            <a:spLocks noChangeArrowheads="1"/>
          </p:cNvSpPr>
          <p:nvPr/>
        </p:nvSpPr>
        <p:spPr bwMode="auto">
          <a:xfrm>
            <a:off x="2819400" y="240347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0027" name="Rectangle 91"/>
          <p:cNvSpPr>
            <a:spLocks noChangeArrowheads="1"/>
          </p:cNvSpPr>
          <p:nvPr/>
        </p:nvSpPr>
        <p:spPr bwMode="auto">
          <a:xfrm>
            <a:off x="3200400" y="240347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0028" name="Rectangle 92"/>
          <p:cNvSpPr>
            <a:spLocks noChangeArrowheads="1"/>
          </p:cNvSpPr>
          <p:nvPr/>
        </p:nvSpPr>
        <p:spPr bwMode="auto">
          <a:xfrm>
            <a:off x="3581400" y="240347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0029" name="Rectangle 93"/>
          <p:cNvSpPr>
            <a:spLocks noChangeArrowheads="1"/>
          </p:cNvSpPr>
          <p:nvPr/>
        </p:nvSpPr>
        <p:spPr bwMode="auto">
          <a:xfrm>
            <a:off x="3962400" y="240347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0030" name="Rectangle 94"/>
          <p:cNvSpPr>
            <a:spLocks noChangeArrowheads="1"/>
          </p:cNvSpPr>
          <p:nvPr/>
        </p:nvSpPr>
        <p:spPr bwMode="auto">
          <a:xfrm>
            <a:off x="4343400" y="240347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0031" name="Rectangle 95"/>
          <p:cNvSpPr>
            <a:spLocks noChangeArrowheads="1"/>
          </p:cNvSpPr>
          <p:nvPr/>
        </p:nvSpPr>
        <p:spPr bwMode="auto">
          <a:xfrm>
            <a:off x="914400" y="202247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0032" name="Rectangle 96"/>
          <p:cNvSpPr>
            <a:spLocks noChangeArrowheads="1"/>
          </p:cNvSpPr>
          <p:nvPr/>
        </p:nvSpPr>
        <p:spPr bwMode="auto">
          <a:xfrm>
            <a:off x="1295400" y="202247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0033" name="Rectangle 97"/>
          <p:cNvSpPr>
            <a:spLocks noChangeArrowheads="1"/>
          </p:cNvSpPr>
          <p:nvPr/>
        </p:nvSpPr>
        <p:spPr bwMode="auto">
          <a:xfrm>
            <a:off x="1676400" y="202247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0034" name="Rectangle 98"/>
          <p:cNvSpPr>
            <a:spLocks noChangeArrowheads="1"/>
          </p:cNvSpPr>
          <p:nvPr/>
        </p:nvSpPr>
        <p:spPr bwMode="auto">
          <a:xfrm>
            <a:off x="2057400" y="202247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0035" name="Rectangle 99"/>
          <p:cNvSpPr>
            <a:spLocks noChangeArrowheads="1"/>
          </p:cNvSpPr>
          <p:nvPr/>
        </p:nvSpPr>
        <p:spPr bwMode="auto">
          <a:xfrm>
            <a:off x="2438400" y="202247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0036" name="Rectangle 100"/>
          <p:cNvSpPr>
            <a:spLocks noChangeArrowheads="1"/>
          </p:cNvSpPr>
          <p:nvPr/>
        </p:nvSpPr>
        <p:spPr bwMode="auto">
          <a:xfrm>
            <a:off x="2819400" y="202247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0037" name="Rectangle 101"/>
          <p:cNvSpPr>
            <a:spLocks noChangeArrowheads="1"/>
          </p:cNvSpPr>
          <p:nvPr/>
        </p:nvSpPr>
        <p:spPr bwMode="auto">
          <a:xfrm>
            <a:off x="3200400" y="202247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0038" name="Rectangle 102"/>
          <p:cNvSpPr>
            <a:spLocks noChangeArrowheads="1"/>
          </p:cNvSpPr>
          <p:nvPr/>
        </p:nvSpPr>
        <p:spPr bwMode="auto">
          <a:xfrm>
            <a:off x="3581400" y="202247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0039" name="Rectangle 103"/>
          <p:cNvSpPr>
            <a:spLocks noChangeArrowheads="1"/>
          </p:cNvSpPr>
          <p:nvPr/>
        </p:nvSpPr>
        <p:spPr bwMode="auto">
          <a:xfrm>
            <a:off x="3962400" y="202247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0040" name="Rectangle 104"/>
          <p:cNvSpPr>
            <a:spLocks noChangeArrowheads="1"/>
          </p:cNvSpPr>
          <p:nvPr/>
        </p:nvSpPr>
        <p:spPr bwMode="auto">
          <a:xfrm>
            <a:off x="4343400" y="2022475"/>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0041" name="Line 105"/>
          <p:cNvSpPr>
            <a:spLocks noChangeShapeType="1"/>
          </p:cNvSpPr>
          <p:nvPr/>
        </p:nvSpPr>
        <p:spPr bwMode="auto">
          <a:xfrm>
            <a:off x="914400" y="5832475"/>
            <a:ext cx="3810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042" name="Line 106"/>
          <p:cNvSpPr>
            <a:spLocks noChangeShapeType="1"/>
          </p:cNvSpPr>
          <p:nvPr/>
        </p:nvSpPr>
        <p:spPr bwMode="auto">
          <a:xfrm flipV="1">
            <a:off x="914400" y="2022475"/>
            <a:ext cx="0" cy="381000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043" name="Oval 107"/>
          <p:cNvSpPr>
            <a:spLocks noChangeArrowheads="1"/>
          </p:cNvSpPr>
          <p:nvPr/>
        </p:nvSpPr>
        <p:spPr bwMode="auto">
          <a:xfrm>
            <a:off x="1295400" y="4537075"/>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0044" name="Oval 108"/>
          <p:cNvSpPr>
            <a:spLocks noChangeArrowheads="1"/>
          </p:cNvSpPr>
          <p:nvPr/>
        </p:nvSpPr>
        <p:spPr bwMode="auto">
          <a:xfrm>
            <a:off x="1905000" y="5070475"/>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0045" name="Rectangle 109" descr="Wide downward diagonal"/>
          <p:cNvSpPr>
            <a:spLocks noChangeArrowheads="1"/>
          </p:cNvSpPr>
          <p:nvPr/>
        </p:nvSpPr>
        <p:spPr bwMode="auto">
          <a:xfrm>
            <a:off x="2895600" y="2555875"/>
            <a:ext cx="152400" cy="152400"/>
          </a:xfrm>
          <a:prstGeom prst="rect">
            <a:avLst/>
          </a:prstGeom>
          <a:pattFill prst="wdDnDiag">
            <a:fgClr>
              <a:srgbClr val="FF0000"/>
            </a:fgClr>
            <a:bgClr>
              <a:srgbClr val="FFFFFF"/>
            </a:bgClr>
          </a:patt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0046" name="Rectangle 110" descr="Wide downward diagonal"/>
          <p:cNvSpPr>
            <a:spLocks noChangeArrowheads="1"/>
          </p:cNvSpPr>
          <p:nvPr/>
        </p:nvSpPr>
        <p:spPr bwMode="auto">
          <a:xfrm>
            <a:off x="3276600" y="3241675"/>
            <a:ext cx="152400" cy="152400"/>
          </a:xfrm>
          <a:prstGeom prst="rect">
            <a:avLst/>
          </a:prstGeom>
          <a:pattFill prst="wdDnDiag">
            <a:fgClr>
              <a:srgbClr val="FF0000"/>
            </a:fgClr>
            <a:bgClr>
              <a:srgbClr val="FFFFFF"/>
            </a:bgClr>
          </a:patt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0047" name="Rectangle 111" descr="Wide downward diagonal"/>
          <p:cNvSpPr>
            <a:spLocks noChangeArrowheads="1"/>
          </p:cNvSpPr>
          <p:nvPr/>
        </p:nvSpPr>
        <p:spPr bwMode="auto">
          <a:xfrm>
            <a:off x="3886200" y="2251075"/>
            <a:ext cx="152400" cy="152400"/>
          </a:xfrm>
          <a:prstGeom prst="rect">
            <a:avLst/>
          </a:prstGeom>
          <a:pattFill prst="wdDnDiag">
            <a:fgClr>
              <a:srgbClr val="FF0000"/>
            </a:fgClr>
            <a:bgClr>
              <a:srgbClr val="FFFFFF"/>
            </a:bgClr>
          </a:patt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0048" name="Rectangle 112" descr="Wide downward diagonal"/>
          <p:cNvSpPr>
            <a:spLocks noChangeArrowheads="1"/>
          </p:cNvSpPr>
          <p:nvPr/>
        </p:nvSpPr>
        <p:spPr bwMode="auto">
          <a:xfrm>
            <a:off x="4038600" y="3241675"/>
            <a:ext cx="152400" cy="152400"/>
          </a:xfrm>
          <a:prstGeom prst="rect">
            <a:avLst/>
          </a:prstGeom>
          <a:pattFill prst="wdDnDiag">
            <a:fgClr>
              <a:srgbClr val="FF0000"/>
            </a:fgClr>
            <a:bgClr>
              <a:srgbClr val="FFFFFF"/>
            </a:bgClr>
          </a:patt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0049" name="Rectangle 113" descr="Wide downward diagonal"/>
          <p:cNvSpPr>
            <a:spLocks noChangeArrowheads="1"/>
          </p:cNvSpPr>
          <p:nvPr/>
        </p:nvSpPr>
        <p:spPr bwMode="auto">
          <a:xfrm>
            <a:off x="3962400" y="4003675"/>
            <a:ext cx="152400" cy="152400"/>
          </a:xfrm>
          <a:prstGeom prst="rect">
            <a:avLst/>
          </a:prstGeom>
          <a:pattFill prst="wdDnDiag">
            <a:fgClr>
              <a:srgbClr val="FF0000"/>
            </a:fgClr>
            <a:bgClr>
              <a:srgbClr val="FFFFFF"/>
            </a:bgClr>
          </a:patt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0050" name="Oval 114"/>
          <p:cNvSpPr>
            <a:spLocks noChangeArrowheads="1"/>
          </p:cNvSpPr>
          <p:nvPr/>
        </p:nvSpPr>
        <p:spPr bwMode="auto">
          <a:xfrm>
            <a:off x="1828800" y="3698875"/>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0051" name="Oval 115"/>
          <p:cNvSpPr>
            <a:spLocks noChangeArrowheads="1"/>
          </p:cNvSpPr>
          <p:nvPr/>
        </p:nvSpPr>
        <p:spPr bwMode="auto">
          <a:xfrm>
            <a:off x="1066800" y="5375275"/>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0052" name="Oval 116"/>
          <p:cNvSpPr>
            <a:spLocks noChangeArrowheads="1"/>
          </p:cNvSpPr>
          <p:nvPr/>
        </p:nvSpPr>
        <p:spPr bwMode="auto">
          <a:xfrm>
            <a:off x="1143000" y="4003675"/>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grpSp>
        <p:nvGrpSpPr>
          <p:cNvPr id="40053" name="Group 117"/>
          <p:cNvGrpSpPr>
            <a:grpSpLocks/>
          </p:cNvGrpSpPr>
          <p:nvPr/>
        </p:nvGrpSpPr>
        <p:grpSpPr bwMode="auto">
          <a:xfrm>
            <a:off x="381000" y="1870075"/>
            <a:ext cx="4479925" cy="4438650"/>
            <a:chOff x="1104" y="703"/>
            <a:chExt cx="2822" cy="2796"/>
          </a:xfrm>
        </p:grpSpPr>
        <p:sp>
          <p:nvSpPr>
            <p:cNvPr id="40077" name="Text Box 118"/>
            <p:cNvSpPr txBox="1">
              <a:spLocks noChangeArrowheads="1"/>
            </p:cNvSpPr>
            <p:nvPr/>
          </p:nvSpPr>
          <p:spPr bwMode="auto">
            <a:xfrm>
              <a:off x="1104" y="703"/>
              <a:ext cx="27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2000"/>
                <a:t>10</a:t>
              </a:r>
            </a:p>
          </p:txBody>
        </p:sp>
        <p:sp>
          <p:nvSpPr>
            <p:cNvPr id="40078" name="Text Box 119"/>
            <p:cNvSpPr txBox="1">
              <a:spLocks noChangeArrowheads="1"/>
            </p:cNvSpPr>
            <p:nvPr/>
          </p:nvSpPr>
          <p:spPr bwMode="auto">
            <a:xfrm>
              <a:off x="1536" y="3247"/>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2000"/>
                <a:t>1</a:t>
              </a:r>
            </a:p>
          </p:txBody>
        </p:sp>
        <p:sp>
          <p:nvSpPr>
            <p:cNvPr id="40079" name="Text Box 120"/>
            <p:cNvSpPr txBox="1">
              <a:spLocks noChangeArrowheads="1"/>
            </p:cNvSpPr>
            <p:nvPr/>
          </p:nvSpPr>
          <p:spPr bwMode="auto">
            <a:xfrm>
              <a:off x="1776" y="3247"/>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2000"/>
                <a:t>2</a:t>
              </a:r>
            </a:p>
          </p:txBody>
        </p:sp>
        <p:sp>
          <p:nvSpPr>
            <p:cNvPr id="40080" name="Text Box 121"/>
            <p:cNvSpPr txBox="1">
              <a:spLocks noChangeArrowheads="1"/>
            </p:cNvSpPr>
            <p:nvPr/>
          </p:nvSpPr>
          <p:spPr bwMode="auto">
            <a:xfrm>
              <a:off x="2016" y="3247"/>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2000"/>
                <a:t>3</a:t>
              </a:r>
            </a:p>
          </p:txBody>
        </p:sp>
        <p:sp>
          <p:nvSpPr>
            <p:cNvPr id="40081" name="Text Box 122"/>
            <p:cNvSpPr txBox="1">
              <a:spLocks noChangeArrowheads="1"/>
            </p:cNvSpPr>
            <p:nvPr/>
          </p:nvSpPr>
          <p:spPr bwMode="auto">
            <a:xfrm>
              <a:off x="2256" y="3247"/>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2000"/>
                <a:t>4</a:t>
              </a:r>
            </a:p>
          </p:txBody>
        </p:sp>
        <p:sp>
          <p:nvSpPr>
            <p:cNvPr id="40082" name="Text Box 123"/>
            <p:cNvSpPr txBox="1">
              <a:spLocks noChangeArrowheads="1"/>
            </p:cNvSpPr>
            <p:nvPr/>
          </p:nvSpPr>
          <p:spPr bwMode="auto">
            <a:xfrm>
              <a:off x="2496" y="3247"/>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2000"/>
                <a:t>5</a:t>
              </a:r>
            </a:p>
          </p:txBody>
        </p:sp>
        <p:sp>
          <p:nvSpPr>
            <p:cNvPr id="40083" name="Text Box 124"/>
            <p:cNvSpPr txBox="1">
              <a:spLocks noChangeArrowheads="1"/>
            </p:cNvSpPr>
            <p:nvPr/>
          </p:nvSpPr>
          <p:spPr bwMode="auto">
            <a:xfrm>
              <a:off x="2736" y="3247"/>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2000"/>
                <a:t>6</a:t>
              </a:r>
            </a:p>
          </p:txBody>
        </p:sp>
        <p:sp>
          <p:nvSpPr>
            <p:cNvPr id="40084" name="Text Box 125"/>
            <p:cNvSpPr txBox="1">
              <a:spLocks noChangeArrowheads="1"/>
            </p:cNvSpPr>
            <p:nvPr/>
          </p:nvSpPr>
          <p:spPr bwMode="auto">
            <a:xfrm>
              <a:off x="2976" y="3247"/>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2000"/>
                <a:t>7</a:t>
              </a:r>
            </a:p>
          </p:txBody>
        </p:sp>
        <p:sp>
          <p:nvSpPr>
            <p:cNvPr id="40085" name="Text Box 126"/>
            <p:cNvSpPr txBox="1">
              <a:spLocks noChangeArrowheads="1"/>
            </p:cNvSpPr>
            <p:nvPr/>
          </p:nvSpPr>
          <p:spPr bwMode="auto">
            <a:xfrm>
              <a:off x="3216" y="3247"/>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2000"/>
                <a:t>8</a:t>
              </a:r>
            </a:p>
          </p:txBody>
        </p:sp>
        <p:sp>
          <p:nvSpPr>
            <p:cNvPr id="40086" name="Text Box 127"/>
            <p:cNvSpPr txBox="1">
              <a:spLocks noChangeArrowheads="1"/>
            </p:cNvSpPr>
            <p:nvPr/>
          </p:nvSpPr>
          <p:spPr bwMode="auto">
            <a:xfrm>
              <a:off x="3456" y="3247"/>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2000"/>
                <a:t>9</a:t>
              </a:r>
            </a:p>
          </p:txBody>
        </p:sp>
        <p:sp>
          <p:nvSpPr>
            <p:cNvPr id="40087" name="Text Box 128"/>
            <p:cNvSpPr txBox="1">
              <a:spLocks noChangeArrowheads="1"/>
            </p:cNvSpPr>
            <p:nvPr/>
          </p:nvSpPr>
          <p:spPr bwMode="auto">
            <a:xfrm>
              <a:off x="3648" y="3247"/>
              <a:ext cx="27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2000"/>
                <a:t>10</a:t>
              </a:r>
            </a:p>
          </p:txBody>
        </p:sp>
        <p:sp>
          <p:nvSpPr>
            <p:cNvPr id="40088" name="Text Box 129"/>
            <p:cNvSpPr txBox="1">
              <a:spLocks noChangeArrowheads="1"/>
            </p:cNvSpPr>
            <p:nvPr/>
          </p:nvSpPr>
          <p:spPr bwMode="auto">
            <a:xfrm>
              <a:off x="1152" y="2863"/>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2000"/>
                <a:t>1</a:t>
              </a:r>
            </a:p>
          </p:txBody>
        </p:sp>
        <p:sp>
          <p:nvSpPr>
            <p:cNvPr id="40089" name="Text Box 130"/>
            <p:cNvSpPr txBox="1">
              <a:spLocks noChangeArrowheads="1"/>
            </p:cNvSpPr>
            <p:nvPr/>
          </p:nvSpPr>
          <p:spPr bwMode="auto">
            <a:xfrm>
              <a:off x="1152" y="2623"/>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2000"/>
                <a:t>2</a:t>
              </a:r>
            </a:p>
          </p:txBody>
        </p:sp>
        <p:sp>
          <p:nvSpPr>
            <p:cNvPr id="40090" name="Text Box 131"/>
            <p:cNvSpPr txBox="1">
              <a:spLocks noChangeArrowheads="1"/>
            </p:cNvSpPr>
            <p:nvPr/>
          </p:nvSpPr>
          <p:spPr bwMode="auto">
            <a:xfrm>
              <a:off x="1152" y="2383"/>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2000"/>
                <a:t>3</a:t>
              </a:r>
            </a:p>
          </p:txBody>
        </p:sp>
        <p:sp>
          <p:nvSpPr>
            <p:cNvPr id="40091" name="Text Box 132"/>
            <p:cNvSpPr txBox="1">
              <a:spLocks noChangeArrowheads="1"/>
            </p:cNvSpPr>
            <p:nvPr/>
          </p:nvSpPr>
          <p:spPr bwMode="auto">
            <a:xfrm>
              <a:off x="1152" y="2143"/>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2000"/>
                <a:t>4</a:t>
              </a:r>
            </a:p>
          </p:txBody>
        </p:sp>
        <p:sp>
          <p:nvSpPr>
            <p:cNvPr id="40092" name="Text Box 133"/>
            <p:cNvSpPr txBox="1">
              <a:spLocks noChangeArrowheads="1"/>
            </p:cNvSpPr>
            <p:nvPr/>
          </p:nvSpPr>
          <p:spPr bwMode="auto">
            <a:xfrm>
              <a:off x="1152" y="1903"/>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2000"/>
                <a:t>5</a:t>
              </a:r>
            </a:p>
          </p:txBody>
        </p:sp>
        <p:sp>
          <p:nvSpPr>
            <p:cNvPr id="40093" name="Text Box 134"/>
            <p:cNvSpPr txBox="1">
              <a:spLocks noChangeArrowheads="1"/>
            </p:cNvSpPr>
            <p:nvPr/>
          </p:nvSpPr>
          <p:spPr bwMode="auto">
            <a:xfrm>
              <a:off x="1152" y="1663"/>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2000"/>
                <a:t>6</a:t>
              </a:r>
            </a:p>
          </p:txBody>
        </p:sp>
        <p:sp>
          <p:nvSpPr>
            <p:cNvPr id="40094" name="Text Box 135"/>
            <p:cNvSpPr txBox="1">
              <a:spLocks noChangeArrowheads="1"/>
            </p:cNvSpPr>
            <p:nvPr/>
          </p:nvSpPr>
          <p:spPr bwMode="auto">
            <a:xfrm>
              <a:off x="1152" y="1423"/>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2000"/>
                <a:t>7</a:t>
              </a:r>
            </a:p>
          </p:txBody>
        </p:sp>
        <p:sp>
          <p:nvSpPr>
            <p:cNvPr id="40095" name="Text Box 136"/>
            <p:cNvSpPr txBox="1">
              <a:spLocks noChangeArrowheads="1"/>
            </p:cNvSpPr>
            <p:nvPr/>
          </p:nvSpPr>
          <p:spPr bwMode="auto">
            <a:xfrm>
              <a:off x="1152" y="1183"/>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2000"/>
                <a:t>8</a:t>
              </a:r>
            </a:p>
          </p:txBody>
        </p:sp>
        <p:sp>
          <p:nvSpPr>
            <p:cNvPr id="40096" name="Text Box 137"/>
            <p:cNvSpPr txBox="1">
              <a:spLocks noChangeArrowheads="1"/>
            </p:cNvSpPr>
            <p:nvPr/>
          </p:nvSpPr>
          <p:spPr bwMode="auto">
            <a:xfrm>
              <a:off x="1152" y="943"/>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2000"/>
                <a:t>9</a:t>
              </a:r>
            </a:p>
          </p:txBody>
        </p:sp>
      </p:grpSp>
      <p:sp>
        <p:nvSpPr>
          <p:cNvPr id="119946" name="Rectangle 138"/>
          <p:cNvSpPr>
            <a:spLocks noChangeArrowheads="1"/>
          </p:cNvSpPr>
          <p:nvPr/>
        </p:nvSpPr>
        <p:spPr bwMode="auto">
          <a:xfrm>
            <a:off x="1676400" y="6213475"/>
            <a:ext cx="2133600" cy="339725"/>
          </a:xfrm>
          <a:prstGeom prst="rect">
            <a:avLst/>
          </a:prstGeom>
          <a:noFill/>
          <a:ln w="9525">
            <a:noFill/>
            <a:miter lim="800000"/>
            <a:headEnd/>
            <a:tailEnd/>
          </a:ln>
          <a:effectLst/>
        </p:spPr>
        <p:txBody>
          <a:bodyPr>
            <a:spAutoFit/>
          </a:bodyPr>
          <a:lstStyle/>
          <a:p>
            <a:pPr fontAlgn="auto">
              <a:lnSpc>
                <a:spcPct val="90000"/>
              </a:lnSpc>
              <a:spcBef>
                <a:spcPct val="50000"/>
              </a:spcBef>
              <a:spcAft>
                <a:spcPts val="0"/>
              </a:spcAft>
              <a:defRPr/>
            </a:pPr>
            <a:r>
              <a:rPr lang="en-US" b="1">
                <a:effectLst>
                  <a:outerShdw blurRad="38100" dist="38100" dir="2700000" algn="tl">
                    <a:srgbClr val="C0C0C0"/>
                  </a:outerShdw>
                </a:effectLst>
                <a:cs typeface="Arial" charset="0"/>
              </a:rPr>
              <a:t>Abdomen Length</a:t>
            </a:r>
          </a:p>
        </p:txBody>
      </p:sp>
      <p:sp>
        <p:nvSpPr>
          <p:cNvPr id="40055" name="AutoShape 139"/>
          <p:cNvSpPr>
            <a:spLocks noChangeArrowheads="1"/>
          </p:cNvSpPr>
          <p:nvPr/>
        </p:nvSpPr>
        <p:spPr bwMode="auto">
          <a:xfrm>
            <a:off x="2743200" y="3055938"/>
            <a:ext cx="228600" cy="228600"/>
          </a:xfrm>
          <a:prstGeom prst="diamond">
            <a:avLst/>
          </a:prstGeom>
          <a:solidFill>
            <a:srgbClr val="990099"/>
          </a:solid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0056" name="Line 140"/>
          <p:cNvSpPr>
            <a:spLocks noChangeShapeType="1"/>
          </p:cNvSpPr>
          <p:nvPr/>
        </p:nvSpPr>
        <p:spPr bwMode="auto">
          <a:xfrm>
            <a:off x="2057400" y="1717675"/>
            <a:ext cx="685800" cy="1295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40057" name="Group 141"/>
          <p:cNvGrpSpPr>
            <a:grpSpLocks/>
          </p:cNvGrpSpPr>
          <p:nvPr/>
        </p:nvGrpSpPr>
        <p:grpSpPr bwMode="auto">
          <a:xfrm>
            <a:off x="5638800" y="5791200"/>
            <a:ext cx="2470150" cy="954088"/>
            <a:chOff x="3840" y="3312"/>
            <a:chExt cx="1556" cy="601"/>
          </a:xfrm>
        </p:grpSpPr>
        <p:sp>
          <p:nvSpPr>
            <p:cNvPr id="40074" name="Text Box 142"/>
            <p:cNvSpPr txBox="1">
              <a:spLocks noChangeArrowheads="1"/>
            </p:cNvSpPr>
            <p:nvPr/>
          </p:nvSpPr>
          <p:spPr bwMode="auto">
            <a:xfrm>
              <a:off x="3936" y="3312"/>
              <a:ext cx="1460" cy="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r>
                <a:rPr lang="en-US" altLang="en-US" sz="2800" b="1">
                  <a:solidFill>
                    <a:srgbClr val="FF0000"/>
                  </a:solidFill>
                </a:rPr>
                <a:t>Katydids</a:t>
              </a:r>
              <a:endParaRPr lang="en-US" altLang="en-US" sz="2800" b="1">
                <a:solidFill>
                  <a:srgbClr val="0000FF"/>
                </a:solidFill>
              </a:endParaRPr>
            </a:p>
            <a:p>
              <a:pPr eaLnBrk="1" hangingPunct="1">
                <a:spcBef>
                  <a:spcPct val="0"/>
                </a:spcBef>
                <a:buFontTx/>
                <a:buNone/>
              </a:pPr>
              <a:r>
                <a:rPr lang="en-US" altLang="en-US" sz="2800" b="1">
                  <a:solidFill>
                    <a:srgbClr val="0000FF"/>
                  </a:solidFill>
                </a:rPr>
                <a:t>Grasshoppers</a:t>
              </a:r>
            </a:p>
          </p:txBody>
        </p:sp>
        <p:sp>
          <p:nvSpPr>
            <p:cNvPr id="40075" name="Rectangle 143" descr="Wide downward diagonal"/>
            <p:cNvSpPr>
              <a:spLocks noChangeArrowheads="1"/>
            </p:cNvSpPr>
            <p:nvPr/>
          </p:nvSpPr>
          <p:spPr bwMode="auto">
            <a:xfrm>
              <a:off x="3840" y="3456"/>
              <a:ext cx="96" cy="96"/>
            </a:xfrm>
            <a:prstGeom prst="rect">
              <a:avLst/>
            </a:prstGeom>
            <a:pattFill prst="wdDnDiag">
              <a:fgClr>
                <a:srgbClr val="FF0000"/>
              </a:fgClr>
              <a:bgClr>
                <a:srgbClr val="FFFFFF"/>
              </a:bgClr>
            </a:patt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0076" name="Oval 144"/>
            <p:cNvSpPr>
              <a:spLocks noChangeArrowheads="1"/>
            </p:cNvSpPr>
            <p:nvPr/>
          </p:nvSpPr>
          <p:spPr bwMode="auto">
            <a:xfrm>
              <a:off x="3840" y="3696"/>
              <a:ext cx="96" cy="96"/>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grpSp>
      <p:sp>
        <p:nvSpPr>
          <p:cNvPr id="119953" name="Text Box 145"/>
          <p:cNvSpPr txBox="1">
            <a:spLocks noChangeArrowheads="1"/>
          </p:cNvSpPr>
          <p:nvPr/>
        </p:nvSpPr>
        <p:spPr bwMode="auto">
          <a:xfrm>
            <a:off x="5334000" y="1641475"/>
            <a:ext cx="3657600" cy="3786188"/>
          </a:xfrm>
          <a:prstGeom prst="rect">
            <a:avLst/>
          </a:prstGeom>
          <a:solidFill>
            <a:srgbClr val="FFFF99"/>
          </a:solidFill>
          <a:ln w="9525">
            <a:noFill/>
            <a:miter lim="800000"/>
            <a:headEnd/>
            <a:tailEnd/>
          </a:ln>
          <a:effectLst>
            <a:outerShdw dist="107763" dir="8100000" algn="ctr" rotWithShape="0">
              <a:schemeClr val="bg2"/>
            </a:outerShdw>
          </a:effectLst>
        </p:spPr>
        <p:txBody>
          <a:bodyPr>
            <a:spAutoFit/>
          </a:bodyPr>
          <a:lstStyle/>
          <a:p>
            <a:pPr fontAlgn="auto">
              <a:spcBef>
                <a:spcPts val="0"/>
              </a:spcBef>
              <a:spcAft>
                <a:spcPts val="0"/>
              </a:spcAft>
              <a:buFontTx/>
              <a:buChar char="•"/>
              <a:defRPr/>
            </a:pPr>
            <a:r>
              <a:rPr lang="en-US" sz="2400">
                <a:cs typeface="Arial" charset="0"/>
              </a:rPr>
              <a:t> We can “project” the </a:t>
            </a:r>
            <a:r>
              <a:rPr lang="en-US" sz="2400">
                <a:solidFill>
                  <a:srgbClr val="990099"/>
                </a:solidFill>
                <a:effectLst>
                  <a:outerShdw blurRad="38100" dist="38100" dir="2700000" algn="tl">
                    <a:srgbClr val="000000"/>
                  </a:outerShdw>
                </a:effectLst>
                <a:cs typeface="Arial" charset="0"/>
              </a:rPr>
              <a:t>previously unseen instance </a:t>
            </a:r>
            <a:r>
              <a:rPr lang="en-US" sz="2400">
                <a:cs typeface="Arial" charset="0"/>
              </a:rPr>
              <a:t>into the same space as the database.</a:t>
            </a:r>
          </a:p>
          <a:p>
            <a:pPr fontAlgn="auto">
              <a:spcBef>
                <a:spcPts val="0"/>
              </a:spcBef>
              <a:spcAft>
                <a:spcPts val="0"/>
              </a:spcAft>
              <a:defRPr/>
            </a:pPr>
            <a:endParaRPr lang="en-US" sz="2400">
              <a:cs typeface="Arial" charset="0"/>
            </a:endParaRPr>
          </a:p>
          <a:p>
            <a:pPr fontAlgn="auto">
              <a:spcBef>
                <a:spcPts val="0"/>
              </a:spcBef>
              <a:spcAft>
                <a:spcPts val="0"/>
              </a:spcAft>
              <a:buFontTx/>
              <a:buChar char="•"/>
              <a:defRPr/>
            </a:pPr>
            <a:r>
              <a:rPr lang="en-US" sz="2400">
                <a:cs typeface="Arial" charset="0"/>
              </a:rPr>
              <a:t> We have now abstracted away the details of our particular problem. It will be much easier to talk about points in space.</a:t>
            </a:r>
          </a:p>
        </p:txBody>
      </p:sp>
      <p:sp>
        <p:nvSpPr>
          <p:cNvPr id="40059" name="Rectangle 146"/>
          <p:cNvSpPr>
            <a:spLocks noChangeArrowheads="1"/>
          </p:cNvSpPr>
          <p:nvPr/>
        </p:nvSpPr>
        <p:spPr bwMode="auto">
          <a:xfrm>
            <a:off x="685800" y="152400"/>
            <a:ext cx="8305800" cy="609600"/>
          </a:xfrm>
          <a:prstGeom prst="rect">
            <a:avLst/>
          </a:prstGeom>
          <a:solidFill>
            <a:srgbClr val="EAEAEA"/>
          </a:solidFill>
          <a:ln>
            <a:noFill/>
          </a:ln>
          <a:effectLst>
            <a:outerShdw dist="107763" dir="81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latin typeface="Arial" pitchFamily="34" charset="0"/>
            </a:endParaRPr>
          </a:p>
        </p:txBody>
      </p:sp>
      <p:graphicFrame>
        <p:nvGraphicFramePr>
          <p:cNvPr id="119955" name="Group 147"/>
          <p:cNvGraphicFramePr>
            <a:graphicFrameLocks noGrp="1"/>
          </p:cNvGraphicFramePr>
          <p:nvPr/>
        </p:nvGraphicFramePr>
        <p:xfrm>
          <a:off x="4648200" y="228600"/>
          <a:ext cx="4191000" cy="457200"/>
        </p:xfrm>
        <a:graphic>
          <a:graphicData uri="http://schemas.openxmlformats.org/drawingml/2006/table">
            <a:tbl>
              <a:tblPr/>
              <a:tblGrid>
                <a:gridCol w="796925">
                  <a:extLst>
                    <a:ext uri="{9D8B030D-6E8A-4147-A177-3AD203B41FA5}">
                      <a16:colId xmlns:a16="http://schemas.microsoft.com/office/drawing/2014/main" val="20000"/>
                    </a:ext>
                  </a:extLst>
                </a:gridCol>
                <a:gridCol w="1128713">
                  <a:extLst>
                    <a:ext uri="{9D8B030D-6E8A-4147-A177-3AD203B41FA5}">
                      <a16:colId xmlns:a16="http://schemas.microsoft.com/office/drawing/2014/main" val="20001"/>
                    </a:ext>
                  </a:extLst>
                </a:gridCol>
                <a:gridCol w="1062037">
                  <a:extLst>
                    <a:ext uri="{9D8B030D-6E8A-4147-A177-3AD203B41FA5}">
                      <a16:colId xmlns:a16="http://schemas.microsoft.com/office/drawing/2014/main" val="20002"/>
                    </a:ext>
                  </a:extLst>
                </a:gridCol>
                <a:gridCol w="1203325">
                  <a:extLst>
                    <a:ext uri="{9D8B030D-6E8A-4147-A177-3AD203B41FA5}">
                      <a16:colId xmlns:a16="http://schemas.microsoft.com/office/drawing/2014/main" val="20003"/>
                    </a:ext>
                  </a:extLst>
                </a:gridCol>
              </a:tblGrid>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a:ln>
                            <a:noFill/>
                          </a:ln>
                          <a:solidFill>
                            <a:schemeClr val="tx1"/>
                          </a:solidFill>
                          <a:effectLst/>
                          <a:latin typeface="Arial" charset="0"/>
                          <a:cs typeface="Arial" charset="0"/>
                        </a:rPr>
                        <a:t>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Arial" charset="0"/>
                          <a:cs typeface="Arial" charset="0"/>
                        </a:rPr>
                        <a:t>5.1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Arial" charset="0"/>
                          <a:cs typeface="Arial" charset="0"/>
                        </a:rPr>
                        <a:t>7.0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rgbClr val="33CC33"/>
                          </a:solidFill>
                          <a:effectLst>
                            <a:outerShdw blurRad="38100" dist="38100" dir="2700000" algn="tl">
                              <a:srgbClr val="C0C0C0"/>
                            </a:outerShdw>
                          </a:effectLst>
                          <a:latin typeface="Arial" charset="0"/>
                          <a:cs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19967" name="Rectangle 159"/>
          <p:cNvSpPr>
            <a:spLocks noChangeArrowheads="1"/>
          </p:cNvSpPr>
          <p:nvPr/>
        </p:nvSpPr>
        <p:spPr bwMode="auto">
          <a:xfrm>
            <a:off x="762000" y="228600"/>
            <a:ext cx="4011613" cy="461963"/>
          </a:xfrm>
          <a:prstGeom prst="rect">
            <a:avLst/>
          </a:prstGeom>
          <a:noFill/>
          <a:ln w="9525">
            <a:noFill/>
            <a:miter lim="800000"/>
            <a:headEnd/>
            <a:tailEnd/>
          </a:ln>
          <a:effectLst/>
        </p:spPr>
        <p:txBody>
          <a:bodyPr wrap="none">
            <a:spAutoFit/>
          </a:bodyPr>
          <a:lstStyle/>
          <a:p>
            <a:pPr fontAlgn="auto">
              <a:spcBef>
                <a:spcPts val="0"/>
              </a:spcBef>
              <a:spcAft>
                <a:spcPts val="0"/>
              </a:spcAft>
              <a:defRPr/>
            </a:pPr>
            <a:r>
              <a:rPr lang="en-US" sz="2400" b="1">
                <a:solidFill>
                  <a:srgbClr val="990099"/>
                </a:solidFill>
                <a:effectLst>
                  <a:outerShdw blurRad="38100" dist="38100" dir="2700000" algn="tl">
                    <a:srgbClr val="C0C0C0"/>
                  </a:outerShdw>
                </a:effectLst>
                <a:cs typeface="Arial" charset="0"/>
              </a:rPr>
              <a:t>previously unseen instance</a:t>
            </a:r>
            <a:r>
              <a:rPr lang="en-US" sz="2400">
                <a:effectLst>
                  <a:outerShdw blurRad="38100" dist="38100" dir="2700000" algn="tl">
                    <a:srgbClr val="C0C0C0"/>
                  </a:outerShdw>
                </a:effectLst>
                <a:cs typeface="Arial" charset="0"/>
              </a:rPr>
              <a:t> = </a:t>
            </a:r>
          </a:p>
        </p:txBody>
      </p:sp>
      <p:sp>
        <p:nvSpPr>
          <p:cNvPr id="22665" name="Slide Number Placeholder 160"/>
          <p:cNvSpPr>
            <a:spLocks noGrp="1"/>
          </p:cNvSpPr>
          <p:nvPr>
            <p:ph type="sldNum" sz="quarter" idx="12"/>
          </p:nvPr>
        </p:nvSpPr>
        <p:spPr/>
        <p:txBody>
          <a:bodyPr/>
          <a:lstStyle/>
          <a:p>
            <a:pPr>
              <a:defRPr/>
            </a:pPr>
            <a:fld id="{0F3A0252-1EBB-4EB8-8DE7-E06EE12B51DF}" type="slidenum">
              <a:rPr lang="en-US">
                <a:latin typeface="Arial" pitchFamily="34" charset="0"/>
                <a:cs typeface="Arial" pitchFamily="34" charset="0"/>
              </a:rPr>
              <a:pPr>
                <a:defRPr/>
              </a:pPr>
              <a:t>20</a:t>
            </a:fld>
            <a:endParaRPr lang="en-US">
              <a:latin typeface="Arial" pitchFamily="34" charset="0"/>
              <a:cs typeface="Arial"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4699000" y="3733800"/>
            <a:ext cx="4343400" cy="1676400"/>
          </a:xfrm>
          <a:prstGeom prst="rect">
            <a:avLst/>
          </a:prstGeom>
          <a:solidFill>
            <a:srgbClr val="CCFFFF"/>
          </a:solidFill>
          <a:ln>
            <a:noFill/>
          </a:ln>
          <a:effectLst>
            <a:outerShdw dist="107763" dir="81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latin typeface="Arial" pitchFamily="34" charset="0"/>
            </a:endParaRPr>
          </a:p>
        </p:txBody>
      </p:sp>
      <p:sp>
        <p:nvSpPr>
          <p:cNvPr id="121859" name="Rectangle 3"/>
          <p:cNvSpPr>
            <a:spLocks noGrp="1" noChangeArrowheads="1"/>
          </p:cNvSpPr>
          <p:nvPr>
            <p:ph type="title"/>
          </p:nvPr>
        </p:nvSpPr>
        <p:spPr>
          <a:xfrm>
            <a:off x="-388938" y="0"/>
            <a:ext cx="7772401" cy="1143000"/>
          </a:xfrm>
        </p:spPr>
        <p:txBody>
          <a:bodyPr rtlCol="0">
            <a:normAutofit/>
          </a:bodyPr>
          <a:lstStyle/>
          <a:p>
            <a:pPr eaLnBrk="1" fontAlgn="auto" hangingPunct="1">
              <a:spcAft>
                <a:spcPts val="0"/>
              </a:spcAft>
              <a:defRPr/>
            </a:pPr>
            <a:r>
              <a:rPr lang="en-US">
                <a:effectLst>
                  <a:outerShdw blurRad="38100" dist="38100" dir="2700000" algn="tl">
                    <a:srgbClr val="C0C0C0"/>
                  </a:outerShdw>
                </a:effectLst>
              </a:rPr>
              <a:t>Simple Linear Classifier</a:t>
            </a:r>
          </a:p>
        </p:txBody>
      </p:sp>
      <p:sp>
        <p:nvSpPr>
          <p:cNvPr id="121860" name="Text Box 4"/>
          <p:cNvSpPr txBox="1">
            <a:spLocks noChangeArrowheads="1"/>
          </p:cNvSpPr>
          <p:nvPr/>
        </p:nvSpPr>
        <p:spPr bwMode="auto">
          <a:xfrm>
            <a:off x="4699000" y="3810000"/>
            <a:ext cx="4411663" cy="1477963"/>
          </a:xfrm>
          <a:prstGeom prst="rect">
            <a:avLst/>
          </a:prstGeom>
          <a:noFill/>
          <a:ln w="9525">
            <a:noFill/>
            <a:miter lim="800000"/>
            <a:headEnd/>
            <a:tailEnd/>
          </a:ln>
          <a:effectLst/>
        </p:spPr>
        <p:txBody>
          <a:bodyPr wrap="none">
            <a:spAutoFit/>
          </a:bodyPr>
          <a:lstStyle/>
          <a:p>
            <a:pPr fontAlgn="auto">
              <a:spcBef>
                <a:spcPts val="0"/>
              </a:spcBef>
              <a:spcAft>
                <a:spcPts val="0"/>
              </a:spcAft>
              <a:defRPr/>
            </a:pPr>
            <a:r>
              <a:rPr lang="en-US" b="1">
                <a:cs typeface="Arial" charset="0"/>
              </a:rPr>
              <a:t>If</a:t>
            </a:r>
            <a:r>
              <a:rPr lang="en-US">
                <a:cs typeface="Arial" charset="0"/>
              </a:rPr>
              <a:t> </a:t>
            </a:r>
            <a:r>
              <a:rPr lang="en-US" b="1">
                <a:solidFill>
                  <a:srgbClr val="990099"/>
                </a:solidFill>
                <a:effectLst>
                  <a:outerShdw blurRad="38100" dist="38100" dir="2700000" algn="tl">
                    <a:srgbClr val="C0C0C0"/>
                  </a:outerShdw>
                </a:effectLst>
                <a:cs typeface="Arial" charset="0"/>
              </a:rPr>
              <a:t>previously unseen instance</a:t>
            </a:r>
            <a:r>
              <a:rPr lang="en-US">
                <a:solidFill>
                  <a:srgbClr val="990099"/>
                </a:solidFill>
                <a:effectLst>
                  <a:outerShdw blurRad="38100" dist="38100" dir="2700000" algn="tl">
                    <a:srgbClr val="C0C0C0"/>
                  </a:outerShdw>
                </a:effectLst>
                <a:cs typeface="Arial" charset="0"/>
              </a:rPr>
              <a:t> </a:t>
            </a:r>
            <a:r>
              <a:rPr lang="en-US" b="1">
                <a:cs typeface="Arial" charset="0"/>
              </a:rPr>
              <a:t>above</a:t>
            </a:r>
            <a:r>
              <a:rPr lang="en-US">
                <a:cs typeface="Arial" charset="0"/>
              </a:rPr>
              <a:t> the line</a:t>
            </a:r>
          </a:p>
          <a:p>
            <a:pPr fontAlgn="auto">
              <a:spcBef>
                <a:spcPts val="0"/>
              </a:spcBef>
              <a:spcAft>
                <a:spcPts val="0"/>
              </a:spcAft>
              <a:defRPr/>
            </a:pPr>
            <a:r>
              <a:rPr lang="en-US" b="1">
                <a:cs typeface="Arial" charset="0"/>
              </a:rPr>
              <a:t>then</a:t>
            </a:r>
          </a:p>
          <a:p>
            <a:pPr fontAlgn="auto">
              <a:spcBef>
                <a:spcPts val="0"/>
              </a:spcBef>
              <a:spcAft>
                <a:spcPts val="0"/>
              </a:spcAft>
              <a:defRPr/>
            </a:pPr>
            <a:r>
              <a:rPr lang="en-US">
                <a:cs typeface="Arial" charset="0"/>
              </a:rPr>
              <a:t>      class is </a:t>
            </a:r>
            <a:r>
              <a:rPr lang="en-US" b="1">
                <a:solidFill>
                  <a:srgbClr val="FF0000"/>
                </a:solidFill>
                <a:cs typeface="Arial" charset="0"/>
              </a:rPr>
              <a:t>Katydid</a:t>
            </a:r>
            <a:endParaRPr lang="en-US" b="1">
              <a:solidFill>
                <a:srgbClr val="0000FF"/>
              </a:solidFill>
              <a:cs typeface="Arial" charset="0"/>
            </a:endParaRPr>
          </a:p>
          <a:p>
            <a:pPr fontAlgn="auto">
              <a:spcBef>
                <a:spcPts val="0"/>
              </a:spcBef>
              <a:spcAft>
                <a:spcPts val="0"/>
              </a:spcAft>
              <a:defRPr/>
            </a:pPr>
            <a:r>
              <a:rPr lang="en-US" b="1">
                <a:cs typeface="Arial" charset="0"/>
              </a:rPr>
              <a:t>else</a:t>
            </a:r>
            <a:r>
              <a:rPr lang="en-US">
                <a:cs typeface="Arial" charset="0"/>
              </a:rPr>
              <a:t> </a:t>
            </a:r>
          </a:p>
          <a:p>
            <a:pPr fontAlgn="auto">
              <a:spcBef>
                <a:spcPts val="0"/>
              </a:spcBef>
              <a:spcAft>
                <a:spcPts val="0"/>
              </a:spcAft>
              <a:defRPr/>
            </a:pPr>
            <a:r>
              <a:rPr lang="en-US">
                <a:cs typeface="Arial" charset="0"/>
              </a:rPr>
              <a:t>      class is </a:t>
            </a:r>
            <a:r>
              <a:rPr lang="en-US" b="1">
                <a:solidFill>
                  <a:srgbClr val="0000FF"/>
                </a:solidFill>
                <a:cs typeface="Arial" charset="0"/>
              </a:rPr>
              <a:t>Grasshopper</a:t>
            </a:r>
          </a:p>
        </p:txBody>
      </p:sp>
      <p:grpSp>
        <p:nvGrpSpPr>
          <p:cNvPr id="40965" name="Group 5"/>
          <p:cNvGrpSpPr>
            <a:grpSpLocks/>
          </p:cNvGrpSpPr>
          <p:nvPr/>
        </p:nvGrpSpPr>
        <p:grpSpPr bwMode="auto">
          <a:xfrm>
            <a:off x="5029200" y="5602288"/>
            <a:ext cx="1860550" cy="708025"/>
            <a:chOff x="3552" y="3711"/>
            <a:chExt cx="1172" cy="446"/>
          </a:xfrm>
        </p:grpSpPr>
        <p:sp>
          <p:nvSpPr>
            <p:cNvPr id="41107" name="Text Box 6"/>
            <p:cNvSpPr txBox="1">
              <a:spLocks noChangeArrowheads="1"/>
            </p:cNvSpPr>
            <p:nvPr/>
          </p:nvSpPr>
          <p:spPr bwMode="auto">
            <a:xfrm>
              <a:off x="3648" y="3711"/>
              <a:ext cx="1076"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r>
                <a:rPr lang="en-US" altLang="en-US" sz="2000" b="1">
                  <a:solidFill>
                    <a:srgbClr val="FF0000"/>
                  </a:solidFill>
                </a:rPr>
                <a:t>Katydids</a:t>
              </a:r>
              <a:endParaRPr lang="en-US" altLang="en-US" sz="2000" b="1">
                <a:solidFill>
                  <a:srgbClr val="0000FF"/>
                </a:solidFill>
              </a:endParaRPr>
            </a:p>
            <a:p>
              <a:pPr eaLnBrk="1" hangingPunct="1">
                <a:spcBef>
                  <a:spcPct val="0"/>
                </a:spcBef>
                <a:buFontTx/>
                <a:buNone/>
              </a:pPr>
              <a:r>
                <a:rPr lang="en-US" altLang="en-US" sz="2000" b="1">
                  <a:solidFill>
                    <a:srgbClr val="0000FF"/>
                  </a:solidFill>
                </a:rPr>
                <a:t>Grasshoppers</a:t>
              </a:r>
            </a:p>
          </p:txBody>
        </p:sp>
        <p:sp>
          <p:nvSpPr>
            <p:cNvPr id="41108" name="Rectangle 7" descr="Wide downward diagonal"/>
            <p:cNvSpPr>
              <a:spLocks noChangeArrowheads="1"/>
            </p:cNvSpPr>
            <p:nvPr/>
          </p:nvSpPr>
          <p:spPr bwMode="auto">
            <a:xfrm>
              <a:off x="3552" y="3792"/>
              <a:ext cx="96" cy="96"/>
            </a:xfrm>
            <a:prstGeom prst="rect">
              <a:avLst/>
            </a:prstGeom>
            <a:pattFill prst="wdDnDiag">
              <a:fgClr>
                <a:srgbClr val="FF0000"/>
              </a:fgClr>
              <a:bgClr>
                <a:srgbClr val="FFFFFF"/>
              </a:bgClr>
            </a:patt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1109" name="Oval 8"/>
            <p:cNvSpPr>
              <a:spLocks noChangeArrowheads="1"/>
            </p:cNvSpPr>
            <p:nvPr/>
          </p:nvSpPr>
          <p:spPr bwMode="auto">
            <a:xfrm>
              <a:off x="3552" y="3984"/>
              <a:ext cx="96" cy="96"/>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grpSp>
      <p:pic>
        <p:nvPicPr>
          <p:cNvPr id="40966" name="Picture 9" descr="raf0329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8475" y="150813"/>
            <a:ext cx="2060575" cy="291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7" name="Text Box 10"/>
          <p:cNvSpPr txBox="1">
            <a:spLocks noChangeArrowheads="1"/>
          </p:cNvSpPr>
          <p:nvPr/>
        </p:nvSpPr>
        <p:spPr bwMode="auto">
          <a:xfrm>
            <a:off x="7088188" y="3049588"/>
            <a:ext cx="1614487"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lgn="ctr" eaLnBrk="1" hangingPunct="1">
              <a:spcBef>
                <a:spcPct val="0"/>
              </a:spcBef>
              <a:buFontTx/>
              <a:buNone/>
            </a:pPr>
            <a:r>
              <a:rPr lang="en-US" altLang="en-US" sz="2400"/>
              <a:t>R.A. Fisher</a:t>
            </a:r>
          </a:p>
          <a:p>
            <a:pPr algn="ctr" eaLnBrk="1" hangingPunct="1">
              <a:spcBef>
                <a:spcPct val="0"/>
              </a:spcBef>
              <a:buFontTx/>
              <a:buNone/>
            </a:pPr>
            <a:r>
              <a:rPr lang="en-US" altLang="en-US" sz="1800"/>
              <a:t>1890-1962</a:t>
            </a:r>
          </a:p>
        </p:txBody>
      </p:sp>
      <p:grpSp>
        <p:nvGrpSpPr>
          <p:cNvPr id="40968" name="Group 11"/>
          <p:cNvGrpSpPr>
            <a:grpSpLocks/>
          </p:cNvGrpSpPr>
          <p:nvPr/>
        </p:nvGrpSpPr>
        <p:grpSpPr bwMode="auto">
          <a:xfrm>
            <a:off x="152400" y="1676400"/>
            <a:ext cx="4479925" cy="4441825"/>
            <a:chOff x="144" y="1246"/>
            <a:chExt cx="2822" cy="2798"/>
          </a:xfrm>
        </p:grpSpPr>
        <p:grpSp>
          <p:nvGrpSpPr>
            <p:cNvPr id="40970" name="Group 12"/>
            <p:cNvGrpSpPr>
              <a:grpSpLocks/>
            </p:cNvGrpSpPr>
            <p:nvPr/>
          </p:nvGrpSpPr>
          <p:grpSpPr bwMode="auto">
            <a:xfrm>
              <a:off x="144" y="1248"/>
              <a:ext cx="2822" cy="2796"/>
              <a:chOff x="336" y="1248"/>
              <a:chExt cx="2822" cy="2796"/>
            </a:xfrm>
          </p:grpSpPr>
          <p:sp>
            <p:nvSpPr>
              <p:cNvPr id="40973" name="Rectangle 13"/>
              <p:cNvSpPr>
                <a:spLocks noChangeArrowheads="1"/>
              </p:cNvSpPr>
              <p:nvPr/>
            </p:nvSpPr>
            <p:spPr bwMode="auto">
              <a:xfrm>
                <a:off x="672" y="350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0974" name="Rectangle 14"/>
              <p:cNvSpPr>
                <a:spLocks noChangeArrowheads="1"/>
              </p:cNvSpPr>
              <p:nvPr/>
            </p:nvSpPr>
            <p:spPr bwMode="auto">
              <a:xfrm>
                <a:off x="912" y="350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0975" name="Rectangle 15"/>
              <p:cNvSpPr>
                <a:spLocks noChangeArrowheads="1"/>
              </p:cNvSpPr>
              <p:nvPr/>
            </p:nvSpPr>
            <p:spPr bwMode="auto">
              <a:xfrm>
                <a:off x="1152" y="350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0976" name="Rectangle 16"/>
              <p:cNvSpPr>
                <a:spLocks noChangeArrowheads="1"/>
              </p:cNvSpPr>
              <p:nvPr/>
            </p:nvSpPr>
            <p:spPr bwMode="auto">
              <a:xfrm>
                <a:off x="1392" y="350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0977" name="Rectangle 17"/>
              <p:cNvSpPr>
                <a:spLocks noChangeArrowheads="1"/>
              </p:cNvSpPr>
              <p:nvPr/>
            </p:nvSpPr>
            <p:spPr bwMode="auto">
              <a:xfrm>
                <a:off x="1632" y="350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0978" name="Rectangle 18"/>
              <p:cNvSpPr>
                <a:spLocks noChangeArrowheads="1"/>
              </p:cNvSpPr>
              <p:nvPr/>
            </p:nvSpPr>
            <p:spPr bwMode="auto">
              <a:xfrm>
                <a:off x="1872" y="350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0979" name="Rectangle 19"/>
              <p:cNvSpPr>
                <a:spLocks noChangeArrowheads="1"/>
              </p:cNvSpPr>
              <p:nvPr/>
            </p:nvSpPr>
            <p:spPr bwMode="auto">
              <a:xfrm>
                <a:off x="2112" y="350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0980" name="Rectangle 20"/>
              <p:cNvSpPr>
                <a:spLocks noChangeArrowheads="1"/>
              </p:cNvSpPr>
              <p:nvPr/>
            </p:nvSpPr>
            <p:spPr bwMode="auto">
              <a:xfrm>
                <a:off x="2352" y="350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0981" name="Rectangle 21"/>
              <p:cNvSpPr>
                <a:spLocks noChangeArrowheads="1"/>
              </p:cNvSpPr>
              <p:nvPr/>
            </p:nvSpPr>
            <p:spPr bwMode="auto">
              <a:xfrm>
                <a:off x="2592" y="350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0982" name="Rectangle 22"/>
              <p:cNvSpPr>
                <a:spLocks noChangeArrowheads="1"/>
              </p:cNvSpPr>
              <p:nvPr/>
            </p:nvSpPr>
            <p:spPr bwMode="auto">
              <a:xfrm>
                <a:off x="2832" y="350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0983" name="Rectangle 23"/>
              <p:cNvSpPr>
                <a:spLocks noChangeArrowheads="1"/>
              </p:cNvSpPr>
              <p:nvPr/>
            </p:nvSpPr>
            <p:spPr bwMode="auto">
              <a:xfrm>
                <a:off x="672" y="326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0984" name="Rectangle 24"/>
              <p:cNvSpPr>
                <a:spLocks noChangeArrowheads="1"/>
              </p:cNvSpPr>
              <p:nvPr/>
            </p:nvSpPr>
            <p:spPr bwMode="auto">
              <a:xfrm>
                <a:off x="912" y="326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0985" name="Rectangle 25"/>
              <p:cNvSpPr>
                <a:spLocks noChangeArrowheads="1"/>
              </p:cNvSpPr>
              <p:nvPr/>
            </p:nvSpPr>
            <p:spPr bwMode="auto">
              <a:xfrm>
                <a:off x="1152" y="326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0986" name="Rectangle 26"/>
              <p:cNvSpPr>
                <a:spLocks noChangeArrowheads="1"/>
              </p:cNvSpPr>
              <p:nvPr/>
            </p:nvSpPr>
            <p:spPr bwMode="auto">
              <a:xfrm>
                <a:off x="1392" y="326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0987" name="Rectangle 27"/>
              <p:cNvSpPr>
                <a:spLocks noChangeArrowheads="1"/>
              </p:cNvSpPr>
              <p:nvPr/>
            </p:nvSpPr>
            <p:spPr bwMode="auto">
              <a:xfrm>
                <a:off x="1632" y="326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0988" name="Rectangle 28"/>
              <p:cNvSpPr>
                <a:spLocks noChangeArrowheads="1"/>
              </p:cNvSpPr>
              <p:nvPr/>
            </p:nvSpPr>
            <p:spPr bwMode="auto">
              <a:xfrm>
                <a:off x="1872" y="326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0989" name="Rectangle 29"/>
              <p:cNvSpPr>
                <a:spLocks noChangeArrowheads="1"/>
              </p:cNvSpPr>
              <p:nvPr/>
            </p:nvSpPr>
            <p:spPr bwMode="auto">
              <a:xfrm>
                <a:off x="2112" y="326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0990" name="Rectangle 30"/>
              <p:cNvSpPr>
                <a:spLocks noChangeArrowheads="1"/>
              </p:cNvSpPr>
              <p:nvPr/>
            </p:nvSpPr>
            <p:spPr bwMode="auto">
              <a:xfrm>
                <a:off x="2352" y="326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0991" name="Rectangle 31"/>
              <p:cNvSpPr>
                <a:spLocks noChangeArrowheads="1"/>
              </p:cNvSpPr>
              <p:nvPr/>
            </p:nvSpPr>
            <p:spPr bwMode="auto">
              <a:xfrm>
                <a:off x="2592" y="326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0992" name="Rectangle 32"/>
              <p:cNvSpPr>
                <a:spLocks noChangeArrowheads="1"/>
              </p:cNvSpPr>
              <p:nvPr/>
            </p:nvSpPr>
            <p:spPr bwMode="auto">
              <a:xfrm>
                <a:off x="2832" y="326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0993" name="Rectangle 33"/>
              <p:cNvSpPr>
                <a:spLocks noChangeArrowheads="1"/>
              </p:cNvSpPr>
              <p:nvPr/>
            </p:nvSpPr>
            <p:spPr bwMode="auto">
              <a:xfrm>
                <a:off x="672" y="302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0994" name="Rectangle 34"/>
              <p:cNvSpPr>
                <a:spLocks noChangeArrowheads="1"/>
              </p:cNvSpPr>
              <p:nvPr/>
            </p:nvSpPr>
            <p:spPr bwMode="auto">
              <a:xfrm>
                <a:off x="912" y="302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0995" name="Rectangle 35"/>
              <p:cNvSpPr>
                <a:spLocks noChangeArrowheads="1"/>
              </p:cNvSpPr>
              <p:nvPr/>
            </p:nvSpPr>
            <p:spPr bwMode="auto">
              <a:xfrm>
                <a:off x="1152" y="302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0996" name="Rectangle 36"/>
              <p:cNvSpPr>
                <a:spLocks noChangeArrowheads="1"/>
              </p:cNvSpPr>
              <p:nvPr/>
            </p:nvSpPr>
            <p:spPr bwMode="auto">
              <a:xfrm>
                <a:off x="1392" y="302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0997" name="Rectangle 37"/>
              <p:cNvSpPr>
                <a:spLocks noChangeArrowheads="1"/>
              </p:cNvSpPr>
              <p:nvPr/>
            </p:nvSpPr>
            <p:spPr bwMode="auto">
              <a:xfrm>
                <a:off x="1632" y="302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0998" name="Rectangle 38"/>
              <p:cNvSpPr>
                <a:spLocks noChangeArrowheads="1"/>
              </p:cNvSpPr>
              <p:nvPr/>
            </p:nvSpPr>
            <p:spPr bwMode="auto">
              <a:xfrm>
                <a:off x="1872" y="302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0999" name="Rectangle 39"/>
              <p:cNvSpPr>
                <a:spLocks noChangeArrowheads="1"/>
              </p:cNvSpPr>
              <p:nvPr/>
            </p:nvSpPr>
            <p:spPr bwMode="auto">
              <a:xfrm>
                <a:off x="2112" y="302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1000" name="Rectangle 40"/>
              <p:cNvSpPr>
                <a:spLocks noChangeArrowheads="1"/>
              </p:cNvSpPr>
              <p:nvPr/>
            </p:nvSpPr>
            <p:spPr bwMode="auto">
              <a:xfrm>
                <a:off x="2352" y="302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1001" name="Rectangle 41"/>
              <p:cNvSpPr>
                <a:spLocks noChangeArrowheads="1"/>
              </p:cNvSpPr>
              <p:nvPr/>
            </p:nvSpPr>
            <p:spPr bwMode="auto">
              <a:xfrm>
                <a:off x="2592" y="302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1002" name="Rectangle 42"/>
              <p:cNvSpPr>
                <a:spLocks noChangeArrowheads="1"/>
              </p:cNvSpPr>
              <p:nvPr/>
            </p:nvSpPr>
            <p:spPr bwMode="auto">
              <a:xfrm>
                <a:off x="2832" y="302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1003" name="Rectangle 43"/>
              <p:cNvSpPr>
                <a:spLocks noChangeArrowheads="1"/>
              </p:cNvSpPr>
              <p:nvPr/>
            </p:nvSpPr>
            <p:spPr bwMode="auto">
              <a:xfrm>
                <a:off x="672" y="278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1004" name="Rectangle 44"/>
              <p:cNvSpPr>
                <a:spLocks noChangeArrowheads="1"/>
              </p:cNvSpPr>
              <p:nvPr/>
            </p:nvSpPr>
            <p:spPr bwMode="auto">
              <a:xfrm>
                <a:off x="912" y="278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1005" name="Rectangle 45"/>
              <p:cNvSpPr>
                <a:spLocks noChangeArrowheads="1"/>
              </p:cNvSpPr>
              <p:nvPr/>
            </p:nvSpPr>
            <p:spPr bwMode="auto">
              <a:xfrm>
                <a:off x="1152" y="278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1006" name="Rectangle 46"/>
              <p:cNvSpPr>
                <a:spLocks noChangeArrowheads="1"/>
              </p:cNvSpPr>
              <p:nvPr/>
            </p:nvSpPr>
            <p:spPr bwMode="auto">
              <a:xfrm>
                <a:off x="1392" y="278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1007" name="Rectangle 47"/>
              <p:cNvSpPr>
                <a:spLocks noChangeArrowheads="1"/>
              </p:cNvSpPr>
              <p:nvPr/>
            </p:nvSpPr>
            <p:spPr bwMode="auto">
              <a:xfrm>
                <a:off x="1632" y="278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1008" name="Rectangle 48"/>
              <p:cNvSpPr>
                <a:spLocks noChangeArrowheads="1"/>
              </p:cNvSpPr>
              <p:nvPr/>
            </p:nvSpPr>
            <p:spPr bwMode="auto">
              <a:xfrm>
                <a:off x="1872" y="278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1009" name="Rectangle 49"/>
              <p:cNvSpPr>
                <a:spLocks noChangeArrowheads="1"/>
              </p:cNvSpPr>
              <p:nvPr/>
            </p:nvSpPr>
            <p:spPr bwMode="auto">
              <a:xfrm>
                <a:off x="2112" y="278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1010" name="Rectangle 50"/>
              <p:cNvSpPr>
                <a:spLocks noChangeArrowheads="1"/>
              </p:cNvSpPr>
              <p:nvPr/>
            </p:nvSpPr>
            <p:spPr bwMode="auto">
              <a:xfrm>
                <a:off x="2352" y="278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1011" name="Rectangle 51"/>
              <p:cNvSpPr>
                <a:spLocks noChangeArrowheads="1"/>
              </p:cNvSpPr>
              <p:nvPr/>
            </p:nvSpPr>
            <p:spPr bwMode="auto">
              <a:xfrm>
                <a:off x="2592" y="278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1012" name="Rectangle 52"/>
              <p:cNvSpPr>
                <a:spLocks noChangeArrowheads="1"/>
              </p:cNvSpPr>
              <p:nvPr/>
            </p:nvSpPr>
            <p:spPr bwMode="auto">
              <a:xfrm>
                <a:off x="2832" y="278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1013" name="Rectangle 53"/>
              <p:cNvSpPr>
                <a:spLocks noChangeArrowheads="1"/>
              </p:cNvSpPr>
              <p:nvPr/>
            </p:nvSpPr>
            <p:spPr bwMode="auto">
              <a:xfrm>
                <a:off x="672" y="254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1014" name="Rectangle 54"/>
              <p:cNvSpPr>
                <a:spLocks noChangeArrowheads="1"/>
              </p:cNvSpPr>
              <p:nvPr/>
            </p:nvSpPr>
            <p:spPr bwMode="auto">
              <a:xfrm>
                <a:off x="912" y="254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1015" name="Rectangle 55"/>
              <p:cNvSpPr>
                <a:spLocks noChangeArrowheads="1"/>
              </p:cNvSpPr>
              <p:nvPr/>
            </p:nvSpPr>
            <p:spPr bwMode="auto">
              <a:xfrm>
                <a:off x="1152" y="254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1016" name="Rectangle 56"/>
              <p:cNvSpPr>
                <a:spLocks noChangeArrowheads="1"/>
              </p:cNvSpPr>
              <p:nvPr/>
            </p:nvSpPr>
            <p:spPr bwMode="auto">
              <a:xfrm>
                <a:off x="1392" y="254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1017" name="Rectangle 57"/>
              <p:cNvSpPr>
                <a:spLocks noChangeArrowheads="1"/>
              </p:cNvSpPr>
              <p:nvPr/>
            </p:nvSpPr>
            <p:spPr bwMode="auto">
              <a:xfrm>
                <a:off x="1632" y="254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1018" name="Rectangle 58"/>
              <p:cNvSpPr>
                <a:spLocks noChangeArrowheads="1"/>
              </p:cNvSpPr>
              <p:nvPr/>
            </p:nvSpPr>
            <p:spPr bwMode="auto">
              <a:xfrm>
                <a:off x="1872" y="254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1019" name="Rectangle 59"/>
              <p:cNvSpPr>
                <a:spLocks noChangeArrowheads="1"/>
              </p:cNvSpPr>
              <p:nvPr/>
            </p:nvSpPr>
            <p:spPr bwMode="auto">
              <a:xfrm>
                <a:off x="2112" y="254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1020" name="Rectangle 60"/>
              <p:cNvSpPr>
                <a:spLocks noChangeArrowheads="1"/>
              </p:cNvSpPr>
              <p:nvPr/>
            </p:nvSpPr>
            <p:spPr bwMode="auto">
              <a:xfrm>
                <a:off x="2352" y="254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1021" name="Rectangle 61"/>
              <p:cNvSpPr>
                <a:spLocks noChangeArrowheads="1"/>
              </p:cNvSpPr>
              <p:nvPr/>
            </p:nvSpPr>
            <p:spPr bwMode="auto">
              <a:xfrm>
                <a:off x="2592" y="254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1022" name="Rectangle 62"/>
              <p:cNvSpPr>
                <a:spLocks noChangeArrowheads="1"/>
              </p:cNvSpPr>
              <p:nvPr/>
            </p:nvSpPr>
            <p:spPr bwMode="auto">
              <a:xfrm>
                <a:off x="2832" y="254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1023" name="Rectangle 63"/>
              <p:cNvSpPr>
                <a:spLocks noChangeArrowheads="1"/>
              </p:cNvSpPr>
              <p:nvPr/>
            </p:nvSpPr>
            <p:spPr bwMode="auto">
              <a:xfrm>
                <a:off x="672" y="230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1024" name="Rectangle 64"/>
              <p:cNvSpPr>
                <a:spLocks noChangeArrowheads="1"/>
              </p:cNvSpPr>
              <p:nvPr/>
            </p:nvSpPr>
            <p:spPr bwMode="auto">
              <a:xfrm>
                <a:off x="912" y="230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1025" name="Rectangle 65"/>
              <p:cNvSpPr>
                <a:spLocks noChangeArrowheads="1"/>
              </p:cNvSpPr>
              <p:nvPr/>
            </p:nvSpPr>
            <p:spPr bwMode="auto">
              <a:xfrm>
                <a:off x="1152" y="230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1026" name="Rectangle 66"/>
              <p:cNvSpPr>
                <a:spLocks noChangeArrowheads="1"/>
              </p:cNvSpPr>
              <p:nvPr/>
            </p:nvSpPr>
            <p:spPr bwMode="auto">
              <a:xfrm>
                <a:off x="1392" y="230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1027" name="Rectangle 67"/>
              <p:cNvSpPr>
                <a:spLocks noChangeArrowheads="1"/>
              </p:cNvSpPr>
              <p:nvPr/>
            </p:nvSpPr>
            <p:spPr bwMode="auto">
              <a:xfrm>
                <a:off x="1632" y="230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1028" name="Rectangle 68"/>
              <p:cNvSpPr>
                <a:spLocks noChangeArrowheads="1"/>
              </p:cNvSpPr>
              <p:nvPr/>
            </p:nvSpPr>
            <p:spPr bwMode="auto">
              <a:xfrm>
                <a:off x="1872" y="230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1029" name="Rectangle 69"/>
              <p:cNvSpPr>
                <a:spLocks noChangeArrowheads="1"/>
              </p:cNvSpPr>
              <p:nvPr/>
            </p:nvSpPr>
            <p:spPr bwMode="auto">
              <a:xfrm>
                <a:off x="2112" y="230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1030" name="Rectangle 70"/>
              <p:cNvSpPr>
                <a:spLocks noChangeArrowheads="1"/>
              </p:cNvSpPr>
              <p:nvPr/>
            </p:nvSpPr>
            <p:spPr bwMode="auto">
              <a:xfrm>
                <a:off x="2352" y="230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1031" name="Rectangle 71"/>
              <p:cNvSpPr>
                <a:spLocks noChangeArrowheads="1"/>
              </p:cNvSpPr>
              <p:nvPr/>
            </p:nvSpPr>
            <p:spPr bwMode="auto">
              <a:xfrm>
                <a:off x="2592" y="230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1032" name="Rectangle 72"/>
              <p:cNvSpPr>
                <a:spLocks noChangeArrowheads="1"/>
              </p:cNvSpPr>
              <p:nvPr/>
            </p:nvSpPr>
            <p:spPr bwMode="auto">
              <a:xfrm>
                <a:off x="2832" y="230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1033" name="Rectangle 73"/>
              <p:cNvSpPr>
                <a:spLocks noChangeArrowheads="1"/>
              </p:cNvSpPr>
              <p:nvPr/>
            </p:nvSpPr>
            <p:spPr bwMode="auto">
              <a:xfrm>
                <a:off x="672" y="206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1034" name="Rectangle 74"/>
              <p:cNvSpPr>
                <a:spLocks noChangeArrowheads="1"/>
              </p:cNvSpPr>
              <p:nvPr/>
            </p:nvSpPr>
            <p:spPr bwMode="auto">
              <a:xfrm>
                <a:off x="912" y="206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1035" name="Rectangle 75"/>
              <p:cNvSpPr>
                <a:spLocks noChangeArrowheads="1"/>
              </p:cNvSpPr>
              <p:nvPr/>
            </p:nvSpPr>
            <p:spPr bwMode="auto">
              <a:xfrm>
                <a:off x="1152" y="206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1036" name="Rectangle 76"/>
              <p:cNvSpPr>
                <a:spLocks noChangeArrowheads="1"/>
              </p:cNvSpPr>
              <p:nvPr/>
            </p:nvSpPr>
            <p:spPr bwMode="auto">
              <a:xfrm>
                <a:off x="1392" y="206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1037" name="Rectangle 77"/>
              <p:cNvSpPr>
                <a:spLocks noChangeArrowheads="1"/>
              </p:cNvSpPr>
              <p:nvPr/>
            </p:nvSpPr>
            <p:spPr bwMode="auto">
              <a:xfrm>
                <a:off x="1632" y="206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1038" name="Rectangle 78"/>
              <p:cNvSpPr>
                <a:spLocks noChangeArrowheads="1"/>
              </p:cNvSpPr>
              <p:nvPr/>
            </p:nvSpPr>
            <p:spPr bwMode="auto">
              <a:xfrm>
                <a:off x="1872" y="206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1039" name="Rectangle 79"/>
              <p:cNvSpPr>
                <a:spLocks noChangeArrowheads="1"/>
              </p:cNvSpPr>
              <p:nvPr/>
            </p:nvSpPr>
            <p:spPr bwMode="auto">
              <a:xfrm>
                <a:off x="2112" y="206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1040" name="Rectangle 80"/>
              <p:cNvSpPr>
                <a:spLocks noChangeArrowheads="1"/>
              </p:cNvSpPr>
              <p:nvPr/>
            </p:nvSpPr>
            <p:spPr bwMode="auto">
              <a:xfrm>
                <a:off x="2352" y="206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1041" name="Rectangle 81"/>
              <p:cNvSpPr>
                <a:spLocks noChangeArrowheads="1"/>
              </p:cNvSpPr>
              <p:nvPr/>
            </p:nvSpPr>
            <p:spPr bwMode="auto">
              <a:xfrm>
                <a:off x="2592" y="206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1042" name="Rectangle 82"/>
              <p:cNvSpPr>
                <a:spLocks noChangeArrowheads="1"/>
              </p:cNvSpPr>
              <p:nvPr/>
            </p:nvSpPr>
            <p:spPr bwMode="auto">
              <a:xfrm>
                <a:off x="2832" y="206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1043" name="Rectangle 83"/>
              <p:cNvSpPr>
                <a:spLocks noChangeArrowheads="1"/>
              </p:cNvSpPr>
              <p:nvPr/>
            </p:nvSpPr>
            <p:spPr bwMode="auto">
              <a:xfrm>
                <a:off x="672" y="182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1044" name="Rectangle 84"/>
              <p:cNvSpPr>
                <a:spLocks noChangeArrowheads="1"/>
              </p:cNvSpPr>
              <p:nvPr/>
            </p:nvSpPr>
            <p:spPr bwMode="auto">
              <a:xfrm>
                <a:off x="912" y="182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1045" name="Rectangle 85"/>
              <p:cNvSpPr>
                <a:spLocks noChangeArrowheads="1"/>
              </p:cNvSpPr>
              <p:nvPr/>
            </p:nvSpPr>
            <p:spPr bwMode="auto">
              <a:xfrm>
                <a:off x="1152" y="182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1046" name="Rectangle 86"/>
              <p:cNvSpPr>
                <a:spLocks noChangeArrowheads="1"/>
              </p:cNvSpPr>
              <p:nvPr/>
            </p:nvSpPr>
            <p:spPr bwMode="auto">
              <a:xfrm>
                <a:off x="1392" y="182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1047" name="Rectangle 87"/>
              <p:cNvSpPr>
                <a:spLocks noChangeArrowheads="1"/>
              </p:cNvSpPr>
              <p:nvPr/>
            </p:nvSpPr>
            <p:spPr bwMode="auto">
              <a:xfrm>
                <a:off x="1632" y="182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1048" name="Rectangle 88"/>
              <p:cNvSpPr>
                <a:spLocks noChangeArrowheads="1"/>
              </p:cNvSpPr>
              <p:nvPr/>
            </p:nvSpPr>
            <p:spPr bwMode="auto">
              <a:xfrm>
                <a:off x="1872" y="182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1049" name="Rectangle 89"/>
              <p:cNvSpPr>
                <a:spLocks noChangeArrowheads="1"/>
              </p:cNvSpPr>
              <p:nvPr/>
            </p:nvSpPr>
            <p:spPr bwMode="auto">
              <a:xfrm>
                <a:off x="2112" y="182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1050" name="Rectangle 90"/>
              <p:cNvSpPr>
                <a:spLocks noChangeArrowheads="1"/>
              </p:cNvSpPr>
              <p:nvPr/>
            </p:nvSpPr>
            <p:spPr bwMode="auto">
              <a:xfrm>
                <a:off x="2352" y="182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1051" name="Rectangle 91"/>
              <p:cNvSpPr>
                <a:spLocks noChangeArrowheads="1"/>
              </p:cNvSpPr>
              <p:nvPr/>
            </p:nvSpPr>
            <p:spPr bwMode="auto">
              <a:xfrm>
                <a:off x="2592" y="182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1052" name="Rectangle 92"/>
              <p:cNvSpPr>
                <a:spLocks noChangeArrowheads="1"/>
              </p:cNvSpPr>
              <p:nvPr/>
            </p:nvSpPr>
            <p:spPr bwMode="auto">
              <a:xfrm>
                <a:off x="2832" y="182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1053" name="Rectangle 93"/>
              <p:cNvSpPr>
                <a:spLocks noChangeArrowheads="1"/>
              </p:cNvSpPr>
              <p:nvPr/>
            </p:nvSpPr>
            <p:spPr bwMode="auto">
              <a:xfrm>
                <a:off x="672" y="158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1054" name="Rectangle 94"/>
              <p:cNvSpPr>
                <a:spLocks noChangeArrowheads="1"/>
              </p:cNvSpPr>
              <p:nvPr/>
            </p:nvSpPr>
            <p:spPr bwMode="auto">
              <a:xfrm>
                <a:off x="912" y="158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1055" name="Rectangle 95"/>
              <p:cNvSpPr>
                <a:spLocks noChangeArrowheads="1"/>
              </p:cNvSpPr>
              <p:nvPr/>
            </p:nvSpPr>
            <p:spPr bwMode="auto">
              <a:xfrm>
                <a:off x="1152" y="158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1056" name="Rectangle 96"/>
              <p:cNvSpPr>
                <a:spLocks noChangeArrowheads="1"/>
              </p:cNvSpPr>
              <p:nvPr/>
            </p:nvSpPr>
            <p:spPr bwMode="auto">
              <a:xfrm>
                <a:off x="1392" y="158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1057" name="Rectangle 97"/>
              <p:cNvSpPr>
                <a:spLocks noChangeArrowheads="1"/>
              </p:cNvSpPr>
              <p:nvPr/>
            </p:nvSpPr>
            <p:spPr bwMode="auto">
              <a:xfrm>
                <a:off x="1632" y="158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1058" name="Rectangle 98"/>
              <p:cNvSpPr>
                <a:spLocks noChangeArrowheads="1"/>
              </p:cNvSpPr>
              <p:nvPr/>
            </p:nvSpPr>
            <p:spPr bwMode="auto">
              <a:xfrm>
                <a:off x="1872" y="158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1059" name="Rectangle 99"/>
              <p:cNvSpPr>
                <a:spLocks noChangeArrowheads="1"/>
              </p:cNvSpPr>
              <p:nvPr/>
            </p:nvSpPr>
            <p:spPr bwMode="auto">
              <a:xfrm>
                <a:off x="2112" y="158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1060" name="Rectangle 100"/>
              <p:cNvSpPr>
                <a:spLocks noChangeArrowheads="1"/>
              </p:cNvSpPr>
              <p:nvPr/>
            </p:nvSpPr>
            <p:spPr bwMode="auto">
              <a:xfrm>
                <a:off x="2352" y="158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1061" name="Rectangle 101"/>
              <p:cNvSpPr>
                <a:spLocks noChangeArrowheads="1"/>
              </p:cNvSpPr>
              <p:nvPr/>
            </p:nvSpPr>
            <p:spPr bwMode="auto">
              <a:xfrm>
                <a:off x="2592" y="158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1062" name="Rectangle 102"/>
              <p:cNvSpPr>
                <a:spLocks noChangeArrowheads="1"/>
              </p:cNvSpPr>
              <p:nvPr/>
            </p:nvSpPr>
            <p:spPr bwMode="auto">
              <a:xfrm>
                <a:off x="2832" y="158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1063" name="Rectangle 103"/>
              <p:cNvSpPr>
                <a:spLocks noChangeArrowheads="1"/>
              </p:cNvSpPr>
              <p:nvPr/>
            </p:nvSpPr>
            <p:spPr bwMode="auto">
              <a:xfrm>
                <a:off x="672" y="134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1064" name="Rectangle 104"/>
              <p:cNvSpPr>
                <a:spLocks noChangeArrowheads="1"/>
              </p:cNvSpPr>
              <p:nvPr/>
            </p:nvSpPr>
            <p:spPr bwMode="auto">
              <a:xfrm>
                <a:off x="912" y="134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1065" name="Rectangle 105"/>
              <p:cNvSpPr>
                <a:spLocks noChangeArrowheads="1"/>
              </p:cNvSpPr>
              <p:nvPr/>
            </p:nvSpPr>
            <p:spPr bwMode="auto">
              <a:xfrm>
                <a:off x="1152" y="134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1066" name="Rectangle 106"/>
              <p:cNvSpPr>
                <a:spLocks noChangeArrowheads="1"/>
              </p:cNvSpPr>
              <p:nvPr/>
            </p:nvSpPr>
            <p:spPr bwMode="auto">
              <a:xfrm>
                <a:off x="1392" y="134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1067" name="Rectangle 107"/>
              <p:cNvSpPr>
                <a:spLocks noChangeArrowheads="1"/>
              </p:cNvSpPr>
              <p:nvPr/>
            </p:nvSpPr>
            <p:spPr bwMode="auto">
              <a:xfrm>
                <a:off x="1632" y="134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1068" name="Rectangle 108"/>
              <p:cNvSpPr>
                <a:spLocks noChangeArrowheads="1"/>
              </p:cNvSpPr>
              <p:nvPr/>
            </p:nvSpPr>
            <p:spPr bwMode="auto">
              <a:xfrm>
                <a:off x="1872" y="134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1069" name="Rectangle 109"/>
              <p:cNvSpPr>
                <a:spLocks noChangeArrowheads="1"/>
              </p:cNvSpPr>
              <p:nvPr/>
            </p:nvSpPr>
            <p:spPr bwMode="auto">
              <a:xfrm>
                <a:off x="2112" y="134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1070" name="Rectangle 110"/>
              <p:cNvSpPr>
                <a:spLocks noChangeArrowheads="1"/>
              </p:cNvSpPr>
              <p:nvPr/>
            </p:nvSpPr>
            <p:spPr bwMode="auto">
              <a:xfrm>
                <a:off x="2352" y="134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1071" name="Rectangle 111"/>
              <p:cNvSpPr>
                <a:spLocks noChangeArrowheads="1"/>
              </p:cNvSpPr>
              <p:nvPr/>
            </p:nvSpPr>
            <p:spPr bwMode="auto">
              <a:xfrm>
                <a:off x="2592" y="134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1072" name="Rectangle 112"/>
              <p:cNvSpPr>
                <a:spLocks noChangeArrowheads="1"/>
              </p:cNvSpPr>
              <p:nvPr/>
            </p:nvSpPr>
            <p:spPr bwMode="auto">
              <a:xfrm>
                <a:off x="2832" y="134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1073" name="Line 113"/>
              <p:cNvSpPr>
                <a:spLocks noChangeShapeType="1"/>
              </p:cNvSpPr>
              <p:nvPr/>
            </p:nvSpPr>
            <p:spPr bwMode="auto">
              <a:xfrm>
                <a:off x="672" y="3744"/>
                <a:ext cx="24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074" name="Line 114"/>
              <p:cNvSpPr>
                <a:spLocks noChangeShapeType="1"/>
              </p:cNvSpPr>
              <p:nvPr/>
            </p:nvSpPr>
            <p:spPr bwMode="auto">
              <a:xfrm flipV="1">
                <a:off x="672" y="1344"/>
                <a:ext cx="0" cy="240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075" name="Oval 115"/>
              <p:cNvSpPr>
                <a:spLocks noChangeArrowheads="1"/>
              </p:cNvSpPr>
              <p:nvPr/>
            </p:nvSpPr>
            <p:spPr bwMode="auto">
              <a:xfrm>
                <a:off x="912" y="2928"/>
                <a:ext cx="96" cy="96"/>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1076" name="Oval 116"/>
              <p:cNvSpPr>
                <a:spLocks noChangeArrowheads="1"/>
              </p:cNvSpPr>
              <p:nvPr/>
            </p:nvSpPr>
            <p:spPr bwMode="auto">
              <a:xfrm>
                <a:off x="1296" y="3264"/>
                <a:ext cx="96" cy="96"/>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1077" name="Rectangle 117" descr="Wide downward diagonal"/>
              <p:cNvSpPr>
                <a:spLocks noChangeArrowheads="1"/>
              </p:cNvSpPr>
              <p:nvPr/>
            </p:nvSpPr>
            <p:spPr bwMode="auto">
              <a:xfrm>
                <a:off x="1920" y="1680"/>
                <a:ext cx="96" cy="96"/>
              </a:xfrm>
              <a:prstGeom prst="rect">
                <a:avLst/>
              </a:prstGeom>
              <a:pattFill prst="wdDnDiag">
                <a:fgClr>
                  <a:srgbClr val="FF0000"/>
                </a:fgClr>
                <a:bgClr>
                  <a:srgbClr val="FFFFFF"/>
                </a:bgClr>
              </a:patt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1078" name="Rectangle 118" descr="Wide downward diagonal"/>
              <p:cNvSpPr>
                <a:spLocks noChangeArrowheads="1"/>
              </p:cNvSpPr>
              <p:nvPr/>
            </p:nvSpPr>
            <p:spPr bwMode="auto">
              <a:xfrm>
                <a:off x="2160" y="2112"/>
                <a:ext cx="96" cy="96"/>
              </a:xfrm>
              <a:prstGeom prst="rect">
                <a:avLst/>
              </a:prstGeom>
              <a:pattFill prst="wdDnDiag">
                <a:fgClr>
                  <a:srgbClr val="FF0000"/>
                </a:fgClr>
                <a:bgClr>
                  <a:srgbClr val="FFFFFF"/>
                </a:bgClr>
              </a:patt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1079" name="Rectangle 119" descr="Wide downward diagonal"/>
              <p:cNvSpPr>
                <a:spLocks noChangeArrowheads="1"/>
              </p:cNvSpPr>
              <p:nvPr/>
            </p:nvSpPr>
            <p:spPr bwMode="auto">
              <a:xfrm>
                <a:off x="2544" y="1488"/>
                <a:ext cx="96" cy="96"/>
              </a:xfrm>
              <a:prstGeom prst="rect">
                <a:avLst/>
              </a:prstGeom>
              <a:pattFill prst="wdDnDiag">
                <a:fgClr>
                  <a:srgbClr val="FF0000"/>
                </a:fgClr>
                <a:bgClr>
                  <a:srgbClr val="FFFFFF"/>
                </a:bgClr>
              </a:patt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1080" name="Rectangle 120" descr="Wide downward diagonal"/>
              <p:cNvSpPr>
                <a:spLocks noChangeArrowheads="1"/>
              </p:cNvSpPr>
              <p:nvPr/>
            </p:nvSpPr>
            <p:spPr bwMode="auto">
              <a:xfrm>
                <a:off x="2640" y="2112"/>
                <a:ext cx="96" cy="96"/>
              </a:xfrm>
              <a:prstGeom prst="rect">
                <a:avLst/>
              </a:prstGeom>
              <a:pattFill prst="wdDnDiag">
                <a:fgClr>
                  <a:srgbClr val="FF0000"/>
                </a:fgClr>
                <a:bgClr>
                  <a:srgbClr val="FFFFFF"/>
                </a:bgClr>
              </a:patt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1081" name="Rectangle 121" descr="Wide downward diagonal"/>
              <p:cNvSpPr>
                <a:spLocks noChangeArrowheads="1"/>
              </p:cNvSpPr>
              <p:nvPr/>
            </p:nvSpPr>
            <p:spPr bwMode="auto">
              <a:xfrm>
                <a:off x="2592" y="2592"/>
                <a:ext cx="96" cy="96"/>
              </a:xfrm>
              <a:prstGeom prst="rect">
                <a:avLst/>
              </a:prstGeom>
              <a:pattFill prst="wdDnDiag">
                <a:fgClr>
                  <a:srgbClr val="FF0000"/>
                </a:fgClr>
                <a:bgClr>
                  <a:srgbClr val="FFFFFF"/>
                </a:bgClr>
              </a:patt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1082" name="Oval 122"/>
              <p:cNvSpPr>
                <a:spLocks noChangeArrowheads="1"/>
              </p:cNvSpPr>
              <p:nvPr/>
            </p:nvSpPr>
            <p:spPr bwMode="auto">
              <a:xfrm>
                <a:off x="1248" y="2400"/>
                <a:ext cx="96" cy="96"/>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1083" name="Oval 123"/>
              <p:cNvSpPr>
                <a:spLocks noChangeArrowheads="1"/>
              </p:cNvSpPr>
              <p:nvPr/>
            </p:nvSpPr>
            <p:spPr bwMode="auto">
              <a:xfrm>
                <a:off x="768" y="3456"/>
                <a:ext cx="96" cy="96"/>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41084" name="Oval 124"/>
              <p:cNvSpPr>
                <a:spLocks noChangeArrowheads="1"/>
              </p:cNvSpPr>
              <p:nvPr/>
            </p:nvSpPr>
            <p:spPr bwMode="auto">
              <a:xfrm>
                <a:off x="816" y="2592"/>
                <a:ext cx="96" cy="96"/>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grpSp>
            <p:nvGrpSpPr>
              <p:cNvPr id="41085" name="Group 125"/>
              <p:cNvGrpSpPr>
                <a:grpSpLocks/>
              </p:cNvGrpSpPr>
              <p:nvPr/>
            </p:nvGrpSpPr>
            <p:grpSpPr bwMode="auto">
              <a:xfrm>
                <a:off x="336" y="1248"/>
                <a:ext cx="2822" cy="2796"/>
                <a:chOff x="1104" y="703"/>
                <a:chExt cx="2822" cy="2796"/>
              </a:xfrm>
            </p:grpSpPr>
            <p:sp>
              <p:nvSpPr>
                <p:cNvPr id="41087" name="Text Box 126"/>
                <p:cNvSpPr txBox="1">
                  <a:spLocks noChangeArrowheads="1"/>
                </p:cNvSpPr>
                <p:nvPr/>
              </p:nvSpPr>
              <p:spPr bwMode="auto">
                <a:xfrm>
                  <a:off x="1104" y="703"/>
                  <a:ext cx="27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2000"/>
                    <a:t>10</a:t>
                  </a:r>
                </a:p>
              </p:txBody>
            </p:sp>
            <p:sp>
              <p:nvSpPr>
                <p:cNvPr id="41088" name="Text Box 127"/>
                <p:cNvSpPr txBox="1">
                  <a:spLocks noChangeArrowheads="1"/>
                </p:cNvSpPr>
                <p:nvPr/>
              </p:nvSpPr>
              <p:spPr bwMode="auto">
                <a:xfrm>
                  <a:off x="1536" y="3247"/>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2000"/>
                    <a:t>1</a:t>
                  </a:r>
                </a:p>
              </p:txBody>
            </p:sp>
            <p:sp>
              <p:nvSpPr>
                <p:cNvPr id="41089" name="Text Box 128"/>
                <p:cNvSpPr txBox="1">
                  <a:spLocks noChangeArrowheads="1"/>
                </p:cNvSpPr>
                <p:nvPr/>
              </p:nvSpPr>
              <p:spPr bwMode="auto">
                <a:xfrm>
                  <a:off x="1776" y="3247"/>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2000"/>
                    <a:t>2</a:t>
                  </a:r>
                </a:p>
              </p:txBody>
            </p:sp>
            <p:sp>
              <p:nvSpPr>
                <p:cNvPr id="41090" name="Text Box 129"/>
                <p:cNvSpPr txBox="1">
                  <a:spLocks noChangeArrowheads="1"/>
                </p:cNvSpPr>
                <p:nvPr/>
              </p:nvSpPr>
              <p:spPr bwMode="auto">
                <a:xfrm>
                  <a:off x="2016" y="3247"/>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2000"/>
                    <a:t>3</a:t>
                  </a:r>
                </a:p>
              </p:txBody>
            </p:sp>
            <p:sp>
              <p:nvSpPr>
                <p:cNvPr id="41091" name="Text Box 130"/>
                <p:cNvSpPr txBox="1">
                  <a:spLocks noChangeArrowheads="1"/>
                </p:cNvSpPr>
                <p:nvPr/>
              </p:nvSpPr>
              <p:spPr bwMode="auto">
                <a:xfrm>
                  <a:off x="2256" y="3247"/>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2000"/>
                    <a:t>4</a:t>
                  </a:r>
                </a:p>
              </p:txBody>
            </p:sp>
            <p:sp>
              <p:nvSpPr>
                <p:cNvPr id="41092" name="Text Box 131"/>
                <p:cNvSpPr txBox="1">
                  <a:spLocks noChangeArrowheads="1"/>
                </p:cNvSpPr>
                <p:nvPr/>
              </p:nvSpPr>
              <p:spPr bwMode="auto">
                <a:xfrm>
                  <a:off x="2496" y="3247"/>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2000"/>
                    <a:t>5</a:t>
                  </a:r>
                </a:p>
              </p:txBody>
            </p:sp>
            <p:sp>
              <p:nvSpPr>
                <p:cNvPr id="41093" name="Text Box 132"/>
                <p:cNvSpPr txBox="1">
                  <a:spLocks noChangeArrowheads="1"/>
                </p:cNvSpPr>
                <p:nvPr/>
              </p:nvSpPr>
              <p:spPr bwMode="auto">
                <a:xfrm>
                  <a:off x="2736" y="3247"/>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2000"/>
                    <a:t>6</a:t>
                  </a:r>
                </a:p>
              </p:txBody>
            </p:sp>
            <p:sp>
              <p:nvSpPr>
                <p:cNvPr id="41094" name="Text Box 133"/>
                <p:cNvSpPr txBox="1">
                  <a:spLocks noChangeArrowheads="1"/>
                </p:cNvSpPr>
                <p:nvPr/>
              </p:nvSpPr>
              <p:spPr bwMode="auto">
                <a:xfrm>
                  <a:off x="2976" y="3247"/>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2000"/>
                    <a:t>7</a:t>
                  </a:r>
                </a:p>
              </p:txBody>
            </p:sp>
            <p:sp>
              <p:nvSpPr>
                <p:cNvPr id="41095" name="Text Box 134"/>
                <p:cNvSpPr txBox="1">
                  <a:spLocks noChangeArrowheads="1"/>
                </p:cNvSpPr>
                <p:nvPr/>
              </p:nvSpPr>
              <p:spPr bwMode="auto">
                <a:xfrm>
                  <a:off x="3216" y="3247"/>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2000"/>
                    <a:t>8</a:t>
                  </a:r>
                </a:p>
              </p:txBody>
            </p:sp>
            <p:sp>
              <p:nvSpPr>
                <p:cNvPr id="41096" name="Text Box 135"/>
                <p:cNvSpPr txBox="1">
                  <a:spLocks noChangeArrowheads="1"/>
                </p:cNvSpPr>
                <p:nvPr/>
              </p:nvSpPr>
              <p:spPr bwMode="auto">
                <a:xfrm>
                  <a:off x="3456" y="3247"/>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2000"/>
                    <a:t>9</a:t>
                  </a:r>
                </a:p>
              </p:txBody>
            </p:sp>
            <p:sp>
              <p:nvSpPr>
                <p:cNvPr id="41097" name="Text Box 136"/>
                <p:cNvSpPr txBox="1">
                  <a:spLocks noChangeArrowheads="1"/>
                </p:cNvSpPr>
                <p:nvPr/>
              </p:nvSpPr>
              <p:spPr bwMode="auto">
                <a:xfrm>
                  <a:off x="3648" y="3247"/>
                  <a:ext cx="27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2000"/>
                    <a:t>10</a:t>
                  </a:r>
                </a:p>
              </p:txBody>
            </p:sp>
            <p:sp>
              <p:nvSpPr>
                <p:cNvPr id="41098" name="Text Box 137"/>
                <p:cNvSpPr txBox="1">
                  <a:spLocks noChangeArrowheads="1"/>
                </p:cNvSpPr>
                <p:nvPr/>
              </p:nvSpPr>
              <p:spPr bwMode="auto">
                <a:xfrm>
                  <a:off x="1152" y="2863"/>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2000"/>
                    <a:t>1</a:t>
                  </a:r>
                </a:p>
              </p:txBody>
            </p:sp>
            <p:sp>
              <p:nvSpPr>
                <p:cNvPr id="41099" name="Text Box 138"/>
                <p:cNvSpPr txBox="1">
                  <a:spLocks noChangeArrowheads="1"/>
                </p:cNvSpPr>
                <p:nvPr/>
              </p:nvSpPr>
              <p:spPr bwMode="auto">
                <a:xfrm>
                  <a:off x="1152" y="2623"/>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2000"/>
                    <a:t>2</a:t>
                  </a:r>
                </a:p>
              </p:txBody>
            </p:sp>
            <p:sp>
              <p:nvSpPr>
                <p:cNvPr id="41100" name="Text Box 139"/>
                <p:cNvSpPr txBox="1">
                  <a:spLocks noChangeArrowheads="1"/>
                </p:cNvSpPr>
                <p:nvPr/>
              </p:nvSpPr>
              <p:spPr bwMode="auto">
                <a:xfrm>
                  <a:off x="1152" y="2383"/>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2000"/>
                    <a:t>3</a:t>
                  </a:r>
                </a:p>
              </p:txBody>
            </p:sp>
            <p:sp>
              <p:nvSpPr>
                <p:cNvPr id="41101" name="Text Box 140"/>
                <p:cNvSpPr txBox="1">
                  <a:spLocks noChangeArrowheads="1"/>
                </p:cNvSpPr>
                <p:nvPr/>
              </p:nvSpPr>
              <p:spPr bwMode="auto">
                <a:xfrm>
                  <a:off x="1152" y="2143"/>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2000"/>
                    <a:t>4</a:t>
                  </a:r>
                </a:p>
              </p:txBody>
            </p:sp>
            <p:sp>
              <p:nvSpPr>
                <p:cNvPr id="41102" name="Text Box 141"/>
                <p:cNvSpPr txBox="1">
                  <a:spLocks noChangeArrowheads="1"/>
                </p:cNvSpPr>
                <p:nvPr/>
              </p:nvSpPr>
              <p:spPr bwMode="auto">
                <a:xfrm>
                  <a:off x="1152" y="1903"/>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2000"/>
                    <a:t>5</a:t>
                  </a:r>
                </a:p>
              </p:txBody>
            </p:sp>
            <p:sp>
              <p:nvSpPr>
                <p:cNvPr id="41103" name="Text Box 142"/>
                <p:cNvSpPr txBox="1">
                  <a:spLocks noChangeArrowheads="1"/>
                </p:cNvSpPr>
                <p:nvPr/>
              </p:nvSpPr>
              <p:spPr bwMode="auto">
                <a:xfrm>
                  <a:off x="1152" y="1663"/>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2000"/>
                    <a:t>6</a:t>
                  </a:r>
                </a:p>
              </p:txBody>
            </p:sp>
            <p:sp>
              <p:nvSpPr>
                <p:cNvPr id="41104" name="Text Box 143"/>
                <p:cNvSpPr txBox="1">
                  <a:spLocks noChangeArrowheads="1"/>
                </p:cNvSpPr>
                <p:nvPr/>
              </p:nvSpPr>
              <p:spPr bwMode="auto">
                <a:xfrm>
                  <a:off x="1152" y="1423"/>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2000"/>
                    <a:t>7</a:t>
                  </a:r>
                </a:p>
              </p:txBody>
            </p:sp>
            <p:sp>
              <p:nvSpPr>
                <p:cNvPr id="41105" name="Text Box 144"/>
                <p:cNvSpPr txBox="1">
                  <a:spLocks noChangeArrowheads="1"/>
                </p:cNvSpPr>
                <p:nvPr/>
              </p:nvSpPr>
              <p:spPr bwMode="auto">
                <a:xfrm>
                  <a:off x="1152" y="1183"/>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2000"/>
                    <a:t>8</a:t>
                  </a:r>
                </a:p>
              </p:txBody>
            </p:sp>
            <p:sp>
              <p:nvSpPr>
                <p:cNvPr id="41106" name="Text Box 145"/>
                <p:cNvSpPr txBox="1">
                  <a:spLocks noChangeArrowheads="1"/>
                </p:cNvSpPr>
                <p:nvPr/>
              </p:nvSpPr>
              <p:spPr bwMode="auto">
                <a:xfrm>
                  <a:off x="1152" y="943"/>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2000"/>
                    <a:t>9</a:t>
                  </a:r>
                </a:p>
              </p:txBody>
            </p:sp>
          </p:grpSp>
          <p:sp>
            <p:nvSpPr>
              <p:cNvPr id="41086" name="AutoShape 146"/>
              <p:cNvSpPr>
                <a:spLocks noChangeArrowheads="1"/>
              </p:cNvSpPr>
              <p:nvPr/>
            </p:nvSpPr>
            <p:spPr bwMode="auto">
              <a:xfrm>
                <a:off x="1824" y="2016"/>
                <a:ext cx="144" cy="144"/>
              </a:xfrm>
              <a:prstGeom prst="diamond">
                <a:avLst/>
              </a:prstGeom>
              <a:solidFill>
                <a:srgbClr val="00FF00"/>
              </a:solid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grpSp>
        <p:sp>
          <p:nvSpPr>
            <p:cNvPr id="40971" name="Line 147"/>
            <p:cNvSpPr>
              <a:spLocks noChangeShapeType="1"/>
            </p:cNvSpPr>
            <p:nvPr/>
          </p:nvSpPr>
          <p:spPr bwMode="auto">
            <a:xfrm>
              <a:off x="821" y="1246"/>
              <a:ext cx="1515" cy="2536"/>
            </a:xfrm>
            <a:prstGeom prst="line">
              <a:avLst/>
            </a:prstGeom>
            <a:noFill/>
            <a:ln w="76200">
              <a:solidFill>
                <a:srgbClr val="FF66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72" name="AutoShape 148"/>
            <p:cNvSpPr>
              <a:spLocks noChangeArrowheads="1"/>
            </p:cNvSpPr>
            <p:nvPr/>
          </p:nvSpPr>
          <p:spPr bwMode="auto">
            <a:xfrm>
              <a:off x="1632" y="2019"/>
              <a:ext cx="144" cy="144"/>
            </a:xfrm>
            <a:prstGeom prst="diamond">
              <a:avLst/>
            </a:prstGeom>
            <a:solidFill>
              <a:srgbClr val="990099"/>
            </a:solid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grpSp>
      <p:sp>
        <p:nvSpPr>
          <p:cNvPr id="23561" name="Slide Number Placeholder 149"/>
          <p:cNvSpPr>
            <a:spLocks noGrp="1"/>
          </p:cNvSpPr>
          <p:nvPr>
            <p:ph type="sldNum" sz="quarter" idx="12"/>
          </p:nvPr>
        </p:nvSpPr>
        <p:spPr/>
        <p:txBody>
          <a:bodyPr/>
          <a:lstStyle/>
          <a:p>
            <a:pPr>
              <a:defRPr/>
            </a:pPr>
            <a:fld id="{4CC2E28A-197C-4C4E-AA7D-7D4814EBEC5F}" type="slidenum">
              <a:rPr lang="en-US">
                <a:latin typeface="Arial" pitchFamily="34" charset="0"/>
                <a:cs typeface="Arial" pitchFamily="34" charset="0"/>
              </a:rPr>
              <a:pPr>
                <a:defRPr/>
              </a:pPr>
              <a:t>21</a:t>
            </a:fld>
            <a:endParaRPr lang="en-US">
              <a:latin typeface="Arial" pitchFamily="34" charset="0"/>
              <a:cs typeface="Arial"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pPr eaLnBrk="1" hangingPunct="1"/>
            <a:r>
              <a:rPr lang="en-US" altLang="en-US" b="1" dirty="0">
                <a:solidFill>
                  <a:srgbClr val="200399"/>
                </a:solidFill>
              </a:rPr>
              <a:t>Why trees?</a:t>
            </a:r>
            <a:endParaRPr lang="en-US" altLang="en-US" sz="4800" dirty="0">
              <a:solidFill>
                <a:srgbClr val="200399"/>
              </a:solidFill>
            </a:endParaRPr>
          </a:p>
        </p:txBody>
      </p:sp>
      <p:sp>
        <p:nvSpPr>
          <p:cNvPr id="3" name="Content Placeholder 2"/>
          <p:cNvSpPr>
            <a:spLocks noGrp="1"/>
          </p:cNvSpPr>
          <p:nvPr>
            <p:ph idx="1"/>
          </p:nvPr>
        </p:nvSpPr>
        <p:spPr>
          <a:xfrm>
            <a:off x="0" y="1174750"/>
            <a:ext cx="9144000" cy="5181600"/>
          </a:xfrm>
        </p:spPr>
        <p:txBody>
          <a:bodyPr rtlCol="0">
            <a:normAutofit fontScale="92500" lnSpcReduction="10000"/>
          </a:bodyPr>
          <a:lstStyle/>
          <a:p>
            <a:pPr eaLnBrk="1" fontAlgn="auto" hangingPunct="1">
              <a:spcAft>
                <a:spcPts val="0"/>
              </a:spcAft>
              <a:defRPr/>
            </a:pPr>
            <a:r>
              <a:rPr lang="en-US" sz="3900" dirty="0">
                <a:solidFill>
                  <a:srgbClr val="200399"/>
                </a:solidFill>
              </a:rPr>
              <a:t>Decision trees, or </a:t>
            </a:r>
            <a:r>
              <a:rPr lang="en-US" sz="3900" i="1" dirty="0">
                <a:solidFill>
                  <a:srgbClr val="200399"/>
                </a:solidFill>
              </a:rPr>
              <a:t>classification trees, </a:t>
            </a:r>
            <a:r>
              <a:rPr lang="en-US" sz="3900" dirty="0">
                <a:solidFill>
                  <a:srgbClr val="200399"/>
                </a:solidFill>
              </a:rPr>
              <a:t>are one of</a:t>
            </a:r>
            <a:r>
              <a:rPr lang="en-US" sz="3900" i="1" dirty="0">
                <a:solidFill>
                  <a:srgbClr val="200399"/>
                </a:solidFill>
              </a:rPr>
              <a:t> </a:t>
            </a:r>
            <a:r>
              <a:rPr lang="en-US" sz="3900" dirty="0">
                <a:solidFill>
                  <a:srgbClr val="200399"/>
                </a:solidFill>
              </a:rPr>
              <a:t>the most popular data mining tools </a:t>
            </a:r>
            <a:r>
              <a:rPr lang="en-US" sz="2200" dirty="0">
                <a:solidFill>
                  <a:srgbClr val="200399"/>
                </a:solidFill>
              </a:rPr>
              <a:t>(</a:t>
            </a:r>
            <a:r>
              <a:rPr lang="en-US" sz="3000" dirty="0">
                <a:solidFill>
                  <a:srgbClr val="200399"/>
                </a:solidFill>
              </a:rPr>
              <a:t>along with linear regression, and logistic regression). They are</a:t>
            </a:r>
            <a:endParaRPr lang="en-US" sz="3000" dirty="0"/>
          </a:p>
          <a:p>
            <a:pPr lvl="1" eaLnBrk="1" fontAlgn="auto" hangingPunct="1">
              <a:spcAft>
                <a:spcPts val="0"/>
              </a:spcAft>
              <a:defRPr/>
            </a:pPr>
            <a:r>
              <a:rPr lang="en-US" sz="3100" b="1" dirty="0">
                <a:solidFill>
                  <a:srgbClr val="200399"/>
                </a:solidFill>
              </a:rPr>
              <a:t>Easy to understand</a:t>
            </a:r>
          </a:p>
          <a:p>
            <a:pPr lvl="1" eaLnBrk="1" fontAlgn="auto" hangingPunct="1">
              <a:spcAft>
                <a:spcPts val="0"/>
              </a:spcAft>
              <a:defRPr/>
            </a:pPr>
            <a:r>
              <a:rPr lang="en-US" sz="3000" dirty="0"/>
              <a:t>Easy to implement</a:t>
            </a:r>
            <a:endParaRPr lang="en-US" dirty="0"/>
          </a:p>
          <a:p>
            <a:pPr lvl="1" eaLnBrk="1" fontAlgn="auto" hangingPunct="1">
              <a:spcAft>
                <a:spcPts val="0"/>
              </a:spcAft>
              <a:defRPr/>
            </a:pPr>
            <a:r>
              <a:rPr lang="en-US" sz="3000" dirty="0"/>
              <a:t>Easy to use</a:t>
            </a:r>
          </a:p>
          <a:p>
            <a:pPr lvl="1" eaLnBrk="1" fontAlgn="auto" hangingPunct="1">
              <a:spcAft>
                <a:spcPts val="0"/>
              </a:spcAft>
              <a:defRPr/>
            </a:pPr>
            <a:r>
              <a:rPr lang="en-US" sz="3000" dirty="0"/>
              <a:t>Computationally cheap</a:t>
            </a:r>
          </a:p>
          <a:p>
            <a:pPr eaLnBrk="1" fontAlgn="auto" hangingPunct="1">
              <a:spcAft>
                <a:spcPts val="0"/>
              </a:spcAft>
              <a:defRPr/>
            </a:pPr>
            <a:r>
              <a:rPr lang="en-US" dirty="0">
                <a:solidFill>
                  <a:srgbClr val="200399"/>
                </a:solidFill>
              </a:rPr>
              <a:t>Almost all data mining packages include DTs</a:t>
            </a:r>
          </a:p>
          <a:p>
            <a:pPr eaLnBrk="1" fontAlgn="auto" hangingPunct="1">
              <a:spcAft>
                <a:spcPts val="0"/>
              </a:spcAft>
              <a:defRPr/>
            </a:pPr>
            <a:r>
              <a:rPr lang="en-US" dirty="0">
                <a:solidFill>
                  <a:srgbClr val="200399"/>
                </a:solidFill>
              </a:rPr>
              <a:t>A DT can learn nonlinear separation boundaries</a:t>
            </a:r>
          </a:p>
          <a:p>
            <a:pPr eaLnBrk="1" fontAlgn="auto" hangingPunct="1">
              <a:spcAft>
                <a:spcPts val="0"/>
              </a:spcAft>
              <a:defRPr/>
            </a:pPr>
            <a:r>
              <a:rPr lang="en-US" dirty="0">
                <a:solidFill>
                  <a:srgbClr val="200399"/>
                </a:solidFill>
              </a:rPr>
              <a:t>SPSS Modeler has 3 DT algorithms</a:t>
            </a:r>
          </a:p>
          <a:p>
            <a:pPr eaLnBrk="1" fontAlgn="auto" hangingPunct="1">
              <a:spcAft>
                <a:spcPts val="0"/>
              </a:spcAft>
              <a:defRPr/>
            </a:pPr>
            <a:endParaRPr lang="en-US" dirty="0">
              <a:solidFill>
                <a:srgbClr val="200399"/>
              </a:solidFill>
            </a:endParaRPr>
          </a:p>
        </p:txBody>
      </p:sp>
      <p:sp>
        <p:nvSpPr>
          <p:cNvPr id="4" name="Slide Number Placeholder 3"/>
          <p:cNvSpPr>
            <a:spLocks noGrp="1"/>
          </p:cNvSpPr>
          <p:nvPr>
            <p:ph type="sldNum" sz="quarter" idx="12"/>
          </p:nvPr>
        </p:nvSpPr>
        <p:spPr/>
        <p:txBody>
          <a:bodyPr/>
          <a:lstStyle/>
          <a:p>
            <a:pPr>
              <a:defRPr/>
            </a:pPr>
            <a:fld id="{F4DDD3F2-6E4C-4177-80E9-78E93003AB3F}" type="slidenum">
              <a:rPr lang="en-US"/>
              <a:pPr>
                <a:defRPr/>
              </a:pPr>
              <a:t>22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ChangeArrowheads="1"/>
          </p:cNvSpPr>
          <p:nvPr/>
        </p:nvSpPr>
        <p:spPr bwMode="auto">
          <a:xfrm rot="16200000">
            <a:off x="1008063" y="3181350"/>
            <a:ext cx="2133600" cy="342900"/>
          </a:xfrm>
          <a:prstGeom prst="rect">
            <a:avLst/>
          </a:prstGeom>
          <a:noFill/>
          <a:ln w="9525">
            <a:noFill/>
            <a:miter lim="800000"/>
            <a:headEnd/>
            <a:tailEnd/>
          </a:ln>
          <a:effectLst/>
        </p:spPr>
        <p:txBody>
          <a:bodyPr>
            <a:spAutoFit/>
          </a:bodyPr>
          <a:lstStyle/>
          <a:p>
            <a:pPr fontAlgn="auto">
              <a:lnSpc>
                <a:spcPct val="90000"/>
              </a:lnSpc>
              <a:spcBef>
                <a:spcPct val="50000"/>
              </a:spcBef>
              <a:spcAft>
                <a:spcPts val="0"/>
              </a:spcAft>
              <a:defRPr/>
            </a:pPr>
            <a:r>
              <a:rPr lang="en-US" b="1">
                <a:solidFill>
                  <a:prstClr val="black"/>
                </a:solidFill>
                <a:effectLst>
                  <a:outerShdw blurRad="38100" dist="38100" dir="2700000" algn="tl">
                    <a:srgbClr val="C0C0C0"/>
                  </a:outerShdw>
                </a:effectLst>
                <a:cs typeface="Arial" charset="0"/>
              </a:rPr>
              <a:t>Antenna  Length</a:t>
            </a:r>
          </a:p>
        </p:txBody>
      </p:sp>
      <p:sp>
        <p:nvSpPr>
          <p:cNvPr id="51203" name="Rectangle 3"/>
          <p:cNvSpPr>
            <a:spLocks noChangeArrowheads="1"/>
          </p:cNvSpPr>
          <p:nvPr/>
        </p:nvSpPr>
        <p:spPr bwMode="auto">
          <a:xfrm>
            <a:off x="2590800" y="4876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204" name="Rectangle 4"/>
          <p:cNvSpPr>
            <a:spLocks noChangeArrowheads="1"/>
          </p:cNvSpPr>
          <p:nvPr/>
        </p:nvSpPr>
        <p:spPr bwMode="auto">
          <a:xfrm>
            <a:off x="2971800" y="4876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205" name="Rectangle 5"/>
          <p:cNvSpPr>
            <a:spLocks noChangeArrowheads="1"/>
          </p:cNvSpPr>
          <p:nvPr/>
        </p:nvSpPr>
        <p:spPr bwMode="auto">
          <a:xfrm>
            <a:off x="3352800" y="4876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206" name="Rectangle 6"/>
          <p:cNvSpPr>
            <a:spLocks noChangeArrowheads="1"/>
          </p:cNvSpPr>
          <p:nvPr/>
        </p:nvSpPr>
        <p:spPr bwMode="auto">
          <a:xfrm>
            <a:off x="3733800" y="4876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207" name="Rectangle 7"/>
          <p:cNvSpPr>
            <a:spLocks noChangeArrowheads="1"/>
          </p:cNvSpPr>
          <p:nvPr/>
        </p:nvSpPr>
        <p:spPr bwMode="auto">
          <a:xfrm>
            <a:off x="4114800" y="4876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208" name="Rectangle 8"/>
          <p:cNvSpPr>
            <a:spLocks noChangeArrowheads="1"/>
          </p:cNvSpPr>
          <p:nvPr/>
        </p:nvSpPr>
        <p:spPr bwMode="auto">
          <a:xfrm>
            <a:off x="4495800" y="4876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209" name="Rectangle 9"/>
          <p:cNvSpPr>
            <a:spLocks noChangeArrowheads="1"/>
          </p:cNvSpPr>
          <p:nvPr/>
        </p:nvSpPr>
        <p:spPr bwMode="auto">
          <a:xfrm>
            <a:off x="4876800" y="4876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210" name="Rectangle 10"/>
          <p:cNvSpPr>
            <a:spLocks noChangeArrowheads="1"/>
          </p:cNvSpPr>
          <p:nvPr/>
        </p:nvSpPr>
        <p:spPr bwMode="auto">
          <a:xfrm>
            <a:off x="5257800" y="4876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211" name="Rectangle 11"/>
          <p:cNvSpPr>
            <a:spLocks noChangeArrowheads="1"/>
          </p:cNvSpPr>
          <p:nvPr/>
        </p:nvSpPr>
        <p:spPr bwMode="auto">
          <a:xfrm>
            <a:off x="5638800" y="4876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212" name="Rectangle 12"/>
          <p:cNvSpPr>
            <a:spLocks noChangeArrowheads="1"/>
          </p:cNvSpPr>
          <p:nvPr/>
        </p:nvSpPr>
        <p:spPr bwMode="auto">
          <a:xfrm>
            <a:off x="6019800" y="4876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213" name="Rectangle 13"/>
          <p:cNvSpPr>
            <a:spLocks noChangeArrowheads="1"/>
          </p:cNvSpPr>
          <p:nvPr/>
        </p:nvSpPr>
        <p:spPr bwMode="auto">
          <a:xfrm>
            <a:off x="2590800" y="4495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214" name="Rectangle 14"/>
          <p:cNvSpPr>
            <a:spLocks noChangeArrowheads="1"/>
          </p:cNvSpPr>
          <p:nvPr/>
        </p:nvSpPr>
        <p:spPr bwMode="auto">
          <a:xfrm>
            <a:off x="2971800" y="4495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215" name="Rectangle 15"/>
          <p:cNvSpPr>
            <a:spLocks noChangeArrowheads="1"/>
          </p:cNvSpPr>
          <p:nvPr/>
        </p:nvSpPr>
        <p:spPr bwMode="auto">
          <a:xfrm>
            <a:off x="3352800" y="4495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216" name="Rectangle 16"/>
          <p:cNvSpPr>
            <a:spLocks noChangeArrowheads="1"/>
          </p:cNvSpPr>
          <p:nvPr/>
        </p:nvSpPr>
        <p:spPr bwMode="auto">
          <a:xfrm>
            <a:off x="3733800" y="4495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217" name="Rectangle 17"/>
          <p:cNvSpPr>
            <a:spLocks noChangeArrowheads="1"/>
          </p:cNvSpPr>
          <p:nvPr/>
        </p:nvSpPr>
        <p:spPr bwMode="auto">
          <a:xfrm>
            <a:off x="4114800" y="4495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218" name="Rectangle 18"/>
          <p:cNvSpPr>
            <a:spLocks noChangeArrowheads="1"/>
          </p:cNvSpPr>
          <p:nvPr/>
        </p:nvSpPr>
        <p:spPr bwMode="auto">
          <a:xfrm>
            <a:off x="4495800" y="4495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219" name="Rectangle 19"/>
          <p:cNvSpPr>
            <a:spLocks noChangeArrowheads="1"/>
          </p:cNvSpPr>
          <p:nvPr/>
        </p:nvSpPr>
        <p:spPr bwMode="auto">
          <a:xfrm>
            <a:off x="4876800" y="4495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220" name="Rectangle 20"/>
          <p:cNvSpPr>
            <a:spLocks noChangeArrowheads="1"/>
          </p:cNvSpPr>
          <p:nvPr/>
        </p:nvSpPr>
        <p:spPr bwMode="auto">
          <a:xfrm>
            <a:off x="5257800" y="4495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221" name="Rectangle 21"/>
          <p:cNvSpPr>
            <a:spLocks noChangeArrowheads="1"/>
          </p:cNvSpPr>
          <p:nvPr/>
        </p:nvSpPr>
        <p:spPr bwMode="auto">
          <a:xfrm>
            <a:off x="5638800" y="4495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222" name="Rectangle 22"/>
          <p:cNvSpPr>
            <a:spLocks noChangeArrowheads="1"/>
          </p:cNvSpPr>
          <p:nvPr/>
        </p:nvSpPr>
        <p:spPr bwMode="auto">
          <a:xfrm>
            <a:off x="6019800" y="4495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223" name="Rectangle 23"/>
          <p:cNvSpPr>
            <a:spLocks noChangeArrowheads="1"/>
          </p:cNvSpPr>
          <p:nvPr/>
        </p:nvSpPr>
        <p:spPr bwMode="auto">
          <a:xfrm>
            <a:off x="2590800" y="4114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224" name="Rectangle 24"/>
          <p:cNvSpPr>
            <a:spLocks noChangeArrowheads="1"/>
          </p:cNvSpPr>
          <p:nvPr/>
        </p:nvSpPr>
        <p:spPr bwMode="auto">
          <a:xfrm>
            <a:off x="2971800" y="4114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225" name="Rectangle 25"/>
          <p:cNvSpPr>
            <a:spLocks noChangeArrowheads="1"/>
          </p:cNvSpPr>
          <p:nvPr/>
        </p:nvSpPr>
        <p:spPr bwMode="auto">
          <a:xfrm>
            <a:off x="3352800" y="4114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226" name="Rectangle 26"/>
          <p:cNvSpPr>
            <a:spLocks noChangeArrowheads="1"/>
          </p:cNvSpPr>
          <p:nvPr/>
        </p:nvSpPr>
        <p:spPr bwMode="auto">
          <a:xfrm>
            <a:off x="3733800" y="4114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227" name="Rectangle 27"/>
          <p:cNvSpPr>
            <a:spLocks noChangeArrowheads="1"/>
          </p:cNvSpPr>
          <p:nvPr/>
        </p:nvSpPr>
        <p:spPr bwMode="auto">
          <a:xfrm>
            <a:off x="4114800" y="4114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228" name="Rectangle 28"/>
          <p:cNvSpPr>
            <a:spLocks noChangeArrowheads="1"/>
          </p:cNvSpPr>
          <p:nvPr/>
        </p:nvSpPr>
        <p:spPr bwMode="auto">
          <a:xfrm>
            <a:off x="4495800" y="4114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229" name="Rectangle 29"/>
          <p:cNvSpPr>
            <a:spLocks noChangeArrowheads="1"/>
          </p:cNvSpPr>
          <p:nvPr/>
        </p:nvSpPr>
        <p:spPr bwMode="auto">
          <a:xfrm>
            <a:off x="4876800" y="4114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230" name="Rectangle 30"/>
          <p:cNvSpPr>
            <a:spLocks noChangeArrowheads="1"/>
          </p:cNvSpPr>
          <p:nvPr/>
        </p:nvSpPr>
        <p:spPr bwMode="auto">
          <a:xfrm>
            <a:off x="5257800" y="4114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231" name="Rectangle 31"/>
          <p:cNvSpPr>
            <a:spLocks noChangeArrowheads="1"/>
          </p:cNvSpPr>
          <p:nvPr/>
        </p:nvSpPr>
        <p:spPr bwMode="auto">
          <a:xfrm>
            <a:off x="5638800" y="4114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232" name="Rectangle 32"/>
          <p:cNvSpPr>
            <a:spLocks noChangeArrowheads="1"/>
          </p:cNvSpPr>
          <p:nvPr/>
        </p:nvSpPr>
        <p:spPr bwMode="auto">
          <a:xfrm>
            <a:off x="6019800" y="4114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233" name="Rectangle 33"/>
          <p:cNvSpPr>
            <a:spLocks noChangeArrowheads="1"/>
          </p:cNvSpPr>
          <p:nvPr/>
        </p:nvSpPr>
        <p:spPr bwMode="auto">
          <a:xfrm>
            <a:off x="2590800" y="3733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234" name="Rectangle 34"/>
          <p:cNvSpPr>
            <a:spLocks noChangeArrowheads="1"/>
          </p:cNvSpPr>
          <p:nvPr/>
        </p:nvSpPr>
        <p:spPr bwMode="auto">
          <a:xfrm>
            <a:off x="2971800" y="3733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235" name="Rectangle 35"/>
          <p:cNvSpPr>
            <a:spLocks noChangeArrowheads="1"/>
          </p:cNvSpPr>
          <p:nvPr/>
        </p:nvSpPr>
        <p:spPr bwMode="auto">
          <a:xfrm>
            <a:off x="3352800" y="3733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236" name="Rectangle 36"/>
          <p:cNvSpPr>
            <a:spLocks noChangeArrowheads="1"/>
          </p:cNvSpPr>
          <p:nvPr/>
        </p:nvSpPr>
        <p:spPr bwMode="auto">
          <a:xfrm>
            <a:off x="3733800" y="3733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237" name="Rectangle 37"/>
          <p:cNvSpPr>
            <a:spLocks noChangeArrowheads="1"/>
          </p:cNvSpPr>
          <p:nvPr/>
        </p:nvSpPr>
        <p:spPr bwMode="auto">
          <a:xfrm>
            <a:off x="4114800" y="3733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238" name="Rectangle 38"/>
          <p:cNvSpPr>
            <a:spLocks noChangeArrowheads="1"/>
          </p:cNvSpPr>
          <p:nvPr/>
        </p:nvSpPr>
        <p:spPr bwMode="auto">
          <a:xfrm>
            <a:off x="4495800" y="3733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239" name="Rectangle 39"/>
          <p:cNvSpPr>
            <a:spLocks noChangeArrowheads="1"/>
          </p:cNvSpPr>
          <p:nvPr/>
        </p:nvSpPr>
        <p:spPr bwMode="auto">
          <a:xfrm>
            <a:off x="4876800" y="3733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240" name="Rectangle 40"/>
          <p:cNvSpPr>
            <a:spLocks noChangeArrowheads="1"/>
          </p:cNvSpPr>
          <p:nvPr/>
        </p:nvSpPr>
        <p:spPr bwMode="auto">
          <a:xfrm>
            <a:off x="5257800" y="3733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241" name="Rectangle 41"/>
          <p:cNvSpPr>
            <a:spLocks noChangeArrowheads="1"/>
          </p:cNvSpPr>
          <p:nvPr/>
        </p:nvSpPr>
        <p:spPr bwMode="auto">
          <a:xfrm>
            <a:off x="5638800" y="3733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242" name="Rectangle 42"/>
          <p:cNvSpPr>
            <a:spLocks noChangeArrowheads="1"/>
          </p:cNvSpPr>
          <p:nvPr/>
        </p:nvSpPr>
        <p:spPr bwMode="auto">
          <a:xfrm>
            <a:off x="6019800" y="3733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243" name="Rectangle 43"/>
          <p:cNvSpPr>
            <a:spLocks noChangeArrowheads="1"/>
          </p:cNvSpPr>
          <p:nvPr/>
        </p:nvSpPr>
        <p:spPr bwMode="auto">
          <a:xfrm>
            <a:off x="2590800" y="3352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244" name="Rectangle 44"/>
          <p:cNvSpPr>
            <a:spLocks noChangeArrowheads="1"/>
          </p:cNvSpPr>
          <p:nvPr/>
        </p:nvSpPr>
        <p:spPr bwMode="auto">
          <a:xfrm>
            <a:off x="2971800" y="3352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245" name="Rectangle 45"/>
          <p:cNvSpPr>
            <a:spLocks noChangeArrowheads="1"/>
          </p:cNvSpPr>
          <p:nvPr/>
        </p:nvSpPr>
        <p:spPr bwMode="auto">
          <a:xfrm>
            <a:off x="3352800" y="3352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246" name="Rectangle 46"/>
          <p:cNvSpPr>
            <a:spLocks noChangeArrowheads="1"/>
          </p:cNvSpPr>
          <p:nvPr/>
        </p:nvSpPr>
        <p:spPr bwMode="auto">
          <a:xfrm>
            <a:off x="3733800" y="3352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247" name="Rectangle 47"/>
          <p:cNvSpPr>
            <a:spLocks noChangeArrowheads="1"/>
          </p:cNvSpPr>
          <p:nvPr/>
        </p:nvSpPr>
        <p:spPr bwMode="auto">
          <a:xfrm>
            <a:off x="4114800" y="3352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248" name="Rectangle 48"/>
          <p:cNvSpPr>
            <a:spLocks noChangeArrowheads="1"/>
          </p:cNvSpPr>
          <p:nvPr/>
        </p:nvSpPr>
        <p:spPr bwMode="auto">
          <a:xfrm>
            <a:off x="4495800" y="3352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249" name="Rectangle 49"/>
          <p:cNvSpPr>
            <a:spLocks noChangeArrowheads="1"/>
          </p:cNvSpPr>
          <p:nvPr/>
        </p:nvSpPr>
        <p:spPr bwMode="auto">
          <a:xfrm>
            <a:off x="4876800" y="3352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250" name="Rectangle 50"/>
          <p:cNvSpPr>
            <a:spLocks noChangeArrowheads="1"/>
          </p:cNvSpPr>
          <p:nvPr/>
        </p:nvSpPr>
        <p:spPr bwMode="auto">
          <a:xfrm>
            <a:off x="5257800" y="3352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251" name="Rectangle 51"/>
          <p:cNvSpPr>
            <a:spLocks noChangeArrowheads="1"/>
          </p:cNvSpPr>
          <p:nvPr/>
        </p:nvSpPr>
        <p:spPr bwMode="auto">
          <a:xfrm>
            <a:off x="5638800" y="3352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252" name="Rectangle 52"/>
          <p:cNvSpPr>
            <a:spLocks noChangeArrowheads="1"/>
          </p:cNvSpPr>
          <p:nvPr/>
        </p:nvSpPr>
        <p:spPr bwMode="auto">
          <a:xfrm>
            <a:off x="6019800" y="3352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253" name="Rectangle 53"/>
          <p:cNvSpPr>
            <a:spLocks noChangeArrowheads="1"/>
          </p:cNvSpPr>
          <p:nvPr/>
        </p:nvSpPr>
        <p:spPr bwMode="auto">
          <a:xfrm>
            <a:off x="2590800" y="2971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254" name="Rectangle 54"/>
          <p:cNvSpPr>
            <a:spLocks noChangeArrowheads="1"/>
          </p:cNvSpPr>
          <p:nvPr/>
        </p:nvSpPr>
        <p:spPr bwMode="auto">
          <a:xfrm>
            <a:off x="2971800" y="2971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255" name="Rectangle 55"/>
          <p:cNvSpPr>
            <a:spLocks noChangeArrowheads="1"/>
          </p:cNvSpPr>
          <p:nvPr/>
        </p:nvSpPr>
        <p:spPr bwMode="auto">
          <a:xfrm>
            <a:off x="3352800" y="2971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256" name="Rectangle 56"/>
          <p:cNvSpPr>
            <a:spLocks noChangeArrowheads="1"/>
          </p:cNvSpPr>
          <p:nvPr/>
        </p:nvSpPr>
        <p:spPr bwMode="auto">
          <a:xfrm>
            <a:off x="3733800" y="2971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257" name="Rectangle 57"/>
          <p:cNvSpPr>
            <a:spLocks noChangeArrowheads="1"/>
          </p:cNvSpPr>
          <p:nvPr/>
        </p:nvSpPr>
        <p:spPr bwMode="auto">
          <a:xfrm>
            <a:off x="4114800" y="2971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258" name="Rectangle 58"/>
          <p:cNvSpPr>
            <a:spLocks noChangeArrowheads="1"/>
          </p:cNvSpPr>
          <p:nvPr/>
        </p:nvSpPr>
        <p:spPr bwMode="auto">
          <a:xfrm>
            <a:off x="4495800" y="2971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259" name="Rectangle 59"/>
          <p:cNvSpPr>
            <a:spLocks noChangeArrowheads="1"/>
          </p:cNvSpPr>
          <p:nvPr/>
        </p:nvSpPr>
        <p:spPr bwMode="auto">
          <a:xfrm>
            <a:off x="4876800" y="2971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260" name="Rectangle 60"/>
          <p:cNvSpPr>
            <a:spLocks noChangeArrowheads="1"/>
          </p:cNvSpPr>
          <p:nvPr/>
        </p:nvSpPr>
        <p:spPr bwMode="auto">
          <a:xfrm>
            <a:off x="5257800" y="2971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261" name="Rectangle 61"/>
          <p:cNvSpPr>
            <a:spLocks noChangeArrowheads="1"/>
          </p:cNvSpPr>
          <p:nvPr/>
        </p:nvSpPr>
        <p:spPr bwMode="auto">
          <a:xfrm>
            <a:off x="5638800" y="2971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262" name="Rectangle 62"/>
          <p:cNvSpPr>
            <a:spLocks noChangeArrowheads="1"/>
          </p:cNvSpPr>
          <p:nvPr/>
        </p:nvSpPr>
        <p:spPr bwMode="auto">
          <a:xfrm>
            <a:off x="6019800" y="2971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263" name="Rectangle 63"/>
          <p:cNvSpPr>
            <a:spLocks noChangeArrowheads="1"/>
          </p:cNvSpPr>
          <p:nvPr/>
        </p:nvSpPr>
        <p:spPr bwMode="auto">
          <a:xfrm>
            <a:off x="2590800" y="2590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264" name="Rectangle 64"/>
          <p:cNvSpPr>
            <a:spLocks noChangeArrowheads="1"/>
          </p:cNvSpPr>
          <p:nvPr/>
        </p:nvSpPr>
        <p:spPr bwMode="auto">
          <a:xfrm>
            <a:off x="2971800" y="2590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265" name="Rectangle 65"/>
          <p:cNvSpPr>
            <a:spLocks noChangeArrowheads="1"/>
          </p:cNvSpPr>
          <p:nvPr/>
        </p:nvSpPr>
        <p:spPr bwMode="auto">
          <a:xfrm>
            <a:off x="3352800" y="2590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266" name="Rectangle 66"/>
          <p:cNvSpPr>
            <a:spLocks noChangeArrowheads="1"/>
          </p:cNvSpPr>
          <p:nvPr/>
        </p:nvSpPr>
        <p:spPr bwMode="auto">
          <a:xfrm>
            <a:off x="3733800" y="2590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267" name="Rectangle 67"/>
          <p:cNvSpPr>
            <a:spLocks noChangeArrowheads="1"/>
          </p:cNvSpPr>
          <p:nvPr/>
        </p:nvSpPr>
        <p:spPr bwMode="auto">
          <a:xfrm>
            <a:off x="4114800" y="2590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268" name="Rectangle 68"/>
          <p:cNvSpPr>
            <a:spLocks noChangeArrowheads="1"/>
          </p:cNvSpPr>
          <p:nvPr/>
        </p:nvSpPr>
        <p:spPr bwMode="auto">
          <a:xfrm>
            <a:off x="4495800" y="2590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269" name="Rectangle 69"/>
          <p:cNvSpPr>
            <a:spLocks noChangeArrowheads="1"/>
          </p:cNvSpPr>
          <p:nvPr/>
        </p:nvSpPr>
        <p:spPr bwMode="auto">
          <a:xfrm>
            <a:off x="4876800" y="2590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270" name="Rectangle 70"/>
          <p:cNvSpPr>
            <a:spLocks noChangeArrowheads="1"/>
          </p:cNvSpPr>
          <p:nvPr/>
        </p:nvSpPr>
        <p:spPr bwMode="auto">
          <a:xfrm>
            <a:off x="5257800" y="2590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271" name="Rectangle 71"/>
          <p:cNvSpPr>
            <a:spLocks noChangeArrowheads="1"/>
          </p:cNvSpPr>
          <p:nvPr/>
        </p:nvSpPr>
        <p:spPr bwMode="auto">
          <a:xfrm>
            <a:off x="5638800" y="2590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272" name="Rectangle 72"/>
          <p:cNvSpPr>
            <a:spLocks noChangeArrowheads="1"/>
          </p:cNvSpPr>
          <p:nvPr/>
        </p:nvSpPr>
        <p:spPr bwMode="auto">
          <a:xfrm>
            <a:off x="6019800" y="2590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273" name="Rectangle 73"/>
          <p:cNvSpPr>
            <a:spLocks noChangeArrowheads="1"/>
          </p:cNvSpPr>
          <p:nvPr/>
        </p:nvSpPr>
        <p:spPr bwMode="auto">
          <a:xfrm>
            <a:off x="2590800" y="2209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274" name="Rectangle 74"/>
          <p:cNvSpPr>
            <a:spLocks noChangeArrowheads="1"/>
          </p:cNvSpPr>
          <p:nvPr/>
        </p:nvSpPr>
        <p:spPr bwMode="auto">
          <a:xfrm>
            <a:off x="2971800" y="2209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275" name="Rectangle 75"/>
          <p:cNvSpPr>
            <a:spLocks noChangeArrowheads="1"/>
          </p:cNvSpPr>
          <p:nvPr/>
        </p:nvSpPr>
        <p:spPr bwMode="auto">
          <a:xfrm>
            <a:off x="3352800" y="2209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276" name="Rectangle 76"/>
          <p:cNvSpPr>
            <a:spLocks noChangeArrowheads="1"/>
          </p:cNvSpPr>
          <p:nvPr/>
        </p:nvSpPr>
        <p:spPr bwMode="auto">
          <a:xfrm>
            <a:off x="3733800" y="2209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277" name="Rectangle 77"/>
          <p:cNvSpPr>
            <a:spLocks noChangeArrowheads="1"/>
          </p:cNvSpPr>
          <p:nvPr/>
        </p:nvSpPr>
        <p:spPr bwMode="auto">
          <a:xfrm>
            <a:off x="4114800" y="2209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278" name="Rectangle 78"/>
          <p:cNvSpPr>
            <a:spLocks noChangeArrowheads="1"/>
          </p:cNvSpPr>
          <p:nvPr/>
        </p:nvSpPr>
        <p:spPr bwMode="auto">
          <a:xfrm>
            <a:off x="4495800" y="2209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279" name="Rectangle 79"/>
          <p:cNvSpPr>
            <a:spLocks noChangeArrowheads="1"/>
          </p:cNvSpPr>
          <p:nvPr/>
        </p:nvSpPr>
        <p:spPr bwMode="auto">
          <a:xfrm>
            <a:off x="4876800" y="2209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280" name="Rectangle 80"/>
          <p:cNvSpPr>
            <a:spLocks noChangeArrowheads="1"/>
          </p:cNvSpPr>
          <p:nvPr/>
        </p:nvSpPr>
        <p:spPr bwMode="auto">
          <a:xfrm>
            <a:off x="5257800" y="2209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281" name="Rectangle 81"/>
          <p:cNvSpPr>
            <a:spLocks noChangeArrowheads="1"/>
          </p:cNvSpPr>
          <p:nvPr/>
        </p:nvSpPr>
        <p:spPr bwMode="auto">
          <a:xfrm>
            <a:off x="5638800" y="2209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282" name="Rectangle 82"/>
          <p:cNvSpPr>
            <a:spLocks noChangeArrowheads="1"/>
          </p:cNvSpPr>
          <p:nvPr/>
        </p:nvSpPr>
        <p:spPr bwMode="auto">
          <a:xfrm>
            <a:off x="6019800" y="2209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283" name="Rectangle 83"/>
          <p:cNvSpPr>
            <a:spLocks noChangeArrowheads="1"/>
          </p:cNvSpPr>
          <p:nvPr/>
        </p:nvSpPr>
        <p:spPr bwMode="auto">
          <a:xfrm>
            <a:off x="2590800" y="1828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284" name="Rectangle 84"/>
          <p:cNvSpPr>
            <a:spLocks noChangeArrowheads="1"/>
          </p:cNvSpPr>
          <p:nvPr/>
        </p:nvSpPr>
        <p:spPr bwMode="auto">
          <a:xfrm>
            <a:off x="2971800" y="1828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285" name="Rectangle 85"/>
          <p:cNvSpPr>
            <a:spLocks noChangeArrowheads="1"/>
          </p:cNvSpPr>
          <p:nvPr/>
        </p:nvSpPr>
        <p:spPr bwMode="auto">
          <a:xfrm>
            <a:off x="3352800" y="1828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286" name="Rectangle 86"/>
          <p:cNvSpPr>
            <a:spLocks noChangeArrowheads="1"/>
          </p:cNvSpPr>
          <p:nvPr/>
        </p:nvSpPr>
        <p:spPr bwMode="auto">
          <a:xfrm>
            <a:off x="3733800" y="1828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287" name="Rectangle 87"/>
          <p:cNvSpPr>
            <a:spLocks noChangeArrowheads="1"/>
          </p:cNvSpPr>
          <p:nvPr/>
        </p:nvSpPr>
        <p:spPr bwMode="auto">
          <a:xfrm>
            <a:off x="4114800" y="1828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288" name="Rectangle 88"/>
          <p:cNvSpPr>
            <a:spLocks noChangeArrowheads="1"/>
          </p:cNvSpPr>
          <p:nvPr/>
        </p:nvSpPr>
        <p:spPr bwMode="auto">
          <a:xfrm>
            <a:off x="4495800" y="1828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289" name="Rectangle 89"/>
          <p:cNvSpPr>
            <a:spLocks noChangeArrowheads="1"/>
          </p:cNvSpPr>
          <p:nvPr/>
        </p:nvSpPr>
        <p:spPr bwMode="auto">
          <a:xfrm>
            <a:off x="4876800" y="1828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290" name="Rectangle 90"/>
          <p:cNvSpPr>
            <a:spLocks noChangeArrowheads="1"/>
          </p:cNvSpPr>
          <p:nvPr/>
        </p:nvSpPr>
        <p:spPr bwMode="auto">
          <a:xfrm>
            <a:off x="5257800" y="1828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291" name="Rectangle 91"/>
          <p:cNvSpPr>
            <a:spLocks noChangeArrowheads="1"/>
          </p:cNvSpPr>
          <p:nvPr/>
        </p:nvSpPr>
        <p:spPr bwMode="auto">
          <a:xfrm>
            <a:off x="5638800" y="1828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292" name="Rectangle 92"/>
          <p:cNvSpPr>
            <a:spLocks noChangeArrowheads="1"/>
          </p:cNvSpPr>
          <p:nvPr/>
        </p:nvSpPr>
        <p:spPr bwMode="auto">
          <a:xfrm>
            <a:off x="6019800" y="1828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293" name="Rectangle 93"/>
          <p:cNvSpPr>
            <a:spLocks noChangeArrowheads="1"/>
          </p:cNvSpPr>
          <p:nvPr/>
        </p:nvSpPr>
        <p:spPr bwMode="auto">
          <a:xfrm>
            <a:off x="2590800" y="1447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294" name="Rectangle 94"/>
          <p:cNvSpPr>
            <a:spLocks noChangeArrowheads="1"/>
          </p:cNvSpPr>
          <p:nvPr/>
        </p:nvSpPr>
        <p:spPr bwMode="auto">
          <a:xfrm>
            <a:off x="2971800" y="1447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295" name="Rectangle 95"/>
          <p:cNvSpPr>
            <a:spLocks noChangeArrowheads="1"/>
          </p:cNvSpPr>
          <p:nvPr/>
        </p:nvSpPr>
        <p:spPr bwMode="auto">
          <a:xfrm>
            <a:off x="3352800" y="1447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296" name="Rectangle 96"/>
          <p:cNvSpPr>
            <a:spLocks noChangeArrowheads="1"/>
          </p:cNvSpPr>
          <p:nvPr/>
        </p:nvSpPr>
        <p:spPr bwMode="auto">
          <a:xfrm>
            <a:off x="3733800" y="1447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297" name="Rectangle 97"/>
          <p:cNvSpPr>
            <a:spLocks noChangeArrowheads="1"/>
          </p:cNvSpPr>
          <p:nvPr/>
        </p:nvSpPr>
        <p:spPr bwMode="auto">
          <a:xfrm>
            <a:off x="4114800" y="1447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298" name="Rectangle 98"/>
          <p:cNvSpPr>
            <a:spLocks noChangeArrowheads="1"/>
          </p:cNvSpPr>
          <p:nvPr/>
        </p:nvSpPr>
        <p:spPr bwMode="auto">
          <a:xfrm>
            <a:off x="4495800" y="1447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299" name="Rectangle 99"/>
          <p:cNvSpPr>
            <a:spLocks noChangeArrowheads="1"/>
          </p:cNvSpPr>
          <p:nvPr/>
        </p:nvSpPr>
        <p:spPr bwMode="auto">
          <a:xfrm>
            <a:off x="4876800" y="1447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300" name="Rectangle 100"/>
          <p:cNvSpPr>
            <a:spLocks noChangeArrowheads="1"/>
          </p:cNvSpPr>
          <p:nvPr/>
        </p:nvSpPr>
        <p:spPr bwMode="auto">
          <a:xfrm>
            <a:off x="5257800" y="1447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301" name="Rectangle 101"/>
          <p:cNvSpPr>
            <a:spLocks noChangeArrowheads="1"/>
          </p:cNvSpPr>
          <p:nvPr/>
        </p:nvSpPr>
        <p:spPr bwMode="auto">
          <a:xfrm>
            <a:off x="5638800" y="1447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302" name="Rectangle 102"/>
          <p:cNvSpPr>
            <a:spLocks noChangeArrowheads="1"/>
          </p:cNvSpPr>
          <p:nvPr/>
        </p:nvSpPr>
        <p:spPr bwMode="auto">
          <a:xfrm>
            <a:off x="6019800" y="144780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303" name="Line 103"/>
          <p:cNvSpPr>
            <a:spLocks noChangeShapeType="1"/>
          </p:cNvSpPr>
          <p:nvPr/>
        </p:nvSpPr>
        <p:spPr bwMode="auto">
          <a:xfrm>
            <a:off x="2590800" y="5257800"/>
            <a:ext cx="3810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304" name="Line 104"/>
          <p:cNvSpPr>
            <a:spLocks noChangeShapeType="1"/>
          </p:cNvSpPr>
          <p:nvPr/>
        </p:nvSpPr>
        <p:spPr bwMode="auto">
          <a:xfrm flipV="1">
            <a:off x="2590800" y="1447800"/>
            <a:ext cx="0" cy="381000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305" name="Oval 105"/>
          <p:cNvSpPr>
            <a:spLocks noChangeArrowheads="1"/>
          </p:cNvSpPr>
          <p:nvPr/>
        </p:nvSpPr>
        <p:spPr bwMode="auto">
          <a:xfrm>
            <a:off x="2971800" y="3962400"/>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306" name="Oval 106"/>
          <p:cNvSpPr>
            <a:spLocks noChangeArrowheads="1"/>
          </p:cNvSpPr>
          <p:nvPr/>
        </p:nvSpPr>
        <p:spPr bwMode="auto">
          <a:xfrm>
            <a:off x="3581400" y="4495800"/>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307" name="Rectangle 107" descr="Wide downward diagonal"/>
          <p:cNvSpPr>
            <a:spLocks noChangeArrowheads="1"/>
          </p:cNvSpPr>
          <p:nvPr/>
        </p:nvSpPr>
        <p:spPr bwMode="auto">
          <a:xfrm>
            <a:off x="4572000" y="1981200"/>
            <a:ext cx="152400" cy="152400"/>
          </a:xfrm>
          <a:prstGeom prst="rect">
            <a:avLst/>
          </a:prstGeom>
          <a:pattFill prst="wdDnDiag">
            <a:fgClr>
              <a:srgbClr val="FF0000"/>
            </a:fgClr>
            <a:bgClr>
              <a:srgbClr val="FFFFFF"/>
            </a:bgClr>
          </a:patt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308" name="Rectangle 108" descr="Wide downward diagonal"/>
          <p:cNvSpPr>
            <a:spLocks noChangeArrowheads="1"/>
          </p:cNvSpPr>
          <p:nvPr/>
        </p:nvSpPr>
        <p:spPr bwMode="auto">
          <a:xfrm>
            <a:off x="4953000" y="2667000"/>
            <a:ext cx="152400" cy="152400"/>
          </a:xfrm>
          <a:prstGeom prst="rect">
            <a:avLst/>
          </a:prstGeom>
          <a:pattFill prst="wdDnDiag">
            <a:fgClr>
              <a:srgbClr val="FF0000"/>
            </a:fgClr>
            <a:bgClr>
              <a:srgbClr val="FFFFFF"/>
            </a:bgClr>
          </a:patt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309" name="Rectangle 109" descr="Wide downward diagonal"/>
          <p:cNvSpPr>
            <a:spLocks noChangeArrowheads="1"/>
          </p:cNvSpPr>
          <p:nvPr/>
        </p:nvSpPr>
        <p:spPr bwMode="auto">
          <a:xfrm>
            <a:off x="5562600" y="1676400"/>
            <a:ext cx="152400" cy="152400"/>
          </a:xfrm>
          <a:prstGeom prst="rect">
            <a:avLst/>
          </a:prstGeom>
          <a:pattFill prst="wdDnDiag">
            <a:fgClr>
              <a:srgbClr val="FF0000"/>
            </a:fgClr>
            <a:bgClr>
              <a:srgbClr val="FFFFFF"/>
            </a:bgClr>
          </a:patt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310" name="Rectangle 110" descr="Wide downward diagonal"/>
          <p:cNvSpPr>
            <a:spLocks noChangeArrowheads="1"/>
          </p:cNvSpPr>
          <p:nvPr/>
        </p:nvSpPr>
        <p:spPr bwMode="auto">
          <a:xfrm>
            <a:off x="5715000" y="2667000"/>
            <a:ext cx="152400" cy="152400"/>
          </a:xfrm>
          <a:prstGeom prst="rect">
            <a:avLst/>
          </a:prstGeom>
          <a:pattFill prst="wdDnDiag">
            <a:fgClr>
              <a:srgbClr val="FF0000"/>
            </a:fgClr>
            <a:bgClr>
              <a:srgbClr val="FFFFFF"/>
            </a:bgClr>
          </a:patt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311" name="Rectangle 111" descr="Wide downward diagonal"/>
          <p:cNvSpPr>
            <a:spLocks noChangeArrowheads="1"/>
          </p:cNvSpPr>
          <p:nvPr/>
        </p:nvSpPr>
        <p:spPr bwMode="auto">
          <a:xfrm>
            <a:off x="5638800" y="3429000"/>
            <a:ext cx="152400" cy="152400"/>
          </a:xfrm>
          <a:prstGeom prst="rect">
            <a:avLst/>
          </a:prstGeom>
          <a:pattFill prst="wdDnDiag">
            <a:fgClr>
              <a:srgbClr val="FF0000"/>
            </a:fgClr>
            <a:bgClr>
              <a:srgbClr val="FFFFFF"/>
            </a:bgClr>
          </a:patt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312" name="Oval 112"/>
          <p:cNvSpPr>
            <a:spLocks noChangeArrowheads="1"/>
          </p:cNvSpPr>
          <p:nvPr/>
        </p:nvSpPr>
        <p:spPr bwMode="auto">
          <a:xfrm>
            <a:off x="3505200" y="3124200"/>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313" name="Oval 113"/>
          <p:cNvSpPr>
            <a:spLocks noChangeArrowheads="1"/>
          </p:cNvSpPr>
          <p:nvPr/>
        </p:nvSpPr>
        <p:spPr bwMode="auto">
          <a:xfrm>
            <a:off x="2743200" y="4800600"/>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314" name="Oval 114"/>
          <p:cNvSpPr>
            <a:spLocks noChangeArrowheads="1"/>
          </p:cNvSpPr>
          <p:nvPr/>
        </p:nvSpPr>
        <p:spPr bwMode="auto">
          <a:xfrm>
            <a:off x="2819400" y="3429000"/>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grpSp>
        <p:nvGrpSpPr>
          <p:cNvPr id="51315" name="Group 115"/>
          <p:cNvGrpSpPr>
            <a:grpSpLocks/>
          </p:cNvGrpSpPr>
          <p:nvPr/>
        </p:nvGrpSpPr>
        <p:grpSpPr bwMode="auto">
          <a:xfrm>
            <a:off x="2057400" y="1295400"/>
            <a:ext cx="4479925" cy="4438650"/>
            <a:chOff x="1104" y="703"/>
            <a:chExt cx="2822" cy="2796"/>
          </a:xfrm>
        </p:grpSpPr>
        <p:sp>
          <p:nvSpPr>
            <p:cNvPr id="51380" name="Text Box 116"/>
            <p:cNvSpPr txBox="1">
              <a:spLocks noChangeArrowheads="1"/>
            </p:cNvSpPr>
            <p:nvPr/>
          </p:nvSpPr>
          <p:spPr bwMode="auto">
            <a:xfrm>
              <a:off x="1104" y="703"/>
              <a:ext cx="27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2000">
                  <a:solidFill>
                    <a:srgbClr val="000000"/>
                  </a:solidFill>
                </a:rPr>
                <a:t>10</a:t>
              </a:r>
            </a:p>
          </p:txBody>
        </p:sp>
        <p:sp>
          <p:nvSpPr>
            <p:cNvPr id="51381" name="Text Box 117"/>
            <p:cNvSpPr txBox="1">
              <a:spLocks noChangeArrowheads="1"/>
            </p:cNvSpPr>
            <p:nvPr/>
          </p:nvSpPr>
          <p:spPr bwMode="auto">
            <a:xfrm>
              <a:off x="1536" y="3247"/>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2000">
                  <a:solidFill>
                    <a:srgbClr val="000000"/>
                  </a:solidFill>
                </a:rPr>
                <a:t>1</a:t>
              </a:r>
            </a:p>
          </p:txBody>
        </p:sp>
        <p:sp>
          <p:nvSpPr>
            <p:cNvPr id="51382" name="Text Box 118"/>
            <p:cNvSpPr txBox="1">
              <a:spLocks noChangeArrowheads="1"/>
            </p:cNvSpPr>
            <p:nvPr/>
          </p:nvSpPr>
          <p:spPr bwMode="auto">
            <a:xfrm>
              <a:off x="1776" y="3247"/>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2000">
                  <a:solidFill>
                    <a:srgbClr val="000000"/>
                  </a:solidFill>
                </a:rPr>
                <a:t>2</a:t>
              </a:r>
            </a:p>
          </p:txBody>
        </p:sp>
        <p:sp>
          <p:nvSpPr>
            <p:cNvPr id="51383" name="Text Box 119"/>
            <p:cNvSpPr txBox="1">
              <a:spLocks noChangeArrowheads="1"/>
            </p:cNvSpPr>
            <p:nvPr/>
          </p:nvSpPr>
          <p:spPr bwMode="auto">
            <a:xfrm>
              <a:off x="2016" y="3247"/>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2000">
                  <a:solidFill>
                    <a:srgbClr val="000000"/>
                  </a:solidFill>
                </a:rPr>
                <a:t>3</a:t>
              </a:r>
            </a:p>
          </p:txBody>
        </p:sp>
        <p:sp>
          <p:nvSpPr>
            <p:cNvPr id="51384" name="Text Box 120"/>
            <p:cNvSpPr txBox="1">
              <a:spLocks noChangeArrowheads="1"/>
            </p:cNvSpPr>
            <p:nvPr/>
          </p:nvSpPr>
          <p:spPr bwMode="auto">
            <a:xfrm>
              <a:off x="2256" y="3247"/>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2000">
                  <a:solidFill>
                    <a:srgbClr val="000000"/>
                  </a:solidFill>
                </a:rPr>
                <a:t>4</a:t>
              </a:r>
            </a:p>
          </p:txBody>
        </p:sp>
        <p:sp>
          <p:nvSpPr>
            <p:cNvPr id="51385" name="Text Box 121"/>
            <p:cNvSpPr txBox="1">
              <a:spLocks noChangeArrowheads="1"/>
            </p:cNvSpPr>
            <p:nvPr/>
          </p:nvSpPr>
          <p:spPr bwMode="auto">
            <a:xfrm>
              <a:off x="2496" y="3247"/>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2000">
                  <a:solidFill>
                    <a:srgbClr val="000000"/>
                  </a:solidFill>
                </a:rPr>
                <a:t>5</a:t>
              </a:r>
            </a:p>
          </p:txBody>
        </p:sp>
        <p:sp>
          <p:nvSpPr>
            <p:cNvPr id="51386" name="Text Box 122"/>
            <p:cNvSpPr txBox="1">
              <a:spLocks noChangeArrowheads="1"/>
            </p:cNvSpPr>
            <p:nvPr/>
          </p:nvSpPr>
          <p:spPr bwMode="auto">
            <a:xfrm>
              <a:off x="2736" y="3247"/>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2000">
                  <a:solidFill>
                    <a:srgbClr val="000000"/>
                  </a:solidFill>
                </a:rPr>
                <a:t>6</a:t>
              </a:r>
            </a:p>
          </p:txBody>
        </p:sp>
        <p:sp>
          <p:nvSpPr>
            <p:cNvPr id="51387" name="Text Box 123"/>
            <p:cNvSpPr txBox="1">
              <a:spLocks noChangeArrowheads="1"/>
            </p:cNvSpPr>
            <p:nvPr/>
          </p:nvSpPr>
          <p:spPr bwMode="auto">
            <a:xfrm>
              <a:off x="2976" y="3247"/>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2000">
                  <a:solidFill>
                    <a:srgbClr val="000000"/>
                  </a:solidFill>
                </a:rPr>
                <a:t>7</a:t>
              </a:r>
            </a:p>
          </p:txBody>
        </p:sp>
        <p:sp>
          <p:nvSpPr>
            <p:cNvPr id="51388" name="Text Box 124"/>
            <p:cNvSpPr txBox="1">
              <a:spLocks noChangeArrowheads="1"/>
            </p:cNvSpPr>
            <p:nvPr/>
          </p:nvSpPr>
          <p:spPr bwMode="auto">
            <a:xfrm>
              <a:off x="3216" y="3247"/>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2000">
                  <a:solidFill>
                    <a:srgbClr val="000000"/>
                  </a:solidFill>
                </a:rPr>
                <a:t>8</a:t>
              </a:r>
            </a:p>
          </p:txBody>
        </p:sp>
        <p:sp>
          <p:nvSpPr>
            <p:cNvPr id="51389" name="Text Box 125"/>
            <p:cNvSpPr txBox="1">
              <a:spLocks noChangeArrowheads="1"/>
            </p:cNvSpPr>
            <p:nvPr/>
          </p:nvSpPr>
          <p:spPr bwMode="auto">
            <a:xfrm>
              <a:off x="3456" y="3247"/>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2000">
                  <a:solidFill>
                    <a:srgbClr val="000000"/>
                  </a:solidFill>
                </a:rPr>
                <a:t>9</a:t>
              </a:r>
            </a:p>
          </p:txBody>
        </p:sp>
        <p:sp>
          <p:nvSpPr>
            <p:cNvPr id="51390" name="Text Box 126"/>
            <p:cNvSpPr txBox="1">
              <a:spLocks noChangeArrowheads="1"/>
            </p:cNvSpPr>
            <p:nvPr/>
          </p:nvSpPr>
          <p:spPr bwMode="auto">
            <a:xfrm>
              <a:off x="3648" y="3247"/>
              <a:ext cx="27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2000">
                  <a:solidFill>
                    <a:srgbClr val="000000"/>
                  </a:solidFill>
                </a:rPr>
                <a:t>10</a:t>
              </a:r>
            </a:p>
          </p:txBody>
        </p:sp>
        <p:sp>
          <p:nvSpPr>
            <p:cNvPr id="51391" name="Text Box 127"/>
            <p:cNvSpPr txBox="1">
              <a:spLocks noChangeArrowheads="1"/>
            </p:cNvSpPr>
            <p:nvPr/>
          </p:nvSpPr>
          <p:spPr bwMode="auto">
            <a:xfrm>
              <a:off x="1152" y="2863"/>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2000">
                  <a:solidFill>
                    <a:srgbClr val="000000"/>
                  </a:solidFill>
                </a:rPr>
                <a:t>1</a:t>
              </a:r>
            </a:p>
          </p:txBody>
        </p:sp>
        <p:sp>
          <p:nvSpPr>
            <p:cNvPr id="51392" name="Text Box 128"/>
            <p:cNvSpPr txBox="1">
              <a:spLocks noChangeArrowheads="1"/>
            </p:cNvSpPr>
            <p:nvPr/>
          </p:nvSpPr>
          <p:spPr bwMode="auto">
            <a:xfrm>
              <a:off x="1152" y="2623"/>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2000">
                  <a:solidFill>
                    <a:srgbClr val="000000"/>
                  </a:solidFill>
                </a:rPr>
                <a:t>2</a:t>
              </a:r>
            </a:p>
          </p:txBody>
        </p:sp>
        <p:sp>
          <p:nvSpPr>
            <p:cNvPr id="51393" name="Text Box 129"/>
            <p:cNvSpPr txBox="1">
              <a:spLocks noChangeArrowheads="1"/>
            </p:cNvSpPr>
            <p:nvPr/>
          </p:nvSpPr>
          <p:spPr bwMode="auto">
            <a:xfrm>
              <a:off x="1152" y="2383"/>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2000">
                  <a:solidFill>
                    <a:srgbClr val="000000"/>
                  </a:solidFill>
                </a:rPr>
                <a:t>3</a:t>
              </a:r>
            </a:p>
          </p:txBody>
        </p:sp>
        <p:sp>
          <p:nvSpPr>
            <p:cNvPr id="51394" name="Text Box 130"/>
            <p:cNvSpPr txBox="1">
              <a:spLocks noChangeArrowheads="1"/>
            </p:cNvSpPr>
            <p:nvPr/>
          </p:nvSpPr>
          <p:spPr bwMode="auto">
            <a:xfrm>
              <a:off x="1152" y="2143"/>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2000">
                  <a:solidFill>
                    <a:srgbClr val="000000"/>
                  </a:solidFill>
                </a:rPr>
                <a:t>4</a:t>
              </a:r>
            </a:p>
          </p:txBody>
        </p:sp>
        <p:sp>
          <p:nvSpPr>
            <p:cNvPr id="51395" name="Text Box 131"/>
            <p:cNvSpPr txBox="1">
              <a:spLocks noChangeArrowheads="1"/>
            </p:cNvSpPr>
            <p:nvPr/>
          </p:nvSpPr>
          <p:spPr bwMode="auto">
            <a:xfrm>
              <a:off x="1152" y="1903"/>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2000">
                  <a:solidFill>
                    <a:srgbClr val="000000"/>
                  </a:solidFill>
                </a:rPr>
                <a:t>5</a:t>
              </a:r>
            </a:p>
          </p:txBody>
        </p:sp>
        <p:sp>
          <p:nvSpPr>
            <p:cNvPr id="51396" name="Text Box 132"/>
            <p:cNvSpPr txBox="1">
              <a:spLocks noChangeArrowheads="1"/>
            </p:cNvSpPr>
            <p:nvPr/>
          </p:nvSpPr>
          <p:spPr bwMode="auto">
            <a:xfrm>
              <a:off x="1152" y="1663"/>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2000">
                  <a:solidFill>
                    <a:srgbClr val="000000"/>
                  </a:solidFill>
                </a:rPr>
                <a:t>6</a:t>
              </a:r>
            </a:p>
          </p:txBody>
        </p:sp>
        <p:sp>
          <p:nvSpPr>
            <p:cNvPr id="51397" name="Text Box 133"/>
            <p:cNvSpPr txBox="1">
              <a:spLocks noChangeArrowheads="1"/>
            </p:cNvSpPr>
            <p:nvPr/>
          </p:nvSpPr>
          <p:spPr bwMode="auto">
            <a:xfrm>
              <a:off x="1152" y="1423"/>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2000">
                  <a:solidFill>
                    <a:srgbClr val="000000"/>
                  </a:solidFill>
                </a:rPr>
                <a:t>7</a:t>
              </a:r>
            </a:p>
          </p:txBody>
        </p:sp>
        <p:sp>
          <p:nvSpPr>
            <p:cNvPr id="51398" name="Text Box 134"/>
            <p:cNvSpPr txBox="1">
              <a:spLocks noChangeArrowheads="1"/>
            </p:cNvSpPr>
            <p:nvPr/>
          </p:nvSpPr>
          <p:spPr bwMode="auto">
            <a:xfrm>
              <a:off x="1152" y="1183"/>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2000">
                  <a:solidFill>
                    <a:srgbClr val="000000"/>
                  </a:solidFill>
                </a:rPr>
                <a:t>8</a:t>
              </a:r>
            </a:p>
          </p:txBody>
        </p:sp>
        <p:sp>
          <p:nvSpPr>
            <p:cNvPr id="51399" name="Text Box 135"/>
            <p:cNvSpPr txBox="1">
              <a:spLocks noChangeArrowheads="1"/>
            </p:cNvSpPr>
            <p:nvPr/>
          </p:nvSpPr>
          <p:spPr bwMode="auto">
            <a:xfrm>
              <a:off x="1152" y="943"/>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2000">
                  <a:solidFill>
                    <a:srgbClr val="000000"/>
                  </a:solidFill>
                </a:rPr>
                <a:t>9</a:t>
              </a:r>
            </a:p>
          </p:txBody>
        </p:sp>
      </p:grpSp>
      <p:sp>
        <p:nvSpPr>
          <p:cNvPr id="51316" name="Rectangle 136"/>
          <p:cNvSpPr>
            <a:spLocks noChangeArrowheads="1"/>
          </p:cNvSpPr>
          <p:nvPr/>
        </p:nvSpPr>
        <p:spPr bwMode="auto">
          <a:xfrm>
            <a:off x="0" y="2790825"/>
            <a:ext cx="914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317" name="Text Box 137"/>
          <p:cNvSpPr txBox="1">
            <a:spLocks noChangeArrowheads="1"/>
          </p:cNvSpPr>
          <p:nvPr/>
        </p:nvSpPr>
        <p:spPr bwMode="auto">
          <a:xfrm>
            <a:off x="136525" y="66675"/>
            <a:ext cx="23177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r>
              <a:rPr lang="en-US" altLang="en-US" sz="2800" b="1">
                <a:solidFill>
                  <a:srgbClr val="0000FF"/>
                </a:solidFill>
              </a:rPr>
              <a:t>Grasshoppers</a:t>
            </a:r>
          </a:p>
        </p:txBody>
      </p:sp>
      <p:sp>
        <p:nvSpPr>
          <p:cNvPr id="51318" name="Text Box 138"/>
          <p:cNvSpPr txBox="1">
            <a:spLocks noChangeArrowheads="1"/>
          </p:cNvSpPr>
          <p:nvPr/>
        </p:nvSpPr>
        <p:spPr bwMode="auto">
          <a:xfrm>
            <a:off x="7239000" y="101600"/>
            <a:ext cx="15827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r>
              <a:rPr lang="en-US" altLang="en-US" sz="2800" b="1">
                <a:solidFill>
                  <a:srgbClr val="FF0000"/>
                </a:solidFill>
              </a:rPr>
              <a:t>Katydids</a:t>
            </a:r>
          </a:p>
        </p:txBody>
      </p:sp>
      <p:pic>
        <p:nvPicPr>
          <p:cNvPr id="51319" name="Picture 139" descr="096d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40550" y="803275"/>
            <a:ext cx="1833563"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20" name="Picture 140" descr="grasshopp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2263" y="785813"/>
            <a:ext cx="1562100"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277" name="Rectangle 141"/>
          <p:cNvSpPr>
            <a:spLocks noChangeArrowheads="1"/>
          </p:cNvSpPr>
          <p:nvPr/>
        </p:nvSpPr>
        <p:spPr bwMode="auto">
          <a:xfrm>
            <a:off x="3352800" y="5638800"/>
            <a:ext cx="2133600" cy="339725"/>
          </a:xfrm>
          <a:prstGeom prst="rect">
            <a:avLst/>
          </a:prstGeom>
          <a:noFill/>
          <a:ln w="9525">
            <a:noFill/>
            <a:miter lim="800000"/>
            <a:headEnd/>
            <a:tailEnd/>
          </a:ln>
          <a:effectLst/>
        </p:spPr>
        <p:txBody>
          <a:bodyPr>
            <a:spAutoFit/>
          </a:bodyPr>
          <a:lstStyle/>
          <a:p>
            <a:pPr fontAlgn="auto">
              <a:lnSpc>
                <a:spcPct val="90000"/>
              </a:lnSpc>
              <a:spcBef>
                <a:spcPct val="50000"/>
              </a:spcBef>
              <a:spcAft>
                <a:spcPts val="0"/>
              </a:spcAft>
              <a:defRPr/>
            </a:pPr>
            <a:r>
              <a:rPr lang="en-US" b="1">
                <a:solidFill>
                  <a:prstClr val="black"/>
                </a:solidFill>
                <a:effectLst>
                  <a:outerShdw blurRad="38100" dist="38100" dir="2700000" algn="tl">
                    <a:srgbClr val="C0C0C0"/>
                  </a:outerShdw>
                </a:effectLst>
                <a:cs typeface="Arial" charset="0"/>
              </a:rPr>
              <a:t>Abdomen Length</a:t>
            </a:r>
          </a:p>
        </p:txBody>
      </p:sp>
      <p:grpSp>
        <p:nvGrpSpPr>
          <p:cNvPr id="51322" name="Group 142"/>
          <p:cNvGrpSpPr>
            <a:grpSpLocks/>
          </p:cNvGrpSpPr>
          <p:nvPr/>
        </p:nvGrpSpPr>
        <p:grpSpPr bwMode="auto">
          <a:xfrm>
            <a:off x="2693988" y="1449388"/>
            <a:ext cx="3690937" cy="3754437"/>
            <a:chOff x="1691" y="928"/>
            <a:chExt cx="2325" cy="2365"/>
          </a:xfrm>
        </p:grpSpPr>
        <p:sp>
          <p:nvSpPr>
            <p:cNvPr id="51326" name="Oval 143"/>
            <p:cNvSpPr>
              <a:spLocks noChangeArrowheads="1"/>
            </p:cNvSpPr>
            <p:nvPr/>
          </p:nvSpPr>
          <p:spPr bwMode="auto">
            <a:xfrm>
              <a:off x="1859" y="2512"/>
              <a:ext cx="96" cy="96"/>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327" name="Oval 144"/>
            <p:cNvSpPr>
              <a:spLocks noChangeArrowheads="1"/>
            </p:cNvSpPr>
            <p:nvPr/>
          </p:nvSpPr>
          <p:spPr bwMode="auto">
            <a:xfrm>
              <a:off x="2243" y="2848"/>
              <a:ext cx="96" cy="96"/>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328" name="Rectangle 145" descr="Wide downward diagonal"/>
            <p:cNvSpPr>
              <a:spLocks noChangeArrowheads="1"/>
            </p:cNvSpPr>
            <p:nvPr/>
          </p:nvSpPr>
          <p:spPr bwMode="auto">
            <a:xfrm>
              <a:off x="3697" y="1232"/>
              <a:ext cx="96" cy="96"/>
            </a:xfrm>
            <a:prstGeom prst="rect">
              <a:avLst/>
            </a:prstGeom>
            <a:pattFill prst="wdDnDiag">
              <a:fgClr>
                <a:srgbClr val="FF0000"/>
              </a:fgClr>
              <a:bgClr>
                <a:srgbClr val="FFFFFF"/>
              </a:bgClr>
            </a:patt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329" name="Rectangle 146" descr="Wide downward diagonal"/>
            <p:cNvSpPr>
              <a:spLocks noChangeArrowheads="1"/>
            </p:cNvSpPr>
            <p:nvPr/>
          </p:nvSpPr>
          <p:spPr bwMode="auto">
            <a:xfrm>
              <a:off x="3128" y="1648"/>
              <a:ext cx="96" cy="96"/>
            </a:xfrm>
            <a:prstGeom prst="rect">
              <a:avLst/>
            </a:prstGeom>
            <a:pattFill prst="wdDnDiag">
              <a:fgClr>
                <a:srgbClr val="FF0000"/>
              </a:fgClr>
              <a:bgClr>
                <a:srgbClr val="FFFFFF"/>
              </a:bgClr>
            </a:patt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330" name="Rectangle 147" descr="Wide downward diagonal"/>
            <p:cNvSpPr>
              <a:spLocks noChangeArrowheads="1"/>
            </p:cNvSpPr>
            <p:nvPr/>
          </p:nvSpPr>
          <p:spPr bwMode="auto">
            <a:xfrm>
              <a:off x="3491" y="1072"/>
              <a:ext cx="96" cy="96"/>
            </a:xfrm>
            <a:prstGeom prst="rect">
              <a:avLst/>
            </a:prstGeom>
            <a:pattFill prst="wdDnDiag">
              <a:fgClr>
                <a:srgbClr val="FF0000"/>
              </a:fgClr>
              <a:bgClr>
                <a:srgbClr val="FFFFFF"/>
              </a:bgClr>
            </a:patt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331" name="Rectangle 148" descr="Wide downward diagonal"/>
            <p:cNvSpPr>
              <a:spLocks noChangeArrowheads="1"/>
            </p:cNvSpPr>
            <p:nvPr/>
          </p:nvSpPr>
          <p:spPr bwMode="auto">
            <a:xfrm>
              <a:off x="3587" y="1696"/>
              <a:ext cx="96" cy="96"/>
            </a:xfrm>
            <a:prstGeom prst="rect">
              <a:avLst/>
            </a:prstGeom>
            <a:pattFill prst="wdDnDiag">
              <a:fgClr>
                <a:srgbClr val="FF0000"/>
              </a:fgClr>
              <a:bgClr>
                <a:srgbClr val="FFFFFF"/>
              </a:bgClr>
            </a:patt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332" name="Rectangle 149" descr="Wide downward diagonal"/>
            <p:cNvSpPr>
              <a:spLocks noChangeArrowheads="1"/>
            </p:cNvSpPr>
            <p:nvPr/>
          </p:nvSpPr>
          <p:spPr bwMode="auto">
            <a:xfrm>
              <a:off x="3920" y="2219"/>
              <a:ext cx="96" cy="96"/>
            </a:xfrm>
            <a:prstGeom prst="rect">
              <a:avLst/>
            </a:prstGeom>
            <a:pattFill prst="wdDnDiag">
              <a:fgClr>
                <a:srgbClr val="FF0000"/>
              </a:fgClr>
              <a:bgClr>
                <a:srgbClr val="FFFFFF"/>
              </a:bgClr>
            </a:patt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333" name="Oval 150"/>
            <p:cNvSpPr>
              <a:spLocks noChangeArrowheads="1"/>
            </p:cNvSpPr>
            <p:nvPr/>
          </p:nvSpPr>
          <p:spPr bwMode="auto">
            <a:xfrm>
              <a:off x="1962" y="2116"/>
              <a:ext cx="96" cy="96"/>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334" name="Oval 151"/>
            <p:cNvSpPr>
              <a:spLocks noChangeArrowheads="1"/>
            </p:cNvSpPr>
            <p:nvPr/>
          </p:nvSpPr>
          <p:spPr bwMode="auto">
            <a:xfrm>
              <a:off x="1715" y="3040"/>
              <a:ext cx="96" cy="96"/>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335" name="Oval 152"/>
            <p:cNvSpPr>
              <a:spLocks noChangeArrowheads="1"/>
            </p:cNvSpPr>
            <p:nvPr/>
          </p:nvSpPr>
          <p:spPr bwMode="auto">
            <a:xfrm>
              <a:off x="1763" y="2176"/>
              <a:ext cx="96" cy="96"/>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336" name="Oval 153"/>
            <p:cNvSpPr>
              <a:spLocks noChangeArrowheads="1"/>
            </p:cNvSpPr>
            <p:nvPr/>
          </p:nvSpPr>
          <p:spPr bwMode="auto">
            <a:xfrm>
              <a:off x="2147" y="2464"/>
              <a:ext cx="96" cy="96"/>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337" name="Oval 154"/>
            <p:cNvSpPr>
              <a:spLocks noChangeArrowheads="1"/>
            </p:cNvSpPr>
            <p:nvPr/>
          </p:nvSpPr>
          <p:spPr bwMode="auto">
            <a:xfrm>
              <a:off x="1907" y="2752"/>
              <a:ext cx="96" cy="96"/>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338" name="Oval 155"/>
            <p:cNvSpPr>
              <a:spLocks noChangeArrowheads="1"/>
            </p:cNvSpPr>
            <p:nvPr/>
          </p:nvSpPr>
          <p:spPr bwMode="auto">
            <a:xfrm>
              <a:off x="2003" y="2944"/>
              <a:ext cx="96" cy="96"/>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339" name="Oval 156"/>
            <p:cNvSpPr>
              <a:spLocks noChangeArrowheads="1"/>
            </p:cNvSpPr>
            <p:nvPr/>
          </p:nvSpPr>
          <p:spPr bwMode="auto">
            <a:xfrm>
              <a:off x="2291" y="2464"/>
              <a:ext cx="96" cy="96"/>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340" name="Oval 157"/>
            <p:cNvSpPr>
              <a:spLocks noChangeArrowheads="1"/>
            </p:cNvSpPr>
            <p:nvPr/>
          </p:nvSpPr>
          <p:spPr bwMode="auto">
            <a:xfrm>
              <a:off x="1811" y="1936"/>
              <a:ext cx="96" cy="96"/>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341" name="Oval 158"/>
            <p:cNvSpPr>
              <a:spLocks noChangeArrowheads="1"/>
            </p:cNvSpPr>
            <p:nvPr/>
          </p:nvSpPr>
          <p:spPr bwMode="auto">
            <a:xfrm>
              <a:off x="2091" y="1877"/>
              <a:ext cx="96" cy="96"/>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342" name="Oval 159"/>
            <p:cNvSpPr>
              <a:spLocks noChangeArrowheads="1"/>
            </p:cNvSpPr>
            <p:nvPr/>
          </p:nvSpPr>
          <p:spPr bwMode="auto">
            <a:xfrm>
              <a:off x="1907" y="2416"/>
              <a:ext cx="96" cy="96"/>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343" name="Oval 160"/>
            <p:cNvSpPr>
              <a:spLocks noChangeArrowheads="1"/>
            </p:cNvSpPr>
            <p:nvPr/>
          </p:nvSpPr>
          <p:spPr bwMode="auto">
            <a:xfrm>
              <a:off x="2099" y="2368"/>
              <a:ext cx="96" cy="96"/>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344" name="Oval 161"/>
            <p:cNvSpPr>
              <a:spLocks noChangeArrowheads="1"/>
            </p:cNvSpPr>
            <p:nvPr/>
          </p:nvSpPr>
          <p:spPr bwMode="auto">
            <a:xfrm>
              <a:off x="1715" y="2704"/>
              <a:ext cx="96" cy="96"/>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345" name="Oval 162"/>
            <p:cNvSpPr>
              <a:spLocks noChangeArrowheads="1"/>
            </p:cNvSpPr>
            <p:nvPr/>
          </p:nvSpPr>
          <p:spPr bwMode="auto">
            <a:xfrm>
              <a:off x="2051" y="2656"/>
              <a:ext cx="96" cy="96"/>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346" name="Oval 163"/>
            <p:cNvSpPr>
              <a:spLocks noChangeArrowheads="1"/>
            </p:cNvSpPr>
            <p:nvPr/>
          </p:nvSpPr>
          <p:spPr bwMode="auto">
            <a:xfrm>
              <a:off x="1715" y="1600"/>
              <a:ext cx="96" cy="96"/>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347" name="Oval 164"/>
            <p:cNvSpPr>
              <a:spLocks noChangeArrowheads="1"/>
            </p:cNvSpPr>
            <p:nvPr/>
          </p:nvSpPr>
          <p:spPr bwMode="auto">
            <a:xfrm>
              <a:off x="1955" y="2272"/>
              <a:ext cx="96" cy="96"/>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348" name="Oval 165"/>
            <p:cNvSpPr>
              <a:spLocks noChangeArrowheads="1"/>
            </p:cNvSpPr>
            <p:nvPr/>
          </p:nvSpPr>
          <p:spPr bwMode="auto">
            <a:xfrm>
              <a:off x="2243" y="2608"/>
              <a:ext cx="96" cy="96"/>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349" name="Rectangle 166" descr="Wide downward diagonal"/>
            <p:cNvSpPr>
              <a:spLocks noChangeArrowheads="1"/>
            </p:cNvSpPr>
            <p:nvPr/>
          </p:nvSpPr>
          <p:spPr bwMode="auto">
            <a:xfrm>
              <a:off x="3443" y="1552"/>
              <a:ext cx="96" cy="96"/>
            </a:xfrm>
            <a:prstGeom prst="rect">
              <a:avLst/>
            </a:prstGeom>
            <a:pattFill prst="wdDnDiag">
              <a:fgClr>
                <a:srgbClr val="FF0000"/>
              </a:fgClr>
              <a:bgClr>
                <a:srgbClr val="FFFFFF"/>
              </a:bgClr>
            </a:patt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350" name="Rectangle 167" descr="Wide downward diagonal"/>
            <p:cNvSpPr>
              <a:spLocks noChangeArrowheads="1"/>
            </p:cNvSpPr>
            <p:nvPr/>
          </p:nvSpPr>
          <p:spPr bwMode="auto">
            <a:xfrm>
              <a:off x="3347" y="1744"/>
              <a:ext cx="96" cy="96"/>
            </a:xfrm>
            <a:prstGeom prst="rect">
              <a:avLst/>
            </a:prstGeom>
            <a:pattFill prst="wdDnDiag">
              <a:fgClr>
                <a:srgbClr val="FF0000"/>
              </a:fgClr>
              <a:bgClr>
                <a:srgbClr val="FFFFFF"/>
              </a:bgClr>
            </a:patt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351" name="Rectangle 168" descr="Wide downward diagonal"/>
            <p:cNvSpPr>
              <a:spLocks noChangeArrowheads="1"/>
            </p:cNvSpPr>
            <p:nvPr/>
          </p:nvSpPr>
          <p:spPr bwMode="auto">
            <a:xfrm>
              <a:off x="3203" y="1504"/>
              <a:ext cx="96" cy="96"/>
            </a:xfrm>
            <a:prstGeom prst="rect">
              <a:avLst/>
            </a:prstGeom>
            <a:pattFill prst="wdDnDiag">
              <a:fgClr>
                <a:srgbClr val="FF0000"/>
              </a:fgClr>
              <a:bgClr>
                <a:srgbClr val="FFFFFF"/>
              </a:bgClr>
            </a:patt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352" name="Rectangle 169" descr="Wide downward diagonal"/>
            <p:cNvSpPr>
              <a:spLocks noChangeArrowheads="1"/>
            </p:cNvSpPr>
            <p:nvPr/>
          </p:nvSpPr>
          <p:spPr bwMode="auto">
            <a:xfrm>
              <a:off x="3203" y="1792"/>
              <a:ext cx="96" cy="96"/>
            </a:xfrm>
            <a:prstGeom prst="rect">
              <a:avLst/>
            </a:prstGeom>
            <a:pattFill prst="wdDnDiag">
              <a:fgClr>
                <a:srgbClr val="FF0000"/>
              </a:fgClr>
              <a:bgClr>
                <a:srgbClr val="FFFFFF"/>
              </a:bgClr>
            </a:patt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353" name="Rectangle 170" descr="Wide downward diagonal"/>
            <p:cNvSpPr>
              <a:spLocks noChangeArrowheads="1"/>
            </p:cNvSpPr>
            <p:nvPr/>
          </p:nvSpPr>
          <p:spPr bwMode="auto">
            <a:xfrm>
              <a:off x="3539" y="1408"/>
              <a:ext cx="96" cy="96"/>
            </a:xfrm>
            <a:prstGeom prst="rect">
              <a:avLst/>
            </a:prstGeom>
            <a:pattFill prst="wdDnDiag">
              <a:fgClr>
                <a:srgbClr val="FF0000"/>
              </a:fgClr>
              <a:bgClr>
                <a:srgbClr val="FFFFFF"/>
              </a:bgClr>
            </a:patt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354" name="Rectangle 171" descr="Wide downward diagonal"/>
            <p:cNvSpPr>
              <a:spLocks noChangeArrowheads="1"/>
            </p:cNvSpPr>
            <p:nvPr/>
          </p:nvSpPr>
          <p:spPr bwMode="auto">
            <a:xfrm>
              <a:off x="3635" y="1552"/>
              <a:ext cx="96" cy="96"/>
            </a:xfrm>
            <a:prstGeom prst="rect">
              <a:avLst/>
            </a:prstGeom>
            <a:pattFill prst="wdDnDiag">
              <a:fgClr>
                <a:srgbClr val="FF0000"/>
              </a:fgClr>
              <a:bgClr>
                <a:srgbClr val="FFFFFF"/>
              </a:bgClr>
            </a:patt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355" name="Rectangle 172" descr="Wide downward diagonal"/>
            <p:cNvSpPr>
              <a:spLocks noChangeArrowheads="1"/>
            </p:cNvSpPr>
            <p:nvPr/>
          </p:nvSpPr>
          <p:spPr bwMode="auto">
            <a:xfrm>
              <a:off x="3203" y="976"/>
              <a:ext cx="96" cy="96"/>
            </a:xfrm>
            <a:prstGeom prst="rect">
              <a:avLst/>
            </a:prstGeom>
            <a:pattFill prst="wdDnDiag">
              <a:fgClr>
                <a:srgbClr val="FF0000"/>
              </a:fgClr>
              <a:bgClr>
                <a:srgbClr val="FFFFFF"/>
              </a:bgClr>
            </a:patt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356" name="Rectangle 173" descr="Wide downward diagonal"/>
            <p:cNvSpPr>
              <a:spLocks noChangeArrowheads="1"/>
            </p:cNvSpPr>
            <p:nvPr/>
          </p:nvSpPr>
          <p:spPr bwMode="auto">
            <a:xfrm>
              <a:off x="3827" y="928"/>
              <a:ext cx="96" cy="96"/>
            </a:xfrm>
            <a:prstGeom prst="rect">
              <a:avLst/>
            </a:prstGeom>
            <a:pattFill prst="wdDnDiag">
              <a:fgClr>
                <a:srgbClr val="FF0000"/>
              </a:fgClr>
              <a:bgClr>
                <a:srgbClr val="FFFFFF"/>
              </a:bgClr>
            </a:patt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357" name="Rectangle 174" descr="Wide downward diagonal"/>
            <p:cNvSpPr>
              <a:spLocks noChangeArrowheads="1"/>
            </p:cNvSpPr>
            <p:nvPr/>
          </p:nvSpPr>
          <p:spPr bwMode="auto">
            <a:xfrm>
              <a:off x="3224" y="1238"/>
              <a:ext cx="96" cy="96"/>
            </a:xfrm>
            <a:prstGeom prst="rect">
              <a:avLst/>
            </a:prstGeom>
            <a:pattFill prst="wdDnDiag">
              <a:fgClr>
                <a:srgbClr val="FF0000"/>
              </a:fgClr>
              <a:bgClr>
                <a:srgbClr val="FFFFFF"/>
              </a:bgClr>
            </a:patt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358" name="Rectangle 175" descr="Wide downward diagonal"/>
            <p:cNvSpPr>
              <a:spLocks noChangeArrowheads="1"/>
            </p:cNvSpPr>
            <p:nvPr/>
          </p:nvSpPr>
          <p:spPr bwMode="auto">
            <a:xfrm>
              <a:off x="3635" y="1888"/>
              <a:ext cx="96" cy="96"/>
            </a:xfrm>
            <a:prstGeom prst="rect">
              <a:avLst/>
            </a:prstGeom>
            <a:pattFill prst="wdDnDiag">
              <a:fgClr>
                <a:srgbClr val="FF0000"/>
              </a:fgClr>
              <a:bgClr>
                <a:srgbClr val="FFFFFF"/>
              </a:bgClr>
            </a:patt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359" name="Rectangle 176" descr="Wide downward diagonal"/>
            <p:cNvSpPr>
              <a:spLocks noChangeArrowheads="1"/>
            </p:cNvSpPr>
            <p:nvPr/>
          </p:nvSpPr>
          <p:spPr bwMode="auto">
            <a:xfrm>
              <a:off x="3587" y="1264"/>
              <a:ext cx="96" cy="96"/>
            </a:xfrm>
            <a:prstGeom prst="rect">
              <a:avLst/>
            </a:prstGeom>
            <a:pattFill prst="wdDnDiag">
              <a:fgClr>
                <a:srgbClr val="FF0000"/>
              </a:fgClr>
              <a:bgClr>
                <a:srgbClr val="FFFFFF"/>
              </a:bgClr>
            </a:patt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360" name="Rectangle 177" descr="Wide downward diagonal"/>
            <p:cNvSpPr>
              <a:spLocks noChangeArrowheads="1"/>
            </p:cNvSpPr>
            <p:nvPr/>
          </p:nvSpPr>
          <p:spPr bwMode="auto">
            <a:xfrm>
              <a:off x="3299" y="1360"/>
              <a:ext cx="96" cy="96"/>
            </a:xfrm>
            <a:prstGeom prst="rect">
              <a:avLst/>
            </a:prstGeom>
            <a:pattFill prst="wdDnDiag">
              <a:fgClr>
                <a:srgbClr val="FF0000"/>
              </a:fgClr>
              <a:bgClr>
                <a:srgbClr val="FFFFFF"/>
              </a:bgClr>
            </a:patt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361" name="Rectangle 178" descr="Wide downward diagonal"/>
            <p:cNvSpPr>
              <a:spLocks noChangeArrowheads="1"/>
            </p:cNvSpPr>
            <p:nvPr/>
          </p:nvSpPr>
          <p:spPr bwMode="auto">
            <a:xfrm>
              <a:off x="3011" y="1456"/>
              <a:ext cx="96" cy="96"/>
            </a:xfrm>
            <a:prstGeom prst="rect">
              <a:avLst/>
            </a:prstGeom>
            <a:pattFill prst="wdDnDiag">
              <a:fgClr>
                <a:srgbClr val="FF0000"/>
              </a:fgClr>
              <a:bgClr>
                <a:srgbClr val="FFFFFF"/>
              </a:bgClr>
            </a:patt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362" name="Rectangle 179" descr="Wide downward diagonal"/>
            <p:cNvSpPr>
              <a:spLocks noChangeArrowheads="1"/>
            </p:cNvSpPr>
            <p:nvPr/>
          </p:nvSpPr>
          <p:spPr bwMode="auto">
            <a:xfrm>
              <a:off x="3827" y="1408"/>
              <a:ext cx="96" cy="96"/>
            </a:xfrm>
            <a:prstGeom prst="rect">
              <a:avLst/>
            </a:prstGeom>
            <a:pattFill prst="wdDnDiag">
              <a:fgClr>
                <a:srgbClr val="FF0000"/>
              </a:fgClr>
              <a:bgClr>
                <a:srgbClr val="FFFFFF"/>
              </a:bgClr>
            </a:patt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363" name="Rectangle 180" descr="Wide downward diagonal"/>
            <p:cNvSpPr>
              <a:spLocks noChangeArrowheads="1"/>
            </p:cNvSpPr>
            <p:nvPr/>
          </p:nvSpPr>
          <p:spPr bwMode="auto">
            <a:xfrm>
              <a:off x="3395" y="1936"/>
              <a:ext cx="96" cy="96"/>
            </a:xfrm>
            <a:prstGeom prst="rect">
              <a:avLst/>
            </a:prstGeom>
            <a:pattFill prst="wdDnDiag">
              <a:fgClr>
                <a:srgbClr val="FF0000"/>
              </a:fgClr>
              <a:bgClr>
                <a:srgbClr val="FFFFFF"/>
              </a:bgClr>
            </a:patt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364" name="Rectangle 181" descr="Wide downward diagonal"/>
            <p:cNvSpPr>
              <a:spLocks noChangeArrowheads="1"/>
            </p:cNvSpPr>
            <p:nvPr/>
          </p:nvSpPr>
          <p:spPr bwMode="auto">
            <a:xfrm>
              <a:off x="3779" y="1984"/>
              <a:ext cx="96" cy="96"/>
            </a:xfrm>
            <a:prstGeom prst="rect">
              <a:avLst/>
            </a:prstGeom>
            <a:pattFill prst="wdDnDiag">
              <a:fgClr>
                <a:srgbClr val="FF0000"/>
              </a:fgClr>
              <a:bgClr>
                <a:srgbClr val="FFFFFF"/>
              </a:bgClr>
            </a:patt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365" name="Oval 182"/>
            <p:cNvSpPr>
              <a:spLocks noChangeArrowheads="1"/>
            </p:cNvSpPr>
            <p:nvPr/>
          </p:nvSpPr>
          <p:spPr bwMode="auto">
            <a:xfrm>
              <a:off x="2386" y="2518"/>
              <a:ext cx="96" cy="96"/>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366" name="Oval 183"/>
            <p:cNvSpPr>
              <a:spLocks noChangeArrowheads="1"/>
            </p:cNvSpPr>
            <p:nvPr/>
          </p:nvSpPr>
          <p:spPr bwMode="auto">
            <a:xfrm>
              <a:off x="2186" y="2123"/>
              <a:ext cx="96" cy="96"/>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367" name="Oval 184"/>
            <p:cNvSpPr>
              <a:spLocks noChangeArrowheads="1"/>
            </p:cNvSpPr>
            <p:nvPr/>
          </p:nvSpPr>
          <p:spPr bwMode="auto">
            <a:xfrm>
              <a:off x="2261" y="2330"/>
              <a:ext cx="96" cy="96"/>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368" name="Oval 185"/>
            <p:cNvSpPr>
              <a:spLocks noChangeArrowheads="1"/>
            </p:cNvSpPr>
            <p:nvPr/>
          </p:nvSpPr>
          <p:spPr bwMode="auto">
            <a:xfrm>
              <a:off x="2473" y="2331"/>
              <a:ext cx="96" cy="96"/>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369" name="Oval 186"/>
            <p:cNvSpPr>
              <a:spLocks noChangeArrowheads="1"/>
            </p:cNvSpPr>
            <p:nvPr/>
          </p:nvSpPr>
          <p:spPr bwMode="auto">
            <a:xfrm>
              <a:off x="2395" y="2681"/>
              <a:ext cx="96" cy="96"/>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370" name="Oval 187"/>
            <p:cNvSpPr>
              <a:spLocks noChangeArrowheads="1"/>
            </p:cNvSpPr>
            <p:nvPr/>
          </p:nvSpPr>
          <p:spPr bwMode="auto">
            <a:xfrm>
              <a:off x="1714" y="2418"/>
              <a:ext cx="96" cy="96"/>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371" name="Oval 188"/>
            <p:cNvSpPr>
              <a:spLocks noChangeArrowheads="1"/>
            </p:cNvSpPr>
            <p:nvPr/>
          </p:nvSpPr>
          <p:spPr bwMode="auto">
            <a:xfrm>
              <a:off x="1858" y="2925"/>
              <a:ext cx="96" cy="96"/>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372" name="Oval 189"/>
            <p:cNvSpPr>
              <a:spLocks noChangeArrowheads="1"/>
            </p:cNvSpPr>
            <p:nvPr/>
          </p:nvSpPr>
          <p:spPr bwMode="auto">
            <a:xfrm>
              <a:off x="2144" y="2266"/>
              <a:ext cx="96" cy="96"/>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373" name="Oval 190"/>
            <p:cNvSpPr>
              <a:spLocks noChangeArrowheads="1"/>
            </p:cNvSpPr>
            <p:nvPr/>
          </p:nvSpPr>
          <p:spPr bwMode="auto">
            <a:xfrm>
              <a:off x="2108" y="2806"/>
              <a:ext cx="96" cy="96"/>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374" name="Oval 191"/>
            <p:cNvSpPr>
              <a:spLocks noChangeArrowheads="1"/>
            </p:cNvSpPr>
            <p:nvPr/>
          </p:nvSpPr>
          <p:spPr bwMode="auto">
            <a:xfrm>
              <a:off x="1691" y="3197"/>
              <a:ext cx="96" cy="96"/>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375" name="Rectangle 192" descr="Wide downward diagonal"/>
            <p:cNvSpPr>
              <a:spLocks noChangeArrowheads="1"/>
            </p:cNvSpPr>
            <p:nvPr/>
          </p:nvSpPr>
          <p:spPr bwMode="auto">
            <a:xfrm>
              <a:off x="3772" y="1818"/>
              <a:ext cx="96" cy="96"/>
            </a:xfrm>
            <a:prstGeom prst="rect">
              <a:avLst/>
            </a:prstGeom>
            <a:pattFill prst="wdDnDiag">
              <a:fgClr>
                <a:srgbClr val="FF0000"/>
              </a:fgClr>
              <a:bgClr>
                <a:srgbClr val="FFFFFF"/>
              </a:bgClr>
            </a:patt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376" name="Rectangle 193" descr="Wide downward diagonal"/>
            <p:cNvSpPr>
              <a:spLocks noChangeArrowheads="1"/>
            </p:cNvSpPr>
            <p:nvPr/>
          </p:nvSpPr>
          <p:spPr bwMode="auto">
            <a:xfrm>
              <a:off x="3398" y="1205"/>
              <a:ext cx="96" cy="96"/>
            </a:xfrm>
            <a:prstGeom prst="rect">
              <a:avLst/>
            </a:prstGeom>
            <a:pattFill prst="wdDnDiag">
              <a:fgClr>
                <a:srgbClr val="FF0000"/>
              </a:fgClr>
              <a:bgClr>
                <a:srgbClr val="FFFFFF"/>
              </a:bgClr>
            </a:patt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377" name="Rectangle 194" descr="Wide downward diagonal"/>
            <p:cNvSpPr>
              <a:spLocks noChangeArrowheads="1"/>
            </p:cNvSpPr>
            <p:nvPr/>
          </p:nvSpPr>
          <p:spPr bwMode="auto">
            <a:xfrm>
              <a:off x="2955" y="1608"/>
              <a:ext cx="96" cy="96"/>
            </a:xfrm>
            <a:prstGeom prst="rect">
              <a:avLst/>
            </a:prstGeom>
            <a:pattFill prst="wdDnDiag">
              <a:fgClr>
                <a:srgbClr val="FF0000"/>
              </a:fgClr>
              <a:bgClr>
                <a:srgbClr val="FFFFFF"/>
              </a:bgClr>
            </a:patt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378" name="Rectangle 195" descr="Wide downward diagonal"/>
            <p:cNvSpPr>
              <a:spLocks noChangeArrowheads="1"/>
            </p:cNvSpPr>
            <p:nvPr/>
          </p:nvSpPr>
          <p:spPr bwMode="auto">
            <a:xfrm>
              <a:off x="3589" y="2090"/>
              <a:ext cx="96" cy="96"/>
            </a:xfrm>
            <a:prstGeom prst="rect">
              <a:avLst/>
            </a:prstGeom>
            <a:pattFill prst="wdDnDiag">
              <a:fgClr>
                <a:srgbClr val="FF0000"/>
              </a:fgClr>
              <a:bgClr>
                <a:srgbClr val="FFFFFF"/>
              </a:bgClr>
            </a:patt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51379" name="Rectangle 196" descr="Wide downward diagonal"/>
            <p:cNvSpPr>
              <a:spLocks noChangeArrowheads="1"/>
            </p:cNvSpPr>
            <p:nvPr/>
          </p:nvSpPr>
          <p:spPr bwMode="auto">
            <a:xfrm>
              <a:off x="3791" y="1583"/>
              <a:ext cx="96" cy="96"/>
            </a:xfrm>
            <a:prstGeom prst="rect">
              <a:avLst/>
            </a:prstGeom>
            <a:pattFill prst="wdDnDiag">
              <a:fgClr>
                <a:srgbClr val="FF0000"/>
              </a:fgClr>
              <a:bgClr>
                <a:srgbClr val="FFFFFF"/>
              </a:bgClr>
            </a:patt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grpSp>
      <p:sp>
        <p:nvSpPr>
          <p:cNvPr id="51323" name="Text Box 197"/>
          <p:cNvSpPr txBox="1">
            <a:spLocks noChangeArrowheads="1"/>
          </p:cNvSpPr>
          <p:nvPr/>
        </p:nvSpPr>
        <p:spPr bwMode="auto">
          <a:xfrm>
            <a:off x="2468563" y="406400"/>
            <a:ext cx="434975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r>
              <a:rPr lang="en-US" altLang="en-US" sz="2400">
                <a:solidFill>
                  <a:srgbClr val="000000"/>
                </a:solidFill>
              </a:rPr>
              <a:t>We will also use this lager dataset as a motivating example…</a:t>
            </a:r>
          </a:p>
        </p:txBody>
      </p:sp>
      <p:sp>
        <p:nvSpPr>
          <p:cNvPr id="51324" name="Rectangle 198"/>
          <p:cNvSpPr>
            <a:spLocks noChangeArrowheads="1"/>
          </p:cNvSpPr>
          <p:nvPr/>
        </p:nvSpPr>
        <p:spPr bwMode="auto">
          <a:xfrm>
            <a:off x="7035800" y="3303588"/>
            <a:ext cx="210820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r>
              <a:rPr lang="en-US" altLang="en-US" sz="1800">
                <a:solidFill>
                  <a:srgbClr val="000000"/>
                </a:solidFill>
              </a:rPr>
              <a:t>Each of these data objects are called…</a:t>
            </a:r>
          </a:p>
          <a:p>
            <a:pPr eaLnBrk="1" hangingPunct="1">
              <a:spcBef>
                <a:spcPct val="0"/>
              </a:spcBef>
              <a:buFontTx/>
              <a:buChar char="•"/>
            </a:pPr>
            <a:r>
              <a:rPr lang="en-US" altLang="en-US" sz="1800">
                <a:solidFill>
                  <a:srgbClr val="000000"/>
                </a:solidFill>
              </a:rPr>
              <a:t> exemplars</a:t>
            </a:r>
          </a:p>
          <a:p>
            <a:pPr eaLnBrk="1" hangingPunct="1">
              <a:spcBef>
                <a:spcPct val="0"/>
              </a:spcBef>
              <a:buFontTx/>
              <a:buChar char="•"/>
            </a:pPr>
            <a:r>
              <a:rPr lang="en-US" altLang="en-US" sz="1800">
                <a:solidFill>
                  <a:srgbClr val="000000"/>
                </a:solidFill>
              </a:rPr>
              <a:t> (training) examples</a:t>
            </a:r>
          </a:p>
          <a:p>
            <a:pPr eaLnBrk="1" hangingPunct="1">
              <a:spcBef>
                <a:spcPct val="0"/>
              </a:spcBef>
              <a:buFontTx/>
              <a:buChar char="•"/>
            </a:pPr>
            <a:r>
              <a:rPr lang="en-US" altLang="en-US" sz="1800">
                <a:solidFill>
                  <a:srgbClr val="000000"/>
                </a:solidFill>
              </a:rPr>
              <a:t> instances</a:t>
            </a:r>
          </a:p>
          <a:p>
            <a:pPr eaLnBrk="1" hangingPunct="1">
              <a:spcBef>
                <a:spcPct val="0"/>
              </a:spcBef>
              <a:buFontTx/>
              <a:buChar char="•"/>
            </a:pPr>
            <a:r>
              <a:rPr lang="en-US" altLang="en-US" sz="1800">
                <a:solidFill>
                  <a:srgbClr val="000000"/>
                </a:solidFill>
              </a:rPr>
              <a:t> tuples</a:t>
            </a:r>
          </a:p>
        </p:txBody>
      </p:sp>
      <p:sp>
        <p:nvSpPr>
          <p:cNvPr id="51325" name="Slide Number Placeholder 199"/>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fontAlgn="base" hangingPunct="1">
              <a:spcBef>
                <a:spcPct val="0"/>
              </a:spcBef>
              <a:spcAft>
                <a:spcPct val="0"/>
              </a:spcAft>
              <a:buFontTx/>
              <a:buNone/>
            </a:pPr>
            <a:fld id="{AAD116FB-1DAF-4860-BB8E-A4ABCEAED95E}" type="slidenum">
              <a:rPr lang="en-US" altLang="en-US" sz="1200" smtClean="0">
                <a:solidFill>
                  <a:srgbClr val="898989"/>
                </a:solidFill>
                <a:latin typeface="Arial" pitchFamily="34" charset="0"/>
                <a:cs typeface="Arial" pitchFamily="34" charset="0"/>
              </a:rPr>
              <a:pPr eaLnBrk="1" fontAlgn="base" hangingPunct="1">
                <a:spcBef>
                  <a:spcPct val="0"/>
                </a:spcBef>
                <a:spcAft>
                  <a:spcPct val="0"/>
                </a:spcAft>
                <a:buFontTx/>
                <a:buNone/>
              </a:pPr>
              <a:t>23</a:t>
            </a:fld>
            <a:endParaRPr lang="en-US" altLang="en-US" sz="1200">
              <a:solidFill>
                <a:srgbClr val="898989"/>
              </a:solidFill>
              <a:latin typeface="Arial" pitchFamily="34" charset="0"/>
              <a:cs typeface="Arial"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6"/>
          <p:cNvSpPr>
            <a:spLocks noGrp="1" noChangeArrowheads="1"/>
          </p:cNvSpPr>
          <p:nvPr>
            <p:ph type="sldNum" sz="quarter" idx="12"/>
          </p:nvPr>
        </p:nvSpPr>
        <p:spPr/>
        <p:txBody>
          <a:bodyPr/>
          <a:lstStyle/>
          <a:p>
            <a:pPr>
              <a:defRPr/>
            </a:pPr>
            <a:fld id="{54F3B3FD-8764-4FB6-B0AD-27062EE6B383}" type="slidenum">
              <a:rPr lang="en-US"/>
              <a:pPr>
                <a:defRPr/>
              </a:pPr>
              <a:t>24</a:t>
            </a:fld>
            <a:endParaRPr lang="en-US"/>
          </a:p>
        </p:txBody>
      </p:sp>
      <p:sp>
        <p:nvSpPr>
          <p:cNvPr id="52227" name="Rectangle 2"/>
          <p:cNvSpPr>
            <a:spLocks noChangeArrowheads="1"/>
          </p:cNvSpPr>
          <p:nvPr/>
        </p:nvSpPr>
        <p:spPr bwMode="auto">
          <a:xfrm>
            <a:off x="0"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lgn="ctr" eaLnBrk="1" hangingPunct="1">
              <a:spcBef>
                <a:spcPct val="0"/>
              </a:spcBef>
              <a:buFontTx/>
              <a:buNone/>
            </a:pPr>
            <a:r>
              <a:rPr lang="en-US" altLang="en-US" sz="3600" b="1">
                <a:solidFill>
                  <a:schemeClr val="tx2"/>
                </a:solidFill>
              </a:rPr>
              <a:t>Decision Tree Classifier</a:t>
            </a:r>
          </a:p>
        </p:txBody>
      </p:sp>
      <p:sp>
        <p:nvSpPr>
          <p:cNvPr id="52228" name="Text Box 3"/>
          <p:cNvSpPr txBox="1">
            <a:spLocks noChangeArrowheads="1"/>
          </p:cNvSpPr>
          <p:nvPr/>
        </p:nvSpPr>
        <p:spPr bwMode="auto">
          <a:xfrm>
            <a:off x="6977063" y="2270125"/>
            <a:ext cx="185102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lgn="ctr" eaLnBrk="1" hangingPunct="1">
              <a:spcBef>
                <a:spcPct val="0"/>
              </a:spcBef>
              <a:buFontTx/>
              <a:buNone/>
            </a:pPr>
            <a:r>
              <a:rPr lang="en-US" altLang="en-US" sz="2400"/>
              <a:t>Ross Quinlan</a:t>
            </a:r>
          </a:p>
          <a:p>
            <a:pPr algn="ctr" eaLnBrk="1" hangingPunct="1">
              <a:spcBef>
                <a:spcPct val="0"/>
              </a:spcBef>
              <a:buFontTx/>
              <a:buNone/>
            </a:pPr>
            <a:r>
              <a:rPr lang="en-US" altLang="en-US" sz="1800"/>
              <a:t> </a:t>
            </a:r>
          </a:p>
        </p:txBody>
      </p:sp>
      <p:graphicFrame>
        <p:nvGraphicFramePr>
          <p:cNvPr id="52229" name="Object 4"/>
          <p:cNvGraphicFramePr>
            <a:graphicFrameLocks noChangeAspect="1"/>
          </p:cNvGraphicFramePr>
          <p:nvPr/>
        </p:nvGraphicFramePr>
        <p:xfrm>
          <a:off x="7134225" y="201613"/>
          <a:ext cx="1485900" cy="2162175"/>
        </p:xfrm>
        <a:graphic>
          <a:graphicData uri="http://schemas.openxmlformats.org/presentationml/2006/ole">
            <mc:AlternateContent xmlns:mc="http://schemas.openxmlformats.org/markup-compatibility/2006">
              <mc:Choice xmlns:v="urn:schemas-microsoft-com:vml" Requires="v">
                <p:oleObj spid="_x0000_s52540" name="Bitmap Image" r:id="rId4" imgW="1486107" imgH="2161905" progId="PBrush">
                  <p:embed/>
                </p:oleObj>
              </mc:Choice>
              <mc:Fallback>
                <p:oleObj name="Bitmap Image" r:id="rId4" imgW="1486107" imgH="2161905" progId="PBrush">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34225" y="201613"/>
                        <a:ext cx="1485900" cy="216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pic>
                </p:oleObj>
              </mc:Fallback>
            </mc:AlternateContent>
          </a:graphicData>
        </a:graphic>
      </p:graphicFrame>
      <p:sp>
        <p:nvSpPr>
          <p:cNvPr id="5125" name="Rectangle 5"/>
          <p:cNvSpPr>
            <a:spLocks noChangeArrowheads="1"/>
          </p:cNvSpPr>
          <p:nvPr/>
        </p:nvSpPr>
        <p:spPr bwMode="auto">
          <a:xfrm rot="16200000">
            <a:off x="-896937" y="3357562"/>
            <a:ext cx="2133600" cy="342901"/>
          </a:xfrm>
          <a:prstGeom prst="rect">
            <a:avLst/>
          </a:prstGeom>
          <a:noFill/>
          <a:ln w="9525">
            <a:noFill/>
            <a:miter lim="800000"/>
            <a:headEnd/>
            <a:tailEnd/>
          </a:ln>
          <a:effectLst/>
        </p:spPr>
        <p:txBody>
          <a:bodyPr>
            <a:spAutoFit/>
          </a:bodyPr>
          <a:lstStyle/>
          <a:p>
            <a:pPr fontAlgn="auto">
              <a:lnSpc>
                <a:spcPct val="90000"/>
              </a:lnSpc>
              <a:spcBef>
                <a:spcPct val="50000"/>
              </a:spcBef>
              <a:spcAft>
                <a:spcPts val="0"/>
              </a:spcAft>
              <a:defRPr/>
            </a:pPr>
            <a:r>
              <a:rPr lang="en-US" b="1">
                <a:effectLst>
                  <a:outerShdw blurRad="38100" dist="38100" dir="2700000" algn="tl">
                    <a:srgbClr val="C0C0C0"/>
                  </a:outerShdw>
                </a:effectLst>
                <a:cs typeface="+mn-cs"/>
              </a:rPr>
              <a:t>Antenna  Length</a:t>
            </a:r>
          </a:p>
        </p:txBody>
      </p:sp>
      <p:sp>
        <p:nvSpPr>
          <p:cNvPr id="1031" name="Rectangle 6"/>
          <p:cNvSpPr>
            <a:spLocks noChangeArrowheads="1"/>
          </p:cNvSpPr>
          <p:nvPr/>
        </p:nvSpPr>
        <p:spPr bwMode="auto">
          <a:xfrm>
            <a:off x="685800" y="5053013"/>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032" name="Rectangle 7"/>
          <p:cNvSpPr>
            <a:spLocks noChangeArrowheads="1"/>
          </p:cNvSpPr>
          <p:nvPr/>
        </p:nvSpPr>
        <p:spPr bwMode="auto">
          <a:xfrm>
            <a:off x="1066800" y="5053013"/>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033" name="Rectangle 8"/>
          <p:cNvSpPr>
            <a:spLocks noChangeArrowheads="1"/>
          </p:cNvSpPr>
          <p:nvPr/>
        </p:nvSpPr>
        <p:spPr bwMode="auto">
          <a:xfrm>
            <a:off x="1447800" y="5053013"/>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034" name="Rectangle 9"/>
          <p:cNvSpPr>
            <a:spLocks noChangeArrowheads="1"/>
          </p:cNvSpPr>
          <p:nvPr/>
        </p:nvSpPr>
        <p:spPr bwMode="auto">
          <a:xfrm>
            <a:off x="1828800" y="5053013"/>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035" name="Rectangle 10"/>
          <p:cNvSpPr>
            <a:spLocks noChangeArrowheads="1"/>
          </p:cNvSpPr>
          <p:nvPr/>
        </p:nvSpPr>
        <p:spPr bwMode="auto">
          <a:xfrm>
            <a:off x="2209800" y="5053013"/>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036" name="Rectangle 11"/>
          <p:cNvSpPr>
            <a:spLocks noChangeArrowheads="1"/>
          </p:cNvSpPr>
          <p:nvPr/>
        </p:nvSpPr>
        <p:spPr bwMode="auto">
          <a:xfrm>
            <a:off x="2590800" y="5053013"/>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037" name="Rectangle 12"/>
          <p:cNvSpPr>
            <a:spLocks noChangeArrowheads="1"/>
          </p:cNvSpPr>
          <p:nvPr/>
        </p:nvSpPr>
        <p:spPr bwMode="auto">
          <a:xfrm>
            <a:off x="2971800" y="5053013"/>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038" name="Rectangle 13"/>
          <p:cNvSpPr>
            <a:spLocks noChangeArrowheads="1"/>
          </p:cNvSpPr>
          <p:nvPr/>
        </p:nvSpPr>
        <p:spPr bwMode="auto">
          <a:xfrm>
            <a:off x="3352800" y="5053013"/>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039" name="Rectangle 14"/>
          <p:cNvSpPr>
            <a:spLocks noChangeArrowheads="1"/>
          </p:cNvSpPr>
          <p:nvPr/>
        </p:nvSpPr>
        <p:spPr bwMode="auto">
          <a:xfrm>
            <a:off x="3733800" y="5053013"/>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040" name="Rectangle 15"/>
          <p:cNvSpPr>
            <a:spLocks noChangeArrowheads="1"/>
          </p:cNvSpPr>
          <p:nvPr/>
        </p:nvSpPr>
        <p:spPr bwMode="auto">
          <a:xfrm>
            <a:off x="4114800" y="5053013"/>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041" name="Rectangle 16"/>
          <p:cNvSpPr>
            <a:spLocks noChangeArrowheads="1"/>
          </p:cNvSpPr>
          <p:nvPr/>
        </p:nvSpPr>
        <p:spPr bwMode="auto">
          <a:xfrm>
            <a:off x="685800" y="4672013"/>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042" name="Rectangle 17"/>
          <p:cNvSpPr>
            <a:spLocks noChangeArrowheads="1"/>
          </p:cNvSpPr>
          <p:nvPr/>
        </p:nvSpPr>
        <p:spPr bwMode="auto">
          <a:xfrm>
            <a:off x="1066800" y="4672013"/>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043" name="Rectangle 18"/>
          <p:cNvSpPr>
            <a:spLocks noChangeArrowheads="1"/>
          </p:cNvSpPr>
          <p:nvPr/>
        </p:nvSpPr>
        <p:spPr bwMode="auto">
          <a:xfrm>
            <a:off x="1447800" y="4672013"/>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044" name="Rectangle 19"/>
          <p:cNvSpPr>
            <a:spLocks noChangeArrowheads="1"/>
          </p:cNvSpPr>
          <p:nvPr/>
        </p:nvSpPr>
        <p:spPr bwMode="auto">
          <a:xfrm>
            <a:off x="1828800" y="4672013"/>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045" name="Rectangle 20"/>
          <p:cNvSpPr>
            <a:spLocks noChangeArrowheads="1"/>
          </p:cNvSpPr>
          <p:nvPr/>
        </p:nvSpPr>
        <p:spPr bwMode="auto">
          <a:xfrm>
            <a:off x="2209800" y="4672013"/>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046" name="Rectangle 21"/>
          <p:cNvSpPr>
            <a:spLocks noChangeArrowheads="1"/>
          </p:cNvSpPr>
          <p:nvPr/>
        </p:nvSpPr>
        <p:spPr bwMode="auto">
          <a:xfrm>
            <a:off x="2590800" y="4672013"/>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047" name="Rectangle 22"/>
          <p:cNvSpPr>
            <a:spLocks noChangeArrowheads="1"/>
          </p:cNvSpPr>
          <p:nvPr/>
        </p:nvSpPr>
        <p:spPr bwMode="auto">
          <a:xfrm>
            <a:off x="2971800" y="4672013"/>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048" name="Rectangle 23"/>
          <p:cNvSpPr>
            <a:spLocks noChangeArrowheads="1"/>
          </p:cNvSpPr>
          <p:nvPr/>
        </p:nvSpPr>
        <p:spPr bwMode="auto">
          <a:xfrm>
            <a:off x="3352800" y="4672013"/>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049" name="Rectangle 24"/>
          <p:cNvSpPr>
            <a:spLocks noChangeArrowheads="1"/>
          </p:cNvSpPr>
          <p:nvPr/>
        </p:nvSpPr>
        <p:spPr bwMode="auto">
          <a:xfrm>
            <a:off x="3733800" y="4672013"/>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050" name="Rectangle 25"/>
          <p:cNvSpPr>
            <a:spLocks noChangeArrowheads="1"/>
          </p:cNvSpPr>
          <p:nvPr/>
        </p:nvSpPr>
        <p:spPr bwMode="auto">
          <a:xfrm>
            <a:off x="4114800" y="4672013"/>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051" name="Rectangle 26"/>
          <p:cNvSpPr>
            <a:spLocks noChangeArrowheads="1"/>
          </p:cNvSpPr>
          <p:nvPr/>
        </p:nvSpPr>
        <p:spPr bwMode="auto">
          <a:xfrm>
            <a:off x="685800" y="4291013"/>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052" name="Rectangle 27"/>
          <p:cNvSpPr>
            <a:spLocks noChangeArrowheads="1"/>
          </p:cNvSpPr>
          <p:nvPr/>
        </p:nvSpPr>
        <p:spPr bwMode="auto">
          <a:xfrm>
            <a:off x="1066800" y="4291013"/>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053" name="Rectangle 28"/>
          <p:cNvSpPr>
            <a:spLocks noChangeArrowheads="1"/>
          </p:cNvSpPr>
          <p:nvPr/>
        </p:nvSpPr>
        <p:spPr bwMode="auto">
          <a:xfrm>
            <a:off x="1447800" y="4291013"/>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054" name="Rectangle 29"/>
          <p:cNvSpPr>
            <a:spLocks noChangeArrowheads="1"/>
          </p:cNvSpPr>
          <p:nvPr/>
        </p:nvSpPr>
        <p:spPr bwMode="auto">
          <a:xfrm>
            <a:off x="1828800" y="4291013"/>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055" name="Rectangle 30"/>
          <p:cNvSpPr>
            <a:spLocks noChangeArrowheads="1"/>
          </p:cNvSpPr>
          <p:nvPr/>
        </p:nvSpPr>
        <p:spPr bwMode="auto">
          <a:xfrm>
            <a:off x="2209800" y="4291013"/>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056" name="Rectangle 31"/>
          <p:cNvSpPr>
            <a:spLocks noChangeArrowheads="1"/>
          </p:cNvSpPr>
          <p:nvPr/>
        </p:nvSpPr>
        <p:spPr bwMode="auto">
          <a:xfrm>
            <a:off x="2590800" y="4291013"/>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057" name="Rectangle 32"/>
          <p:cNvSpPr>
            <a:spLocks noChangeArrowheads="1"/>
          </p:cNvSpPr>
          <p:nvPr/>
        </p:nvSpPr>
        <p:spPr bwMode="auto">
          <a:xfrm>
            <a:off x="2971800" y="4291013"/>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058" name="Rectangle 33"/>
          <p:cNvSpPr>
            <a:spLocks noChangeArrowheads="1"/>
          </p:cNvSpPr>
          <p:nvPr/>
        </p:nvSpPr>
        <p:spPr bwMode="auto">
          <a:xfrm>
            <a:off x="3352800" y="4291013"/>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059" name="Rectangle 34"/>
          <p:cNvSpPr>
            <a:spLocks noChangeArrowheads="1"/>
          </p:cNvSpPr>
          <p:nvPr/>
        </p:nvSpPr>
        <p:spPr bwMode="auto">
          <a:xfrm>
            <a:off x="3733800" y="4291013"/>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060" name="Rectangle 35"/>
          <p:cNvSpPr>
            <a:spLocks noChangeArrowheads="1"/>
          </p:cNvSpPr>
          <p:nvPr/>
        </p:nvSpPr>
        <p:spPr bwMode="auto">
          <a:xfrm>
            <a:off x="4114800" y="4291013"/>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061" name="Rectangle 36"/>
          <p:cNvSpPr>
            <a:spLocks noChangeArrowheads="1"/>
          </p:cNvSpPr>
          <p:nvPr/>
        </p:nvSpPr>
        <p:spPr bwMode="auto">
          <a:xfrm>
            <a:off x="685800" y="3910013"/>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062" name="Rectangle 37"/>
          <p:cNvSpPr>
            <a:spLocks noChangeArrowheads="1"/>
          </p:cNvSpPr>
          <p:nvPr/>
        </p:nvSpPr>
        <p:spPr bwMode="auto">
          <a:xfrm>
            <a:off x="1066800" y="3910013"/>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063" name="Rectangle 38"/>
          <p:cNvSpPr>
            <a:spLocks noChangeArrowheads="1"/>
          </p:cNvSpPr>
          <p:nvPr/>
        </p:nvSpPr>
        <p:spPr bwMode="auto">
          <a:xfrm>
            <a:off x="1447800" y="3910013"/>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064" name="Rectangle 39"/>
          <p:cNvSpPr>
            <a:spLocks noChangeArrowheads="1"/>
          </p:cNvSpPr>
          <p:nvPr/>
        </p:nvSpPr>
        <p:spPr bwMode="auto">
          <a:xfrm>
            <a:off x="1828800" y="3910013"/>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065" name="Rectangle 40"/>
          <p:cNvSpPr>
            <a:spLocks noChangeArrowheads="1"/>
          </p:cNvSpPr>
          <p:nvPr/>
        </p:nvSpPr>
        <p:spPr bwMode="auto">
          <a:xfrm>
            <a:off x="2209800" y="3910013"/>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066" name="Rectangle 41"/>
          <p:cNvSpPr>
            <a:spLocks noChangeArrowheads="1"/>
          </p:cNvSpPr>
          <p:nvPr/>
        </p:nvSpPr>
        <p:spPr bwMode="auto">
          <a:xfrm>
            <a:off x="2590800" y="3910013"/>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067" name="Rectangle 42"/>
          <p:cNvSpPr>
            <a:spLocks noChangeArrowheads="1"/>
          </p:cNvSpPr>
          <p:nvPr/>
        </p:nvSpPr>
        <p:spPr bwMode="auto">
          <a:xfrm>
            <a:off x="2971800" y="3910013"/>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068" name="Rectangle 43"/>
          <p:cNvSpPr>
            <a:spLocks noChangeArrowheads="1"/>
          </p:cNvSpPr>
          <p:nvPr/>
        </p:nvSpPr>
        <p:spPr bwMode="auto">
          <a:xfrm>
            <a:off x="3352800" y="3910013"/>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069" name="Rectangle 44"/>
          <p:cNvSpPr>
            <a:spLocks noChangeArrowheads="1"/>
          </p:cNvSpPr>
          <p:nvPr/>
        </p:nvSpPr>
        <p:spPr bwMode="auto">
          <a:xfrm>
            <a:off x="3733800" y="3910013"/>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070" name="Rectangle 45"/>
          <p:cNvSpPr>
            <a:spLocks noChangeArrowheads="1"/>
          </p:cNvSpPr>
          <p:nvPr/>
        </p:nvSpPr>
        <p:spPr bwMode="auto">
          <a:xfrm>
            <a:off x="4114800" y="3910013"/>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071" name="Rectangle 46"/>
          <p:cNvSpPr>
            <a:spLocks noChangeArrowheads="1"/>
          </p:cNvSpPr>
          <p:nvPr/>
        </p:nvSpPr>
        <p:spPr bwMode="auto">
          <a:xfrm>
            <a:off x="685800" y="3529013"/>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072" name="Rectangle 47"/>
          <p:cNvSpPr>
            <a:spLocks noChangeArrowheads="1"/>
          </p:cNvSpPr>
          <p:nvPr/>
        </p:nvSpPr>
        <p:spPr bwMode="auto">
          <a:xfrm>
            <a:off x="1066800" y="3529013"/>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073" name="Rectangle 48"/>
          <p:cNvSpPr>
            <a:spLocks noChangeArrowheads="1"/>
          </p:cNvSpPr>
          <p:nvPr/>
        </p:nvSpPr>
        <p:spPr bwMode="auto">
          <a:xfrm>
            <a:off x="1447800" y="3529013"/>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074" name="Rectangle 49"/>
          <p:cNvSpPr>
            <a:spLocks noChangeArrowheads="1"/>
          </p:cNvSpPr>
          <p:nvPr/>
        </p:nvSpPr>
        <p:spPr bwMode="auto">
          <a:xfrm>
            <a:off x="1828800" y="3529013"/>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075" name="Rectangle 50"/>
          <p:cNvSpPr>
            <a:spLocks noChangeArrowheads="1"/>
          </p:cNvSpPr>
          <p:nvPr/>
        </p:nvSpPr>
        <p:spPr bwMode="auto">
          <a:xfrm>
            <a:off x="2209800" y="3529013"/>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076" name="Rectangle 51"/>
          <p:cNvSpPr>
            <a:spLocks noChangeArrowheads="1"/>
          </p:cNvSpPr>
          <p:nvPr/>
        </p:nvSpPr>
        <p:spPr bwMode="auto">
          <a:xfrm>
            <a:off x="2590800" y="3529013"/>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077" name="Rectangle 52"/>
          <p:cNvSpPr>
            <a:spLocks noChangeArrowheads="1"/>
          </p:cNvSpPr>
          <p:nvPr/>
        </p:nvSpPr>
        <p:spPr bwMode="auto">
          <a:xfrm>
            <a:off x="2971800" y="3529013"/>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078" name="Rectangle 53"/>
          <p:cNvSpPr>
            <a:spLocks noChangeArrowheads="1"/>
          </p:cNvSpPr>
          <p:nvPr/>
        </p:nvSpPr>
        <p:spPr bwMode="auto">
          <a:xfrm>
            <a:off x="3352800" y="3529013"/>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079" name="Rectangle 54"/>
          <p:cNvSpPr>
            <a:spLocks noChangeArrowheads="1"/>
          </p:cNvSpPr>
          <p:nvPr/>
        </p:nvSpPr>
        <p:spPr bwMode="auto">
          <a:xfrm>
            <a:off x="3733800" y="3529013"/>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080" name="Rectangle 55"/>
          <p:cNvSpPr>
            <a:spLocks noChangeArrowheads="1"/>
          </p:cNvSpPr>
          <p:nvPr/>
        </p:nvSpPr>
        <p:spPr bwMode="auto">
          <a:xfrm>
            <a:off x="4114800" y="3529013"/>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081" name="Rectangle 56"/>
          <p:cNvSpPr>
            <a:spLocks noChangeArrowheads="1"/>
          </p:cNvSpPr>
          <p:nvPr/>
        </p:nvSpPr>
        <p:spPr bwMode="auto">
          <a:xfrm>
            <a:off x="685800" y="3148013"/>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082" name="Rectangle 57"/>
          <p:cNvSpPr>
            <a:spLocks noChangeArrowheads="1"/>
          </p:cNvSpPr>
          <p:nvPr/>
        </p:nvSpPr>
        <p:spPr bwMode="auto">
          <a:xfrm>
            <a:off x="1066800" y="3148013"/>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083" name="Rectangle 58"/>
          <p:cNvSpPr>
            <a:spLocks noChangeArrowheads="1"/>
          </p:cNvSpPr>
          <p:nvPr/>
        </p:nvSpPr>
        <p:spPr bwMode="auto">
          <a:xfrm>
            <a:off x="1447800" y="3148013"/>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084" name="Rectangle 59"/>
          <p:cNvSpPr>
            <a:spLocks noChangeArrowheads="1"/>
          </p:cNvSpPr>
          <p:nvPr/>
        </p:nvSpPr>
        <p:spPr bwMode="auto">
          <a:xfrm>
            <a:off x="1828800" y="3148013"/>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085" name="Rectangle 60"/>
          <p:cNvSpPr>
            <a:spLocks noChangeArrowheads="1"/>
          </p:cNvSpPr>
          <p:nvPr/>
        </p:nvSpPr>
        <p:spPr bwMode="auto">
          <a:xfrm>
            <a:off x="2209800" y="3148013"/>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086" name="Rectangle 61"/>
          <p:cNvSpPr>
            <a:spLocks noChangeArrowheads="1"/>
          </p:cNvSpPr>
          <p:nvPr/>
        </p:nvSpPr>
        <p:spPr bwMode="auto">
          <a:xfrm>
            <a:off x="2590800" y="3148013"/>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087" name="Rectangle 62"/>
          <p:cNvSpPr>
            <a:spLocks noChangeArrowheads="1"/>
          </p:cNvSpPr>
          <p:nvPr/>
        </p:nvSpPr>
        <p:spPr bwMode="auto">
          <a:xfrm>
            <a:off x="2971800" y="3148013"/>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088" name="Rectangle 63"/>
          <p:cNvSpPr>
            <a:spLocks noChangeArrowheads="1"/>
          </p:cNvSpPr>
          <p:nvPr/>
        </p:nvSpPr>
        <p:spPr bwMode="auto">
          <a:xfrm>
            <a:off x="3352800" y="3148013"/>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089" name="Rectangle 64"/>
          <p:cNvSpPr>
            <a:spLocks noChangeArrowheads="1"/>
          </p:cNvSpPr>
          <p:nvPr/>
        </p:nvSpPr>
        <p:spPr bwMode="auto">
          <a:xfrm>
            <a:off x="3733800" y="3148013"/>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090" name="Rectangle 65"/>
          <p:cNvSpPr>
            <a:spLocks noChangeArrowheads="1"/>
          </p:cNvSpPr>
          <p:nvPr/>
        </p:nvSpPr>
        <p:spPr bwMode="auto">
          <a:xfrm>
            <a:off x="4114800" y="3148013"/>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091" name="Rectangle 66"/>
          <p:cNvSpPr>
            <a:spLocks noChangeArrowheads="1"/>
          </p:cNvSpPr>
          <p:nvPr/>
        </p:nvSpPr>
        <p:spPr bwMode="auto">
          <a:xfrm>
            <a:off x="685800" y="2767013"/>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092" name="Rectangle 67"/>
          <p:cNvSpPr>
            <a:spLocks noChangeArrowheads="1"/>
          </p:cNvSpPr>
          <p:nvPr/>
        </p:nvSpPr>
        <p:spPr bwMode="auto">
          <a:xfrm>
            <a:off x="1066800" y="2767013"/>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093" name="Rectangle 68"/>
          <p:cNvSpPr>
            <a:spLocks noChangeArrowheads="1"/>
          </p:cNvSpPr>
          <p:nvPr/>
        </p:nvSpPr>
        <p:spPr bwMode="auto">
          <a:xfrm>
            <a:off x="1447800" y="2767013"/>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094" name="Rectangle 69"/>
          <p:cNvSpPr>
            <a:spLocks noChangeArrowheads="1"/>
          </p:cNvSpPr>
          <p:nvPr/>
        </p:nvSpPr>
        <p:spPr bwMode="auto">
          <a:xfrm>
            <a:off x="1828800" y="2767013"/>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095" name="Rectangle 70"/>
          <p:cNvSpPr>
            <a:spLocks noChangeArrowheads="1"/>
          </p:cNvSpPr>
          <p:nvPr/>
        </p:nvSpPr>
        <p:spPr bwMode="auto">
          <a:xfrm>
            <a:off x="2209800" y="2767013"/>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096" name="Rectangle 71"/>
          <p:cNvSpPr>
            <a:spLocks noChangeArrowheads="1"/>
          </p:cNvSpPr>
          <p:nvPr/>
        </p:nvSpPr>
        <p:spPr bwMode="auto">
          <a:xfrm>
            <a:off x="2590800" y="2767013"/>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097" name="Rectangle 72"/>
          <p:cNvSpPr>
            <a:spLocks noChangeArrowheads="1"/>
          </p:cNvSpPr>
          <p:nvPr/>
        </p:nvSpPr>
        <p:spPr bwMode="auto">
          <a:xfrm>
            <a:off x="2971800" y="2767013"/>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098" name="Rectangle 73"/>
          <p:cNvSpPr>
            <a:spLocks noChangeArrowheads="1"/>
          </p:cNvSpPr>
          <p:nvPr/>
        </p:nvSpPr>
        <p:spPr bwMode="auto">
          <a:xfrm>
            <a:off x="3352800" y="2767013"/>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099" name="Rectangle 74"/>
          <p:cNvSpPr>
            <a:spLocks noChangeArrowheads="1"/>
          </p:cNvSpPr>
          <p:nvPr/>
        </p:nvSpPr>
        <p:spPr bwMode="auto">
          <a:xfrm>
            <a:off x="3733800" y="2767013"/>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100" name="Rectangle 75"/>
          <p:cNvSpPr>
            <a:spLocks noChangeArrowheads="1"/>
          </p:cNvSpPr>
          <p:nvPr/>
        </p:nvSpPr>
        <p:spPr bwMode="auto">
          <a:xfrm>
            <a:off x="4114800" y="2767013"/>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101" name="Rectangle 76"/>
          <p:cNvSpPr>
            <a:spLocks noChangeArrowheads="1"/>
          </p:cNvSpPr>
          <p:nvPr/>
        </p:nvSpPr>
        <p:spPr bwMode="auto">
          <a:xfrm>
            <a:off x="685800" y="2386013"/>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102" name="Rectangle 77"/>
          <p:cNvSpPr>
            <a:spLocks noChangeArrowheads="1"/>
          </p:cNvSpPr>
          <p:nvPr/>
        </p:nvSpPr>
        <p:spPr bwMode="auto">
          <a:xfrm>
            <a:off x="1066800" y="2386013"/>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103" name="Rectangle 78"/>
          <p:cNvSpPr>
            <a:spLocks noChangeArrowheads="1"/>
          </p:cNvSpPr>
          <p:nvPr/>
        </p:nvSpPr>
        <p:spPr bwMode="auto">
          <a:xfrm>
            <a:off x="1447800" y="2386013"/>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104" name="Rectangle 79"/>
          <p:cNvSpPr>
            <a:spLocks noChangeArrowheads="1"/>
          </p:cNvSpPr>
          <p:nvPr/>
        </p:nvSpPr>
        <p:spPr bwMode="auto">
          <a:xfrm>
            <a:off x="1828800" y="2386013"/>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105" name="Rectangle 80"/>
          <p:cNvSpPr>
            <a:spLocks noChangeArrowheads="1"/>
          </p:cNvSpPr>
          <p:nvPr/>
        </p:nvSpPr>
        <p:spPr bwMode="auto">
          <a:xfrm>
            <a:off x="2209800" y="2386013"/>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106" name="Rectangle 81"/>
          <p:cNvSpPr>
            <a:spLocks noChangeArrowheads="1"/>
          </p:cNvSpPr>
          <p:nvPr/>
        </p:nvSpPr>
        <p:spPr bwMode="auto">
          <a:xfrm>
            <a:off x="2590800" y="2386013"/>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107" name="Rectangle 82"/>
          <p:cNvSpPr>
            <a:spLocks noChangeArrowheads="1"/>
          </p:cNvSpPr>
          <p:nvPr/>
        </p:nvSpPr>
        <p:spPr bwMode="auto">
          <a:xfrm>
            <a:off x="2971800" y="2386013"/>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108" name="Rectangle 83"/>
          <p:cNvSpPr>
            <a:spLocks noChangeArrowheads="1"/>
          </p:cNvSpPr>
          <p:nvPr/>
        </p:nvSpPr>
        <p:spPr bwMode="auto">
          <a:xfrm>
            <a:off x="3352800" y="2386013"/>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109" name="Rectangle 84"/>
          <p:cNvSpPr>
            <a:spLocks noChangeArrowheads="1"/>
          </p:cNvSpPr>
          <p:nvPr/>
        </p:nvSpPr>
        <p:spPr bwMode="auto">
          <a:xfrm>
            <a:off x="3733800" y="2386013"/>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110" name="Rectangle 85"/>
          <p:cNvSpPr>
            <a:spLocks noChangeArrowheads="1"/>
          </p:cNvSpPr>
          <p:nvPr/>
        </p:nvSpPr>
        <p:spPr bwMode="auto">
          <a:xfrm>
            <a:off x="4114800" y="2386013"/>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111" name="Rectangle 86"/>
          <p:cNvSpPr>
            <a:spLocks noChangeArrowheads="1"/>
          </p:cNvSpPr>
          <p:nvPr/>
        </p:nvSpPr>
        <p:spPr bwMode="auto">
          <a:xfrm>
            <a:off x="685800" y="2005013"/>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112" name="Rectangle 87"/>
          <p:cNvSpPr>
            <a:spLocks noChangeArrowheads="1"/>
          </p:cNvSpPr>
          <p:nvPr/>
        </p:nvSpPr>
        <p:spPr bwMode="auto">
          <a:xfrm>
            <a:off x="1066800" y="2005013"/>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113" name="Rectangle 88"/>
          <p:cNvSpPr>
            <a:spLocks noChangeArrowheads="1"/>
          </p:cNvSpPr>
          <p:nvPr/>
        </p:nvSpPr>
        <p:spPr bwMode="auto">
          <a:xfrm>
            <a:off x="1447800" y="2005013"/>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114" name="Rectangle 89"/>
          <p:cNvSpPr>
            <a:spLocks noChangeArrowheads="1"/>
          </p:cNvSpPr>
          <p:nvPr/>
        </p:nvSpPr>
        <p:spPr bwMode="auto">
          <a:xfrm>
            <a:off x="1828800" y="2005013"/>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115" name="Rectangle 90"/>
          <p:cNvSpPr>
            <a:spLocks noChangeArrowheads="1"/>
          </p:cNvSpPr>
          <p:nvPr/>
        </p:nvSpPr>
        <p:spPr bwMode="auto">
          <a:xfrm>
            <a:off x="2209800" y="2005013"/>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116" name="Rectangle 91"/>
          <p:cNvSpPr>
            <a:spLocks noChangeArrowheads="1"/>
          </p:cNvSpPr>
          <p:nvPr/>
        </p:nvSpPr>
        <p:spPr bwMode="auto">
          <a:xfrm>
            <a:off x="2590800" y="2005013"/>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117" name="Rectangle 92"/>
          <p:cNvSpPr>
            <a:spLocks noChangeArrowheads="1"/>
          </p:cNvSpPr>
          <p:nvPr/>
        </p:nvSpPr>
        <p:spPr bwMode="auto">
          <a:xfrm>
            <a:off x="2971800" y="2005013"/>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118" name="Rectangle 93"/>
          <p:cNvSpPr>
            <a:spLocks noChangeArrowheads="1"/>
          </p:cNvSpPr>
          <p:nvPr/>
        </p:nvSpPr>
        <p:spPr bwMode="auto">
          <a:xfrm>
            <a:off x="3352800" y="2005013"/>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119" name="Rectangle 94"/>
          <p:cNvSpPr>
            <a:spLocks noChangeArrowheads="1"/>
          </p:cNvSpPr>
          <p:nvPr/>
        </p:nvSpPr>
        <p:spPr bwMode="auto">
          <a:xfrm>
            <a:off x="3733800" y="2005013"/>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120" name="Rectangle 95"/>
          <p:cNvSpPr>
            <a:spLocks noChangeArrowheads="1"/>
          </p:cNvSpPr>
          <p:nvPr/>
        </p:nvSpPr>
        <p:spPr bwMode="auto">
          <a:xfrm>
            <a:off x="4114800" y="2005013"/>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121" name="Rectangle 96"/>
          <p:cNvSpPr>
            <a:spLocks noChangeArrowheads="1"/>
          </p:cNvSpPr>
          <p:nvPr/>
        </p:nvSpPr>
        <p:spPr bwMode="auto">
          <a:xfrm>
            <a:off x="685800" y="1624013"/>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122" name="Rectangle 97"/>
          <p:cNvSpPr>
            <a:spLocks noChangeArrowheads="1"/>
          </p:cNvSpPr>
          <p:nvPr/>
        </p:nvSpPr>
        <p:spPr bwMode="auto">
          <a:xfrm>
            <a:off x="1066800" y="1624013"/>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123" name="Rectangle 98"/>
          <p:cNvSpPr>
            <a:spLocks noChangeArrowheads="1"/>
          </p:cNvSpPr>
          <p:nvPr/>
        </p:nvSpPr>
        <p:spPr bwMode="auto">
          <a:xfrm>
            <a:off x="1447800" y="1624013"/>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124" name="Rectangle 99"/>
          <p:cNvSpPr>
            <a:spLocks noChangeArrowheads="1"/>
          </p:cNvSpPr>
          <p:nvPr/>
        </p:nvSpPr>
        <p:spPr bwMode="auto">
          <a:xfrm>
            <a:off x="1828800" y="1624013"/>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125" name="Rectangle 100"/>
          <p:cNvSpPr>
            <a:spLocks noChangeArrowheads="1"/>
          </p:cNvSpPr>
          <p:nvPr/>
        </p:nvSpPr>
        <p:spPr bwMode="auto">
          <a:xfrm>
            <a:off x="2209800" y="1624013"/>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126" name="Rectangle 101"/>
          <p:cNvSpPr>
            <a:spLocks noChangeArrowheads="1"/>
          </p:cNvSpPr>
          <p:nvPr/>
        </p:nvSpPr>
        <p:spPr bwMode="auto">
          <a:xfrm>
            <a:off x="2590800" y="1624013"/>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127" name="Rectangle 102"/>
          <p:cNvSpPr>
            <a:spLocks noChangeArrowheads="1"/>
          </p:cNvSpPr>
          <p:nvPr/>
        </p:nvSpPr>
        <p:spPr bwMode="auto">
          <a:xfrm>
            <a:off x="2971800" y="1624013"/>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128" name="Rectangle 103"/>
          <p:cNvSpPr>
            <a:spLocks noChangeArrowheads="1"/>
          </p:cNvSpPr>
          <p:nvPr/>
        </p:nvSpPr>
        <p:spPr bwMode="auto">
          <a:xfrm>
            <a:off x="3352800" y="1624013"/>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129" name="Rectangle 104"/>
          <p:cNvSpPr>
            <a:spLocks noChangeArrowheads="1"/>
          </p:cNvSpPr>
          <p:nvPr/>
        </p:nvSpPr>
        <p:spPr bwMode="auto">
          <a:xfrm>
            <a:off x="3733800" y="1624013"/>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130" name="Rectangle 105"/>
          <p:cNvSpPr>
            <a:spLocks noChangeArrowheads="1"/>
          </p:cNvSpPr>
          <p:nvPr/>
        </p:nvSpPr>
        <p:spPr bwMode="auto">
          <a:xfrm>
            <a:off x="4114800" y="1624013"/>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131" name="Line 106"/>
          <p:cNvSpPr>
            <a:spLocks noChangeShapeType="1"/>
          </p:cNvSpPr>
          <p:nvPr/>
        </p:nvSpPr>
        <p:spPr bwMode="auto">
          <a:xfrm>
            <a:off x="685800" y="5434013"/>
            <a:ext cx="3810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2" name="Line 107"/>
          <p:cNvSpPr>
            <a:spLocks noChangeShapeType="1"/>
          </p:cNvSpPr>
          <p:nvPr/>
        </p:nvSpPr>
        <p:spPr bwMode="auto">
          <a:xfrm flipV="1">
            <a:off x="685800" y="1624013"/>
            <a:ext cx="0" cy="381000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3" name="Oval 108"/>
          <p:cNvSpPr>
            <a:spLocks noChangeArrowheads="1"/>
          </p:cNvSpPr>
          <p:nvPr/>
        </p:nvSpPr>
        <p:spPr bwMode="auto">
          <a:xfrm>
            <a:off x="1066800" y="4138613"/>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134" name="Oval 109"/>
          <p:cNvSpPr>
            <a:spLocks noChangeArrowheads="1"/>
          </p:cNvSpPr>
          <p:nvPr/>
        </p:nvSpPr>
        <p:spPr bwMode="auto">
          <a:xfrm>
            <a:off x="2103438" y="4595813"/>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135" name="Rectangle 110" descr="Wide downward diagonal"/>
          <p:cNvSpPr>
            <a:spLocks noChangeArrowheads="1"/>
          </p:cNvSpPr>
          <p:nvPr/>
        </p:nvSpPr>
        <p:spPr bwMode="auto">
          <a:xfrm>
            <a:off x="2667000" y="2157413"/>
            <a:ext cx="152400" cy="152400"/>
          </a:xfrm>
          <a:prstGeom prst="rect">
            <a:avLst/>
          </a:prstGeom>
          <a:pattFill prst="wdDnDiag">
            <a:fgClr>
              <a:srgbClr val="FF0000"/>
            </a:fgClr>
            <a:bgClr>
              <a:srgbClr val="FFFFFF"/>
            </a:bgClr>
          </a:patt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136" name="Rectangle 111" descr="Wide downward diagonal"/>
          <p:cNvSpPr>
            <a:spLocks noChangeArrowheads="1"/>
          </p:cNvSpPr>
          <p:nvPr/>
        </p:nvSpPr>
        <p:spPr bwMode="auto">
          <a:xfrm>
            <a:off x="3048000" y="2843213"/>
            <a:ext cx="152400" cy="152400"/>
          </a:xfrm>
          <a:prstGeom prst="rect">
            <a:avLst/>
          </a:prstGeom>
          <a:pattFill prst="wdDnDiag">
            <a:fgClr>
              <a:srgbClr val="FF0000"/>
            </a:fgClr>
            <a:bgClr>
              <a:srgbClr val="FFFFFF"/>
            </a:bgClr>
          </a:patt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137" name="Rectangle 112" descr="Wide downward diagonal"/>
          <p:cNvSpPr>
            <a:spLocks noChangeArrowheads="1"/>
          </p:cNvSpPr>
          <p:nvPr/>
        </p:nvSpPr>
        <p:spPr bwMode="auto">
          <a:xfrm>
            <a:off x="3657600" y="1852613"/>
            <a:ext cx="152400" cy="152400"/>
          </a:xfrm>
          <a:prstGeom prst="rect">
            <a:avLst/>
          </a:prstGeom>
          <a:pattFill prst="wdDnDiag">
            <a:fgClr>
              <a:srgbClr val="FF0000"/>
            </a:fgClr>
            <a:bgClr>
              <a:srgbClr val="FFFFFF"/>
            </a:bgClr>
          </a:patt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138" name="Rectangle 113" descr="Wide downward diagonal"/>
          <p:cNvSpPr>
            <a:spLocks noChangeArrowheads="1"/>
          </p:cNvSpPr>
          <p:nvPr/>
        </p:nvSpPr>
        <p:spPr bwMode="auto">
          <a:xfrm>
            <a:off x="3810000" y="2843213"/>
            <a:ext cx="152400" cy="152400"/>
          </a:xfrm>
          <a:prstGeom prst="rect">
            <a:avLst/>
          </a:prstGeom>
          <a:pattFill prst="wdDnDiag">
            <a:fgClr>
              <a:srgbClr val="FF0000"/>
            </a:fgClr>
            <a:bgClr>
              <a:srgbClr val="FFFFFF"/>
            </a:bgClr>
          </a:patt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139" name="Rectangle 114" descr="Wide downward diagonal"/>
          <p:cNvSpPr>
            <a:spLocks noChangeArrowheads="1"/>
          </p:cNvSpPr>
          <p:nvPr/>
        </p:nvSpPr>
        <p:spPr bwMode="auto">
          <a:xfrm>
            <a:off x="3733800" y="3605213"/>
            <a:ext cx="152400" cy="152400"/>
          </a:xfrm>
          <a:prstGeom prst="rect">
            <a:avLst/>
          </a:prstGeom>
          <a:pattFill prst="wdDnDiag">
            <a:fgClr>
              <a:srgbClr val="FF0000"/>
            </a:fgClr>
            <a:bgClr>
              <a:srgbClr val="FFFFFF"/>
            </a:bgClr>
          </a:patt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140" name="Oval 115"/>
          <p:cNvSpPr>
            <a:spLocks noChangeArrowheads="1"/>
          </p:cNvSpPr>
          <p:nvPr/>
        </p:nvSpPr>
        <p:spPr bwMode="auto">
          <a:xfrm>
            <a:off x="1976438" y="3441700"/>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141" name="Oval 116"/>
          <p:cNvSpPr>
            <a:spLocks noChangeArrowheads="1"/>
          </p:cNvSpPr>
          <p:nvPr/>
        </p:nvSpPr>
        <p:spPr bwMode="auto">
          <a:xfrm>
            <a:off x="838200" y="4976813"/>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142" name="Oval 117"/>
          <p:cNvSpPr>
            <a:spLocks noChangeArrowheads="1"/>
          </p:cNvSpPr>
          <p:nvPr/>
        </p:nvSpPr>
        <p:spPr bwMode="auto">
          <a:xfrm>
            <a:off x="914400" y="3605213"/>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grpSp>
        <p:nvGrpSpPr>
          <p:cNvPr id="52343" name="Group 118"/>
          <p:cNvGrpSpPr>
            <a:grpSpLocks/>
          </p:cNvGrpSpPr>
          <p:nvPr/>
        </p:nvGrpSpPr>
        <p:grpSpPr bwMode="auto">
          <a:xfrm>
            <a:off x="152400" y="1471613"/>
            <a:ext cx="4479925" cy="4438650"/>
            <a:chOff x="1104" y="703"/>
            <a:chExt cx="2822" cy="2796"/>
          </a:xfrm>
        </p:grpSpPr>
        <p:sp>
          <p:nvSpPr>
            <p:cNvPr id="52433" name="Text Box 119"/>
            <p:cNvSpPr txBox="1">
              <a:spLocks noChangeArrowheads="1"/>
            </p:cNvSpPr>
            <p:nvPr/>
          </p:nvSpPr>
          <p:spPr bwMode="auto">
            <a:xfrm>
              <a:off x="1104" y="703"/>
              <a:ext cx="27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2000"/>
                <a:t>10</a:t>
              </a:r>
            </a:p>
          </p:txBody>
        </p:sp>
        <p:sp>
          <p:nvSpPr>
            <p:cNvPr id="52434" name="Text Box 120"/>
            <p:cNvSpPr txBox="1">
              <a:spLocks noChangeArrowheads="1"/>
            </p:cNvSpPr>
            <p:nvPr/>
          </p:nvSpPr>
          <p:spPr bwMode="auto">
            <a:xfrm>
              <a:off x="1536" y="3247"/>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2000"/>
                <a:t>1</a:t>
              </a:r>
            </a:p>
          </p:txBody>
        </p:sp>
        <p:sp>
          <p:nvSpPr>
            <p:cNvPr id="52435" name="Text Box 121"/>
            <p:cNvSpPr txBox="1">
              <a:spLocks noChangeArrowheads="1"/>
            </p:cNvSpPr>
            <p:nvPr/>
          </p:nvSpPr>
          <p:spPr bwMode="auto">
            <a:xfrm>
              <a:off x="1776" y="3247"/>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2000"/>
                <a:t>2</a:t>
              </a:r>
            </a:p>
          </p:txBody>
        </p:sp>
        <p:sp>
          <p:nvSpPr>
            <p:cNvPr id="52436" name="Text Box 122"/>
            <p:cNvSpPr txBox="1">
              <a:spLocks noChangeArrowheads="1"/>
            </p:cNvSpPr>
            <p:nvPr/>
          </p:nvSpPr>
          <p:spPr bwMode="auto">
            <a:xfrm>
              <a:off x="2016" y="3247"/>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2000"/>
                <a:t>3</a:t>
              </a:r>
            </a:p>
          </p:txBody>
        </p:sp>
        <p:sp>
          <p:nvSpPr>
            <p:cNvPr id="52437" name="Text Box 123"/>
            <p:cNvSpPr txBox="1">
              <a:spLocks noChangeArrowheads="1"/>
            </p:cNvSpPr>
            <p:nvPr/>
          </p:nvSpPr>
          <p:spPr bwMode="auto">
            <a:xfrm>
              <a:off x="2256" y="3247"/>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2000"/>
                <a:t>4</a:t>
              </a:r>
            </a:p>
          </p:txBody>
        </p:sp>
        <p:sp>
          <p:nvSpPr>
            <p:cNvPr id="52438" name="Text Box 124"/>
            <p:cNvSpPr txBox="1">
              <a:spLocks noChangeArrowheads="1"/>
            </p:cNvSpPr>
            <p:nvPr/>
          </p:nvSpPr>
          <p:spPr bwMode="auto">
            <a:xfrm>
              <a:off x="2496" y="3247"/>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2000"/>
                <a:t>5</a:t>
              </a:r>
            </a:p>
          </p:txBody>
        </p:sp>
        <p:sp>
          <p:nvSpPr>
            <p:cNvPr id="52439" name="Text Box 125"/>
            <p:cNvSpPr txBox="1">
              <a:spLocks noChangeArrowheads="1"/>
            </p:cNvSpPr>
            <p:nvPr/>
          </p:nvSpPr>
          <p:spPr bwMode="auto">
            <a:xfrm>
              <a:off x="2736" y="3247"/>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2000"/>
                <a:t>6</a:t>
              </a:r>
            </a:p>
          </p:txBody>
        </p:sp>
        <p:sp>
          <p:nvSpPr>
            <p:cNvPr id="52440" name="Text Box 126"/>
            <p:cNvSpPr txBox="1">
              <a:spLocks noChangeArrowheads="1"/>
            </p:cNvSpPr>
            <p:nvPr/>
          </p:nvSpPr>
          <p:spPr bwMode="auto">
            <a:xfrm>
              <a:off x="2976" y="3247"/>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2000"/>
                <a:t>7</a:t>
              </a:r>
            </a:p>
          </p:txBody>
        </p:sp>
        <p:sp>
          <p:nvSpPr>
            <p:cNvPr id="52441" name="Text Box 127"/>
            <p:cNvSpPr txBox="1">
              <a:spLocks noChangeArrowheads="1"/>
            </p:cNvSpPr>
            <p:nvPr/>
          </p:nvSpPr>
          <p:spPr bwMode="auto">
            <a:xfrm>
              <a:off x="3216" y="3247"/>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2000"/>
                <a:t>8</a:t>
              </a:r>
            </a:p>
          </p:txBody>
        </p:sp>
        <p:sp>
          <p:nvSpPr>
            <p:cNvPr id="52442" name="Text Box 128"/>
            <p:cNvSpPr txBox="1">
              <a:spLocks noChangeArrowheads="1"/>
            </p:cNvSpPr>
            <p:nvPr/>
          </p:nvSpPr>
          <p:spPr bwMode="auto">
            <a:xfrm>
              <a:off x="3456" y="3247"/>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2000"/>
                <a:t>9</a:t>
              </a:r>
            </a:p>
          </p:txBody>
        </p:sp>
        <p:sp>
          <p:nvSpPr>
            <p:cNvPr id="52443" name="Text Box 129"/>
            <p:cNvSpPr txBox="1">
              <a:spLocks noChangeArrowheads="1"/>
            </p:cNvSpPr>
            <p:nvPr/>
          </p:nvSpPr>
          <p:spPr bwMode="auto">
            <a:xfrm>
              <a:off x="3648" y="3247"/>
              <a:ext cx="27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2000"/>
                <a:t>10</a:t>
              </a:r>
            </a:p>
          </p:txBody>
        </p:sp>
        <p:sp>
          <p:nvSpPr>
            <p:cNvPr id="52444" name="Text Box 130"/>
            <p:cNvSpPr txBox="1">
              <a:spLocks noChangeArrowheads="1"/>
            </p:cNvSpPr>
            <p:nvPr/>
          </p:nvSpPr>
          <p:spPr bwMode="auto">
            <a:xfrm>
              <a:off x="1152" y="2863"/>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2000"/>
                <a:t>1</a:t>
              </a:r>
            </a:p>
          </p:txBody>
        </p:sp>
        <p:sp>
          <p:nvSpPr>
            <p:cNvPr id="52445" name="Text Box 131"/>
            <p:cNvSpPr txBox="1">
              <a:spLocks noChangeArrowheads="1"/>
            </p:cNvSpPr>
            <p:nvPr/>
          </p:nvSpPr>
          <p:spPr bwMode="auto">
            <a:xfrm>
              <a:off x="1152" y="2623"/>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2000"/>
                <a:t>2</a:t>
              </a:r>
            </a:p>
          </p:txBody>
        </p:sp>
        <p:sp>
          <p:nvSpPr>
            <p:cNvPr id="52446" name="Text Box 132"/>
            <p:cNvSpPr txBox="1">
              <a:spLocks noChangeArrowheads="1"/>
            </p:cNvSpPr>
            <p:nvPr/>
          </p:nvSpPr>
          <p:spPr bwMode="auto">
            <a:xfrm>
              <a:off x="1152" y="2383"/>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2000"/>
                <a:t>3</a:t>
              </a:r>
            </a:p>
          </p:txBody>
        </p:sp>
        <p:sp>
          <p:nvSpPr>
            <p:cNvPr id="52447" name="Text Box 133"/>
            <p:cNvSpPr txBox="1">
              <a:spLocks noChangeArrowheads="1"/>
            </p:cNvSpPr>
            <p:nvPr/>
          </p:nvSpPr>
          <p:spPr bwMode="auto">
            <a:xfrm>
              <a:off x="1152" y="2143"/>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2000"/>
                <a:t>4</a:t>
              </a:r>
            </a:p>
          </p:txBody>
        </p:sp>
        <p:sp>
          <p:nvSpPr>
            <p:cNvPr id="52448" name="Text Box 134"/>
            <p:cNvSpPr txBox="1">
              <a:spLocks noChangeArrowheads="1"/>
            </p:cNvSpPr>
            <p:nvPr/>
          </p:nvSpPr>
          <p:spPr bwMode="auto">
            <a:xfrm>
              <a:off x="1152" y="1903"/>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2000"/>
                <a:t>5</a:t>
              </a:r>
            </a:p>
          </p:txBody>
        </p:sp>
        <p:sp>
          <p:nvSpPr>
            <p:cNvPr id="52449" name="Text Box 135"/>
            <p:cNvSpPr txBox="1">
              <a:spLocks noChangeArrowheads="1"/>
            </p:cNvSpPr>
            <p:nvPr/>
          </p:nvSpPr>
          <p:spPr bwMode="auto">
            <a:xfrm>
              <a:off x="1152" y="1663"/>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2000"/>
                <a:t>6</a:t>
              </a:r>
            </a:p>
          </p:txBody>
        </p:sp>
        <p:sp>
          <p:nvSpPr>
            <p:cNvPr id="52450" name="Text Box 136"/>
            <p:cNvSpPr txBox="1">
              <a:spLocks noChangeArrowheads="1"/>
            </p:cNvSpPr>
            <p:nvPr/>
          </p:nvSpPr>
          <p:spPr bwMode="auto">
            <a:xfrm>
              <a:off x="1152" y="1423"/>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2000"/>
                <a:t>7</a:t>
              </a:r>
            </a:p>
          </p:txBody>
        </p:sp>
        <p:sp>
          <p:nvSpPr>
            <p:cNvPr id="52451" name="Text Box 137"/>
            <p:cNvSpPr txBox="1">
              <a:spLocks noChangeArrowheads="1"/>
            </p:cNvSpPr>
            <p:nvPr/>
          </p:nvSpPr>
          <p:spPr bwMode="auto">
            <a:xfrm>
              <a:off x="1152" y="1183"/>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2000"/>
                <a:t>8</a:t>
              </a:r>
            </a:p>
          </p:txBody>
        </p:sp>
        <p:sp>
          <p:nvSpPr>
            <p:cNvPr id="52452" name="Text Box 138"/>
            <p:cNvSpPr txBox="1">
              <a:spLocks noChangeArrowheads="1"/>
            </p:cNvSpPr>
            <p:nvPr/>
          </p:nvSpPr>
          <p:spPr bwMode="auto">
            <a:xfrm>
              <a:off x="1152" y="943"/>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2000"/>
                <a:t>9</a:t>
              </a:r>
            </a:p>
          </p:txBody>
        </p:sp>
      </p:grpSp>
      <p:sp>
        <p:nvSpPr>
          <p:cNvPr id="5259" name="Rectangle 139"/>
          <p:cNvSpPr>
            <a:spLocks noChangeArrowheads="1"/>
          </p:cNvSpPr>
          <p:nvPr/>
        </p:nvSpPr>
        <p:spPr bwMode="auto">
          <a:xfrm>
            <a:off x="1447800" y="5815013"/>
            <a:ext cx="2133600" cy="339725"/>
          </a:xfrm>
          <a:prstGeom prst="rect">
            <a:avLst/>
          </a:prstGeom>
          <a:noFill/>
          <a:ln w="9525">
            <a:noFill/>
            <a:miter lim="800000"/>
            <a:headEnd/>
            <a:tailEnd/>
          </a:ln>
          <a:effectLst/>
        </p:spPr>
        <p:txBody>
          <a:bodyPr>
            <a:spAutoFit/>
          </a:bodyPr>
          <a:lstStyle/>
          <a:p>
            <a:pPr fontAlgn="auto">
              <a:lnSpc>
                <a:spcPct val="90000"/>
              </a:lnSpc>
              <a:spcBef>
                <a:spcPct val="50000"/>
              </a:spcBef>
              <a:spcAft>
                <a:spcPts val="0"/>
              </a:spcAft>
              <a:defRPr/>
            </a:pPr>
            <a:r>
              <a:rPr lang="en-US" b="1">
                <a:effectLst>
                  <a:outerShdw blurRad="38100" dist="38100" dir="2700000" algn="tl">
                    <a:srgbClr val="C0C0C0"/>
                  </a:outerShdw>
                </a:effectLst>
                <a:cs typeface="+mn-cs"/>
              </a:rPr>
              <a:t>Abdomen Length</a:t>
            </a:r>
          </a:p>
        </p:txBody>
      </p:sp>
      <p:sp>
        <p:nvSpPr>
          <p:cNvPr id="1145" name="Oval 140"/>
          <p:cNvSpPr>
            <a:spLocks noChangeArrowheads="1"/>
          </p:cNvSpPr>
          <p:nvPr/>
        </p:nvSpPr>
        <p:spPr bwMode="auto">
          <a:xfrm>
            <a:off x="1055688" y="4140200"/>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146" name="Oval 141"/>
          <p:cNvSpPr>
            <a:spLocks noChangeArrowheads="1"/>
          </p:cNvSpPr>
          <p:nvPr/>
        </p:nvSpPr>
        <p:spPr bwMode="auto">
          <a:xfrm>
            <a:off x="2679700" y="4757738"/>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147" name="Rectangle 142" descr="Wide downward diagonal"/>
          <p:cNvSpPr>
            <a:spLocks noChangeArrowheads="1"/>
          </p:cNvSpPr>
          <p:nvPr/>
        </p:nvSpPr>
        <p:spPr bwMode="auto">
          <a:xfrm>
            <a:off x="3973513" y="2108200"/>
            <a:ext cx="152400" cy="152400"/>
          </a:xfrm>
          <a:prstGeom prst="rect">
            <a:avLst/>
          </a:prstGeom>
          <a:pattFill prst="wdDnDiag">
            <a:fgClr>
              <a:srgbClr val="FF0000"/>
            </a:fgClr>
            <a:bgClr>
              <a:srgbClr val="FFFFFF"/>
            </a:bgClr>
          </a:patt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148" name="Rectangle 143" descr="Wide downward diagonal"/>
          <p:cNvSpPr>
            <a:spLocks noChangeArrowheads="1"/>
          </p:cNvSpPr>
          <p:nvPr/>
        </p:nvSpPr>
        <p:spPr bwMode="auto">
          <a:xfrm>
            <a:off x="3070225" y="2768600"/>
            <a:ext cx="152400" cy="152400"/>
          </a:xfrm>
          <a:prstGeom prst="rect">
            <a:avLst/>
          </a:prstGeom>
          <a:pattFill prst="wdDnDiag">
            <a:fgClr>
              <a:srgbClr val="FF0000"/>
            </a:fgClr>
            <a:bgClr>
              <a:srgbClr val="FFFFFF"/>
            </a:bgClr>
          </a:patt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149" name="Rectangle 144" descr="Wide downward diagonal"/>
          <p:cNvSpPr>
            <a:spLocks noChangeArrowheads="1"/>
          </p:cNvSpPr>
          <p:nvPr/>
        </p:nvSpPr>
        <p:spPr bwMode="auto">
          <a:xfrm>
            <a:off x="3646488" y="1854200"/>
            <a:ext cx="152400" cy="152400"/>
          </a:xfrm>
          <a:prstGeom prst="rect">
            <a:avLst/>
          </a:prstGeom>
          <a:pattFill prst="wdDnDiag">
            <a:fgClr>
              <a:srgbClr val="FF0000"/>
            </a:fgClr>
            <a:bgClr>
              <a:srgbClr val="FFFFFF"/>
            </a:bgClr>
          </a:patt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150" name="Rectangle 145" descr="Wide downward diagonal"/>
          <p:cNvSpPr>
            <a:spLocks noChangeArrowheads="1"/>
          </p:cNvSpPr>
          <p:nvPr/>
        </p:nvSpPr>
        <p:spPr bwMode="auto">
          <a:xfrm>
            <a:off x="3798888" y="2844800"/>
            <a:ext cx="152400" cy="152400"/>
          </a:xfrm>
          <a:prstGeom prst="rect">
            <a:avLst/>
          </a:prstGeom>
          <a:pattFill prst="wdDnDiag">
            <a:fgClr>
              <a:srgbClr val="FF0000"/>
            </a:fgClr>
            <a:bgClr>
              <a:srgbClr val="FFFFFF"/>
            </a:bgClr>
          </a:patt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151" name="Rectangle 146" descr="Wide downward diagonal"/>
          <p:cNvSpPr>
            <a:spLocks noChangeArrowheads="1"/>
          </p:cNvSpPr>
          <p:nvPr/>
        </p:nvSpPr>
        <p:spPr bwMode="auto">
          <a:xfrm>
            <a:off x="4327525" y="3675063"/>
            <a:ext cx="152400" cy="152400"/>
          </a:xfrm>
          <a:prstGeom prst="rect">
            <a:avLst/>
          </a:prstGeom>
          <a:pattFill prst="wdDnDiag">
            <a:fgClr>
              <a:srgbClr val="FF0000"/>
            </a:fgClr>
            <a:bgClr>
              <a:srgbClr val="FFFFFF"/>
            </a:bgClr>
          </a:patt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152" name="Oval 147"/>
          <p:cNvSpPr>
            <a:spLocks noChangeArrowheads="1"/>
          </p:cNvSpPr>
          <p:nvPr/>
        </p:nvSpPr>
        <p:spPr bwMode="auto">
          <a:xfrm>
            <a:off x="1219200" y="3511550"/>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153" name="Oval 148"/>
          <p:cNvSpPr>
            <a:spLocks noChangeArrowheads="1"/>
          </p:cNvSpPr>
          <p:nvPr/>
        </p:nvSpPr>
        <p:spPr bwMode="auto">
          <a:xfrm>
            <a:off x="827088" y="4978400"/>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154" name="Oval 149"/>
          <p:cNvSpPr>
            <a:spLocks noChangeArrowheads="1"/>
          </p:cNvSpPr>
          <p:nvPr/>
        </p:nvSpPr>
        <p:spPr bwMode="auto">
          <a:xfrm>
            <a:off x="903288" y="3606800"/>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155" name="Oval 150"/>
          <p:cNvSpPr>
            <a:spLocks noChangeArrowheads="1"/>
          </p:cNvSpPr>
          <p:nvPr/>
        </p:nvSpPr>
        <p:spPr bwMode="auto">
          <a:xfrm>
            <a:off x="1512888" y="4064000"/>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156" name="Oval 151"/>
          <p:cNvSpPr>
            <a:spLocks noChangeArrowheads="1"/>
          </p:cNvSpPr>
          <p:nvPr/>
        </p:nvSpPr>
        <p:spPr bwMode="auto">
          <a:xfrm>
            <a:off x="1131888" y="4521200"/>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157" name="Oval 152"/>
          <p:cNvSpPr>
            <a:spLocks noChangeArrowheads="1"/>
          </p:cNvSpPr>
          <p:nvPr/>
        </p:nvSpPr>
        <p:spPr bwMode="auto">
          <a:xfrm>
            <a:off x="1527175" y="4959350"/>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158" name="Oval 153"/>
          <p:cNvSpPr>
            <a:spLocks noChangeArrowheads="1"/>
          </p:cNvSpPr>
          <p:nvPr/>
        </p:nvSpPr>
        <p:spPr bwMode="auto">
          <a:xfrm>
            <a:off x="2338388" y="4249738"/>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159" name="Oval 154"/>
          <p:cNvSpPr>
            <a:spLocks noChangeArrowheads="1"/>
          </p:cNvSpPr>
          <p:nvPr/>
        </p:nvSpPr>
        <p:spPr bwMode="auto">
          <a:xfrm>
            <a:off x="979488" y="3225800"/>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160" name="Oval 155"/>
          <p:cNvSpPr>
            <a:spLocks noChangeArrowheads="1"/>
          </p:cNvSpPr>
          <p:nvPr/>
        </p:nvSpPr>
        <p:spPr bwMode="auto">
          <a:xfrm>
            <a:off x="1449388" y="3284538"/>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161" name="Oval 156"/>
          <p:cNvSpPr>
            <a:spLocks noChangeArrowheads="1"/>
          </p:cNvSpPr>
          <p:nvPr/>
        </p:nvSpPr>
        <p:spPr bwMode="auto">
          <a:xfrm>
            <a:off x="1131888" y="3987800"/>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162" name="Oval 157"/>
          <p:cNvSpPr>
            <a:spLocks noChangeArrowheads="1"/>
          </p:cNvSpPr>
          <p:nvPr/>
        </p:nvSpPr>
        <p:spPr bwMode="auto">
          <a:xfrm>
            <a:off x="1436688" y="3911600"/>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163" name="Oval 158"/>
          <p:cNvSpPr>
            <a:spLocks noChangeArrowheads="1"/>
          </p:cNvSpPr>
          <p:nvPr/>
        </p:nvSpPr>
        <p:spPr bwMode="auto">
          <a:xfrm>
            <a:off x="827088" y="4445000"/>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164" name="Oval 159"/>
          <p:cNvSpPr>
            <a:spLocks noChangeArrowheads="1"/>
          </p:cNvSpPr>
          <p:nvPr/>
        </p:nvSpPr>
        <p:spPr bwMode="auto">
          <a:xfrm>
            <a:off x="1754188" y="4686300"/>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165" name="Oval 160"/>
          <p:cNvSpPr>
            <a:spLocks noChangeArrowheads="1"/>
          </p:cNvSpPr>
          <p:nvPr/>
        </p:nvSpPr>
        <p:spPr bwMode="auto">
          <a:xfrm>
            <a:off x="3059113" y="4840288"/>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166" name="Oval 161"/>
          <p:cNvSpPr>
            <a:spLocks noChangeArrowheads="1"/>
          </p:cNvSpPr>
          <p:nvPr/>
        </p:nvSpPr>
        <p:spPr bwMode="auto">
          <a:xfrm>
            <a:off x="1208088" y="3759200"/>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167" name="Oval 162"/>
          <p:cNvSpPr>
            <a:spLocks noChangeArrowheads="1"/>
          </p:cNvSpPr>
          <p:nvPr/>
        </p:nvSpPr>
        <p:spPr bwMode="auto">
          <a:xfrm>
            <a:off x="1790700" y="4276725"/>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168" name="Rectangle 163" descr="Wide downward diagonal"/>
          <p:cNvSpPr>
            <a:spLocks noChangeArrowheads="1"/>
          </p:cNvSpPr>
          <p:nvPr/>
        </p:nvSpPr>
        <p:spPr bwMode="auto">
          <a:xfrm>
            <a:off x="3570288" y="2616200"/>
            <a:ext cx="152400" cy="152400"/>
          </a:xfrm>
          <a:prstGeom prst="rect">
            <a:avLst/>
          </a:prstGeom>
          <a:pattFill prst="wdDnDiag">
            <a:fgClr>
              <a:srgbClr val="FF0000"/>
            </a:fgClr>
            <a:bgClr>
              <a:srgbClr val="FFFFFF"/>
            </a:bgClr>
          </a:patt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169" name="Rectangle 164" descr="Wide downward diagonal"/>
          <p:cNvSpPr>
            <a:spLocks noChangeArrowheads="1"/>
          </p:cNvSpPr>
          <p:nvPr/>
        </p:nvSpPr>
        <p:spPr bwMode="auto">
          <a:xfrm>
            <a:off x="3417888" y="2921000"/>
            <a:ext cx="152400" cy="152400"/>
          </a:xfrm>
          <a:prstGeom prst="rect">
            <a:avLst/>
          </a:prstGeom>
          <a:pattFill prst="wdDnDiag">
            <a:fgClr>
              <a:srgbClr val="FF0000"/>
            </a:fgClr>
            <a:bgClr>
              <a:srgbClr val="FFFFFF"/>
            </a:bgClr>
          </a:patt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170" name="Rectangle 165" descr="Wide downward diagonal"/>
          <p:cNvSpPr>
            <a:spLocks noChangeArrowheads="1"/>
          </p:cNvSpPr>
          <p:nvPr/>
        </p:nvSpPr>
        <p:spPr bwMode="auto">
          <a:xfrm>
            <a:off x="3189288" y="2540000"/>
            <a:ext cx="152400" cy="152400"/>
          </a:xfrm>
          <a:prstGeom prst="rect">
            <a:avLst/>
          </a:prstGeom>
          <a:pattFill prst="wdDnDiag">
            <a:fgClr>
              <a:srgbClr val="FF0000"/>
            </a:fgClr>
            <a:bgClr>
              <a:srgbClr val="FFFFFF"/>
            </a:bgClr>
          </a:patt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171" name="Rectangle 166" descr="Wide downward diagonal"/>
          <p:cNvSpPr>
            <a:spLocks noChangeArrowheads="1"/>
          </p:cNvSpPr>
          <p:nvPr/>
        </p:nvSpPr>
        <p:spPr bwMode="auto">
          <a:xfrm>
            <a:off x="3138488" y="2971800"/>
            <a:ext cx="152400" cy="152400"/>
          </a:xfrm>
          <a:prstGeom prst="rect">
            <a:avLst/>
          </a:prstGeom>
          <a:pattFill prst="wdDnDiag">
            <a:fgClr>
              <a:srgbClr val="FF0000"/>
            </a:fgClr>
            <a:bgClr>
              <a:srgbClr val="FFFFFF"/>
            </a:bgClr>
          </a:patt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172" name="Rectangle 167" descr="Wide downward diagonal"/>
          <p:cNvSpPr>
            <a:spLocks noChangeArrowheads="1"/>
          </p:cNvSpPr>
          <p:nvPr/>
        </p:nvSpPr>
        <p:spPr bwMode="auto">
          <a:xfrm>
            <a:off x="3722688" y="2387600"/>
            <a:ext cx="152400" cy="152400"/>
          </a:xfrm>
          <a:prstGeom prst="rect">
            <a:avLst/>
          </a:prstGeom>
          <a:pattFill prst="wdDnDiag">
            <a:fgClr>
              <a:srgbClr val="FF0000"/>
            </a:fgClr>
            <a:bgClr>
              <a:srgbClr val="FFFFFF"/>
            </a:bgClr>
          </a:patt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173" name="Rectangle 168" descr="Wide downward diagonal"/>
          <p:cNvSpPr>
            <a:spLocks noChangeArrowheads="1"/>
          </p:cNvSpPr>
          <p:nvPr/>
        </p:nvSpPr>
        <p:spPr bwMode="auto">
          <a:xfrm>
            <a:off x="3875088" y="2616200"/>
            <a:ext cx="152400" cy="152400"/>
          </a:xfrm>
          <a:prstGeom prst="rect">
            <a:avLst/>
          </a:prstGeom>
          <a:pattFill prst="wdDnDiag">
            <a:fgClr>
              <a:srgbClr val="FF0000"/>
            </a:fgClr>
            <a:bgClr>
              <a:srgbClr val="FFFFFF"/>
            </a:bgClr>
          </a:patt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174" name="Rectangle 169" descr="Wide downward diagonal"/>
          <p:cNvSpPr>
            <a:spLocks noChangeArrowheads="1"/>
          </p:cNvSpPr>
          <p:nvPr/>
        </p:nvSpPr>
        <p:spPr bwMode="auto">
          <a:xfrm>
            <a:off x="3189288" y="1701800"/>
            <a:ext cx="152400" cy="152400"/>
          </a:xfrm>
          <a:prstGeom prst="rect">
            <a:avLst/>
          </a:prstGeom>
          <a:pattFill prst="wdDnDiag">
            <a:fgClr>
              <a:srgbClr val="FF0000"/>
            </a:fgClr>
            <a:bgClr>
              <a:srgbClr val="FFFFFF"/>
            </a:bgClr>
          </a:patt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175" name="Rectangle 170" descr="Wide downward diagonal"/>
          <p:cNvSpPr>
            <a:spLocks noChangeArrowheads="1"/>
          </p:cNvSpPr>
          <p:nvPr/>
        </p:nvSpPr>
        <p:spPr bwMode="auto">
          <a:xfrm>
            <a:off x="4179888" y="1625600"/>
            <a:ext cx="152400" cy="152400"/>
          </a:xfrm>
          <a:prstGeom prst="rect">
            <a:avLst/>
          </a:prstGeom>
          <a:pattFill prst="wdDnDiag">
            <a:fgClr>
              <a:srgbClr val="FF0000"/>
            </a:fgClr>
            <a:bgClr>
              <a:srgbClr val="FFFFFF"/>
            </a:bgClr>
          </a:patt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176" name="Rectangle 171" descr="Wide downward diagonal"/>
          <p:cNvSpPr>
            <a:spLocks noChangeArrowheads="1"/>
          </p:cNvSpPr>
          <p:nvPr/>
        </p:nvSpPr>
        <p:spPr bwMode="auto">
          <a:xfrm>
            <a:off x="3222625" y="2117725"/>
            <a:ext cx="152400" cy="152400"/>
          </a:xfrm>
          <a:prstGeom prst="rect">
            <a:avLst/>
          </a:prstGeom>
          <a:pattFill prst="wdDnDiag">
            <a:fgClr>
              <a:srgbClr val="FF0000"/>
            </a:fgClr>
            <a:bgClr>
              <a:srgbClr val="FFFFFF"/>
            </a:bgClr>
          </a:patt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177" name="Rectangle 172" descr="Wide downward diagonal"/>
          <p:cNvSpPr>
            <a:spLocks noChangeArrowheads="1"/>
          </p:cNvSpPr>
          <p:nvPr/>
        </p:nvSpPr>
        <p:spPr bwMode="auto">
          <a:xfrm>
            <a:off x="3875088" y="3149600"/>
            <a:ext cx="152400" cy="152400"/>
          </a:xfrm>
          <a:prstGeom prst="rect">
            <a:avLst/>
          </a:prstGeom>
          <a:pattFill prst="wdDnDiag">
            <a:fgClr>
              <a:srgbClr val="FF0000"/>
            </a:fgClr>
            <a:bgClr>
              <a:srgbClr val="FFFFFF"/>
            </a:bgClr>
          </a:patt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178" name="Rectangle 173" descr="Wide downward diagonal"/>
          <p:cNvSpPr>
            <a:spLocks noChangeArrowheads="1"/>
          </p:cNvSpPr>
          <p:nvPr/>
        </p:nvSpPr>
        <p:spPr bwMode="auto">
          <a:xfrm>
            <a:off x="3798888" y="2159000"/>
            <a:ext cx="152400" cy="152400"/>
          </a:xfrm>
          <a:prstGeom prst="rect">
            <a:avLst/>
          </a:prstGeom>
          <a:pattFill prst="wdDnDiag">
            <a:fgClr>
              <a:srgbClr val="FF0000"/>
            </a:fgClr>
            <a:bgClr>
              <a:srgbClr val="FFFFFF"/>
            </a:bgClr>
          </a:patt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179" name="Rectangle 174" descr="Wide downward diagonal"/>
          <p:cNvSpPr>
            <a:spLocks noChangeArrowheads="1"/>
          </p:cNvSpPr>
          <p:nvPr/>
        </p:nvSpPr>
        <p:spPr bwMode="auto">
          <a:xfrm>
            <a:off x="3341688" y="2311400"/>
            <a:ext cx="152400" cy="152400"/>
          </a:xfrm>
          <a:prstGeom prst="rect">
            <a:avLst/>
          </a:prstGeom>
          <a:pattFill prst="wdDnDiag">
            <a:fgClr>
              <a:srgbClr val="FF0000"/>
            </a:fgClr>
            <a:bgClr>
              <a:srgbClr val="FFFFFF"/>
            </a:bgClr>
          </a:patt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180" name="Rectangle 175" descr="Wide downward diagonal"/>
          <p:cNvSpPr>
            <a:spLocks noChangeArrowheads="1"/>
          </p:cNvSpPr>
          <p:nvPr/>
        </p:nvSpPr>
        <p:spPr bwMode="auto">
          <a:xfrm>
            <a:off x="2884488" y="2463800"/>
            <a:ext cx="152400" cy="152400"/>
          </a:xfrm>
          <a:prstGeom prst="rect">
            <a:avLst/>
          </a:prstGeom>
          <a:pattFill prst="wdDnDiag">
            <a:fgClr>
              <a:srgbClr val="FF0000"/>
            </a:fgClr>
            <a:bgClr>
              <a:srgbClr val="FFFFFF"/>
            </a:bgClr>
          </a:patt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181" name="Rectangle 176" descr="Wide downward diagonal"/>
          <p:cNvSpPr>
            <a:spLocks noChangeArrowheads="1"/>
          </p:cNvSpPr>
          <p:nvPr/>
        </p:nvSpPr>
        <p:spPr bwMode="auto">
          <a:xfrm>
            <a:off x="4179888" y="2387600"/>
            <a:ext cx="152400" cy="152400"/>
          </a:xfrm>
          <a:prstGeom prst="rect">
            <a:avLst/>
          </a:prstGeom>
          <a:pattFill prst="wdDnDiag">
            <a:fgClr>
              <a:srgbClr val="FF0000"/>
            </a:fgClr>
            <a:bgClr>
              <a:srgbClr val="FFFFFF"/>
            </a:bgClr>
          </a:patt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182" name="Rectangle 177" descr="Wide downward diagonal"/>
          <p:cNvSpPr>
            <a:spLocks noChangeArrowheads="1"/>
          </p:cNvSpPr>
          <p:nvPr/>
        </p:nvSpPr>
        <p:spPr bwMode="auto">
          <a:xfrm>
            <a:off x="3494088" y="3225800"/>
            <a:ext cx="152400" cy="152400"/>
          </a:xfrm>
          <a:prstGeom prst="rect">
            <a:avLst/>
          </a:prstGeom>
          <a:pattFill prst="wdDnDiag">
            <a:fgClr>
              <a:srgbClr val="FF0000"/>
            </a:fgClr>
            <a:bgClr>
              <a:srgbClr val="FFFFFF"/>
            </a:bgClr>
          </a:patt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183" name="Rectangle 178" descr="Wide downward diagonal"/>
          <p:cNvSpPr>
            <a:spLocks noChangeArrowheads="1"/>
          </p:cNvSpPr>
          <p:nvPr/>
        </p:nvSpPr>
        <p:spPr bwMode="auto">
          <a:xfrm>
            <a:off x="4103688" y="3302000"/>
            <a:ext cx="152400" cy="152400"/>
          </a:xfrm>
          <a:prstGeom prst="rect">
            <a:avLst/>
          </a:prstGeom>
          <a:pattFill prst="wdDnDiag">
            <a:fgClr>
              <a:srgbClr val="FF0000"/>
            </a:fgClr>
            <a:bgClr>
              <a:srgbClr val="FFFFFF"/>
            </a:bgClr>
          </a:patt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184" name="Oval 179"/>
          <p:cNvSpPr>
            <a:spLocks noChangeArrowheads="1"/>
          </p:cNvSpPr>
          <p:nvPr/>
        </p:nvSpPr>
        <p:spPr bwMode="auto">
          <a:xfrm>
            <a:off x="2706688" y="4259263"/>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185" name="Oval 180"/>
          <p:cNvSpPr>
            <a:spLocks noChangeArrowheads="1"/>
          </p:cNvSpPr>
          <p:nvPr/>
        </p:nvSpPr>
        <p:spPr bwMode="auto">
          <a:xfrm>
            <a:off x="1574800" y="3522663"/>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186" name="Oval 181"/>
          <p:cNvSpPr>
            <a:spLocks noChangeArrowheads="1"/>
          </p:cNvSpPr>
          <p:nvPr/>
        </p:nvSpPr>
        <p:spPr bwMode="auto">
          <a:xfrm>
            <a:off x="2112963" y="3802063"/>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187" name="Oval 182"/>
          <p:cNvSpPr>
            <a:spLocks noChangeArrowheads="1"/>
          </p:cNvSpPr>
          <p:nvPr/>
        </p:nvSpPr>
        <p:spPr bwMode="auto">
          <a:xfrm>
            <a:off x="2341563" y="4062413"/>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188" name="Oval 183"/>
          <p:cNvSpPr>
            <a:spLocks noChangeArrowheads="1"/>
          </p:cNvSpPr>
          <p:nvPr/>
        </p:nvSpPr>
        <p:spPr bwMode="auto">
          <a:xfrm>
            <a:off x="2493963" y="4878388"/>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189" name="Oval 184"/>
          <p:cNvSpPr>
            <a:spLocks noChangeArrowheads="1"/>
          </p:cNvSpPr>
          <p:nvPr/>
        </p:nvSpPr>
        <p:spPr bwMode="auto">
          <a:xfrm>
            <a:off x="825500" y="3990975"/>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190" name="Oval 185"/>
          <p:cNvSpPr>
            <a:spLocks noChangeArrowheads="1"/>
          </p:cNvSpPr>
          <p:nvPr/>
        </p:nvSpPr>
        <p:spPr bwMode="auto">
          <a:xfrm>
            <a:off x="1054100" y="4795838"/>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191" name="Oval 186"/>
          <p:cNvSpPr>
            <a:spLocks noChangeArrowheads="1"/>
          </p:cNvSpPr>
          <p:nvPr/>
        </p:nvSpPr>
        <p:spPr bwMode="auto">
          <a:xfrm>
            <a:off x="1768475" y="4017963"/>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192" name="Oval 187"/>
          <p:cNvSpPr>
            <a:spLocks noChangeArrowheads="1"/>
          </p:cNvSpPr>
          <p:nvPr/>
        </p:nvSpPr>
        <p:spPr bwMode="auto">
          <a:xfrm>
            <a:off x="1946275" y="5010150"/>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193" name="Oval 188"/>
          <p:cNvSpPr>
            <a:spLocks noChangeArrowheads="1"/>
          </p:cNvSpPr>
          <p:nvPr/>
        </p:nvSpPr>
        <p:spPr bwMode="auto">
          <a:xfrm>
            <a:off x="788988" y="5227638"/>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194" name="Rectangle 189" descr="Wide downward diagonal"/>
          <p:cNvSpPr>
            <a:spLocks noChangeArrowheads="1"/>
          </p:cNvSpPr>
          <p:nvPr/>
        </p:nvSpPr>
        <p:spPr bwMode="auto">
          <a:xfrm>
            <a:off x="4092575" y="3038475"/>
            <a:ext cx="152400" cy="152400"/>
          </a:xfrm>
          <a:prstGeom prst="rect">
            <a:avLst/>
          </a:prstGeom>
          <a:pattFill prst="wdDnDiag">
            <a:fgClr>
              <a:srgbClr val="FF0000"/>
            </a:fgClr>
            <a:bgClr>
              <a:srgbClr val="FFFFFF"/>
            </a:bgClr>
          </a:patt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195" name="Rectangle 190" descr="Wide downward diagonal"/>
          <p:cNvSpPr>
            <a:spLocks noChangeArrowheads="1"/>
          </p:cNvSpPr>
          <p:nvPr/>
        </p:nvSpPr>
        <p:spPr bwMode="auto">
          <a:xfrm>
            <a:off x="3498850" y="2065338"/>
            <a:ext cx="152400" cy="152400"/>
          </a:xfrm>
          <a:prstGeom prst="rect">
            <a:avLst/>
          </a:prstGeom>
          <a:pattFill prst="wdDnDiag">
            <a:fgClr>
              <a:srgbClr val="FF0000"/>
            </a:fgClr>
            <a:bgClr>
              <a:srgbClr val="FFFFFF"/>
            </a:bgClr>
          </a:patt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196" name="Rectangle 191" descr="Wide downward diagonal"/>
          <p:cNvSpPr>
            <a:spLocks noChangeArrowheads="1"/>
          </p:cNvSpPr>
          <p:nvPr/>
        </p:nvSpPr>
        <p:spPr bwMode="auto">
          <a:xfrm>
            <a:off x="2795588" y="2705100"/>
            <a:ext cx="152400" cy="152400"/>
          </a:xfrm>
          <a:prstGeom prst="rect">
            <a:avLst/>
          </a:prstGeom>
          <a:pattFill prst="wdDnDiag">
            <a:fgClr>
              <a:srgbClr val="FF0000"/>
            </a:fgClr>
            <a:bgClr>
              <a:srgbClr val="FFFFFF"/>
            </a:bgClr>
          </a:patt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197" name="Rectangle 192" descr="Wide downward diagonal"/>
          <p:cNvSpPr>
            <a:spLocks noChangeArrowheads="1"/>
          </p:cNvSpPr>
          <p:nvPr/>
        </p:nvSpPr>
        <p:spPr bwMode="auto">
          <a:xfrm>
            <a:off x="3802063" y="3470275"/>
            <a:ext cx="152400" cy="152400"/>
          </a:xfrm>
          <a:prstGeom prst="rect">
            <a:avLst/>
          </a:prstGeom>
          <a:pattFill prst="wdDnDiag">
            <a:fgClr>
              <a:srgbClr val="FF0000"/>
            </a:fgClr>
            <a:bgClr>
              <a:srgbClr val="FFFFFF"/>
            </a:bgClr>
          </a:patt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198" name="Rectangle 193" descr="Wide downward diagonal"/>
          <p:cNvSpPr>
            <a:spLocks noChangeArrowheads="1"/>
          </p:cNvSpPr>
          <p:nvPr/>
        </p:nvSpPr>
        <p:spPr bwMode="auto">
          <a:xfrm>
            <a:off x="4122738" y="2665413"/>
            <a:ext cx="152400" cy="152400"/>
          </a:xfrm>
          <a:prstGeom prst="rect">
            <a:avLst/>
          </a:prstGeom>
          <a:pattFill prst="wdDnDiag">
            <a:fgClr>
              <a:srgbClr val="FF0000"/>
            </a:fgClr>
            <a:bgClr>
              <a:srgbClr val="FFFFFF"/>
            </a:bgClr>
          </a:patt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199" name="Line 194"/>
          <p:cNvSpPr>
            <a:spLocks noChangeShapeType="1"/>
          </p:cNvSpPr>
          <p:nvPr/>
        </p:nvSpPr>
        <p:spPr bwMode="auto">
          <a:xfrm>
            <a:off x="3370263" y="1620838"/>
            <a:ext cx="0" cy="3797300"/>
          </a:xfrm>
          <a:prstGeom prst="line">
            <a:avLst/>
          </a:prstGeom>
          <a:noFill/>
          <a:ln w="76200">
            <a:solidFill>
              <a:srgbClr val="FF66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0" name="AutoShape 195"/>
          <p:cNvSpPr>
            <a:spLocks noChangeArrowheads="1"/>
          </p:cNvSpPr>
          <p:nvPr/>
        </p:nvSpPr>
        <p:spPr bwMode="auto">
          <a:xfrm>
            <a:off x="2238375" y="3425825"/>
            <a:ext cx="228600" cy="228600"/>
          </a:xfrm>
          <a:prstGeom prst="diamond">
            <a:avLst/>
          </a:prstGeom>
          <a:solidFill>
            <a:srgbClr val="990099"/>
          </a:solid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201" name="Line 196"/>
          <p:cNvSpPr>
            <a:spLocks noChangeShapeType="1"/>
          </p:cNvSpPr>
          <p:nvPr/>
        </p:nvSpPr>
        <p:spPr bwMode="auto">
          <a:xfrm rot="16200000" flipH="1">
            <a:off x="2026444" y="1835944"/>
            <a:ext cx="1587" cy="2689225"/>
          </a:xfrm>
          <a:prstGeom prst="line">
            <a:avLst/>
          </a:prstGeom>
          <a:noFill/>
          <a:ln w="76200">
            <a:solidFill>
              <a:srgbClr val="FF66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17" name="Rectangle 197"/>
          <p:cNvSpPr>
            <a:spLocks noChangeArrowheads="1"/>
          </p:cNvSpPr>
          <p:nvPr/>
        </p:nvSpPr>
        <p:spPr bwMode="auto">
          <a:xfrm>
            <a:off x="6346825" y="3446463"/>
            <a:ext cx="2430463" cy="307975"/>
          </a:xfrm>
          <a:prstGeom prst="rect">
            <a:avLst/>
          </a:prstGeom>
          <a:noFill/>
          <a:ln w="9525">
            <a:noFill/>
            <a:miter lim="800000"/>
            <a:headEnd/>
            <a:tailEnd/>
          </a:ln>
        </p:spPr>
        <p:txBody>
          <a:bodyPr wrap="none" lIns="0" tIns="0" rIns="0" bIns="0">
            <a:spAutoFit/>
          </a:bodyPr>
          <a:lstStyle/>
          <a:p>
            <a:pPr algn="ctr" fontAlgn="auto">
              <a:spcBef>
                <a:spcPts val="0"/>
              </a:spcBef>
              <a:spcAft>
                <a:spcPts val="0"/>
              </a:spcAft>
              <a:defRPr/>
            </a:pPr>
            <a:r>
              <a:rPr lang="en-US" b="1">
                <a:effectLst>
                  <a:outerShdw blurRad="38100" dist="38100" dir="2700000" algn="tl">
                    <a:srgbClr val="C0C0C0"/>
                  </a:outerShdw>
                </a:effectLst>
                <a:cs typeface="+mn-cs"/>
              </a:rPr>
              <a:t>Abdomen Length</a:t>
            </a:r>
            <a:r>
              <a:rPr lang="en-US" sz="2000">
                <a:solidFill>
                  <a:srgbClr val="000000"/>
                </a:solidFill>
                <a:cs typeface="+mn-cs"/>
              </a:rPr>
              <a:t> &gt; 7.1?</a:t>
            </a:r>
          </a:p>
        </p:txBody>
      </p:sp>
      <p:sp>
        <p:nvSpPr>
          <p:cNvPr id="1203" name="Rectangle 198"/>
          <p:cNvSpPr>
            <a:spLocks noChangeArrowheads="1"/>
          </p:cNvSpPr>
          <p:nvPr/>
        </p:nvSpPr>
        <p:spPr bwMode="auto">
          <a:xfrm>
            <a:off x="6180138" y="4411663"/>
            <a:ext cx="1025525"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204" name="Rectangle 199"/>
          <p:cNvSpPr>
            <a:spLocks noChangeArrowheads="1"/>
          </p:cNvSpPr>
          <p:nvPr/>
        </p:nvSpPr>
        <p:spPr bwMode="auto">
          <a:xfrm>
            <a:off x="6224588" y="4059238"/>
            <a:ext cx="3079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lgn="ctr" eaLnBrk="1" hangingPunct="1">
              <a:spcBef>
                <a:spcPct val="0"/>
              </a:spcBef>
              <a:buFontTx/>
              <a:buNone/>
            </a:pPr>
            <a:r>
              <a:rPr lang="en-US" altLang="en-US" sz="2400">
                <a:solidFill>
                  <a:srgbClr val="000000"/>
                </a:solidFill>
              </a:rPr>
              <a:t>no</a:t>
            </a:r>
            <a:endParaRPr lang="en-US" altLang="en-US" sz="2400"/>
          </a:p>
        </p:txBody>
      </p:sp>
      <p:sp>
        <p:nvSpPr>
          <p:cNvPr id="52405" name="Rectangle 200"/>
          <p:cNvSpPr>
            <a:spLocks noChangeArrowheads="1"/>
          </p:cNvSpPr>
          <p:nvPr/>
        </p:nvSpPr>
        <p:spPr bwMode="auto">
          <a:xfrm>
            <a:off x="7694613" y="4411663"/>
            <a:ext cx="1025525"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206" name="Rectangle 201"/>
          <p:cNvSpPr>
            <a:spLocks noChangeArrowheads="1"/>
          </p:cNvSpPr>
          <p:nvPr/>
        </p:nvSpPr>
        <p:spPr bwMode="auto">
          <a:xfrm>
            <a:off x="8172450" y="4016375"/>
            <a:ext cx="4095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lgn="ctr" eaLnBrk="1" hangingPunct="1">
              <a:spcBef>
                <a:spcPct val="0"/>
              </a:spcBef>
              <a:buFontTx/>
              <a:buNone/>
            </a:pPr>
            <a:r>
              <a:rPr lang="en-US" altLang="en-US" sz="2400">
                <a:solidFill>
                  <a:srgbClr val="000000"/>
                </a:solidFill>
              </a:rPr>
              <a:t>yes</a:t>
            </a:r>
            <a:endParaRPr lang="en-US" altLang="en-US" sz="2400"/>
          </a:p>
        </p:txBody>
      </p:sp>
      <p:sp>
        <p:nvSpPr>
          <p:cNvPr id="1207" name="Rectangle 202"/>
          <p:cNvSpPr>
            <a:spLocks noChangeArrowheads="1"/>
          </p:cNvSpPr>
          <p:nvPr/>
        </p:nvSpPr>
        <p:spPr bwMode="auto">
          <a:xfrm>
            <a:off x="7870825" y="4575175"/>
            <a:ext cx="1025525" cy="377825"/>
          </a:xfrm>
          <a:prstGeom prst="rect">
            <a:avLst/>
          </a:prstGeom>
          <a:solidFill>
            <a:srgbClr val="DDDDDD"/>
          </a:solidFill>
          <a:ln w="9525">
            <a:solidFill>
              <a:srgbClr val="000000"/>
            </a:solidFill>
            <a:miter lim="800000"/>
            <a:headEnd/>
            <a:tailEnd/>
          </a:ln>
        </p:spPr>
        <p:txBody>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208" name="Rectangle 203"/>
          <p:cNvSpPr>
            <a:spLocks noChangeArrowheads="1"/>
          </p:cNvSpPr>
          <p:nvPr/>
        </p:nvSpPr>
        <p:spPr bwMode="auto">
          <a:xfrm>
            <a:off x="7927975" y="4621213"/>
            <a:ext cx="8969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lgn="ctr" eaLnBrk="1" hangingPunct="1">
              <a:spcBef>
                <a:spcPct val="0"/>
              </a:spcBef>
              <a:buFontTx/>
              <a:buNone/>
            </a:pPr>
            <a:r>
              <a:rPr lang="en-US" altLang="en-US" sz="2000" b="1">
                <a:solidFill>
                  <a:srgbClr val="FF0000"/>
                </a:solidFill>
              </a:rPr>
              <a:t>Katydid</a:t>
            </a:r>
          </a:p>
        </p:txBody>
      </p:sp>
      <p:sp>
        <p:nvSpPr>
          <p:cNvPr id="1209" name="Line 204"/>
          <p:cNvSpPr>
            <a:spLocks noChangeShapeType="1"/>
          </p:cNvSpPr>
          <p:nvPr/>
        </p:nvSpPr>
        <p:spPr bwMode="auto">
          <a:xfrm flipH="1">
            <a:off x="6391275" y="3781425"/>
            <a:ext cx="617538" cy="3810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10" name="Line 205"/>
          <p:cNvSpPr>
            <a:spLocks noChangeShapeType="1"/>
          </p:cNvSpPr>
          <p:nvPr/>
        </p:nvSpPr>
        <p:spPr bwMode="auto">
          <a:xfrm>
            <a:off x="7737475" y="3783013"/>
            <a:ext cx="415925" cy="27622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411" name="Line 206"/>
          <p:cNvSpPr>
            <a:spLocks noChangeShapeType="1"/>
          </p:cNvSpPr>
          <p:nvPr/>
        </p:nvSpPr>
        <p:spPr bwMode="auto">
          <a:xfrm>
            <a:off x="6345238" y="4386263"/>
            <a:ext cx="0" cy="18097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412" name="Line 207"/>
          <p:cNvSpPr>
            <a:spLocks noChangeShapeType="1"/>
          </p:cNvSpPr>
          <p:nvPr/>
        </p:nvSpPr>
        <p:spPr bwMode="auto">
          <a:xfrm>
            <a:off x="8340725" y="4332288"/>
            <a:ext cx="0" cy="24447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13" name="Rectangle 208"/>
          <p:cNvSpPr>
            <a:spLocks noChangeArrowheads="1"/>
          </p:cNvSpPr>
          <p:nvPr/>
        </p:nvSpPr>
        <p:spPr bwMode="auto">
          <a:xfrm>
            <a:off x="5253038" y="4581525"/>
            <a:ext cx="2540000" cy="3746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5329" name="Rectangle 209"/>
          <p:cNvSpPr>
            <a:spLocks noChangeArrowheads="1"/>
          </p:cNvSpPr>
          <p:nvPr/>
        </p:nvSpPr>
        <p:spPr bwMode="auto">
          <a:xfrm>
            <a:off x="5297488" y="4610100"/>
            <a:ext cx="2373312" cy="307975"/>
          </a:xfrm>
          <a:prstGeom prst="rect">
            <a:avLst/>
          </a:prstGeom>
          <a:noFill/>
          <a:ln w="9525">
            <a:noFill/>
            <a:miter lim="800000"/>
            <a:headEnd/>
            <a:tailEnd/>
          </a:ln>
        </p:spPr>
        <p:txBody>
          <a:bodyPr wrap="none" lIns="0" tIns="0" rIns="0" bIns="0">
            <a:spAutoFit/>
          </a:bodyPr>
          <a:lstStyle/>
          <a:p>
            <a:pPr algn="ctr" fontAlgn="auto">
              <a:spcBef>
                <a:spcPts val="0"/>
              </a:spcBef>
              <a:spcAft>
                <a:spcPts val="0"/>
              </a:spcAft>
              <a:defRPr/>
            </a:pPr>
            <a:r>
              <a:rPr lang="en-US" b="1">
                <a:effectLst>
                  <a:outerShdw blurRad="38100" dist="38100" dir="2700000" algn="tl">
                    <a:srgbClr val="C0C0C0"/>
                  </a:outerShdw>
                </a:effectLst>
                <a:cs typeface="+mn-cs"/>
              </a:rPr>
              <a:t>Antenna  Length</a:t>
            </a:r>
            <a:r>
              <a:rPr lang="en-US" sz="2000">
                <a:solidFill>
                  <a:srgbClr val="000000"/>
                </a:solidFill>
                <a:cs typeface="+mn-cs"/>
              </a:rPr>
              <a:t> &gt; 6.0?</a:t>
            </a:r>
          </a:p>
        </p:txBody>
      </p:sp>
      <p:sp>
        <p:nvSpPr>
          <p:cNvPr id="1215" name="Rectangle 210"/>
          <p:cNvSpPr>
            <a:spLocks noChangeArrowheads="1"/>
          </p:cNvSpPr>
          <p:nvPr/>
        </p:nvSpPr>
        <p:spPr bwMode="auto">
          <a:xfrm>
            <a:off x="5110163" y="5649913"/>
            <a:ext cx="1025525"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52416" name="Rectangle 211"/>
          <p:cNvSpPr>
            <a:spLocks noChangeArrowheads="1"/>
          </p:cNvSpPr>
          <p:nvPr/>
        </p:nvSpPr>
        <p:spPr bwMode="auto">
          <a:xfrm>
            <a:off x="5695950" y="5272088"/>
            <a:ext cx="3079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lgn="ctr" eaLnBrk="1" hangingPunct="1">
              <a:spcBef>
                <a:spcPct val="0"/>
              </a:spcBef>
              <a:buFontTx/>
              <a:buNone/>
            </a:pPr>
            <a:r>
              <a:rPr lang="en-US" altLang="en-US" sz="2400">
                <a:solidFill>
                  <a:srgbClr val="000000"/>
                </a:solidFill>
              </a:rPr>
              <a:t>no</a:t>
            </a:r>
            <a:endParaRPr lang="en-US" altLang="en-US" sz="2400"/>
          </a:p>
        </p:txBody>
      </p:sp>
      <p:sp>
        <p:nvSpPr>
          <p:cNvPr id="1217" name="Rectangle 212"/>
          <p:cNvSpPr>
            <a:spLocks noChangeArrowheads="1"/>
          </p:cNvSpPr>
          <p:nvPr/>
        </p:nvSpPr>
        <p:spPr bwMode="auto">
          <a:xfrm>
            <a:off x="6624638" y="5649913"/>
            <a:ext cx="1025525"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218" name="Line 213"/>
          <p:cNvSpPr>
            <a:spLocks noChangeShapeType="1"/>
          </p:cNvSpPr>
          <p:nvPr/>
        </p:nvSpPr>
        <p:spPr bwMode="auto">
          <a:xfrm flipH="1">
            <a:off x="5899150" y="4953000"/>
            <a:ext cx="273050" cy="36353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419" name="Rectangle 214"/>
          <p:cNvSpPr>
            <a:spLocks noChangeArrowheads="1"/>
          </p:cNvSpPr>
          <p:nvPr/>
        </p:nvSpPr>
        <p:spPr bwMode="auto">
          <a:xfrm>
            <a:off x="7661275" y="5241925"/>
            <a:ext cx="4095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lgn="ctr" eaLnBrk="1" hangingPunct="1">
              <a:spcBef>
                <a:spcPct val="0"/>
              </a:spcBef>
              <a:buFontTx/>
              <a:buNone/>
            </a:pPr>
            <a:r>
              <a:rPr lang="en-US" altLang="en-US" sz="2400">
                <a:solidFill>
                  <a:srgbClr val="000000"/>
                </a:solidFill>
              </a:rPr>
              <a:t>yes</a:t>
            </a:r>
            <a:endParaRPr lang="en-US" altLang="en-US" sz="2400"/>
          </a:p>
        </p:txBody>
      </p:sp>
      <p:sp>
        <p:nvSpPr>
          <p:cNvPr id="1220" name="Rectangle 215"/>
          <p:cNvSpPr>
            <a:spLocks noChangeArrowheads="1"/>
          </p:cNvSpPr>
          <p:nvPr/>
        </p:nvSpPr>
        <p:spPr bwMode="auto">
          <a:xfrm>
            <a:off x="7418388" y="5792788"/>
            <a:ext cx="1025525" cy="393700"/>
          </a:xfrm>
          <a:prstGeom prst="rect">
            <a:avLst/>
          </a:prstGeom>
          <a:solidFill>
            <a:srgbClr val="DDDDDD"/>
          </a:solidFill>
          <a:ln w="9525">
            <a:solidFill>
              <a:srgbClr val="000000"/>
            </a:solidFill>
            <a:miter lim="800000"/>
            <a:headEnd/>
            <a:tailEnd/>
          </a:ln>
        </p:spPr>
        <p:txBody>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221" name="Rectangle 216"/>
          <p:cNvSpPr>
            <a:spLocks noChangeArrowheads="1"/>
          </p:cNvSpPr>
          <p:nvPr/>
        </p:nvSpPr>
        <p:spPr bwMode="auto">
          <a:xfrm>
            <a:off x="7475538" y="5838825"/>
            <a:ext cx="8969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lgn="ctr" eaLnBrk="1" hangingPunct="1">
              <a:spcBef>
                <a:spcPct val="0"/>
              </a:spcBef>
              <a:buFontTx/>
              <a:buNone/>
            </a:pPr>
            <a:r>
              <a:rPr lang="en-US" altLang="en-US" sz="2000" b="1">
                <a:solidFill>
                  <a:srgbClr val="FF0000"/>
                </a:solidFill>
              </a:rPr>
              <a:t>Katydid</a:t>
            </a:r>
          </a:p>
        </p:txBody>
      </p:sp>
      <p:sp>
        <p:nvSpPr>
          <p:cNvPr id="1222" name="Line 217"/>
          <p:cNvSpPr>
            <a:spLocks noChangeShapeType="1"/>
          </p:cNvSpPr>
          <p:nvPr/>
        </p:nvSpPr>
        <p:spPr bwMode="auto">
          <a:xfrm>
            <a:off x="7289800" y="4954588"/>
            <a:ext cx="411163" cy="32226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423" name="Line 218"/>
          <p:cNvSpPr>
            <a:spLocks noChangeShapeType="1"/>
          </p:cNvSpPr>
          <p:nvPr/>
        </p:nvSpPr>
        <p:spPr bwMode="auto">
          <a:xfrm>
            <a:off x="7888288" y="5549900"/>
            <a:ext cx="0" cy="24447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4" name="Rectangle 219"/>
          <p:cNvSpPr>
            <a:spLocks noChangeArrowheads="1"/>
          </p:cNvSpPr>
          <p:nvPr/>
        </p:nvSpPr>
        <p:spPr bwMode="auto">
          <a:xfrm>
            <a:off x="5154613" y="5715000"/>
            <a:ext cx="1025525"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225" name="Rectangle 220"/>
          <p:cNvSpPr>
            <a:spLocks noChangeArrowheads="1"/>
          </p:cNvSpPr>
          <p:nvPr/>
        </p:nvSpPr>
        <p:spPr bwMode="auto">
          <a:xfrm>
            <a:off x="5094288" y="5819775"/>
            <a:ext cx="1462087" cy="393700"/>
          </a:xfrm>
          <a:prstGeom prst="rect">
            <a:avLst/>
          </a:prstGeom>
          <a:solidFill>
            <a:srgbClr val="DDDDDD"/>
          </a:solidFill>
          <a:ln w="9525">
            <a:solidFill>
              <a:srgbClr val="000000"/>
            </a:solidFill>
            <a:miter lim="800000"/>
            <a:headEnd/>
            <a:tailEnd/>
          </a:ln>
        </p:spPr>
        <p:txBody>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226" name="Rectangle 221"/>
          <p:cNvSpPr>
            <a:spLocks noChangeArrowheads="1"/>
          </p:cNvSpPr>
          <p:nvPr/>
        </p:nvSpPr>
        <p:spPr bwMode="auto">
          <a:xfrm>
            <a:off x="5126038" y="5865813"/>
            <a:ext cx="1422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lgn="ctr" eaLnBrk="1" hangingPunct="1">
              <a:spcBef>
                <a:spcPct val="0"/>
              </a:spcBef>
              <a:buFontTx/>
              <a:buNone/>
            </a:pPr>
            <a:r>
              <a:rPr lang="en-US" altLang="en-US" sz="2000" b="1">
                <a:solidFill>
                  <a:srgbClr val="0000FF"/>
                </a:solidFill>
              </a:rPr>
              <a:t>Grasshopper</a:t>
            </a:r>
          </a:p>
        </p:txBody>
      </p:sp>
      <p:sp>
        <p:nvSpPr>
          <p:cNvPr id="52427" name="Line 222"/>
          <p:cNvSpPr>
            <a:spLocks noChangeShapeType="1"/>
          </p:cNvSpPr>
          <p:nvPr/>
        </p:nvSpPr>
        <p:spPr bwMode="auto">
          <a:xfrm>
            <a:off x="5818188" y="5584825"/>
            <a:ext cx="0" cy="24447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8" name="Rectangle 223"/>
          <p:cNvSpPr>
            <a:spLocks noChangeArrowheads="1"/>
          </p:cNvSpPr>
          <p:nvPr/>
        </p:nvSpPr>
        <p:spPr bwMode="auto">
          <a:xfrm>
            <a:off x="6192838" y="3376613"/>
            <a:ext cx="2711450" cy="4079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pic>
        <p:nvPicPr>
          <p:cNvPr id="1229" name="Picture 224" descr="grasshopper"/>
          <p:cNvPicPr>
            <a:picLocks noChangeAspect="1" noChangeArrowheads="1"/>
          </p:cNvPicPr>
          <p:nvPr/>
        </p:nvPicPr>
        <p:blipFill>
          <a:blip r:embed="rId6"/>
          <a:srcRect/>
          <a:stretch>
            <a:fillRect/>
          </a:stretch>
        </p:blipFill>
        <p:spPr bwMode="auto">
          <a:xfrm>
            <a:off x="538163" y="838200"/>
            <a:ext cx="1562100" cy="785813"/>
          </a:xfrm>
          <a:prstGeom prst="rect">
            <a:avLst/>
          </a:prstGeom>
          <a:ln>
            <a:headEnd/>
            <a:tailEnd/>
          </a:ln>
        </p:spPr>
        <p:style>
          <a:lnRef idx="1">
            <a:schemeClr val="accent1"/>
          </a:lnRef>
          <a:fillRef idx="3">
            <a:schemeClr val="accent1"/>
          </a:fillRef>
          <a:effectRef idx="2">
            <a:schemeClr val="accent1"/>
          </a:effectRef>
          <a:fontRef idx="minor">
            <a:schemeClr val="lt1"/>
          </a:fontRef>
        </p:style>
      </p:pic>
      <p:sp>
        <p:nvSpPr>
          <p:cNvPr id="1230" name="Line 225"/>
          <p:cNvSpPr>
            <a:spLocks noChangeShapeType="1"/>
          </p:cNvSpPr>
          <p:nvPr/>
        </p:nvSpPr>
        <p:spPr bwMode="auto">
          <a:xfrm>
            <a:off x="1787525" y="1327150"/>
            <a:ext cx="503238" cy="2055813"/>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2431" name="TextBox 2"/>
          <p:cNvSpPr txBox="1">
            <a:spLocks noChangeArrowheads="1"/>
          </p:cNvSpPr>
          <p:nvPr/>
        </p:nvSpPr>
        <p:spPr bwMode="auto">
          <a:xfrm>
            <a:off x="538163" y="6213475"/>
            <a:ext cx="34353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r>
              <a:rPr lang="en-US" altLang="en-US" sz="1800" b="1">
                <a:solidFill>
                  <a:srgbClr val="200399"/>
                </a:solidFill>
              </a:rPr>
              <a:t>Blue: Grasshopper</a:t>
            </a:r>
          </a:p>
          <a:p>
            <a:pPr eaLnBrk="1" hangingPunct="1">
              <a:spcBef>
                <a:spcPct val="0"/>
              </a:spcBef>
              <a:buFontTx/>
              <a:buNone/>
            </a:pPr>
            <a:r>
              <a:rPr lang="en-US" altLang="en-US" sz="1800" b="1">
                <a:solidFill>
                  <a:srgbClr val="FF0000"/>
                </a:solidFill>
              </a:rPr>
              <a:t>Red :  Katydid</a:t>
            </a:r>
          </a:p>
        </p:txBody>
      </p:sp>
      <p:sp>
        <p:nvSpPr>
          <p:cNvPr id="4" name="TextBox 3"/>
          <p:cNvSpPr txBox="1">
            <a:spLocks noChangeArrowheads="1"/>
          </p:cNvSpPr>
          <p:nvPr/>
        </p:nvSpPr>
        <p:spPr bwMode="auto">
          <a:xfrm>
            <a:off x="2189163" y="1230313"/>
            <a:ext cx="11636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r>
              <a:rPr lang="en-US" altLang="en-US" sz="1800" b="1">
                <a:solidFill>
                  <a:srgbClr val="200399"/>
                </a:solidFill>
              </a:rPr>
              <a:t>( 4.3, 5.0)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3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3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3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3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3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3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3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3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3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4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4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4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4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4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4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04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04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04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05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05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05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5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05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05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05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05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05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05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06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06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06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06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064"/>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065"/>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066"/>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06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068"/>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069"/>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070"/>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071"/>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072"/>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073"/>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1074"/>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075"/>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076"/>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077"/>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078"/>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079"/>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080"/>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1081"/>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082"/>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083"/>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084"/>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1085"/>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1086"/>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1087"/>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1088"/>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1089"/>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1090"/>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1091"/>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1092"/>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1093"/>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1094"/>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1095"/>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1096"/>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1097"/>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1098"/>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1099"/>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1100"/>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1101"/>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1102"/>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1103"/>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1104"/>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1105"/>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1106"/>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1107"/>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1108"/>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1109"/>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1110"/>
                                        </p:tgtEl>
                                        <p:attrNameLst>
                                          <p:attrName>style.visibility</p:attrName>
                                        </p:attrNameLst>
                                      </p:cBhvr>
                                      <p:to>
                                        <p:strVal val="visible"/>
                                      </p:to>
                                    </p:set>
                                  </p:childTnLst>
                                </p:cTn>
                              </p:par>
                              <p:par>
                                <p:cTn id="167" presetID="1" presetClass="entr" presetSubtype="0" fill="hold" grpId="0" nodeType="withEffect">
                                  <p:stCondLst>
                                    <p:cond delay="0"/>
                                  </p:stCondLst>
                                  <p:childTnLst>
                                    <p:set>
                                      <p:cBhvr>
                                        <p:cTn id="168" dur="1" fill="hold">
                                          <p:stCondLst>
                                            <p:cond delay="0"/>
                                          </p:stCondLst>
                                        </p:cTn>
                                        <p:tgtEl>
                                          <p:spTgt spid="1111"/>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1112"/>
                                        </p:tgtEl>
                                        <p:attrNameLst>
                                          <p:attrName>style.visibility</p:attrName>
                                        </p:attrNameLst>
                                      </p:cBhvr>
                                      <p:to>
                                        <p:strVal val="visible"/>
                                      </p:to>
                                    </p:set>
                                  </p:childTnLst>
                                </p:cTn>
                              </p:par>
                              <p:par>
                                <p:cTn id="171" presetID="1" presetClass="entr" presetSubtype="0" fill="hold" grpId="0" nodeType="withEffect">
                                  <p:stCondLst>
                                    <p:cond delay="0"/>
                                  </p:stCondLst>
                                  <p:childTnLst>
                                    <p:set>
                                      <p:cBhvr>
                                        <p:cTn id="172" dur="1" fill="hold">
                                          <p:stCondLst>
                                            <p:cond delay="0"/>
                                          </p:stCondLst>
                                        </p:cTn>
                                        <p:tgtEl>
                                          <p:spTgt spid="1113"/>
                                        </p:tgtEl>
                                        <p:attrNameLst>
                                          <p:attrName>style.visibility</p:attrName>
                                        </p:attrNameLst>
                                      </p:cBhvr>
                                      <p:to>
                                        <p:strVal val="visible"/>
                                      </p:to>
                                    </p:set>
                                  </p:childTnLst>
                                </p:cTn>
                              </p:par>
                              <p:par>
                                <p:cTn id="173" presetID="1" presetClass="entr" presetSubtype="0" fill="hold" grpId="0" nodeType="withEffect">
                                  <p:stCondLst>
                                    <p:cond delay="0"/>
                                  </p:stCondLst>
                                  <p:childTnLst>
                                    <p:set>
                                      <p:cBhvr>
                                        <p:cTn id="174" dur="1" fill="hold">
                                          <p:stCondLst>
                                            <p:cond delay="0"/>
                                          </p:stCondLst>
                                        </p:cTn>
                                        <p:tgtEl>
                                          <p:spTgt spid="1114"/>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1115"/>
                                        </p:tgtEl>
                                        <p:attrNameLst>
                                          <p:attrName>style.visibility</p:attrName>
                                        </p:attrNameLst>
                                      </p:cBhvr>
                                      <p:to>
                                        <p:strVal val="visible"/>
                                      </p:to>
                                    </p:set>
                                  </p:childTnLst>
                                </p:cTn>
                              </p:par>
                              <p:par>
                                <p:cTn id="177" presetID="1" presetClass="entr" presetSubtype="0" fill="hold" grpId="0" nodeType="withEffect">
                                  <p:stCondLst>
                                    <p:cond delay="0"/>
                                  </p:stCondLst>
                                  <p:childTnLst>
                                    <p:set>
                                      <p:cBhvr>
                                        <p:cTn id="178" dur="1" fill="hold">
                                          <p:stCondLst>
                                            <p:cond delay="0"/>
                                          </p:stCondLst>
                                        </p:cTn>
                                        <p:tgtEl>
                                          <p:spTgt spid="1116"/>
                                        </p:tgtEl>
                                        <p:attrNameLst>
                                          <p:attrName>style.visibility</p:attrName>
                                        </p:attrNameLst>
                                      </p:cBhvr>
                                      <p:to>
                                        <p:strVal val="visible"/>
                                      </p:to>
                                    </p:set>
                                  </p:childTnLst>
                                </p:cTn>
                              </p:par>
                              <p:par>
                                <p:cTn id="179" presetID="1" presetClass="entr" presetSubtype="0" fill="hold" grpId="0" nodeType="withEffect">
                                  <p:stCondLst>
                                    <p:cond delay="0"/>
                                  </p:stCondLst>
                                  <p:childTnLst>
                                    <p:set>
                                      <p:cBhvr>
                                        <p:cTn id="180" dur="1" fill="hold">
                                          <p:stCondLst>
                                            <p:cond delay="0"/>
                                          </p:stCondLst>
                                        </p:cTn>
                                        <p:tgtEl>
                                          <p:spTgt spid="1117"/>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1118"/>
                                        </p:tgtEl>
                                        <p:attrNameLst>
                                          <p:attrName>style.visibility</p:attrName>
                                        </p:attrNameLst>
                                      </p:cBhvr>
                                      <p:to>
                                        <p:strVal val="visible"/>
                                      </p:to>
                                    </p:set>
                                  </p:childTnLst>
                                </p:cTn>
                              </p:par>
                              <p:par>
                                <p:cTn id="183" presetID="1" presetClass="entr" presetSubtype="0" fill="hold" grpId="0" nodeType="withEffect">
                                  <p:stCondLst>
                                    <p:cond delay="0"/>
                                  </p:stCondLst>
                                  <p:childTnLst>
                                    <p:set>
                                      <p:cBhvr>
                                        <p:cTn id="184" dur="1" fill="hold">
                                          <p:stCondLst>
                                            <p:cond delay="0"/>
                                          </p:stCondLst>
                                        </p:cTn>
                                        <p:tgtEl>
                                          <p:spTgt spid="1119"/>
                                        </p:tgtEl>
                                        <p:attrNameLst>
                                          <p:attrName>style.visibility</p:attrName>
                                        </p:attrNameLst>
                                      </p:cBhvr>
                                      <p:to>
                                        <p:strVal val="visible"/>
                                      </p:to>
                                    </p:set>
                                  </p:childTnLst>
                                </p:cTn>
                              </p:par>
                              <p:par>
                                <p:cTn id="185" presetID="1" presetClass="entr" presetSubtype="0" fill="hold" grpId="0" nodeType="withEffect">
                                  <p:stCondLst>
                                    <p:cond delay="0"/>
                                  </p:stCondLst>
                                  <p:childTnLst>
                                    <p:set>
                                      <p:cBhvr>
                                        <p:cTn id="186" dur="1" fill="hold">
                                          <p:stCondLst>
                                            <p:cond delay="0"/>
                                          </p:stCondLst>
                                        </p:cTn>
                                        <p:tgtEl>
                                          <p:spTgt spid="1120"/>
                                        </p:tgtEl>
                                        <p:attrNameLst>
                                          <p:attrName>style.visibility</p:attrName>
                                        </p:attrNameLst>
                                      </p:cBhvr>
                                      <p:to>
                                        <p:strVal val="visible"/>
                                      </p:to>
                                    </p:set>
                                  </p:childTnLst>
                                </p:cTn>
                              </p:par>
                              <p:par>
                                <p:cTn id="187" presetID="1" presetClass="entr" presetSubtype="0" fill="hold" grpId="0" nodeType="withEffect">
                                  <p:stCondLst>
                                    <p:cond delay="0"/>
                                  </p:stCondLst>
                                  <p:childTnLst>
                                    <p:set>
                                      <p:cBhvr>
                                        <p:cTn id="188" dur="1" fill="hold">
                                          <p:stCondLst>
                                            <p:cond delay="0"/>
                                          </p:stCondLst>
                                        </p:cTn>
                                        <p:tgtEl>
                                          <p:spTgt spid="1121"/>
                                        </p:tgtEl>
                                        <p:attrNameLst>
                                          <p:attrName>style.visibility</p:attrName>
                                        </p:attrNameLst>
                                      </p:cBhvr>
                                      <p:to>
                                        <p:strVal val="visible"/>
                                      </p:to>
                                    </p:set>
                                  </p:childTnLst>
                                </p:cTn>
                              </p:par>
                              <p:par>
                                <p:cTn id="189" presetID="1" presetClass="entr" presetSubtype="0" fill="hold" grpId="0" nodeType="withEffect">
                                  <p:stCondLst>
                                    <p:cond delay="0"/>
                                  </p:stCondLst>
                                  <p:childTnLst>
                                    <p:set>
                                      <p:cBhvr>
                                        <p:cTn id="190" dur="1" fill="hold">
                                          <p:stCondLst>
                                            <p:cond delay="0"/>
                                          </p:stCondLst>
                                        </p:cTn>
                                        <p:tgtEl>
                                          <p:spTgt spid="1122"/>
                                        </p:tgtEl>
                                        <p:attrNameLst>
                                          <p:attrName>style.visibility</p:attrName>
                                        </p:attrNameLst>
                                      </p:cBhvr>
                                      <p:to>
                                        <p:strVal val="visible"/>
                                      </p:to>
                                    </p:set>
                                  </p:childTnLst>
                                </p:cTn>
                              </p:par>
                              <p:par>
                                <p:cTn id="191" presetID="1" presetClass="entr" presetSubtype="0" fill="hold" grpId="0" nodeType="withEffect">
                                  <p:stCondLst>
                                    <p:cond delay="0"/>
                                  </p:stCondLst>
                                  <p:childTnLst>
                                    <p:set>
                                      <p:cBhvr>
                                        <p:cTn id="192" dur="1" fill="hold">
                                          <p:stCondLst>
                                            <p:cond delay="0"/>
                                          </p:stCondLst>
                                        </p:cTn>
                                        <p:tgtEl>
                                          <p:spTgt spid="1123"/>
                                        </p:tgtEl>
                                        <p:attrNameLst>
                                          <p:attrName>style.visibility</p:attrName>
                                        </p:attrNameLst>
                                      </p:cBhvr>
                                      <p:to>
                                        <p:strVal val="visible"/>
                                      </p:to>
                                    </p:set>
                                  </p:childTnLst>
                                </p:cTn>
                              </p:par>
                              <p:par>
                                <p:cTn id="193" presetID="1" presetClass="entr" presetSubtype="0" fill="hold" grpId="0" nodeType="withEffect">
                                  <p:stCondLst>
                                    <p:cond delay="0"/>
                                  </p:stCondLst>
                                  <p:childTnLst>
                                    <p:set>
                                      <p:cBhvr>
                                        <p:cTn id="194" dur="1" fill="hold">
                                          <p:stCondLst>
                                            <p:cond delay="0"/>
                                          </p:stCondLst>
                                        </p:cTn>
                                        <p:tgtEl>
                                          <p:spTgt spid="1124"/>
                                        </p:tgtEl>
                                        <p:attrNameLst>
                                          <p:attrName>style.visibility</p:attrName>
                                        </p:attrNameLst>
                                      </p:cBhvr>
                                      <p:to>
                                        <p:strVal val="visible"/>
                                      </p:to>
                                    </p:set>
                                  </p:childTnLst>
                                </p:cTn>
                              </p:par>
                              <p:par>
                                <p:cTn id="195" presetID="1" presetClass="entr" presetSubtype="0" fill="hold" grpId="0" nodeType="withEffect">
                                  <p:stCondLst>
                                    <p:cond delay="0"/>
                                  </p:stCondLst>
                                  <p:childTnLst>
                                    <p:set>
                                      <p:cBhvr>
                                        <p:cTn id="196" dur="1" fill="hold">
                                          <p:stCondLst>
                                            <p:cond delay="0"/>
                                          </p:stCondLst>
                                        </p:cTn>
                                        <p:tgtEl>
                                          <p:spTgt spid="1125"/>
                                        </p:tgtEl>
                                        <p:attrNameLst>
                                          <p:attrName>style.visibility</p:attrName>
                                        </p:attrNameLst>
                                      </p:cBhvr>
                                      <p:to>
                                        <p:strVal val="visible"/>
                                      </p:to>
                                    </p:set>
                                  </p:childTnLst>
                                </p:cTn>
                              </p:par>
                              <p:par>
                                <p:cTn id="197" presetID="1" presetClass="entr" presetSubtype="0" fill="hold" grpId="0" nodeType="withEffect">
                                  <p:stCondLst>
                                    <p:cond delay="0"/>
                                  </p:stCondLst>
                                  <p:childTnLst>
                                    <p:set>
                                      <p:cBhvr>
                                        <p:cTn id="198" dur="1" fill="hold">
                                          <p:stCondLst>
                                            <p:cond delay="0"/>
                                          </p:stCondLst>
                                        </p:cTn>
                                        <p:tgtEl>
                                          <p:spTgt spid="1126"/>
                                        </p:tgtEl>
                                        <p:attrNameLst>
                                          <p:attrName>style.visibility</p:attrName>
                                        </p:attrNameLst>
                                      </p:cBhvr>
                                      <p:to>
                                        <p:strVal val="visible"/>
                                      </p:to>
                                    </p:set>
                                  </p:childTnLst>
                                </p:cTn>
                              </p:par>
                              <p:par>
                                <p:cTn id="199" presetID="1" presetClass="entr" presetSubtype="0" fill="hold" grpId="0" nodeType="withEffect">
                                  <p:stCondLst>
                                    <p:cond delay="0"/>
                                  </p:stCondLst>
                                  <p:childTnLst>
                                    <p:set>
                                      <p:cBhvr>
                                        <p:cTn id="200" dur="1" fill="hold">
                                          <p:stCondLst>
                                            <p:cond delay="0"/>
                                          </p:stCondLst>
                                        </p:cTn>
                                        <p:tgtEl>
                                          <p:spTgt spid="1127"/>
                                        </p:tgtEl>
                                        <p:attrNameLst>
                                          <p:attrName>style.visibility</p:attrName>
                                        </p:attrNameLst>
                                      </p:cBhvr>
                                      <p:to>
                                        <p:strVal val="visible"/>
                                      </p:to>
                                    </p:set>
                                  </p:childTnLst>
                                </p:cTn>
                              </p:par>
                              <p:par>
                                <p:cTn id="201" presetID="1" presetClass="entr" presetSubtype="0" fill="hold" grpId="0" nodeType="withEffect">
                                  <p:stCondLst>
                                    <p:cond delay="0"/>
                                  </p:stCondLst>
                                  <p:childTnLst>
                                    <p:set>
                                      <p:cBhvr>
                                        <p:cTn id="202" dur="1" fill="hold">
                                          <p:stCondLst>
                                            <p:cond delay="0"/>
                                          </p:stCondLst>
                                        </p:cTn>
                                        <p:tgtEl>
                                          <p:spTgt spid="1128"/>
                                        </p:tgtEl>
                                        <p:attrNameLst>
                                          <p:attrName>style.visibility</p:attrName>
                                        </p:attrNameLst>
                                      </p:cBhvr>
                                      <p:to>
                                        <p:strVal val="visible"/>
                                      </p:to>
                                    </p:set>
                                  </p:childTnLst>
                                </p:cTn>
                              </p:par>
                              <p:par>
                                <p:cTn id="203" presetID="1" presetClass="entr" presetSubtype="0" fill="hold" grpId="0" nodeType="withEffect">
                                  <p:stCondLst>
                                    <p:cond delay="0"/>
                                  </p:stCondLst>
                                  <p:childTnLst>
                                    <p:set>
                                      <p:cBhvr>
                                        <p:cTn id="204" dur="1" fill="hold">
                                          <p:stCondLst>
                                            <p:cond delay="0"/>
                                          </p:stCondLst>
                                        </p:cTn>
                                        <p:tgtEl>
                                          <p:spTgt spid="1129"/>
                                        </p:tgtEl>
                                        <p:attrNameLst>
                                          <p:attrName>style.visibility</p:attrName>
                                        </p:attrNameLst>
                                      </p:cBhvr>
                                      <p:to>
                                        <p:strVal val="visible"/>
                                      </p:to>
                                    </p:set>
                                  </p:childTnLst>
                                </p:cTn>
                              </p:par>
                              <p:par>
                                <p:cTn id="205" presetID="1" presetClass="entr" presetSubtype="0" fill="hold" grpId="0" nodeType="withEffect">
                                  <p:stCondLst>
                                    <p:cond delay="0"/>
                                  </p:stCondLst>
                                  <p:childTnLst>
                                    <p:set>
                                      <p:cBhvr>
                                        <p:cTn id="206" dur="1" fill="hold">
                                          <p:stCondLst>
                                            <p:cond delay="0"/>
                                          </p:stCondLst>
                                        </p:cTn>
                                        <p:tgtEl>
                                          <p:spTgt spid="1130"/>
                                        </p:tgtEl>
                                        <p:attrNameLst>
                                          <p:attrName>style.visibility</p:attrName>
                                        </p:attrNameLst>
                                      </p:cBhvr>
                                      <p:to>
                                        <p:strVal val="visible"/>
                                      </p:to>
                                    </p:set>
                                  </p:childTnLst>
                                </p:cTn>
                              </p:par>
                              <p:par>
                                <p:cTn id="207" presetID="1" presetClass="entr" presetSubtype="0" fill="hold" grpId="0" nodeType="withEffect">
                                  <p:stCondLst>
                                    <p:cond delay="0"/>
                                  </p:stCondLst>
                                  <p:childTnLst>
                                    <p:set>
                                      <p:cBhvr>
                                        <p:cTn id="208" dur="1" fill="hold">
                                          <p:stCondLst>
                                            <p:cond delay="0"/>
                                          </p:stCondLst>
                                        </p:cTn>
                                        <p:tgtEl>
                                          <p:spTgt spid="1131"/>
                                        </p:tgtEl>
                                        <p:attrNameLst>
                                          <p:attrName>style.visibility</p:attrName>
                                        </p:attrNameLst>
                                      </p:cBhvr>
                                      <p:to>
                                        <p:strVal val="visible"/>
                                      </p:to>
                                    </p:set>
                                  </p:childTnLst>
                                </p:cTn>
                              </p:par>
                              <p:par>
                                <p:cTn id="209" presetID="1" presetClass="entr" presetSubtype="0" fill="hold" grpId="0" nodeType="withEffect">
                                  <p:stCondLst>
                                    <p:cond delay="0"/>
                                  </p:stCondLst>
                                  <p:childTnLst>
                                    <p:set>
                                      <p:cBhvr>
                                        <p:cTn id="210" dur="1" fill="hold">
                                          <p:stCondLst>
                                            <p:cond delay="0"/>
                                          </p:stCondLst>
                                        </p:cTn>
                                        <p:tgtEl>
                                          <p:spTgt spid="1132"/>
                                        </p:tgtEl>
                                        <p:attrNameLst>
                                          <p:attrName>style.visibility</p:attrName>
                                        </p:attrNameLst>
                                      </p:cBhvr>
                                      <p:to>
                                        <p:strVal val="visible"/>
                                      </p:to>
                                    </p:set>
                                  </p:childTnLst>
                                </p:cTn>
                              </p:par>
                              <p:par>
                                <p:cTn id="211" presetID="1" presetClass="entr" presetSubtype="0" fill="hold" grpId="0" nodeType="withEffect">
                                  <p:stCondLst>
                                    <p:cond delay="0"/>
                                  </p:stCondLst>
                                  <p:childTnLst>
                                    <p:set>
                                      <p:cBhvr>
                                        <p:cTn id="212" dur="1" fill="hold">
                                          <p:stCondLst>
                                            <p:cond delay="0"/>
                                          </p:stCondLst>
                                        </p:cTn>
                                        <p:tgtEl>
                                          <p:spTgt spid="1133"/>
                                        </p:tgtEl>
                                        <p:attrNameLst>
                                          <p:attrName>style.visibility</p:attrName>
                                        </p:attrNameLst>
                                      </p:cBhvr>
                                      <p:to>
                                        <p:strVal val="visible"/>
                                      </p:to>
                                    </p:set>
                                  </p:childTnLst>
                                </p:cTn>
                              </p:par>
                              <p:par>
                                <p:cTn id="213" presetID="1" presetClass="entr" presetSubtype="0" fill="hold" grpId="0" nodeType="withEffect">
                                  <p:stCondLst>
                                    <p:cond delay="0"/>
                                  </p:stCondLst>
                                  <p:childTnLst>
                                    <p:set>
                                      <p:cBhvr>
                                        <p:cTn id="214" dur="1" fill="hold">
                                          <p:stCondLst>
                                            <p:cond delay="0"/>
                                          </p:stCondLst>
                                        </p:cTn>
                                        <p:tgtEl>
                                          <p:spTgt spid="1134"/>
                                        </p:tgtEl>
                                        <p:attrNameLst>
                                          <p:attrName>style.visibility</p:attrName>
                                        </p:attrNameLst>
                                      </p:cBhvr>
                                      <p:to>
                                        <p:strVal val="visible"/>
                                      </p:to>
                                    </p:set>
                                  </p:childTnLst>
                                </p:cTn>
                              </p:par>
                              <p:par>
                                <p:cTn id="215" presetID="1" presetClass="entr" presetSubtype="0" fill="hold" grpId="0" nodeType="withEffect">
                                  <p:stCondLst>
                                    <p:cond delay="0"/>
                                  </p:stCondLst>
                                  <p:childTnLst>
                                    <p:set>
                                      <p:cBhvr>
                                        <p:cTn id="216" dur="1" fill="hold">
                                          <p:stCondLst>
                                            <p:cond delay="0"/>
                                          </p:stCondLst>
                                        </p:cTn>
                                        <p:tgtEl>
                                          <p:spTgt spid="1135"/>
                                        </p:tgtEl>
                                        <p:attrNameLst>
                                          <p:attrName>style.visibility</p:attrName>
                                        </p:attrNameLst>
                                      </p:cBhvr>
                                      <p:to>
                                        <p:strVal val="visible"/>
                                      </p:to>
                                    </p:set>
                                  </p:childTnLst>
                                </p:cTn>
                              </p:par>
                              <p:par>
                                <p:cTn id="217" presetID="1" presetClass="entr" presetSubtype="0" fill="hold" grpId="0" nodeType="withEffect">
                                  <p:stCondLst>
                                    <p:cond delay="0"/>
                                  </p:stCondLst>
                                  <p:childTnLst>
                                    <p:set>
                                      <p:cBhvr>
                                        <p:cTn id="218" dur="1" fill="hold">
                                          <p:stCondLst>
                                            <p:cond delay="0"/>
                                          </p:stCondLst>
                                        </p:cTn>
                                        <p:tgtEl>
                                          <p:spTgt spid="1136"/>
                                        </p:tgtEl>
                                        <p:attrNameLst>
                                          <p:attrName>style.visibility</p:attrName>
                                        </p:attrNameLst>
                                      </p:cBhvr>
                                      <p:to>
                                        <p:strVal val="visible"/>
                                      </p:to>
                                    </p:set>
                                  </p:childTnLst>
                                </p:cTn>
                              </p:par>
                              <p:par>
                                <p:cTn id="219" presetID="1" presetClass="entr" presetSubtype="0" fill="hold" grpId="0" nodeType="withEffect">
                                  <p:stCondLst>
                                    <p:cond delay="0"/>
                                  </p:stCondLst>
                                  <p:childTnLst>
                                    <p:set>
                                      <p:cBhvr>
                                        <p:cTn id="220" dur="1" fill="hold">
                                          <p:stCondLst>
                                            <p:cond delay="0"/>
                                          </p:stCondLst>
                                        </p:cTn>
                                        <p:tgtEl>
                                          <p:spTgt spid="1137"/>
                                        </p:tgtEl>
                                        <p:attrNameLst>
                                          <p:attrName>style.visibility</p:attrName>
                                        </p:attrNameLst>
                                      </p:cBhvr>
                                      <p:to>
                                        <p:strVal val="visible"/>
                                      </p:to>
                                    </p:set>
                                  </p:childTnLst>
                                </p:cTn>
                              </p:par>
                              <p:par>
                                <p:cTn id="221" presetID="1" presetClass="entr" presetSubtype="0" fill="hold" grpId="0" nodeType="withEffect">
                                  <p:stCondLst>
                                    <p:cond delay="0"/>
                                  </p:stCondLst>
                                  <p:childTnLst>
                                    <p:set>
                                      <p:cBhvr>
                                        <p:cTn id="222" dur="1" fill="hold">
                                          <p:stCondLst>
                                            <p:cond delay="0"/>
                                          </p:stCondLst>
                                        </p:cTn>
                                        <p:tgtEl>
                                          <p:spTgt spid="1138"/>
                                        </p:tgtEl>
                                        <p:attrNameLst>
                                          <p:attrName>style.visibility</p:attrName>
                                        </p:attrNameLst>
                                      </p:cBhvr>
                                      <p:to>
                                        <p:strVal val="visible"/>
                                      </p:to>
                                    </p:set>
                                  </p:childTnLst>
                                </p:cTn>
                              </p:par>
                              <p:par>
                                <p:cTn id="223" presetID="1" presetClass="entr" presetSubtype="0" fill="hold" grpId="0" nodeType="withEffect">
                                  <p:stCondLst>
                                    <p:cond delay="0"/>
                                  </p:stCondLst>
                                  <p:childTnLst>
                                    <p:set>
                                      <p:cBhvr>
                                        <p:cTn id="224" dur="1" fill="hold">
                                          <p:stCondLst>
                                            <p:cond delay="0"/>
                                          </p:stCondLst>
                                        </p:cTn>
                                        <p:tgtEl>
                                          <p:spTgt spid="1139"/>
                                        </p:tgtEl>
                                        <p:attrNameLst>
                                          <p:attrName>style.visibility</p:attrName>
                                        </p:attrNameLst>
                                      </p:cBhvr>
                                      <p:to>
                                        <p:strVal val="visible"/>
                                      </p:to>
                                    </p:set>
                                  </p:childTnLst>
                                </p:cTn>
                              </p:par>
                              <p:par>
                                <p:cTn id="225" presetID="1" presetClass="entr" presetSubtype="0" fill="hold" grpId="0" nodeType="withEffect">
                                  <p:stCondLst>
                                    <p:cond delay="0"/>
                                  </p:stCondLst>
                                  <p:childTnLst>
                                    <p:set>
                                      <p:cBhvr>
                                        <p:cTn id="226" dur="1" fill="hold">
                                          <p:stCondLst>
                                            <p:cond delay="0"/>
                                          </p:stCondLst>
                                        </p:cTn>
                                        <p:tgtEl>
                                          <p:spTgt spid="1140"/>
                                        </p:tgtEl>
                                        <p:attrNameLst>
                                          <p:attrName>style.visibility</p:attrName>
                                        </p:attrNameLst>
                                      </p:cBhvr>
                                      <p:to>
                                        <p:strVal val="visible"/>
                                      </p:to>
                                    </p:set>
                                  </p:childTnLst>
                                </p:cTn>
                              </p:par>
                              <p:par>
                                <p:cTn id="227" presetID="1" presetClass="entr" presetSubtype="0" fill="hold" grpId="0" nodeType="withEffect">
                                  <p:stCondLst>
                                    <p:cond delay="0"/>
                                  </p:stCondLst>
                                  <p:childTnLst>
                                    <p:set>
                                      <p:cBhvr>
                                        <p:cTn id="228" dur="1" fill="hold">
                                          <p:stCondLst>
                                            <p:cond delay="0"/>
                                          </p:stCondLst>
                                        </p:cTn>
                                        <p:tgtEl>
                                          <p:spTgt spid="1141"/>
                                        </p:tgtEl>
                                        <p:attrNameLst>
                                          <p:attrName>style.visibility</p:attrName>
                                        </p:attrNameLst>
                                      </p:cBhvr>
                                      <p:to>
                                        <p:strVal val="visible"/>
                                      </p:to>
                                    </p:set>
                                  </p:childTnLst>
                                </p:cTn>
                              </p:par>
                              <p:par>
                                <p:cTn id="229" presetID="1" presetClass="entr" presetSubtype="0" fill="hold" grpId="0" nodeType="withEffect">
                                  <p:stCondLst>
                                    <p:cond delay="0"/>
                                  </p:stCondLst>
                                  <p:childTnLst>
                                    <p:set>
                                      <p:cBhvr>
                                        <p:cTn id="230" dur="1" fill="hold">
                                          <p:stCondLst>
                                            <p:cond delay="0"/>
                                          </p:stCondLst>
                                        </p:cTn>
                                        <p:tgtEl>
                                          <p:spTgt spid="1142"/>
                                        </p:tgtEl>
                                        <p:attrNameLst>
                                          <p:attrName>style.visibility</p:attrName>
                                        </p:attrNameLst>
                                      </p:cBhvr>
                                      <p:to>
                                        <p:strVal val="visible"/>
                                      </p:to>
                                    </p:set>
                                  </p:childTnLst>
                                </p:cTn>
                              </p:par>
                              <p:par>
                                <p:cTn id="231" presetID="1" presetClass="entr" presetSubtype="0" fill="hold" grpId="0" nodeType="withEffect">
                                  <p:stCondLst>
                                    <p:cond delay="0"/>
                                  </p:stCondLst>
                                  <p:childTnLst>
                                    <p:set>
                                      <p:cBhvr>
                                        <p:cTn id="232" dur="1" fill="hold">
                                          <p:stCondLst>
                                            <p:cond delay="0"/>
                                          </p:stCondLst>
                                        </p:cTn>
                                        <p:tgtEl>
                                          <p:spTgt spid="5259"/>
                                        </p:tgtEl>
                                        <p:attrNameLst>
                                          <p:attrName>style.visibility</p:attrName>
                                        </p:attrNameLst>
                                      </p:cBhvr>
                                      <p:to>
                                        <p:strVal val="visible"/>
                                      </p:to>
                                    </p:set>
                                  </p:childTnLst>
                                </p:cTn>
                              </p:par>
                              <p:par>
                                <p:cTn id="233" presetID="1" presetClass="entr" presetSubtype="0" fill="hold" grpId="0" nodeType="withEffect">
                                  <p:stCondLst>
                                    <p:cond delay="0"/>
                                  </p:stCondLst>
                                  <p:childTnLst>
                                    <p:set>
                                      <p:cBhvr>
                                        <p:cTn id="234" dur="1" fill="hold">
                                          <p:stCondLst>
                                            <p:cond delay="0"/>
                                          </p:stCondLst>
                                        </p:cTn>
                                        <p:tgtEl>
                                          <p:spTgt spid="1145"/>
                                        </p:tgtEl>
                                        <p:attrNameLst>
                                          <p:attrName>style.visibility</p:attrName>
                                        </p:attrNameLst>
                                      </p:cBhvr>
                                      <p:to>
                                        <p:strVal val="visible"/>
                                      </p:to>
                                    </p:set>
                                  </p:childTnLst>
                                </p:cTn>
                              </p:par>
                              <p:par>
                                <p:cTn id="235" presetID="1" presetClass="entr" presetSubtype="0" fill="hold" grpId="0" nodeType="withEffect">
                                  <p:stCondLst>
                                    <p:cond delay="0"/>
                                  </p:stCondLst>
                                  <p:childTnLst>
                                    <p:set>
                                      <p:cBhvr>
                                        <p:cTn id="236" dur="1" fill="hold">
                                          <p:stCondLst>
                                            <p:cond delay="0"/>
                                          </p:stCondLst>
                                        </p:cTn>
                                        <p:tgtEl>
                                          <p:spTgt spid="1146"/>
                                        </p:tgtEl>
                                        <p:attrNameLst>
                                          <p:attrName>style.visibility</p:attrName>
                                        </p:attrNameLst>
                                      </p:cBhvr>
                                      <p:to>
                                        <p:strVal val="visible"/>
                                      </p:to>
                                    </p:set>
                                  </p:childTnLst>
                                </p:cTn>
                              </p:par>
                              <p:par>
                                <p:cTn id="237" presetID="1" presetClass="entr" presetSubtype="0" fill="hold" grpId="0" nodeType="withEffect">
                                  <p:stCondLst>
                                    <p:cond delay="0"/>
                                  </p:stCondLst>
                                  <p:childTnLst>
                                    <p:set>
                                      <p:cBhvr>
                                        <p:cTn id="238" dur="1" fill="hold">
                                          <p:stCondLst>
                                            <p:cond delay="0"/>
                                          </p:stCondLst>
                                        </p:cTn>
                                        <p:tgtEl>
                                          <p:spTgt spid="1147"/>
                                        </p:tgtEl>
                                        <p:attrNameLst>
                                          <p:attrName>style.visibility</p:attrName>
                                        </p:attrNameLst>
                                      </p:cBhvr>
                                      <p:to>
                                        <p:strVal val="visible"/>
                                      </p:to>
                                    </p:set>
                                  </p:childTnLst>
                                </p:cTn>
                              </p:par>
                              <p:par>
                                <p:cTn id="239" presetID="1" presetClass="entr" presetSubtype="0" fill="hold" grpId="0" nodeType="withEffect">
                                  <p:stCondLst>
                                    <p:cond delay="0"/>
                                  </p:stCondLst>
                                  <p:childTnLst>
                                    <p:set>
                                      <p:cBhvr>
                                        <p:cTn id="240" dur="1" fill="hold">
                                          <p:stCondLst>
                                            <p:cond delay="0"/>
                                          </p:stCondLst>
                                        </p:cTn>
                                        <p:tgtEl>
                                          <p:spTgt spid="1148"/>
                                        </p:tgtEl>
                                        <p:attrNameLst>
                                          <p:attrName>style.visibility</p:attrName>
                                        </p:attrNameLst>
                                      </p:cBhvr>
                                      <p:to>
                                        <p:strVal val="visible"/>
                                      </p:to>
                                    </p:set>
                                  </p:childTnLst>
                                </p:cTn>
                              </p:par>
                              <p:par>
                                <p:cTn id="241" presetID="1" presetClass="entr" presetSubtype="0" fill="hold" grpId="0" nodeType="withEffect">
                                  <p:stCondLst>
                                    <p:cond delay="0"/>
                                  </p:stCondLst>
                                  <p:childTnLst>
                                    <p:set>
                                      <p:cBhvr>
                                        <p:cTn id="242" dur="1" fill="hold">
                                          <p:stCondLst>
                                            <p:cond delay="0"/>
                                          </p:stCondLst>
                                        </p:cTn>
                                        <p:tgtEl>
                                          <p:spTgt spid="1149"/>
                                        </p:tgtEl>
                                        <p:attrNameLst>
                                          <p:attrName>style.visibility</p:attrName>
                                        </p:attrNameLst>
                                      </p:cBhvr>
                                      <p:to>
                                        <p:strVal val="visible"/>
                                      </p:to>
                                    </p:set>
                                  </p:childTnLst>
                                </p:cTn>
                              </p:par>
                              <p:par>
                                <p:cTn id="243" presetID="1" presetClass="entr" presetSubtype="0" fill="hold" grpId="0" nodeType="withEffect">
                                  <p:stCondLst>
                                    <p:cond delay="0"/>
                                  </p:stCondLst>
                                  <p:childTnLst>
                                    <p:set>
                                      <p:cBhvr>
                                        <p:cTn id="244" dur="1" fill="hold">
                                          <p:stCondLst>
                                            <p:cond delay="0"/>
                                          </p:stCondLst>
                                        </p:cTn>
                                        <p:tgtEl>
                                          <p:spTgt spid="1150"/>
                                        </p:tgtEl>
                                        <p:attrNameLst>
                                          <p:attrName>style.visibility</p:attrName>
                                        </p:attrNameLst>
                                      </p:cBhvr>
                                      <p:to>
                                        <p:strVal val="visible"/>
                                      </p:to>
                                    </p:set>
                                  </p:childTnLst>
                                </p:cTn>
                              </p:par>
                              <p:par>
                                <p:cTn id="245" presetID="1" presetClass="entr" presetSubtype="0" fill="hold" grpId="0" nodeType="withEffect">
                                  <p:stCondLst>
                                    <p:cond delay="0"/>
                                  </p:stCondLst>
                                  <p:childTnLst>
                                    <p:set>
                                      <p:cBhvr>
                                        <p:cTn id="246" dur="1" fill="hold">
                                          <p:stCondLst>
                                            <p:cond delay="0"/>
                                          </p:stCondLst>
                                        </p:cTn>
                                        <p:tgtEl>
                                          <p:spTgt spid="1151"/>
                                        </p:tgtEl>
                                        <p:attrNameLst>
                                          <p:attrName>style.visibility</p:attrName>
                                        </p:attrNameLst>
                                      </p:cBhvr>
                                      <p:to>
                                        <p:strVal val="visible"/>
                                      </p:to>
                                    </p:set>
                                  </p:childTnLst>
                                </p:cTn>
                              </p:par>
                              <p:par>
                                <p:cTn id="247" presetID="1" presetClass="entr" presetSubtype="0" fill="hold" grpId="0" nodeType="withEffect">
                                  <p:stCondLst>
                                    <p:cond delay="0"/>
                                  </p:stCondLst>
                                  <p:childTnLst>
                                    <p:set>
                                      <p:cBhvr>
                                        <p:cTn id="248" dur="1" fill="hold">
                                          <p:stCondLst>
                                            <p:cond delay="0"/>
                                          </p:stCondLst>
                                        </p:cTn>
                                        <p:tgtEl>
                                          <p:spTgt spid="1152"/>
                                        </p:tgtEl>
                                        <p:attrNameLst>
                                          <p:attrName>style.visibility</p:attrName>
                                        </p:attrNameLst>
                                      </p:cBhvr>
                                      <p:to>
                                        <p:strVal val="visible"/>
                                      </p:to>
                                    </p:set>
                                  </p:childTnLst>
                                </p:cTn>
                              </p:par>
                              <p:par>
                                <p:cTn id="249" presetID="1" presetClass="entr" presetSubtype="0" fill="hold" grpId="0" nodeType="withEffect">
                                  <p:stCondLst>
                                    <p:cond delay="0"/>
                                  </p:stCondLst>
                                  <p:childTnLst>
                                    <p:set>
                                      <p:cBhvr>
                                        <p:cTn id="250" dur="1" fill="hold">
                                          <p:stCondLst>
                                            <p:cond delay="0"/>
                                          </p:stCondLst>
                                        </p:cTn>
                                        <p:tgtEl>
                                          <p:spTgt spid="1153"/>
                                        </p:tgtEl>
                                        <p:attrNameLst>
                                          <p:attrName>style.visibility</p:attrName>
                                        </p:attrNameLst>
                                      </p:cBhvr>
                                      <p:to>
                                        <p:strVal val="visible"/>
                                      </p:to>
                                    </p:set>
                                  </p:childTnLst>
                                </p:cTn>
                              </p:par>
                              <p:par>
                                <p:cTn id="251" presetID="1" presetClass="entr" presetSubtype="0" fill="hold" grpId="0" nodeType="withEffect">
                                  <p:stCondLst>
                                    <p:cond delay="0"/>
                                  </p:stCondLst>
                                  <p:childTnLst>
                                    <p:set>
                                      <p:cBhvr>
                                        <p:cTn id="252" dur="1" fill="hold">
                                          <p:stCondLst>
                                            <p:cond delay="0"/>
                                          </p:stCondLst>
                                        </p:cTn>
                                        <p:tgtEl>
                                          <p:spTgt spid="1154"/>
                                        </p:tgtEl>
                                        <p:attrNameLst>
                                          <p:attrName>style.visibility</p:attrName>
                                        </p:attrNameLst>
                                      </p:cBhvr>
                                      <p:to>
                                        <p:strVal val="visible"/>
                                      </p:to>
                                    </p:set>
                                  </p:childTnLst>
                                </p:cTn>
                              </p:par>
                              <p:par>
                                <p:cTn id="253" presetID="1" presetClass="entr" presetSubtype="0" fill="hold" grpId="0" nodeType="withEffect">
                                  <p:stCondLst>
                                    <p:cond delay="0"/>
                                  </p:stCondLst>
                                  <p:childTnLst>
                                    <p:set>
                                      <p:cBhvr>
                                        <p:cTn id="254" dur="1" fill="hold">
                                          <p:stCondLst>
                                            <p:cond delay="0"/>
                                          </p:stCondLst>
                                        </p:cTn>
                                        <p:tgtEl>
                                          <p:spTgt spid="1155"/>
                                        </p:tgtEl>
                                        <p:attrNameLst>
                                          <p:attrName>style.visibility</p:attrName>
                                        </p:attrNameLst>
                                      </p:cBhvr>
                                      <p:to>
                                        <p:strVal val="visible"/>
                                      </p:to>
                                    </p:set>
                                  </p:childTnLst>
                                </p:cTn>
                              </p:par>
                              <p:par>
                                <p:cTn id="255" presetID="1" presetClass="entr" presetSubtype="0" fill="hold" grpId="0" nodeType="withEffect">
                                  <p:stCondLst>
                                    <p:cond delay="0"/>
                                  </p:stCondLst>
                                  <p:childTnLst>
                                    <p:set>
                                      <p:cBhvr>
                                        <p:cTn id="256" dur="1" fill="hold">
                                          <p:stCondLst>
                                            <p:cond delay="0"/>
                                          </p:stCondLst>
                                        </p:cTn>
                                        <p:tgtEl>
                                          <p:spTgt spid="1156"/>
                                        </p:tgtEl>
                                        <p:attrNameLst>
                                          <p:attrName>style.visibility</p:attrName>
                                        </p:attrNameLst>
                                      </p:cBhvr>
                                      <p:to>
                                        <p:strVal val="visible"/>
                                      </p:to>
                                    </p:set>
                                  </p:childTnLst>
                                </p:cTn>
                              </p:par>
                              <p:par>
                                <p:cTn id="257" presetID="1" presetClass="entr" presetSubtype="0" fill="hold" grpId="0" nodeType="withEffect">
                                  <p:stCondLst>
                                    <p:cond delay="0"/>
                                  </p:stCondLst>
                                  <p:childTnLst>
                                    <p:set>
                                      <p:cBhvr>
                                        <p:cTn id="258" dur="1" fill="hold">
                                          <p:stCondLst>
                                            <p:cond delay="0"/>
                                          </p:stCondLst>
                                        </p:cTn>
                                        <p:tgtEl>
                                          <p:spTgt spid="1157"/>
                                        </p:tgtEl>
                                        <p:attrNameLst>
                                          <p:attrName>style.visibility</p:attrName>
                                        </p:attrNameLst>
                                      </p:cBhvr>
                                      <p:to>
                                        <p:strVal val="visible"/>
                                      </p:to>
                                    </p:set>
                                  </p:childTnLst>
                                </p:cTn>
                              </p:par>
                              <p:par>
                                <p:cTn id="259" presetID="1" presetClass="entr" presetSubtype="0" fill="hold" grpId="0" nodeType="withEffect">
                                  <p:stCondLst>
                                    <p:cond delay="0"/>
                                  </p:stCondLst>
                                  <p:childTnLst>
                                    <p:set>
                                      <p:cBhvr>
                                        <p:cTn id="260" dur="1" fill="hold">
                                          <p:stCondLst>
                                            <p:cond delay="0"/>
                                          </p:stCondLst>
                                        </p:cTn>
                                        <p:tgtEl>
                                          <p:spTgt spid="1158"/>
                                        </p:tgtEl>
                                        <p:attrNameLst>
                                          <p:attrName>style.visibility</p:attrName>
                                        </p:attrNameLst>
                                      </p:cBhvr>
                                      <p:to>
                                        <p:strVal val="visible"/>
                                      </p:to>
                                    </p:set>
                                  </p:childTnLst>
                                </p:cTn>
                              </p:par>
                              <p:par>
                                <p:cTn id="261" presetID="1" presetClass="entr" presetSubtype="0" fill="hold" grpId="0" nodeType="withEffect">
                                  <p:stCondLst>
                                    <p:cond delay="0"/>
                                  </p:stCondLst>
                                  <p:childTnLst>
                                    <p:set>
                                      <p:cBhvr>
                                        <p:cTn id="262" dur="1" fill="hold">
                                          <p:stCondLst>
                                            <p:cond delay="0"/>
                                          </p:stCondLst>
                                        </p:cTn>
                                        <p:tgtEl>
                                          <p:spTgt spid="1159"/>
                                        </p:tgtEl>
                                        <p:attrNameLst>
                                          <p:attrName>style.visibility</p:attrName>
                                        </p:attrNameLst>
                                      </p:cBhvr>
                                      <p:to>
                                        <p:strVal val="visible"/>
                                      </p:to>
                                    </p:set>
                                  </p:childTnLst>
                                </p:cTn>
                              </p:par>
                              <p:par>
                                <p:cTn id="263" presetID="1" presetClass="entr" presetSubtype="0" fill="hold" grpId="0" nodeType="withEffect">
                                  <p:stCondLst>
                                    <p:cond delay="0"/>
                                  </p:stCondLst>
                                  <p:childTnLst>
                                    <p:set>
                                      <p:cBhvr>
                                        <p:cTn id="264" dur="1" fill="hold">
                                          <p:stCondLst>
                                            <p:cond delay="0"/>
                                          </p:stCondLst>
                                        </p:cTn>
                                        <p:tgtEl>
                                          <p:spTgt spid="1160"/>
                                        </p:tgtEl>
                                        <p:attrNameLst>
                                          <p:attrName>style.visibility</p:attrName>
                                        </p:attrNameLst>
                                      </p:cBhvr>
                                      <p:to>
                                        <p:strVal val="visible"/>
                                      </p:to>
                                    </p:set>
                                  </p:childTnLst>
                                </p:cTn>
                              </p:par>
                              <p:par>
                                <p:cTn id="265" presetID="1" presetClass="entr" presetSubtype="0" fill="hold" grpId="0" nodeType="withEffect">
                                  <p:stCondLst>
                                    <p:cond delay="0"/>
                                  </p:stCondLst>
                                  <p:childTnLst>
                                    <p:set>
                                      <p:cBhvr>
                                        <p:cTn id="266" dur="1" fill="hold">
                                          <p:stCondLst>
                                            <p:cond delay="0"/>
                                          </p:stCondLst>
                                        </p:cTn>
                                        <p:tgtEl>
                                          <p:spTgt spid="1161"/>
                                        </p:tgtEl>
                                        <p:attrNameLst>
                                          <p:attrName>style.visibility</p:attrName>
                                        </p:attrNameLst>
                                      </p:cBhvr>
                                      <p:to>
                                        <p:strVal val="visible"/>
                                      </p:to>
                                    </p:set>
                                  </p:childTnLst>
                                </p:cTn>
                              </p:par>
                              <p:par>
                                <p:cTn id="267" presetID="1" presetClass="entr" presetSubtype="0" fill="hold" grpId="0" nodeType="withEffect">
                                  <p:stCondLst>
                                    <p:cond delay="0"/>
                                  </p:stCondLst>
                                  <p:childTnLst>
                                    <p:set>
                                      <p:cBhvr>
                                        <p:cTn id="268" dur="1" fill="hold">
                                          <p:stCondLst>
                                            <p:cond delay="0"/>
                                          </p:stCondLst>
                                        </p:cTn>
                                        <p:tgtEl>
                                          <p:spTgt spid="1162"/>
                                        </p:tgtEl>
                                        <p:attrNameLst>
                                          <p:attrName>style.visibility</p:attrName>
                                        </p:attrNameLst>
                                      </p:cBhvr>
                                      <p:to>
                                        <p:strVal val="visible"/>
                                      </p:to>
                                    </p:set>
                                  </p:childTnLst>
                                </p:cTn>
                              </p:par>
                              <p:par>
                                <p:cTn id="269" presetID="1" presetClass="entr" presetSubtype="0" fill="hold" grpId="0" nodeType="withEffect">
                                  <p:stCondLst>
                                    <p:cond delay="0"/>
                                  </p:stCondLst>
                                  <p:childTnLst>
                                    <p:set>
                                      <p:cBhvr>
                                        <p:cTn id="270" dur="1" fill="hold">
                                          <p:stCondLst>
                                            <p:cond delay="0"/>
                                          </p:stCondLst>
                                        </p:cTn>
                                        <p:tgtEl>
                                          <p:spTgt spid="1163"/>
                                        </p:tgtEl>
                                        <p:attrNameLst>
                                          <p:attrName>style.visibility</p:attrName>
                                        </p:attrNameLst>
                                      </p:cBhvr>
                                      <p:to>
                                        <p:strVal val="visible"/>
                                      </p:to>
                                    </p:set>
                                  </p:childTnLst>
                                </p:cTn>
                              </p:par>
                              <p:par>
                                <p:cTn id="271" presetID="1" presetClass="entr" presetSubtype="0" fill="hold" grpId="0" nodeType="withEffect">
                                  <p:stCondLst>
                                    <p:cond delay="0"/>
                                  </p:stCondLst>
                                  <p:childTnLst>
                                    <p:set>
                                      <p:cBhvr>
                                        <p:cTn id="272" dur="1" fill="hold">
                                          <p:stCondLst>
                                            <p:cond delay="0"/>
                                          </p:stCondLst>
                                        </p:cTn>
                                        <p:tgtEl>
                                          <p:spTgt spid="1164"/>
                                        </p:tgtEl>
                                        <p:attrNameLst>
                                          <p:attrName>style.visibility</p:attrName>
                                        </p:attrNameLst>
                                      </p:cBhvr>
                                      <p:to>
                                        <p:strVal val="visible"/>
                                      </p:to>
                                    </p:set>
                                  </p:childTnLst>
                                </p:cTn>
                              </p:par>
                              <p:par>
                                <p:cTn id="273" presetID="1" presetClass="entr" presetSubtype="0" fill="hold" grpId="0" nodeType="withEffect">
                                  <p:stCondLst>
                                    <p:cond delay="0"/>
                                  </p:stCondLst>
                                  <p:childTnLst>
                                    <p:set>
                                      <p:cBhvr>
                                        <p:cTn id="274" dur="1" fill="hold">
                                          <p:stCondLst>
                                            <p:cond delay="0"/>
                                          </p:stCondLst>
                                        </p:cTn>
                                        <p:tgtEl>
                                          <p:spTgt spid="1165"/>
                                        </p:tgtEl>
                                        <p:attrNameLst>
                                          <p:attrName>style.visibility</p:attrName>
                                        </p:attrNameLst>
                                      </p:cBhvr>
                                      <p:to>
                                        <p:strVal val="visible"/>
                                      </p:to>
                                    </p:set>
                                  </p:childTnLst>
                                </p:cTn>
                              </p:par>
                              <p:par>
                                <p:cTn id="275" presetID="1" presetClass="entr" presetSubtype="0" fill="hold" grpId="0" nodeType="withEffect">
                                  <p:stCondLst>
                                    <p:cond delay="0"/>
                                  </p:stCondLst>
                                  <p:childTnLst>
                                    <p:set>
                                      <p:cBhvr>
                                        <p:cTn id="276" dur="1" fill="hold">
                                          <p:stCondLst>
                                            <p:cond delay="0"/>
                                          </p:stCondLst>
                                        </p:cTn>
                                        <p:tgtEl>
                                          <p:spTgt spid="1166"/>
                                        </p:tgtEl>
                                        <p:attrNameLst>
                                          <p:attrName>style.visibility</p:attrName>
                                        </p:attrNameLst>
                                      </p:cBhvr>
                                      <p:to>
                                        <p:strVal val="visible"/>
                                      </p:to>
                                    </p:set>
                                  </p:childTnLst>
                                </p:cTn>
                              </p:par>
                              <p:par>
                                <p:cTn id="277" presetID="1" presetClass="entr" presetSubtype="0" fill="hold" grpId="0" nodeType="withEffect">
                                  <p:stCondLst>
                                    <p:cond delay="0"/>
                                  </p:stCondLst>
                                  <p:childTnLst>
                                    <p:set>
                                      <p:cBhvr>
                                        <p:cTn id="278" dur="1" fill="hold">
                                          <p:stCondLst>
                                            <p:cond delay="0"/>
                                          </p:stCondLst>
                                        </p:cTn>
                                        <p:tgtEl>
                                          <p:spTgt spid="1167"/>
                                        </p:tgtEl>
                                        <p:attrNameLst>
                                          <p:attrName>style.visibility</p:attrName>
                                        </p:attrNameLst>
                                      </p:cBhvr>
                                      <p:to>
                                        <p:strVal val="visible"/>
                                      </p:to>
                                    </p:set>
                                  </p:childTnLst>
                                </p:cTn>
                              </p:par>
                              <p:par>
                                <p:cTn id="279" presetID="1" presetClass="entr" presetSubtype="0" fill="hold" grpId="0" nodeType="withEffect">
                                  <p:stCondLst>
                                    <p:cond delay="0"/>
                                  </p:stCondLst>
                                  <p:childTnLst>
                                    <p:set>
                                      <p:cBhvr>
                                        <p:cTn id="280" dur="1" fill="hold">
                                          <p:stCondLst>
                                            <p:cond delay="0"/>
                                          </p:stCondLst>
                                        </p:cTn>
                                        <p:tgtEl>
                                          <p:spTgt spid="1168"/>
                                        </p:tgtEl>
                                        <p:attrNameLst>
                                          <p:attrName>style.visibility</p:attrName>
                                        </p:attrNameLst>
                                      </p:cBhvr>
                                      <p:to>
                                        <p:strVal val="visible"/>
                                      </p:to>
                                    </p:set>
                                  </p:childTnLst>
                                </p:cTn>
                              </p:par>
                              <p:par>
                                <p:cTn id="281" presetID="1" presetClass="entr" presetSubtype="0" fill="hold" grpId="0" nodeType="withEffect">
                                  <p:stCondLst>
                                    <p:cond delay="0"/>
                                  </p:stCondLst>
                                  <p:childTnLst>
                                    <p:set>
                                      <p:cBhvr>
                                        <p:cTn id="282" dur="1" fill="hold">
                                          <p:stCondLst>
                                            <p:cond delay="0"/>
                                          </p:stCondLst>
                                        </p:cTn>
                                        <p:tgtEl>
                                          <p:spTgt spid="1169"/>
                                        </p:tgtEl>
                                        <p:attrNameLst>
                                          <p:attrName>style.visibility</p:attrName>
                                        </p:attrNameLst>
                                      </p:cBhvr>
                                      <p:to>
                                        <p:strVal val="visible"/>
                                      </p:to>
                                    </p:set>
                                  </p:childTnLst>
                                </p:cTn>
                              </p:par>
                              <p:par>
                                <p:cTn id="283" presetID="1" presetClass="entr" presetSubtype="0" fill="hold" grpId="0" nodeType="withEffect">
                                  <p:stCondLst>
                                    <p:cond delay="0"/>
                                  </p:stCondLst>
                                  <p:childTnLst>
                                    <p:set>
                                      <p:cBhvr>
                                        <p:cTn id="284" dur="1" fill="hold">
                                          <p:stCondLst>
                                            <p:cond delay="0"/>
                                          </p:stCondLst>
                                        </p:cTn>
                                        <p:tgtEl>
                                          <p:spTgt spid="1170"/>
                                        </p:tgtEl>
                                        <p:attrNameLst>
                                          <p:attrName>style.visibility</p:attrName>
                                        </p:attrNameLst>
                                      </p:cBhvr>
                                      <p:to>
                                        <p:strVal val="visible"/>
                                      </p:to>
                                    </p:set>
                                  </p:childTnLst>
                                </p:cTn>
                              </p:par>
                              <p:par>
                                <p:cTn id="285" presetID="1" presetClass="entr" presetSubtype="0" fill="hold" grpId="0" nodeType="withEffect">
                                  <p:stCondLst>
                                    <p:cond delay="0"/>
                                  </p:stCondLst>
                                  <p:childTnLst>
                                    <p:set>
                                      <p:cBhvr>
                                        <p:cTn id="286" dur="1" fill="hold">
                                          <p:stCondLst>
                                            <p:cond delay="0"/>
                                          </p:stCondLst>
                                        </p:cTn>
                                        <p:tgtEl>
                                          <p:spTgt spid="1171"/>
                                        </p:tgtEl>
                                        <p:attrNameLst>
                                          <p:attrName>style.visibility</p:attrName>
                                        </p:attrNameLst>
                                      </p:cBhvr>
                                      <p:to>
                                        <p:strVal val="visible"/>
                                      </p:to>
                                    </p:set>
                                  </p:childTnLst>
                                </p:cTn>
                              </p:par>
                              <p:par>
                                <p:cTn id="287" presetID="1" presetClass="entr" presetSubtype="0" fill="hold" grpId="0" nodeType="withEffect">
                                  <p:stCondLst>
                                    <p:cond delay="0"/>
                                  </p:stCondLst>
                                  <p:childTnLst>
                                    <p:set>
                                      <p:cBhvr>
                                        <p:cTn id="288" dur="1" fill="hold">
                                          <p:stCondLst>
                                            <p:cond delay="0"/>
                                          </p:stCondLst>
                                        </p:cTn>
                                        <p:tgtEl>
                                          <p:spTgt spid="1172"/>
                                        </p:tgtEl>
                                        <p:attrNameLst>
                                          <p:attrName>style.visibility</p:attrName>
                                        </p:attrNameLst>
                                      </p:cBhvr>
                                      <p:to>
                                        <p:strVal val="visible"/>
                                      </p:to>
                                    </p:set>
                                  </p:childTnLst>
                                </p:cTn>
                              </p:par>
                              <p:par>
                                <p:cTn id="289" presetID="1" presetClass="entr" presetSubtype="0" fill="hold" grpId="0" nodeType="withEffect">
                                  <p:stCondLst>
                                    <p:cond delay="0"/>
                                  </p:stCondLst>
                                  <p:childTnLst>
                                    <p:set>
                                      <p:cBhvr>
                                        <p:cTn id="290" dur="1" fill="hold">
                                          <p:stCondLst>
                                            <p:cond delay="0"/>
                                          </p:stCondLst>
                                        </p:cTn>
                                        <p:tgtEl>
                                          <p:spTgt spid="1173"/>
                                        </p:tgtEl>
                                        <p:attrNameLst>
                                          <p:attrName>style.visibility</p:attrName>
                                        </p:attrNameLst>
                                      </p:cBhvr>
                                      <p:to>
                                        <p:strVal val="visible"/>
                                      </p:to>
                                    </p:set>
                                  </p:childTnLst>
                                </p:cTn>
                              </p:par>
                              <p:par>
                                <p:cTn id="291" presetID="1" presetClass="entr" presetSubtype="0" fill="hold" grpId="0" nodeType="withEffect">
                                  <p:stCondLst>
                                    <p:cond delay="0"/>
                                  </p:stCondLst>
                                  <p:childTnLst>
                                    <p:set>
                                      <p:cBhvr>
                                        <p:cTn id="292" dur="1" fill="hold">
                                          <p:stCondLst>
                                            <p:cond delay="0"/>
                                          </p:stCondLst>
                                        </p:cTn>
                                        <p:tgtEl>
                                          <p:spTgt spid="1174"/>
                                        </p:tgtEl>
                                        <p:attrNameLst>
                                          <p:attrName>style.visibility</p:attrName>
                                        </p:attrNameLst>
                                      </p:cBhvr>
                                      <p:to>
                                        <p:strVal val="visible"/>
                                      </p:to>
                                    </p:set>
                                  </p:childTnLst>
                                </p:cTn>
                              </p:par>
                              <p:par>
                                <p:cTn id="293" presetID="1" presetClass="entr" presetSubtype="0" fill="hold" grpId="0" nodeType="withEffect">
                                  <p:stCondLst>
                                    <p:cond delay="0"/>
                                  </p:stCondLst>
                                  <p:childTnLst>
                                    <p:set>
                                      <p:cBhvr>
                                        <p:cTn id="294" dur="1" fill="hold">
                                          <p:stCondLst>
                                            <p:cond delay="0"/>
                                          </p:stCondLst>
                                        </p:cTn>
                                        <p:tgtEl>
                                          <p:spTgt spid="1175"/>
                                        </p:tgtEl>
                                        <p:attrNameLst>
                                          <p:attrName>style.visibility</p:attrName>
                                        </p:attrNameLst>
                                      </p:cBhvr>
                                      <p:to>
                                        <p:strVal val="visible"/>
                                      </p:to>
                                    </p:set>
                                  </p:childTnLst>
                                </p:cTn>
                              </p:par>
                              <p:par>
                                <p:cTn id="295" presetID="1" presetClass="entr" presetSubtype="0" fill="hold" grpId="0" nodeType="withEffect">
                                  <p:stCondLst>
                                    <p:cond delay="0"/>
                                  </p:stCondLst>
                                  <p:childTnLst>
                                    <p:set>
                                      <p:cBhvr>
                                        <p:cTn id="296" dur="1" fill="hold">
                                          <p:stCondLst>
                                            <p:cond delay="0"/>
                                          </p:stCondLst>
                                        </p:cTn>
                                        <p:tgtEl>
                                          <p:spTgt spid="1176"/>
                                        </p:tgtEl>
                                        <p:attrNameLst>
                                          <p:attrName>style.visibility</p:attrName>
                                        </p:attrNameLst>
                                      </p:cBhvr>
                                      <p:to>
                                        <p:strVal val="visible"/>
                                      </p:to>
                                    </p:set>
                                  </p:childTnLst>
                                </p:cTn>
                              </p:par>
                              <p:par>
                                <p:cTn id="297" presetID="1" presetClass="entr" presetSubtype="0" fill="hold" grpId="0" nodeType="withEffect">
                                  <p:stCondLst>
                                    <p:cond delay="0"/>
                                  </p:stCondLst>
                                  <p:childTnLst>
                                    <p:set>
                                      <p:cBhvr>
                                        <p:cTn id="298" dur="1" fill="hold">
                                          <p:stCondLst>
                                            <p:cond delay="0"/>
                                          </p:stCondLst>
                                        </p:cTn>
                                        <p:tgtEl>
                                          <p:spTgt spid="1177"/>
                                        </p:tgtEl>
                                        <p:attrNameLst>
                                          <p:attrName>style.visibility</p:attrName>
                                        </p:attrNameLst>
                                      </p:cBhvr>
                                      <p:to>
                                        <p:strVal val="visible"/>
                                      </p:to>
                                    </p:set>
                                  </p:childTnLst>
                                </p:cTn>
                              </p:par>
                              <p:par>
                                <p:cTn id="299" presetID="1" presetClass="entr" presetSubtype="0" fill="hold" grpId="0" nodeType="withEffect">
                                  <p:stCondLst>
                                    <p:cond delay="0"/>
                                  </p:stCondLst>
                                  <p:childTnLst>
                                    <p:set>
                                      <p:cBhvr>
                                        <p:cTn id="300" dur="1" fill="hold">
                                          <p:stCondLst>
                                            <p:cond delay="0"/>
                                          </p:stCondLst>
                                        </p:cTn>
                                        <p:tgtEl>
                                          <p:spTgt spid="1178"/>
                                        </p:tgtEl>
                                        <p:attrNameLst>
                                          <p:attrName>style.visibility</p:attrName>
                                        </p:attrNameLst>
                                      </p:cBhvr>
                                      <p:to>
                                        <p:strVal val="visible"/>
                                      </p:to>
                                    </p:set>
                                  </p:childTnLst>
                                </p:cTn>
                              </p:par>
                              <p:par>
                                <p:cTn id="301" presetID="1" presetClass="entr" presetSubtype="0" fill="hold" grpId="0" nodeType="withEffect">
                                  <p:stCondLst>
                                    <p:cond delay="0"/>
                                  </p:stCondLst>
                                  <p:childTnLst>
                                    <p:set>
                                      <p:cBhvr>
                                        <p:cTn id="302" dur="1" fill="hold">
                                          <p:stCondLst>
                                            <p:cond delay="0"/>
                                          </p:stCondLst>
                                        </p:cTn>
                                        <p:tgtEl>
                                          <p:spTgt spid="1179"/>
                                        </p:tgtEl>
                                        <p:attrNameLst>
                                          <p:attrName>style.visibility</p:attrName>
                                        </p:attrNameLst>
                                      </p:cBhvr>
                                      <p:to>
                                        <p:strVal val="visible"/>
                                      </p:to>
                                    </p:set>
                                  </p:childTnLst>
                                </p:cTn>
                              </p:par>
                              <p:par>
                                <p:cTn id="303" presetID="1" presetClass="entr" presetSubtype="0" fill="hold" grpId="0" nodeType="withEffect">
                                  <p:stCondLst>
                                    <p:cond delay="0"/>
                                  </p:stCondLst>
                                  <p:childTnLst>
                                    <p:set>
                                      <p:cBhvr>
                                        <p:cTn id="304" dur="1" fill="hold">
                                          <p:stCondLst>
                                            <p:cond delay="0"/>
                                          </p:stCondLst>
                                        </p:cTn>
                                        <p:tgtEl>
                                          <p:spTgt spid="1180"/>
                                        </p:tgtEl>
                                        <p:attrNameLst>
                                          <p:attrName>style.visibility</p:attrName>
                                        </p:attrNameLst>
                                      </p:cBhvr>
                                      <p:to>
                                        <p:strVal val="visible"/>
                                      </p:to>
                                    </p:set>
                                  </p:childTnLst>
                                </p:cTn>
                              </p:par>
                              <p:par>
                                <p:cTn id="305" presetID="1" presetClass="entr" presetSubtype="0" fill="hold" grpId="0" nodeType="withEffect">
                                  <p:stCondLst>
                                    <p:cond delay="0"/>
                                  </p:stCondLst>
                                  <p:childTnLst>
                                    <p:set>
                                      <p:cBhvr>
                                        <p:cTn id="306" dur="1" fill="hold">
                                          <p:stCondLst>
                                            <p:cond delay="0"/>
                                          </p:stCondLst>
                                        </p:cTn>
                                        <p:tgtEl>
                                          <p:spTgt spid="1181"/>
                                        </p:tgtEl>
                                        <p:attrNameLst>
                                          <p:attrName>style.visibility</p:attrName>
                                        </p:attrNameLst>
                                      </p:cBhvr>
                                      <p:to>
                                        <p:strVal val="visible"/>
                                      </p:to>
                                    </p:set>
                                  </p:childTnLst>
                                </p:cTn>
                              </p:par>
                              <p:par>
                                <p:cTn id="307" presetID="1" presetClass="entr" presetSubtype="0" fill="hold" grpId="0" nodeType="withEffect">
                                  <p:stCondLst>
                                    <p:cond delay="0"/>
                                  </p:stCondLst>
                                  <p:childTnLst>
                                    <p:set>
                                      <p:cBhvr>
                                        <p:cTn id="308" dur="1" fill="hold">
                                          <p:stCondLst>
                                            <p:cond delay="0"/>
                                          </p:stCondLst>
                                        </p:cTn>
                                        <p:tgtEl>
                                          <p:spTgt spid="1182"/>
                                        </p:tgtEl>
                                        <p:attrNameLst>
                                          <p:attrName>style.visibility</p:attrName>
                                        </p:attrNameLst>
                                      </p:cBhvr>
                                      <p:to>
                                        <p:strVal val="visible"/>
                                      </p:to>
                                    </p:set>
                                  </p:childTnLst>
                                </p:cTn>
                              </p:par>
                              <p:par>
                                <p:cTn id="309" presetID="1" presetClass="entr" presetSubtype="0" fill="hold" grpId="0" nodeType="withEffect">
                                  <p:stCondLst>
                                    <p:cond delay="0"/>
                                  </p:stCondLst>
                                  <p:childTnLst>
                                    <p:set>
                                      <p:cBhvr>
                                        <p:cTn id="310" dur="1" fill="hold">
                                          <p:stCondLst>
                                            <p:cond delay="0"/>
                                          </p:stCondLst>
                                        </p:cTn>
                                        <p:tgtEl>
                                          <p:spTgt spid="1183"/>
                                        </p:tgtEl>
                                        <p:attrNameLst>
                                          <p:attrName>style.visibility</p:attrName>
                                        </p:attrNameLst>
                                      </p:cBhvr>
                                      <p:to>
                                        <p:strVal val="visible"/>
                                      </p:to>
                                    </p:set>
                                  </p:childTnLst>
                                </p:cTn>
                              </p:par>
                              <p:par>
                                <p:cTn id="311" presetID="1" presetClass="entr" presetSubtype="0" fill="hold" grpId="0" nodeType="withEffect">
                                  <p:stCondLst>
                                    <p:cond delay="0"/>
                                  </p:stCondLst>
                                  <p:childTnLst>
                                    <p:set>
                                      <p:cBhvr>
                                        <p:cTn id="312" dur="1" fill="hold">
                                          <p:stCondLst>
                                            <p:cond delay="0"/>
                                          </p:stCondLst>
                                        </p:cTn>
                                        <p:tgtEl>
                                          <p:spTgt spid="1184"/>
                                        </p:tgtEl>
                                        <p:attrNameLst>
                                          <p:attrName>style.visibility</p:attrName>
                                        </p:attrNameLst>
                                      </p:cBhvr>
                                      <p:to>
                                        <p:strVal val="visible"/>
                                      </p:to>
                                    </p:set>
                                  </p:childTnLst>
                                </p:cTn>
                              </p:par>
                              <p:par>
                                <p:cTn id="313" presetID="1" presetClass="entr" presetSubtype="0" fill="hold" grpId="0" nodeType="withEffect">
                                  <p:stCondLst>
                                    <p:cond delay="0"/>
                                  </p:stCondLst>
                                  <p:childTnLst>
                                    <p:set>
                                      <p:cBhvr>
                                        <p:cTn id="314" dur="1" fill="hold">
                                          <p:stCondLst>
                                            <p:cond delay="0"/>
                                          </p:stCondLst>
                                        </p:cTn>
                                        <p:tgtEl>
                                          <p:spTgt spid="1185"/>
                                        </p:tgtEl>
                                        <p:attrNameLst>
                                          <p:attrName>style.visibility</p:attrName>
                                        </p:attrNameLst>
                                      </p:cBhvr>
                                      <p:to>
                                        <p:strVal val="visible"/>
                                      </p:to>
                                    </p:set>
                                  </p:childTnLst>
                                </p:cTn>
                              </p:par>
                              <p:par>
                                <p:cTn id="315" presetID="1" presetClass="entr" presetSubtype="0" fill="hold" grpId="0" nodeType="withEffect">
                                  <p:stCondLst>
                                    <p:cond delay="0"/>
                                  </p:stCondLst>
                                  <p:childTnLst>
                                    <p:set>
                                      <p:cBhvr>
                                        <p:cTn id="316" dur="1" fill="hold">
                                          <p:stCondLst>
                                            <p:cond delay="0"/>
                                          </p:stCondLst>
                                        </p:cTn>
                                        <p:tgtEl>
                                          <p:spTgt spid="1186"/>
                                        </p:tgtEl>
                                        <p:attrNameLst>
                                          <p:attrName>style.visibility</p:attrName>
                                        </p:attrNameLst>
                                      </p:cBhvr>
                                      <p:to>
                                        <p:strVal val="visible"/>
                                      </p:to>
                                    </p:set>
                                  </p:childTnLst>
                                </p:cTn>
                              </p:par>
                              <p:par>
                                <p:cTn id="317" presetID="1" presetClass="entr" presetSubtype="0" fill="hold" grpId="0" nodeType="withEffect">
                                  <p:stCondLst>
                                    <p:cond delay="0"/>
                                  </p:stCondLst>
                                  <p:childTnLst>
                                    <p:set>
                                      <p:cBhvr>
                                        <p:cTn id="318" dur="1" fill="hold">
                                          <p:stCondLst>
                                            <p:cond delay="0"/>
                                          </p:stCondLst>
                                        </p:cTn>
                                        <p:tgtEl>
                                          <p:spTgt spid="1187"/>
                                        </p:tgtEl>
                                        <p:attrNameLst>
                                          <p:attrName>style.visibility</p:attrName>
                                        </p:attrNameLst>
                                      </p:cBhvr>
                                      <p:to>
                                        <p:strVal val="visible"/>
                                      </p:to>
                                    </p:set>
                                  </p:childTnLst>
                                </p:cTn>
                              </p:par>
                              <p:par>
                                <p:cTn id="319" presetID="1" presetClass="entr" presetSubtype="0" fill="hold" grpId="0" nodeType="withEffect">
                                  <p:stCondLst>
                                    <p:cond delay="0"/>
                                  </p:stCondLst>
                                  <p:childTnLst>
                                    <p:set>
                                      <p:cBhvr>
                                        <p:cTn id="320" dur="1" fill="hold">
                                          <p:stCondLst>
                                            <p:cond delay="0"/>
                                          </p:stCondLst>
                                        </p:cTn>
                                        <p:tgtEl>
                                          <p:spTgt spid="1188"/>
                                        </p:tgtEl>
                                        <p:attrNameLst>
                                          <p:attrName>style.visibility</p:attrName>
                                        </p:attrNameLst>
                                      </p:cBhvr>
                                      <p:to>
                                        <p:strVal val="visible"/>
                                      </p:to>
                                    </p:set>
                                  </p:childTnLst>
                                </p:cTn>
                              </p:par>
                              <p:par>
                                <p:cTn id="321" presetID="1" presetClass="entr" presetSubtype="0" fill="hold" grpId="0" nodeType="withEffect">
                                  <p:stCondLst>
                                    <p:cond delay="0"/>
                                  </p:stCondLst>
                                  <p:childTnLst>
                                    <p:set>
                                      <p:cBhvr>
                                        <p:cTn id="322" dur="1" fill="hold">
                                          <p:stCondLst>
                                            <p:cond delay="0"/>
                                          </p:stCondLst>
                                        </p:cTn>
                                        <p:tgtEl>
                                          <p:spTgt spid="1189"/>
                                        </p:tgtEl>
                                        <p:attrNameLst>
                                          <p:attrName>style.visibility</p:attrName>
                                        </p:attrNameLst>
                                      </p:cBhvr>
                                      <p:to>
                                        <p:strVal val="visible"/>
                                      </p:to>
                                    </p:set>
                                  </p:childTnLst>
                                </p:cTn>
                              </p:par>
                              <p:par>
                                <p:cTn id="323" presetID="1" presetClass="entr" presetSubtype="0" fill="hold" grpId="0" nodeType="withEffect">
                                  <p:stCondLst>
                                    <p:cond delay="0"/>
                                  </p:stCondLst>
                                  <p:childTnLst>
                                    <p:set>
                                      <p:cBhvr>
                                        <p:cTn id="324" dur="1" fill="hold">
                                          <p:stCondLst>
                                            <p:cond delay="0"/>
                                          </p:stCondLst>
                                        </p:cTn>
                                        <p:tgtEl>
                                          <p:spTgt spid="1190"/>
                                        </p:tgtEl>
                                        <p:attrNameLst>
                                          <p:attrName>style.visibility</p:attrName>
                                        </p:attrNameLst>
                                      </p:cBhvr>
                                      <p:to>
                                        <p:strVal val="visible"/>
                                      </p:to>
                                    </p:set>
                                  </p:childTnLst>
                                </p:cTn>
                              </p:par>
                              <p:par>
                                <p:cTn id="325" presetID="1" presetClass="entr" presetSubtype="0" fill="hold" grpId="0" nodeType="withEffect">
                                  <p:stCondLst>
                                    <p:cond delay="0"/>
                                  </p:stCondLst>
                                  <p:childTnLst>
                                    <p:set>
                                      <p:cBhvr>
                                        <p:cTn id="326" dur="1" fill="hold">
                                          <p:stCondLst>
                                            <p:cond delay="0"/>
                                          </p:stCondLst>
                                        </p:cTn>
                                        <p:tgtEl>
                                          <p:spTgt spid="1191"/>
                                        </p:tgtEl>
                                        <p:attrNameLst>
                                          <p:attrName>style.visibility</p:attrName>
                                        </p:attrNameLst>
                                      </p:cBhvr>
                                      <p:to>
                                        <p:strVal val="visible"/>
                                      </p:to>
                                    </p:set>
                                  </p:childTnLst>
                                </p:cTn>
                              </p:par>
                              <p:par>
                                <p:cTn id="327" presetID="1" presetClass="entr" presetSubtype="0" fill="hold" grpId="0" nodeType="withEffect">
                                  <p:stCondLst>
                                    <p:cond delay="0"/>
                                  </p:stCondLst>
                                  <p:childTnLst>
                                    <p:set>
                                      <p:cBhvr>
                                        <p:cTn id="328" dur="1" fill="hold">
                                          <p:stCondLst>
                                            <p:cond delay="0"/>
                                          </p:stCondLst>
                                        </p:cTn>
                                        <p:tgtEl>
                                          <p:spTgt spid="1192"/>
                                        </p:tgtEl>
                                        <p:attrNameLst>
                                          <p:attrName>style.visibility</p:attrName>
                                        </p:attrNameLst>
                                      </p:cBhvr>
                                      <p:to>
                                        <p:strVal val="visible"/>
                                      </p:to>
                                    </p:set>
                                  </p:childTnLst>
                                </p:cTn>
                              </p:par>
                              <p:par>
                                <p:cTn id="329" presetID="1" presetClass="entr" presetSubtype="0" fill="hold" grpId="0" nodeType="withEffect">
                                  <p:stCondLst>
                                    <p:cond delay="0"/>
                                  </p:stCondLst>
                                  <p:childTnLst>
                                    <p:set>
                                      <p:cBhvr>
                                        <p:cTn id="330" dur="1" fill="hold">
                                          <p:stCondLst>
                                            <p:cond delay="0"/>
                                          </p:stCondLst>
                                        </p:cTn>
                                        <p:tgtEl>
                                          <p:spTgt spid="1193"/>
                                        </p:tgtEl>
                                        <p:attrNameLst>
                                          <p:attrName>style.visibility</p:attrName>
                                        </p:attrNameLst>
                                      </p:cBhvr>
                                      <p:to>
                                        <p:strVal val="visible"/>
                                      </p:to>
                                    </p:set>
                                  </p:childTnLst>
                                </p:cTn>
                              </p:par>
                              <p:par>
                                <p:cTn id="331" presetID="1" presetClass="entr" presetSubtype="0" fill="hold" grpId="0" nodeType="withEffect">
                                  <p:stCondLst>
                                    <p:cond delay="0"/>
                                  </p:stCondLst>
                                  <p:childTnLst>
                                    <p:set>
                                      <p:cBhvr>
                                        <p:cTn id="332" dur="1" fill="hold">
                                          <p:stCondLst>
                                            <p:cond delay="0"/>
                                          </p:stCondLst>
                                        </p:cTn>
                                        <p:tgtEl>
                                          <p:spTgt spid="1194"/>
                                        </p:tgtEl>
                                        <p:attrNameLst>
                                          <p:attrName>style.visibility</p:attrName>
                                        </p:attrNameLst>
                                      </p:cBhvr>
                                      <p:to>
                                        <p:strVal val="visible"/>
                                      </p:to>
                                    </p:set>
                                  </p:childTnLst>
                                </p:cTn>
                              </p:par>
                              <p:par>
                                <p:cTn id="333" presetID="1" presetClass="entr" presetSubtype="0" fill="hold" grpId="0" nodeType="withEffect">
                                  <p:stCondLst>
                                    <p:cond delay="0"/>
                                  </p:stCondLst>
                                  <p:childTnLst>
                                    <p:set>
                                      <p:cBhvr>
                                        <p:cTn id="334" dur="1" fill="hold">
                                          <p:stCondLst>
                                            <p:cond delay="0"/>
                                          </p:stCondLst>
                                        </p:cTn>
                                        <p:tgtEl>
                                          <p:spTgt spid="1195"/>
                                        </p:tgtEl>
                                        <p:attrNameLst>
                                          <p:attrName>style.visibility</p:attrName>
                                        </p:attrNameLst>
                                      </p:cBhvr>
                                      <p:to>
                                        <p:strVal val="visible"/>
                                      </p:to>
                                    </p:set>
                                  </p:childTnLst>
                                </p:cTn>
                              </p:par>
                              <p:par>
                                <p:cTn id="335" presetID="1" presetClass="entr" presetSubtype="0" fill="hold" grpId="0" nodeType="withEffect">
                                  <p:stCondLst>
                                    <p:cond delay="0"/>
                                  </p:stCondLst>
                                  <p:childTnLst>
                                    <p:set>
                                      <p:cBhvr>
                                        <p:cTn id="336" dur="1" fill="hold">
                                          <p:stCondLst>
                                            <p:cond delay="0"/>
                                          </p:stCondLst>
                                        </p:cTn>
                                        <p:tgtEl>
                                          <p:spTgt spid="1196"/>
                                        </p:tgtEl>
                                        <p:attrNameLst>
                                          <p:attrName>style.visibility</p:attrName>
                                        </p:attrNameLst>
                                      </p:cBhvr>
                                      <p:to>
                                        <p:strVal val="visible"/>
                                      </p:to>
                                    </p:set>
                                  </p:childTnLst>
                                </p:cTn>
                              </p:par>
                              <p:par>
                                <p:cTn id="337" presetID="1" presetClass="entr" presetSubtype="0" fill="hold" grpId="0" nodeType="withEffect">
                                  <p:stCondLst>
                                    <p:cond delay="0"/>
                                  </p:stCondLst>
                                  <p:childTnLst>
                                    <p:set>
                                      <p:cBhvr>
                                        <p:cTn id="338" dur="1" fill="hold">
                                          <p:stCondLst>
                                            <p:cond delay="0"/>
                                          </p:stCondLst>
                                        </p:cTn>
                                        <p:tgtEl>
                                          <p:spTgt spid="1197"/>
                                        </p:tgtEl>
                                        <p:attrNameLst>
                                          <p:attrName>style.visibility</p:attrName>
                                        </p:attrNameLst>
                                      </p:cBhvr>
                                      <p:to>
                                        <p:strVal val="visible"/>
                                      </p:to>
                                    </p:set>
                                  </p:childTnLst>
                                </p:cTn>
                              </p:par>
                              <p:par>
                                <p:cTn id="339" presetID="1" presetClass="entr" presetSubtype="0" fill="hold" grpId="0" nodeType="withEffect">
                                  <p:stCondLst>
                                    <p:cond delay="0"/>
                                  </p:stCondLst>
                                  <p:childTnLst>
                                    <p:set>
                                      <p:cBhvr>
                                        <p:cTn id="340" dur="1" fill="hold">
                                          <p:stCondLst>
                                            <p:cond delay="0"/>
                                          </p:stCondLst>
                                        </p:cTn>
                                        <p:tgtEl>
                                          <p:spTgt spid="1198"/>
                                        </p:tgtEl>
                                        <p:attrNameLst>
                                          <p:attrName>style.visibility</p:attrName>
                                        </p:attrNameLst>
                                      </p:cBhvr>
                                      <p:to>
                                        <p:strVal val="visible"/>
                                      </p:to>
                                    </p:set>
                                  </p:childTnLst>
                                </p:cTn>
                              </p:par>
                            </p:childTnLst>
                          </p:cTn>
                        </p:par>
                      </p:childTnLst>
                    </p:cTn>
                  </p:par>
                  <p:par>
                    <p:cTn id="341" fill="hold" nodeType="clickPar">
                      <p:stCondLst>
                        <p:cond delay="indefinite"/>
                      </p:stCondLst>
                      <p:childTnLst>
                        <p:par>
                          <p:cTn id="342" fill="hold" nodeType="withGroup">
                            <p:stCondLst>
                              <p:cond delay="0"/>
                            </p:stCondLst>
                            <p:childTnLst>
                              <p:par>
                                <p:cTn id="343" presetID="1" presetClass="entr" presetSubtype="0" fill="hold" grpId="0" nodeType="clickEffect">
                                  <p:stCondLst>
                                    <p:cond delay="0"/>
                                  </p:stCondLst>
                                  <p:childTnLst>
                                    <p:set>
                                      <p:cBhvr>
                                        <p:cTn id="344" dur="1" fill="hold">
                                          <p:stCondLst>
                                            <p:cond delay="0"/>
                                          </p:stCondLst>
                                        </p:cTn>
                                        <p:tgtEl>
                                          <p:spTgt spid="1199"/>
                                        </p:tgtEl>
                                        <p:attrNameLst>
                                          <p:attrName>style.visibility</p:attrName>
                                        </p:attrNameLst>
                                      </p:cBhvr>
                                      <p:to>
                                        <p:strVal val="visible"/>
                                      </p:to>
                                    </p:set>
                                  </p:childTnLst>
                                </p:cTn>
                              </p:par>
                            </p:childTnLst>
                          </p:cTn>
                        </p:par>
                      </p:childTnLst>
                    </p:cTn>
                  </p:par>
                  <p:par>
                    <p:cTn id="345" fill="hold" nodeType="clickPar">
                      <p:stCondLst>
                        <p:cond delay="indefinite"/>
                      </p:stCondLst>
                      <p:childTnLst>
                        <p:par>
                          <p:cTn id="346" fill="hold" nodeType="withGroup">
                            <p:stCondLst>
                              <p:cond delay="0"/>
                            </p:stCondLst>
                            <p:childTnLst>
                              <p:par>
                                <p:cTn id="347" presetID="1" presetClass="entr" presetSubtype="0" fill="hold" grpId="0" nodeType="clickEffect">
                                  <p:stCondLst>
                                    <p:cond delay="0"/>
                                  </p:stCondLst>
                                  <p:childTnLst>
                                    <p:set>
                                      <p:cBhvr>
                                        <p:cTn id="348" dur="1" fill="hold">
                                          <p:stCondLst>
                                            <p:cond delay="0"/>
                                          </p:stCondLst>
                                        </p:cTn>
                                        <p:tgtEl>
                                          <p:spTgt spid="1201"/>
                                        </p:tgtEl>
                                        <p:attrNameLst>
                                          <p:attrName>style.visibility</p:attrName>
                                        </p:attrNameLst>
                                      </p:cBhvr>
                                      <p:to>
                                        <p:strVal val="visible"/>
                                      </p:to>
                                    </p:set>
                                  </p:childTnLst>
                                </p:cTn>
                              </p:par>
                            </p:childTnLst>
                          </p:cTn>
                        </p:par>
                      </p:childTnLst>
                    </p:cTn>
                  </p:par>
                  <p:par>
                    <p:cTn id="349" fill="hold" nodeType="clickPar">
                      <p:stCondLst>
                        <p:cond delay="indefinite"/>
                      </p:stCondLst>
                      <p:childTnLst>
                        <p:par>
                          <p:cTn id="350" fill="hold" nodeType="withGroup">
                            <p:stCondLst>
                              <p:cond delay="0"/>
                            </p:stCondLst>
                            <p:childTnLst>
                              <p:par>
                                <p:cTn id="351" presetID="1" presetClass="entr" presetSubtype="0" fill="hold" nodeType="clickEffect">
                                  <p:stCondLst>
                                    <p:cond delay="0"/>
                                  </p:stCondLst>
                                  <p:childTnLst>
                                    <p:set>
                                      <p:cBhvr>
                                        <p:cTn id="352" dur="1" fill="hold">
                                          <p:stCondLst>
                                            <p:cond delay="0"/>
                                          </p:stCondLst>
                                        </p:cTn>
                                        <p:tgtEl>
                                          <p:spTgt spid="1229"/>
                                        </p:tgtEl>
                                        <p:attrNameLst>
                                          <p:attrName>style.visibility</p:attrName>
                                        </p:attrNameLst>
                                      </p:cBhvr>
                                      <p:to>
                                        <p:strVal val="visible"/>
                                      </p:to>
                                    </p:set>
                                  </p:childTnLst>
                                </p:cTn>
                              </p:par>
                            </p:childTnLst>
                          </p:cTn>
                        </p:par>
                      </p:childTnLst>
                    </p:cTn>
                  </p:par>
                  <p:par>
                    <p:cTn id="353" fill="hold" nodeType="clickPar">
                      <p:stCondLst>
                        <p:cond delay="indefinite"/>
                      </p:stCondLst>
                      <p:childTnLst>
                        <p:par>
                          <p:cTn id="354" fill="hold" nodeType="withGroup">
                            <p:stCondLst>
                              <p:cond delay="0"/>
                            </p:stCondLst>
                            <p:childTnLst>
                              <p:par>
                                <p:cTn id="355" presetID="1" presetClass="entr" presetSubtype="0" fill="hold" grpId="0" nodeType="clickEffect">
                                  <p:stCondLst>
                                    <p:cond delay="0"/>
                                  </p:stCondLst>
                                  <p:childTnLst>
                                    <p:set>
                                      <p:cBhvr>
                                        <p:cTn id="356" dur="1" fill="hold">
                                          <p:stCondLst>
                                            <p:cond delay="0"/>
                                          </p:stCondLst>
                                        </p:cTn>
                                        <p:tgtEl>
                                          <p:spTgt spid="1230"/>
                                        </p:tgtEl>
                                        <p:attrNameLst>
                                          <p:attrName>style.visibility</p:attrName>
                                        </p:attrNameLst>
                                      </p:cBhvr>
                                      <p:to>
                                        <p:strVal val="visible"/>
                                      </p:to>
                                    </p:set>
                                  </p:childTnLst>
                                </p:cTn>
                              </p:par>
                            </p:childTnLst>
                          </p:cTn>
                        </p:par>
                      </p:childTnLst>
                    </p:cTn>
                  </p:par>
                  <p:par>
                    <p:cTn id="357" fill="hold" nodeType="clickPar">
                      <p:stCondLst>
                        <p:cond delay="indefinite"/>
                      </p:stCondLst>
                      <p:childTnLst>
                        <p:par>
                          <p:cTn id="358" fill="hold" nodeType="withGroup">
                            <p:stCondLst>
                              <p:cond delay="0"/>
                            </p:stCondLst>
                            <p:childTnLst>
                              <p:par>
                                <p:cTn id="359" presetID="1" presetClass="entr" presetSubtype="0" fill="hold" grpId="0" nodeType="clickEffect">
                                  <p:stCondLst>
                                    <p:cond delay="0"/>
                                  </p:stCondLst>
                                  <p:childTnLst>
                                    <p:set>
                                      <p:cBhvr>
                                        <p:cTn id="360" dur="1" fill="hold">
                                          <p:stCondLst>
                                            <p:cond delay="0"/>
                                          </p:stCondLst>
                                        </p:cTn>
                                        <p:tgtEl>
                                          <p:spTgt spid="1200"/>
                                        </p:tgtEl>
                                        <p:attrNameLst>
                                          <p:attrName>style.visibility</p:attrName>
                                        </p:attrNameLst>
                                      </p:cBhvr>
                                      <p:to>
                                        <p:strVal val="visible"/>
                                      </p:to>
                                    </p:set>
                                  </p:childTnLst>
                                </p:cTn>
                              </p:par>
                            </p:childTnLst>
                          </p:cTn>
                        </p:par>
                      </p:childTnLst>
                    </p:cTn>
                  </p:par>
                  <p:par>
                    <p:cTn id="361" fill="hold" nodeType="clickPar">
                      <p:stCondLst>
                        <p:cond delay="indefinite"/>
                      </p:stCondLst>
                      <p:childTnLst>
                        <p:par>
                          <p:cTn id="362" fill="hold" nodeType="withGroup">
                            <p:stCondLst>
                              <p:cond delay="0"/>
                            </p:stCondLst>
                            <p:childTnLst>
                              <p:par>
                                <p:cTn id="363" presetID="1" presetClass="entr" presetSubtype="0" fill="hold" nodeType="clickEffect">
                                  <p:stCondLst>
                                    <p:cond delay="0"/>
                                  </p:stCondLst>
                                  <p:childTnLst>
                                    <p:set>
                                      <p:cBhvr>
                                        <p:cTn id="36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65" fill="hold">
                      <p:stCondLst>
                        <p:cond delay="indefinite"/>
                      </p:stCondLst>
                      <p:childTnLst>
                        <p:par>
                          <p:cTn id="366" fill="hold">
                            <p:stCondLst>
                              <p:cond delay="0"/>
                            </p:stCondLst>
                            <p:childTnLst>
                              <p:par>
                                <p:cTn id="367" presetID="1" presetClass="entr" presetSubtype="0" fill="hold" grpId="0" nodeType="clickEffect">
                                  <p:stCondLst>
                                    <p:cond delay="0"/>
                                  </p:stCondLst>
                                  <p:childTnLst>
                                    <p:set>
                                      <p:cBhvr>
                                        <p:cTn id="368" dur="1" fill="hold">
                                          <p:stCondLst>
                                            <p:cond delay="0"/>
                                          </p:stCondLst>
                                        </p:cTn>
                                        <p:tgtEl>
                                          <p:spTgt spid="5317"/>
                                        </p:tgtEl>
                                        <p:attrNameLst>
                                          <p:attrName>style.visibility</p:attrName>
                                        </p:attrNameLst>
                                      </p:cBhvr>
                                      <p:to>
                                        <p:strVal val="visible"/>
                                      </p:to>
                                    </p:set>
                                  </p:childTnLst>
                                </p:cTn>
                              </p:par>
                              <p:par>
                                <p:cTn id="369" presetID="1" presetClass="entr" presetSubtype="0" fill="hold" grpId="0" nodeType="withEffect" nodePh="1">
                                  <p:stCondLst>
                                    <p:cond delay="0"/>
                                  </p:stCondLst>
                                  <p:endCondLst>
                                    <p:cond evt="begin" delay="0">
                                      <p:tn val="369"/>
                                    </p:cond>
                                  </p:endCondLst>
                                  <p:childTnLst>
                                    <p:set>
                                      <p:cBhvr>
                                        <p:cTn id="370" dur="1" fill="hold">
                                          <p:stCondLst>
                                            <p:cond delay="0"/>
                                          </p:stCondLst>
                                        </p:cTn>
                                        <p:tgtEl>
                                          <p:spTgt spid="1203"/>
                                        </p:tgtEl>
                                        <p:attrNameLst>
                                          <p:attrName>style.visibility</p:attrName>
                                        </p:attrNameLst>
                                      </p:cBhvr>
                                      <p:to>
                                        <p:strVal val="visible"/>
                                      </p:to>
                                    </p:set>
                                  </p:childTnLst>
                                </p:cTn>
                              </p:par>
                              <p:par>
                                <p:cTn id="371" presetID="1" presetClass="entr" presetSubtype="0" fill="hold" grpId="0" nodeType="withEffect">
                                  <p:stCondLst>
                                    <p:cond delay="0"/>
                                  </p:stCondLst>
                                  <p:childTnLst>
                                    <p:set>
                                      <p:cBhvr>
                                        <p:cTn id="372" dur="1" fill="hold">
                                          <p:stCondLst>
                                            <p:cond delay="0"/>
                                          </p:stCondLst>
                                        </p:cTn>
                                        <p:tgtEl>
                                          <p:spTgt spid="1204"/>
                                        </p:tgtEl>
                                        <p:attrNameLst>
                                          <p:attrName>style.visibility</p:attrName>
                                        </p:attrNameLst>
                                      </p:cBhvr>
                                      <p:to>
                                        <p:strVal val="visible"/>
                                      </p:to>
                                    </p:set>
                                  </p:childTnLst>
                                </p:cTn>
                              </p:par>
                              <p:par>
                                <p:cTn id="373" presetID="1" presetClass="entr" presetSubtype="0" fill="hold" grpId="0" nodeType="withEffect" nodePh="1">
                                  <p:stCondLst>
                                    <p:cond delay="0"/>
                                  </p:stCondLst>
                                  <p:endCondLst>
                                    <p:cond evt="begin" delay="0">
                                      <p:tn val="373"/>
                                    </p:cond>
                                  </p:endCondLst>
                                  <p:childTnLst>
                                    <p:set>
                                      <p:cBhvr>
                                        <p:cTn id="374" dur="1" fill="hold">
                                          <p:stCondLst>
                                            <p:cond delay="0"/>
                                          </p:stCondLst>
                                        </p:cTn>
                                        <p:tgtEl>
                                          <p:spTgt spid="52405"/>
                                        </p:tgtEl>
                                        <p:attrNameLst>
                                          <p:attrName>style.visibility</p:attrName>
                                        </p:attrNameLst>
                                      </p:cBhvr>
                                      <p:to>
                                        <p:strVal val="visible"/>
                                      </p:to>
                                    </p:set>
                                  </p:childTnLst>
                                </p:cTn>
                              </p:par>
                              <p:par>
                                <p:cTn id="375" presetID="1" presetClass="entr" presetSubtype="0" fill="hold" grpId="0" nodeType="withEffect">
                                  <p:stCondLst>
                                    <p:cond delay="0"/>
                                  </p:stCondLst>
                                  <p:childTnLst>
                                    <p:set>
                                      <p:cBhvr>
                                        <p:cTn id="376" dur="1" fill="hold">
                                          <p:stCondLst>
                                            <p:cond delay="0"/>
                                          </p:stCondLst>
                                        </p:cTn>
                                        <p:tgtEl>
                                          <p:spTgt spid="1206"/>
                                        </p:tgtEl>
                                        <p:attrNameLst>
                                          <p:attrName>style.visibility</p:attrName>
                                        </p:attrNameLst>
                                      </p:cBhvr>
                                      <p:to>
                                        <p:strVal val="visible"/>
                                      </p:to>
                                    </p:set>
                                  </p:childTnLst>
                                </p:cTn>
                              </p:par>
                              <p:par>
                                <p:cTn id="377" presetID="1" presetClass="entr" presetSubtype="0" fill="hold" grpId="0" nodeType="withEffect">
                                  <p:stCondLst>
                                    <p:cond delay="0"/>
                                  </p:stCondLst>
                                  <p:childTnLst>
                                    <p:set>
                                      <p:cBhvr>
                                        <p:cTn id="378" dur="1" fill="hold">
                                          <p:stCondLst>
                                            <p:cond delay="0"/>
                                          </p:stCondLst>
                                        </p:cTn>
                                        <p:tgtEl>
                                          <p:spTgt spid="1207"/>
                                        </p:tgtEl>
                                        <p:attrNameLst>
                                          <p:attrName>style.visibility</p:attrName>
                                        </p:attrNameLst>
                                      </p:cBhvr>
                                      <p:to>
                                        <p:strVal val="visible"/>
                                      </p:to>
                                    </p:set>
                                  </p:childTnLst>
                                </p:cTn>
                              </p:par>
                              <p:par>
                                <p:cTn id="379" presetID="1" presetClass="entr" presetSubtype="0" fill="hold" grpId="0" nodeType="withEffect">
                                  <p:stCondLst>
                                    <p:cond delay="0"/>
                                  </p:stCondLst>
                                  <p:childTnLst>
                                    <p:set>
                                      <p:cBhvr>
                                        <p:cTn id="380" dur="1" fill="hold">
                                          <p:stCondLst>
                                            <p:cond delay="0"/>
                                          </p:stCondLst>
                                        </p:cTn>
                                        <p:tgtEl>
                                          <p:spTgt spid="1208"/>
                                        </p:tgtEl>
                                        <p:attrNameLst>
                                          <p:attrName>style.visibility</p:attrName>
                                        </p:attrNameLst>
                                      </p:cBhvr>
                                      <p:to>
                                        <p:strVal val="visible"/>
                                      </p:to>
                                    </p:set>
                                  </p:childTnLst>
                                </p:cTn>
                              </p:par>
                              <p:par>
                                <p:cTn id="381" presetID="1" presetClass="entr" presetSubtype="0" fill="hold" grpId="0" nodeType="withEffect">
                                  <p:stCondLst>
                                    <p:cond delay="0"/>
                                  </p:stCondLst>
                                  <p:childTnLst>
                                    <p:set>
                                      <p:cBhvr>
                                        <p:cTn id="382" dur="1" fill="hold">
                                          <p:stCondLst>
                                            <p:cond delay="0"/>
                                          </p:stCondLst>
                                        </p:cTn>
                                        <p:tgtEl>
                                          <p:spTgt spid="1209"/>
                                        </p:tgtEl>
                                        <p:attrNameLst>
                                          <p:attrName>style.visibility</p:attrName>
                                        </p:attrNameLst>
                                      </p:cBhvr>
                                      <p:to>
                                        <p:strVal val="visible"/>
                                      </p:to>
                                    </p:set>
                                  </p:childTnLst>
                                </p:cTn>
                              </p:par>
                              <p:par>
                                <p:cTn id="383" presetID="1" presetClass="entr" presetSubtype="0" fill="hold" grpId="0" nodeType="withEffect">
                                  <p:stCondLst>
                                    <p:cond delay="0"/>
                                  </p:stCondLst>
                                  <p:childTnLst>
                                    <p:set>
                                      <p:cBhvr>
                                        <p:cTn id="384" dur="1" fill="hold">
                                          <p:stCondLst>
                                            <p:cond delay="0"/>
                                          </p:stCondLst>
                                        </p:cTn>
                                        <p:tgtEl>
                                          <p:spTgt spid="1210"/>
                                        </p:tgtEl>
                                        <p:attrNameLst>
                                          <p:attrName>style.visibility</p:attrName>
                                        </p:attrNameLst>
                                      </p:cBhvr>
                                      <p:to>
                                        <p:strVal val="visible"/>
                                      </p:to>
                                    </p:set>
                                  </p:childTnLst>
                                </p:cTn>
                              </p:par>
                              <p:par>
                                <p:cTn id="385" presetID="1" presetClass="entr" presetSubtype="0" fill="hold" grpId="0" nodeType="withEffect">
                                  <p:stCondLst>
                                    <p:cond delay="0"/>
                                  </p:stCondLst>
                                  <p:childTnLst>
                                    <p:set>
                                      <p:cBhvr>
                                        <p:cTn id="386" dur="1" fill="hold">
                                          <p:stCondLst>
                                            <p:cond delay="0"/>
                                          </p:stCondLst>
                                        </p:cTn>
                                        <p:tgtEl>
                                          <p:spTgt spid="52411"/>
                                        </p:tgtEl>
                                        <p:attrNameLst>
                                          <p:attrName>style.visibility</p:attrName>
                                        </p:attrNameLst>
                                      </p:cBhvr>
                                      <p:to>
                                        <p:strVal val="visible"/>
                                      </p:to>
                                    </p:set>
                                  </p:childTnLst>
                                </p:cTn>
                              </p:par>
                              <p:par>
                                <p:cTn id="387" presetID="1" presetClass="entr" presetSubtype="0" fill="hold" grpId="0" nodeType="withEffect">
                                  <p:stCondLst>
                                    <p:cond delay="0"/>
                                  </p:stCondLst>
                                  <p:childTnLst>
                                    <p:set>
                                      <p:cBhvr>
                                        <p:cTn id="388" dur="1" fill="hold">
                                          <p:stCondLst>
                                            <p:cond delay="0"/>
                                          </p:stCondLst>
                                        </p:cTn>
                                        <p:tgtEl>
                                          <p:spTgt spid="52412"/>
                                        </p:tgtEl>
                                        <p:attrNameLst>
                                          <p:attrName>style.visibility</p:attrName>
                                        </p:attrNameLst>
                                      </p:cBhvr>
                                      <p:to>
                                        <p:strVal val="visible"/>
                                      </p:to>
                                    </p:set>
                                  </p:childTnLst>
                                </p:cTn>
                              </p:par>
                              <p:par>
                                <p:cTn id="389" presetID="1" presetClass="entr" presetSubtype="0" fill="hold" grpId="0" nodeType="withEffect">
                                  <p:stCondLst>
                                    <p:cond delay="0"/>
                                  </p:stCondLst>
                                  <p:childTnLst>
                                    <p:set>
                                      <p:cBhvr>
                                        <p:cTn id="390" dur="1" fill="hold">
                                          <p:stCondLst>
                                            <p:cond delay="0"/>
                                          </p:stCondLst>
                                        </p:cTn>
                                        <p:tgtEl>
                                          <p:spTgt spid="1213"/>
                                        </p:tgtEl>
                                        <p:attrNameLst>
                                          <p:attrName>style.visibility</p:attrName>
                                        </p:attrNameLst>
                                      </p:cBhvr>
                                      <p:to>
                                        <p:strVal val="visible"/>
                                      </p:to>
                                    </p:set>
                                  </p:childTnLst>
                                </p:cTn>
                              </p:par>
                              <p:par>
                                <p:cTn id="391" presetID="1" presetClass="entr" presetSubtype="0" fill="hold" grpId="0" nodeType="withEffect">
                                  <p:stCondLst>
                                    <p:cond delay="0"/>
                                  </p:stCondLst>
                                  <p:childTnLst>
                                    <p:set>
                                      <p:cBhvr>
                                        <p:cTn id="392" dur="1" fill="hold">
                                          <p:stCondLst>
                                            <p:cond delay="0"/>
                                          </p:stCondLst>
                                        </p:cTn>
                                        <p:tgtEl>
                                          <p:spTgt spid="5329"/>
                                        </p:tgtEl>
                                        <p:attrNameLst>
                                          <p:attrName>style.visibility</p:attrName>
                                        </p:attrNameLst>
                                      </p:cBhvr>
                                      <p:to>
                                        <p:strVal val="visible"/>
                                      </p:to>
                                    </p:set>
                                  </p:childTnLst>
                                </p:cTn>
                              </p:par>
                              <p:par>
                                <p:cTn id="393" presetID="1" presetClass="entr" presetSubtype="0" fill="hold" grpId="0" nodeType="withEffect" nodePh="1">
                                  <p:stCondLst>
                                    <p:cond delay="0"/>
                                  </p:stCondLst>
                                  <p:endCondLst>
                                    <p:cond evt="begin" delay="0">
                                      <p:tn val="393"/>
                                    </p:cond>
                                  </p:endCondLst>
                                  <p:childTnLst>
                                    <p:set>
                                      <p:cBhvr>
                                        <p:cTn id="394" dur="1" fill="hold">
                                          <p:stCondLst>
                                            <p:cond delay="0"/>
                                          </p:stCondLst>
                                        </p:cTn>
                                        <p:tgtEl>
                                          <p:spTgt spid="1215"/>
                                        </p:tgtEl>
                                        <p:attrNameLst>
                                          <p:attrName>style.visibility</p:attrName>
                                        </p:attrNameLst>
                                      </p:cBhvr>
                                      <p:to>
                                        <p:strVal val="visible"/>
                                      </p:to>
                                    </p:set>
                                  </p:childTnLst>
                                </p:cTn>
                              </p:par>
                              <p:par>
                                <p:cTn id="395" presetID="1" presetClass="entr" presetSubtype="0" fill="hold" grpId="0" nodeType="withEffect">
                                  <p:stCondLst>
                                    <p:cond delay="0"/>
                                  </p:stCondLst>
                                  <p:childTnLst>
                                    <p:set>
                                      <p:cBhvr>
                                        <p:cTn id="396" dur="1" fill="hold">
                                          <p:stCondLst>
                                            <p:cond delay="0"/>
                                          </p:stCondLst>
                                        </p:cTn>
                                        <p:tgtEl>
                                          <p:spTgt spid="52416"/>
                                        </p:tgtEl>
                                        <p:attrNameLst>
                                          <p:attrName>style.visibility</p:attrName>
                                        </p:attrNameLst>
                                      </p:cBhvr>
                                      <p:to>
                                        <p:strVal val="visible"/>
                                      </p:to>
                                    </p:set>
                                  </p:childTnLst>
                                </p:cTn>
                              </p:par>
                              <p:par>
                                <p:cTn id="397" presetID="1" presetClass="entr" presetSubtype="0" fill="hold" grpId="0" nodeType="withEffect" nodePh="1">
                                  <p:stCondLst>
                                    <p:cond delay="0"/>
                                  </p:stCondLst>
                                  <p:endCondLst>
                                    <p:cond evt="begin" delay="0">
                                      <p:tn val="397"/>
                                    </p:cond>
                                  </p:endCondLst>
                                  <p:childTnLst>
                                    <p:set>
                                      <p:cBhvr>
                                        <p:cTn id="398" dur="1" fill="hold">
                                          <p:stCondLst>
                                            <p:cond delay="0"/>
                                          </p:stCondLst>
                                        </p:cTn>
                                        <p:tgtEl>
                                          <p:spTgt spid="1217"/>
                                        </p:tgtEl>
                                        <p:attrNameLst>
                                          <p:attrName>style.visibility</p:attrName>
                                        </p:attrNameLst>
                                      </p:cBhvr>
                                      <p:to>
                                        <p:strVal val="visible"/>
                                      </p:to>
                                    </p:set>
                                  </p:childTnLst>
                                </p:cTn>
                              </p:par>
                              <p:par>
                                <p:cTn id="399" presetID="1" presetClass="entr" presetSubtype="0" fill="hold" grpId="0" nodeType="withEffect">
                                  <p:stCondLst>
                                    <p:cond delay="0"/>
                                  </p:stCondLst>
                                  <p:childTnLst>
                                    <p:set>
                                      <p:cBhvr>
                                        <p:cTn id="400" dur="1" fill="hold">
                                          <p:stCondLst>
                                            <p:cond delay="0"/>
                                          </p:stCondLst>
                                        </p:cTn>
                                        <p:tgtEl>
                                          <p:spTgt spid="1218"/>
                                        </p:tgtEl>
                                        <p:attrNameLst>
                                          <p:attrName>style.visibility</p:attrName>
                                        </p:attrNameLst>
                                      </p:cBhvr>
                                      <p:to>
                                        <p:strVal val="visible"/>
                                      </p:to>
                                    </p:set>
                                  </p:childTnLst>
                                </p:cTn>
                              </p:par>
                              <p:par>
                                <p:cTn id="401" presetID="1" presetClass="entr" presetSubtype="0" fill="hold" grpId="0" nodeType="withEffect">
                                  <p:stCondLst>
                                    <p:cond delay="0"/>
                                  </p:stCondLst>
                                  <p:childTnLst>
                                    <p:set>
                                      <p:cBhvr>
                                        <p:cTn id="402" dur="1" fill="hold">
                                          <p:stCondLst>
                                            <p:cond delay="0"/>
                                          </p:stCondLst>
                                        </p:cTn>
                                        <p:tgtEl>
                                          <p:spTgt spid="52419"/>
                                        </p:tgtEl>
                                        <p:attrNameLst>
                                          <p:attrName>style.visibility</p:attrName>
                                        </p:attrNameLst>
                                      </p:cBhvr>
                                      <p:to>
                                        <p:strVal val="visible"/>
                                      </p:to>
                                    </p:set>
                                  </p:childTnLst>
                                </p:cTn>
                              </p:par>
                              <p:par>
                                <p:cTn id="403" presetID="1" presetClass="entr" presetSubtype="0" fill="hold" grpId="0" nodeType="withEffect">
                                  <p:stCondLst>
                                    <p:cond delay="0"/>
                                  </p:stCondLst>
                                  <p:childTnLst>
                                    <p:set>
                                      <p:cBhvr>
                                        <p:cTn id="404" dur="1" fill="hold">
                                          <p:stCondLst>
                                            <p:cond delay="0"/>
                                          </p:stCondLst>
                                        </p:cTn>
                                        <p:tgtEl>
                                          <p:spTgt spid="1220"/>
                                        </p:tgtEl>
                                        <p:attrNameLst>
                                          <p:attrName>style.visibility</p:attrName>
                                        </p:attrNameLst>
                                      </p:cBhvr>
                                      <p:to>
                                        <p:strVal val="visible"/>
                                      </p:to>
                                    </p:set>
                                  </p:childTnLst>
                                </p:cTn>
                              </p:par>
                              <p:par>
                                <p:cTn id="405" presetID="1" presetClass="entr" presetSubtype="0" fill="hold" grpId="0" nodeType="withEffect">
                                  <p:stCondLst>
                                    <p:cond delay="0"/>
                                  </p:stCondLst>
                                  <p:childTnLst>
                                    <p:set>
                                      <p:cBhvr>
                                        <p:cTn id="406" dur="1" fill="hold">
                                          <p:stCondLst>
                                            <p:cond delay="0"/>
                                          </p:stCondLst>
                                        </p:cTn>
                                        <p:tgtEl>
                                          <p:spTgt spid="1221"/>
                                        </p:tgtEl>
                                        <p:attrNameLst>
                                          <p:attrName>style.visibility</p:attrName>
                                        </p:attrNameLst>
                                      </p:cBhvr>
                                      <p:to>
                                        <p:strVal val="visible"/>
                                      </p:to>
                                    </p:set>
                                  </p:childTnLst>
                                </p:cTn>
                              </p:par>
                              <p:par>
                                <p:cTn id="407" presetID="1" presetClass="entr" presetSubtype="0" fill="hold" grpId="0" nodeType="withEffect">
                                  <p:stCondLst>
                                    <p:cond delay="0"/>
                                  </p:stCondLst>
                                  <p:childTnLst>
                                    <p:set>
                                      <p:cBhvr>
                                        <p:cTn id="408" dur="1" fill="hold">
                                          <p:stCondLst>
                                            <p:cond delay="0"/>
                                          </p:stCondLst>
                                        </p:cTn>
                                        <p:tgtEl>
                                          <p:spTgt spid="1222"/>
                                        </p:tgtEl>
                                        <p:attrNameLst>
                                          <p:attrName>style.visibility</p:attrName>
                                        </p:attrNameLst>
                                      </p:cBhvr>
                                      <p:to>
                                        <p:strVal val="visible"/>
                                      </p:to>
                                    </p:set>
                                  </p:childTnLst>
                                </p:cTn>
                              </p:par>
                              <p:par>
                                <p:cTn id="409" presetID="1" presetClass="entr" presetSubtype="0" fill="hold" grpId="0" nodeType="withEffect">
                                  <p:stCondLst>
                                    <p:cond delay="0"/>
                                  </p:stCondLst>
                                  <p:childTnLst>
                                    <p:set>
                                      <p:cBhvr>
                                        <p:cTn id="410" dur="1" fill="hold">
                                          <p:stCondLst>
                                            <p:cond delay="0"/>
                                          </p:stCondLst>
                                        </p:cTn>
                                        <p:tgtEl>
                                          <p:spTgt spid="52423"/>
                                        </p:tgtEl>
                                        <p:attrNameLst>
                                          <p:attrName>style.visibility</p:attrName>
                                        </p:attrNameLst>
                                      </p:cBhvr>
                                      <p:to>
                                        <p:strVal val="visible"/>
                                      </p:to>
                                    </p:set>
                                  </p:childTnLst>
                                </p:cTn>
                              </p:par>
                              <p:par>
                                <p:cTn id="411" presetID="1" presetClass="entr" presetSubtype="0" fill="hold" grpId="0" nodeType="withEffect" nodePh="1">
                                  <p:stCondLst>
                                    <p:cond delay="0"/>
                                  </p:stCondLst>
                                  <p:endCondLst>
                                    <p:cond evt="begin" delay="0">
                                      <p:tn val="411"/>
                                    </p:cond>
                                  </p:endCondLst>
                                  <p:childTnLst>
                                    <p:set>
                                      <p:cBhvr>
                                        <p:cTn id="412" dur="1" fill="hold">
                                          <p:stCondLst>
                                            <p:cond delay="0"/>
                                          </p:stCondLst>
                                        </p:cTn>
                                        <p:tgtEl>
                                          <p:spTgt spid="1224"/>
                                        </p:tgtEl>
                                        <p:attrNameLst>
                                          <p:attrName>style.visibility</p:attrName>
                                        </p:attrNameLst>
                                      </p:cBhvr>
                                      <p:to>
                                        <p:strVal val="visible"/>
                                      </p:to>
                                    </p:set>
                                  </p:childTnLst>
                                </p:cTn>
                              </p:par>
                              <p:par>
                                <p:cTn id="413" presetID="1" presetClass="entr" presetSubtype="0" fill="hold" grpId="0" nodeType="withEffect">
                                  <p:stCondLst>
                                    <p:cond delay="0"/>
                                  </p:stCondLst>
                                  <p:childTnLst>
                                    <p:set>
                                      <p:cBhvr>
                                        <p:cTn id="414" dur="1" fill="hold">
                                          <p:stCondLst>
                                            <p:cond delay="0"/>
                                          </p:stCondLst>
                                        </p:cTn>
                                        <p:tgtEl>
                                          <p:spTgt spid="1225"/>
                                        </p:tgtEl>
                                        <p:attrNameLst>
                                          <p:attrName>style.visibility</p:attrName>
                                        </p:attrNameLst>
                                      </p:cBhvr>
                                      <p:to>
                                        <p:strVal val="visible"/>
                                      </p:to>
                                    </p:set>
                                  </p:childTnLst>
                                </p:cTn>
                              </p:par>
                              <p:par>
                                <p:cTn id="415" presetID="1" presetClass="entr" presetSubtype="0" fill="hold" grpId="0" nodeType="withEffect">
                                  <p:stCondLst>
                                    <p:cond delay="0"/>
                                  </p:stCondLst>
                                  <p:childTnLst>
                                    <p:set>
                                      <p:cBhvr>
                                        <p:cTn id="416" dur="1" fill="hold">
                                          <p:stCondLst>
                                            <p:cond delay="0"/>
                                          </p:stCondLst>
                                        </p:cTn>
                                        <p:tgtEl>
                                          <p:spTgt spid="1226"/>
                                        </p:tgtEl>
                                        <p:attrNameLst>
                                          <p:attrName>style.visibility</p:attrName>
                                        </p:attrNameLst>
                                      </p:cBhvr>
                                      <p:to>
                                        <p:strVal val="visible"/>
                                      </p:to>
                                    </p:set>
                                  </p:childTnLst>
                                </p:cTn>
                              </p:par>
                              <p:par>
                                <p:cTn id="417" presetID="1" presetClass="entr" presetSubtype="0" fill="hold" grpId="0" nodeType="withEffect">
                                  <p:stCondLst>
                                    <p:cond delay="0"/>
                                  </p:stCondLst>
                                  <p:childTnLst>
                                    <p:set>
                                      <p:cBhvr>
                                        <p:cTn id="418" dur="1" fill="hold">
                                          <p:stCondLst>
                                            <p:cond delay="0"/>
                                          </p:stCondLst>
                                        </p:cTn>
                                        <p:tgtEl>
                                          <p:spTgt spid="52427"/>
                                        </p:tgtEl>
                                        <p:attrNameLst>
                                          <p:attrName>style.visibility</p:attrName>
                                        </p:attrNameLst>
                                      </p:cBhvr>
                                      <p:to>
                                        <p:strVal val="visible"/>
                                      </p:to>
                                    </p:set>
                                  </p:childTnLst>
                                </p:cTn>
                              </p:par>
                              <p:par>
                                <p:cTn id="419" presetID="1" presetClass="entr" presetSubtype="0" fill="hold" grpId="0" nodeType="withEffect">
                                  <p:stCondLst>
                                    <p:cond delay="0"/>
                                  </p:stCondLst>
                                  <p:childTnLst>
                                    <p:set>
                                      <p:cBhvr>
                                        <p:cTn id="420" dur="1" fill="hold">
                                          <p:stCondLst>
                                            <p:cond delay="0"/>
                                          </p:stCondLst>
                                        </p:cTn>
                                        <p:tgtEl>
                                          <p:spTgt spid="12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5" grpId="0"/>
      <p:bldP spid="1031" grpId="0" animBg="1"/>
      <p:bldP spid="1032" grpId="0" animBg="1"/>
      <p:bldP spid="1033" grpId="0" animBg="1"/>
      <p:bldP spid="1034" grpId="0" animBg="1"/>
      <p:bldP spid="1035" grpId="0" animBg="1"/>
      <p:bldP spid="1036" grpId="0" animBg="1"/>
      <p:bldP spid="1037" grpId="0" animBg="1"/>
      <p:bldP spid="1038" grpId="0" animBg="1"/>
      <p:bldP spid="1039" grpId="0" animBg="1"/>
      <p:bldP spid="1040" grpId="0" animBg="1"/>
      <p:bldP spid="1041" grpId="0" animBg="1"/>
      <p:bldP spid="1042" grpId="0" animBg="1"/>
      <p:bldP spid="1043" grpId="0" animBg="1"/>
      <p:bldP spid="1044" grpId="0" animBg="1"/>
      <p:bldP spid="1045" grpId="0" animBg="1"/>
      <p:bldP spid="1046" grpId="0" animBg="1"/>
      <p:bldP spid="1047" grpId="0" animBg="1"/>
      <p:bldP spid="1048" grpId="0" animBg="1"/>
      <p:bldP spid="1049" grpId="0" animBg="1"/>
      <p:bldP spid="1050" grpId="0" animBg="1"/>
      <p:bldP spid="1051" grpId="0" animBg="1"/>
      <p:bldP spid="1052" grpId="0" animBg="1"/>
      <p:bldP spid="1053" grpId="0" animBg="1"/>
      <p:bldP spid="1054" grpId="0" animBg="1"/>
      <p:bldP spid="1055" grpId="0" animBg="1"/>
      <p:bldP spid="1056" grpId="0" animBg="1"/>
      <p:bldP spid="1057" grpId="0" animBg="1"/>
      <p:bldP spid="1058" grpId="0" animBg="1"/>
      <p:bldP spid="1059" grpId="0" animBg="1"/>
      <p:bldP spid="1060" grpId="0" animBg="1"/>
      <p:bldP spid="1061" grpId="0" animBg="1"/>
      <p:bldP spid="1062" grpId="0" animBg="1"/>
      <p:bldP spid="1063" grpId="0" animBg="1"/>
      <p:bldP spid="1064" grpId="0" animBg="1"/>
      <p:bldP spid="1065" grpId="0" animBg="1"/>
      <p:bldP spid="1066" grpId="0" animBg="1"/>
      <p:bldP spid="1067" grpId="0" animBg="1"/>
      <p:bldP spid="1068" grpId="0" animBg="1"/>
      <p:bldP spid="1069" grpId="0" animBg="1"/>
      <p:bldP spid="1070" grpId="0" animBg="1"/>
      <p:bldP spid="1071" grpId="0" animBg="1"/>
      <p:bldP spid="1072" grpId="0" animBg="1"/>
      <p:bldP spid="1073" grpId="0" animBg="1"/>
      <p:bldP spid="1074" grpId="0" animBg="1"/>
      <p:bldP spid="1075" grpId="0" animBg="1"/>
      <p:bldP spid="1076" grpId="0" animBg="1"/>
      <p:bldP spid="1077" grpId="0" animBg="1"/>
      <p:bldP spid="1078" grpId="0" animBg="1"/>
      <p:bldP spid="1079" grpId="0" animBg="1"/>
      <p:bldP spid="1080" grpId="0" animBg="1"/>
      <p:bldP spid="1081" grpId="0" animBg="1"/>
      <p:bldP spid="1082" grpId="0" animBg="1"/>
      <p:bldP spid="1083" grpId="0" animBg="1"/>
      <p:bldP spid="1084" grpId="0" animBg="1"/>
      <p:bldP spid="1085" grpId="0" animBg="1"/>
      <p:bldP spid="1086" grpId="0" animBg="1"/>
      <p:bldP spid="1087" grpId="0" animBg="1"/>
      <p:bldP spid="1088" grpId="0" animBg="1"/>
      <p:bldP spid="1089" grpId="0" animBg="1"/>
      <p:bldP spid="1090" grpId="0" animBg="1"/>
      <p:bldP spid="1091" grpId="0" animBg="1"/>
      <p:bldP spid="1092" grpId="0" animBg="1"/>
      <p:bldP spid="1093" grpId="0" animBg="1"/>
      <p:bldP spid="1094" grpId="0" animBg="1"/>
      <p:bldP spid="1095" grpId="0" animBg="1"/>
      <p:bldP spid="1096" grpId="0" animBg="1"/>
      <p:bldP spid="1097" grpId="0" animBg="1"/>
      <p:bldP spid="1098" grpId="0" animBg="1"/>
      <p:bldP spid="1099" grpId="0" animBg="1"/>
      <p:bldP spid="1100" grpId="0" animBg="1"/>
      <p:bldP spid="1101" grpId="0" animBg="1"/>
      <p:bldP spid="1102" grpId="0" animBg="1"/>
      <p:bldP spid="1103" grpId="0" animBg="1"/>
      <p:bldP spid="1104" grpId="0" animBg="1"/>
      <p:bldP spid="1105" grpId="0" animBg="1"/>
      <p:bldP spid="1106" grpId="0" animBg="1"/>
      <p:bldP spid="1107" grpId="0" animBg="1"/>
      <p:bldP spid="1108" grpId="0" animBg="1"/>
      <p:bldP spid="1109" grpId="0" animBg="1"/>
      <p:bldP spid="1110" grpId="0" animBg="1"/>
      <p:bldP spid="1111" grpId="0" animBg="1"/>
      <p:bldP spid="1112" grpId="0" animBg="1"/>
      <p:bldP spid="1113" grpId="0" animBg="1"/>
      <p:bldP spid="1114" grpId="0" animBg="1"/>
      <p:bldP spid="1115" grpId="0" animBg="1"/>
      <p:bldP spid="1116" grpId="0" animBg="1"/>
      <p:bldP spid="1117" grpId="0" animBg="1"/>
      <p:bldP spid="1118" grpId="0" animBg="1"/>
      <p:bldP spid="1119" grpId="0" animBg="1"/>
      <p:bldP spid="1120" grpId="0" animBg="1"/>
      <p:bldP spid="1121" grpId="0" animBg="1"/>
      <p:bldP spid="1122" grpId="0" animBg="1"/>
      <p:bldP spid="1123" grpId="0" animBg="1"/>
      <p:bldP spid="1124" grpId="0" animBg="1"/>
      <p:bldP spid="1125" grpId="0" animBg="1"/>
      <p:bldP spid="1126" grpId="0" animBg="1"/>
      <p:bldP spid="1127" grpId="0" animBg="1"/>
      <p:bldP spid="1128" grpId="0" animBg="1"/>
      <p:bldP spid="1129" grpId="0" animBg="1"/>
      <p:bldP spid="1130" grpId="0" animBg="1"/>
      <p:bldP spid="1131" grpId="0" animBg="1"/>
      <p:bldP spid="1132" grpId="0" animBg="1"/>
      <p:bldP spid="1133" grpId="0" animBg="1"/>
      <p:bldP spid="1134" grpId="0" animBg="1"/>
      <p:bldP spid="1135" grpId="0" animBg="1"/>
      <p:bldP spid="1136" grpId="0" animBg="1"/>
      <p:bldP spid="1137" grpId="0" animBg="1"/>
      <p:bldP spid="1138" grpId="0" animBg="1"/>
      <p:bldP spid="1139" grpId="0" animBg="1"/>
      <p:bldP spid="1140" grpId="0" animBg="1"/>
      <p:bldP spid="1141" grpId="0" animBg="1"/>
      <p:bldP spid="1142" grpId="0" animBg="1"/>
      <p:bldP spid="5259" grpId="0"/>
      <p:bldP spid="1145" grpId="0" animBg="1"/>
      <p:bldP spid="1146" grpId="0" animBg="1"/>
      <p:bldP spid="1147" grpId="0" animBg="1"/>
      <p:bldP spid="1148" grpId="0" animBg="1"/>
      <p:bldP spid="1149" grpId="0" animBg="1"/>
      <p:bldP spid="1150" grpId="0" animBg="1"/>
      <p:bldP spid="1151" grpId="0" animBg="1"/>
      <p:bldP spid="1152" grpId="0" animBg="1"/>
      <p:bldP spid="1153" grpId="0" animBg="1"/>
      <p:bldP spid="1154" grpId="0" animBg="1"/>
      <p:bldP spid="1155" grpId="0" animBg="1"/>
      <p:bldP spid="1156" grpId="0" animBg="1"/>
      <p:bldP spid="1157" grpId="0" animBg="1"/>
      <p:bldP spid="1158" grpId="0" animBg="1"/>
      <p:bldP spid="1159" grpId="0" animBg="1"/>
      <p:bldP spid="1160" grpId="0" animBg="1"/>
      <p:bldP spid="1161" grpId="0" animBg="1"/>
      <p:bldP spid="1162" grpId="0" animBg="1"/>
      <p:bldP spid="1163" grpId="0" animBg="1"/>
      <p:bldP spid="1164" grpId="0" animBg="1"/>
      <p:bldP spid="1165" grpId="0" animBg="1"/>
      <p:bldP spid="1166" grpId="0" animBg="1"/>
      <p:bldP spid="1167" grpId="0" animBg="1"/>
      <p:bldP spid="1168" grpId="0" animBg="1"/>
      <p:bldP spid="1169" grpId="0" animBg="1"/>
      <p:bldP spid="1170" grpId="0" animBg="1"/>
      <p:bldP spid="1171" grpId="0" animBg="1"/>
      <p:bldP spid="1172" grpId="0" animBg="1"/>
      <p:bldP spid="1173" grpId="0" animBg="1"/>
      <p:bldP spid="1174" grpId="0" animBg="1"/>
      <p:bldP spid="1175" grpId="0" animBg="1"/>
      <p:bldP spid="1176" grpId="0" animBg="1"/>
      <p:bldP spid="1177" grpId="0" animBg="1"/>
      <p:bldP spid="1178" grpId="0" animBg="1"/>
      <p:bldP spid="1179" grpId="0" animBg="1"/>
      <p:bldP spid="1180" grpId="0" animBg="1"/>
      <p:bldP spid="1181" grpId="0" animBg="1"/>
      <p:bldP spid="1182" grpId="0" animBg="1"/>
      <p:bldP spid="1183" grpId="0" animBg="1"/>
      <p:bldP spid="1184" grpId="0" animBg="1"/>
      <p:bldP spid="1185" grpId="0" animBg="1"/>
      <p:bldP spid="1186" grpId="0" animBg="1"/>
      <p:bldP spid="1187" grpId="0" animBg="1"/>
      <p:bldP spid="1188" grpId="0" animBg="1"/>
      <p:bldP spid="1189" grpId="0" animBg="1"/>
      <p:bldP spid="1190" grpId="0" animBg="1"/>
      <p:bldP spid="1191" grpId="0" animBg="1"/>
      <p:bldP spid="1192" grpId="0" animBg="1"/>
      <p:bldP spid="1193" grpId="0" animBg="1"/>
      <p:bldP spid="1194" grpId="0" animBg="1"/>
      <p:bldP spid="1195" grpId="0" animBg="1"/>
      <p:bldP spid="1196" grpId="0" animBg="1"/>
      <p:bldP spid="1197" grpId="0" animBg="1"/>
      <p:bldP spid="1198" grpId="0" animBg="1"/>
      <p:bldP spid="1199" grpId="0" animBg="1"/>
      <p:bldP spid="1200" grpId="0" animBg="1"/>
      <p:bldP spid="1201" grpId="0" animBg="1"/>
      <p:bldP spid="5317" grpId="0"/>
      <p:bldP spid="1203" grpId="0"/>
      <p:bldP spid="1204" grpId="0"/>
      <p:bldP spid="52405" grpId="0"/>
      <p:bldP spid="1206" grpId="0"/>
      <p:bldP spid="1207" grpId="0" animBg="1"/>
      <p:bldP spid="1208" grpId="0"/>
      <p:bldP spid="1209" grpId="0" animBg="1"/>
      <p:bldP spid="1210" grpId="0" animBg="1"/>
      <p:bldP spid="52411" grpId="0" animBg="1"/>
      <p:bldP spid="52412" grpId="0" animBg="1"/>
      <p:bldP spid="1213" grpId="0" animBg="1"/>
      <p:bldP spid="5329" grpId="0"/>
      <p:bldP spid="1215" grpId="0"/>
      <p:bldP spid="52416" grpId="0"/>
      <p:bldP spid="1217" grpId="0"/>
      <p:bldP spid="1218" grpId="0" animBg="1"/>
      <p:bldP spid="52419" grpId="0"/>
      <p:bldP spid="1220" grpId="0" animBg="1"/>
      <p:bldP spid="1221" grpId="0"/>
      <p:bldP spid="1222" grpId="0" animBg="1"/>
      <p:bldP spid="52423" grpId="0" animBg="1"/>
      <p:bldP spid="1224" grpId="0"/>
      <p:bldP spid="1225" grpId="0" animBg="1"/>
      <p:bldP spid="1226" grpId="0"/>
      <p:bldP spid="52427" grpId="0" animBg="1"/>
      <p:bldP spid="1228" grpId="0" animBg="1"/>
      <p:bldP spid="123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6"/>
          <p:cNvSpPr>
            <a:spLocks noGrp="1" noChangeArrowheads="1"/>
          </p:cNvSpPr>
          <p:nvPr>
            <p:ph type="sldNum" sz="quarter" idx="12"/>
          </p:nvPr>
        </p:nvSpPr>
        <p:spPr/>
        <p:txBody>
          <a:bodyPr/>
          <a:lstStyle/>
          <a:p>
            <a:pPr>
              <a:defRPr/>
            </a:pPr>
            <a:fld id="{395139E3-F815-4315-ABF2-F296C4ACF653}" type="slidenum">
              <a:rPr lang="en-US"/>
              <a:pPr>
                <a:defRPr/>
              </a:pPr>
              <a:t>25</a:t>
            </a:fld>
            <a:endParaRPr lang="en-US"/>
          </a:p>
        </p:txBody>
      </p:sp>
      <p:sp>
        <p:nvSpPr>
          <p:cNvPr id="18435" name="Rectangle 5"/>
          <p:cNvSpPr>
            <a:spLocks noChangeArrowheads="1"/>
          </p:cNvSpPr>
          <p:nvPr/>
        </p:nvSpPr>
        <p:spPr bwMode="auto">
          <a:xfrm>
            <a:off x="0" y="1371600"/>
            <a:ext cx="91440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buClr>
                <a:schemeClr val="tx1"/>
              </a:buClr>
              <a:buSzPct val="75000"/>
              <a:buFont typeface="Wingdings" pitchFamily="2" charset="2"/>
              <a:buChar char="l"/>
            </a:pPr>
            <a:r>
              <a:rPr lang="en-US" altLang="zh-CN" sz="2400" b="1" dirty="0">
                <a:solidFill>
                  <a:srgbClr val="200399"/>
                </a:solidFill>
              </a:rPr>
              <a:t>Decision tree is a classifier in the form of a tree structure</a:t>
            </a:r>
          </a:p>
          <a:p>
            <a:pPr lvl="1" eaLnBrk="1" hangingPunct="1">
              <a:buClr>
                <a:schemeClr val="tx1"/>
              </a:buClr>
              <a:buSzPct val="75000"/>
              <a:buFontTx/>
              <a:buChar char="–"/>
            </a:pPr>
            <a:r>
              <a:rPr lang="en-US" altLang="zh-CN" sz="2400" b="1" dirty="0">
                <a:solidFill>
                  <a:srgbClr val="200399"/>
                </a:solidFill>
              </a:rPr>
              <a:t>ROOT:  </a:t>
            </a:r>
            <a:r>
              <a:rPr lang="en-US" altLang="zh-CN" sz="2400" dirty="0">
                <a:solidFill>
                  <a:srgbClr val="200399"/>
                </a:solidFill>
              </a:rPr>
              <a:t>top of the tree, with all the training data</a:t>
            </a:r>
          </a:p>
          <a:p>
            <a:pPr lvl="1" eaLnBrk="1" hangingPunct="1">
              <a:buClr>
                <a:schemeClr val="tx1"/>
              </a:buClr>
              <a:buSzPct val="75000"/>
              <a:buFontTx/>
              <a:buChar char="–"/>
            </a:pPr>
            <a:r>
              <a:rPr lang="en-US" altLang="zh-CN" sz="2400" b="1" dirty="0">
                <a:solidFill>
                  <a:srgbClr val="200399"/>
                </a:solidFill>
              </a:rPr>
              <a:t>Decision node</a:t>
            </a:r>
            <a:r>
              <a:rPr lang="en-US" altLang="zh-CN" sz="2400" dirty="0"/>
              <a:t>: specifies a test on a single attribute</a:t>
            </a:r>
          </a:p>
          <a:p>
            <a:pPr lvl="1" eaLnBrk="1" hangingPunct="1">
              <a:buClr>
                <a:schemeClr val="tx1"/>
              </a:buClr>
              <a:buSzPct val="75000"/>
              <a:buFontTx/>
              <a:buChar char="–"/>
            </a:pPr>
            <a:r>
              <a:rPr lang="en-US" altLang="zh-CN" sz="2400" b="1" dirty="0">
                <a:solidFill>
                  <a:srgbClr val="200399"/>
                </a:solidFill>
              </a:rPr>
              <a:t>Leaf node</a:t>
            </a:r>
            <a:r>
              <a:rPr lang="en-US" altLang="zh-CN" sz="2400" dirty="0"/>
              <a:t>: No more branching. classifies the target attribute </a:t>
            </a:r>
          </a:p>
          <a:p>
            <a:pPr lvl="1" eaLnBrk="1" hangingPunct="1">
              <a:buClr>
                <a:schemeClr val="tx1"/>
              </a:buClr>
              <a:buSzPct val="75000"/>
              <a:buFontTx/>
              <a:buChar char="–"/>
            </a:pPr>
            <a:r>
              <a:rPr lang="en-US" altLang="zh-CN" sz="2400" b="1" dirty="0">
                <a:solidFill>
                  <a:srgbClr val="200399"/>
                </a:solidFill>
              </a:rPr>
              <a:t>Path</a:t>
            </a:r>
            <a:r>
              <a:rPr lang="en-US" altLang="zh-CN" sz="2400" dirty="0"/>
              <a:t>: a disjunction of tests to make the final decision </a:t>
            </a:r>
          </a:p>
          <a:p>
            <a:pPr eaLnBrk="1" hangingPunct="1">
              <a:buClr>
                <a:schemeClr val="tx1"/>
              </a:buClr>
              <a:buSzPct val="75000"/>
              <a:buFont typeface="Wingdings" pitchFamily="2" charset="2"/>
              <a:buChar char="l"/>
            </a:pPr>
            <a:r>
              <a:rPr lang="en-US" altLang="zh-CN" sz="2400" dirty="0"/>
              <a:t>Decision trees classify instances (examples) by starting at the root of the tree and moving through it until a leaf node.</a:t>
            </a:r>
          </a:p>
          <a:p>
            <a:pPr marL="0" indent="0" eaLnBrk="1" hangingPunct="1">
              <a:buClr>
                <a:schemeClr val="tx1"/>
              </a:buClr>
              <a:buSzPct val="75000"/>
              <a:buNone/>
            </a:pPr>
            <a:endParaRPr lang="en-US" altLang="zh-CN" sz="2400" dirty="0"/>
          </a:p>
          <a:p>
            <a:pPr eaLnBrk="1" hangingPunct="1">
              <a:buClr>
                <a:schemeClr val="tx1"/>
              </a:buClr>
              <a:buSzPct val="75000"/>
              <a:buFont typeface="Wingdings" pitchFamily="2" charset="2"/>
              <a:buChar char="l"/>
            </a:pPr>
            <a:r>
              <a:rPr lang="en-US" altLang="zh-CN" sz="2400" b="1" dirty="0">
                <a:solidFill>
                  <a:srgbClr val="200399"/>
                </a:solidFill>
              </a:rPr>
              <a:t>IMPORTANT</a:t>
            </a:r>
            <a:r>
              <a:rPr lang="en-US" altLang="zh-CN" sz="2400" dirty="0"/>
              <a:t>: The usefulness of a Decision Tree (in fact, any classifier)  is judged by its ability to classify </a:t>
            </a:r>
            <a:r>
              <a:rPr lang="en-US" altLang="zh-CN" sz="2800" b="1" dirty="0">
                <a:solidFill>
                  <a:srgbClr val="200399"/>
                </a:solidFill>
              </a:rPr>
              <a:t>unseen instances</a:t>
            </a:r>
            <a:r>
              <a:rPr lang="en-US" altLang="zh-CN" sz="2400" dirty="0"/>
              <a:t> correctly (</a:t>
            </a:r>
            <a:r>
              <a:rPr lang="en-US" altLang="zh-CN" sz="2400" b="1" dirty="0">
                <a:solidFill>
                  <a:srgbClr val="FF0000"/>
                </a:solidFill>
              </a:rPr>
              <a:t>NOT the Training Data </a:t>
            </a:r>
            <a:r>
              <a:rPr lang="en-US" altLang="zh-CN" sz="2400" dirty="0"/>
              <a:t>)</a:t>
            </a:r>
            <a:endParaRPr lang="en-US" altLang="zh-CN" sz="2800" dirty="0"/>
          </a:p>
        </p:txBody>
      </p:sp>
      <p:sp>
        <p:nvSpPr>
          <p:cNvPr id="53252" name="AutoShape 6"/>
          <p:cNvSpPr>
            <a:spLocks noGrp="1" noChangeArrowheads="1"/>
          </p:cNvSpPr>
          <p:nvPr>
            <p:ph type="title"/>
          </p:nvPr>
        </p:nvSpPr>
        <p:spPr/>
        <p:txBody>
          <a:bodyPr/>
          <a:lstStyle/>
          <a:p>
            <a:pPr eaLnBrk="1" hangingPunct="1"/>
            <a:r>
              <a:rPr lang="en-US" altLang="zh-CN" sz="3600" b="1" dirty="0">
                <a:solidFill>
                  <a:srgbClr val="200399"/>
                </a:solidFill>
                <a:ea typeface="SimSun" pitchFamily="2" charset="-122"/>
              </a:rPr>
              <a:t>Definition Recap.</a:t>
            </a:r>
            <a:endParaRPr lang="en-US" altLang="zh-CN" b="1" dirty="0">
              <a:solidFill>
                <a:srgbClr val="200399"/>
              </a:solidFill>
              <a:ea typeface="SimSun"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43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43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43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435">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8435">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843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6"/>
          <p:cNvSpPr>
            <a:spLocks noGrp="1" noChangeArrowheads="1"/>
          </p:cNvSpPr>
          <p:nvPr>
            <p:ph type="sldNum" sz="quarter" idx="12"/>
          </p:nvPr>
        </p:nvSpPr>
        <p:spPr/>
        <p:txBody>
          <a:bodyPr/>
          <a:lstStyle/>
          <a:p>
            <a:pPr>
              <a:defRPr/>
            </a:pPr>
            <a:fld id="{CB7A402F-931B-45E0-94B2-BA011AAC5E78}" type="slidenum">
              <a:rPr lang="en-US"/>
              <a:pPr>
                <a:defRPr/>
              </a:pPr>
              <a:t>26</a:t>
            </a:fld>
            <a:endParaRPr lang="en-US"/>
          </a:p>
        </p:txBody>
      </p:sp>
      <p:sp>
        <p:nvSpPr>
          <p:cNvPr id="21507" name="Rectangle 2"/>
          <p:cNvSpPr>
            <a:spLocks noChangeArrowheads="1"/>
          </p:cNvSpPr>
          <p:nvPr/>
        </p:nvSpPr>
        <p:spPr bwMode="auto">
          <a:xfrm>
            <a:off x="0" y="1495425"/>
            <a:ext cx="9067800" cy="490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lnSpc>
                <a:spcPct val="95000"/>
              </a:lnSpc>
              <a:buFontTx/>
              <a:buChar char="•"/>
            </a:pPr>
            <a:r>
              <a:rPr lang="en-US" altLang="en-US" sz="2400" b="1" dirty="0">
                <a:solidFill>
                  <a:srgbClr val="200399"/>
                </a:solidFill>
              </a:rPr>
              <a:t>Basic algorithm (a greedy algorithm)</a:t>
            </a:r>
          </a:p>
          <a:p>
            <a:pPr lvl="1" eaLnBrk="1" hangingPunct="1">
              <a:lnSpc>
                <a:spcPct val="95000"/>
              </a:lnSpc>
              <a:buFontTx/>
              <a:buChar char="–"/>
            </a:pPr>
            <a:r>
              <a:rPr lang="en-US" altLang="en-US" sz="2000" dirty="0"/>
              <a:t>Tree is constructed in a top-down recursive divide-and-conquer </a:t>
            </a:r>
            <a:endParaRPr lang="en-US" altLang="en-US" sz="2000" dirty="0">
              <a:solidFill>
                <a:schemeClr val="hlink"/>
              </a:solidFill>
            </a:endParaRPr>
          </a:p>
          <a:p>
            <a:pPr lvl="1" eaLnBrk="1" hangingPunct="1">
              <a:lnSpc>
                <a:spcPct val="95000"/>
              </a:lnSpc>
              <a:buFontTx/>
              <a:buChar char="–"/>
            </a:pPr>
            <a:r>
              <a:rPr lang="en-US" altLang="en-US" sz="2000" dirty="0"/>
              <a:t>At start, all the training examples are at the root</a:t>
            </a:r>
          </a:p>
          <a:p>
            <a:pPr lvl="1" eaLnBrk="1" hangingPunct="1">
              <a:lnSpc>
                <a:spcPct val="95000"/>
              </a:lnSpc>
              <a:buFontTx/>
              <a:buChar char="–"/>
            </a:pPr>
            <a:r>
              <a:rPr lang="en-US" altLang="en-US" sz="2000" dirty="0"/>
              <a:t>Attributes are categorical or discrete (if continuous-valued, they are discretized in advance)</a:t>
            </a:r>
          </a:p>
          <a:p>
            <a:pPr lvl="1" eaLnBrk="1" hangingPunct="1">
              <a:lnSpc>
                <a:spcPct val="95000"/>
              </a:lnSpc>
              <a:buFontTx/>
              <a:buChar char="–"/>
            </a:pPr>
            <a:r>
              <a:rPr lang="en-US" altLang="en-US" sz="2000" dirty="0"/>
              <a:t>Examples are partitioned recursively based on selected attributes.</a:t>
            </a:r>
          </a:p>
          <a:p>
            <a:pPr lvl="1" eaLnBrk="1" hangingPunct="1">
              <a:lnSpc>
                <a:spcPct val="95000"/>
              </a:lnSpc>
              <a:buFontTx/>
              <a:buChar char="–"/>
            </a:pPr>
            <a:r>
              <a:rPr lang="en-US" altLang="en-US" sz="2000" dirty="0"/>
              <a:t>Select attribute to split on the basis of a heuristic or statistical measure (e.g., information gain)</a:t>
            </a:r>
          </a:p>
          <a:p>
            <a:pPr eaLnBrk="1" hangingPunct="1">
              <a:lnSpc>
                <a:spcPct val="95000"/>
              </a:lnSpc>
              <a:buFontTx/>
              <a:buChar char="•"/>
            </a:pPr>
            <a:r>
              <a:rPr lang="en-US" altLang="en-US" sz="2000" b="1" dirty="0">
                <a:solidFill>
                  <a:srgbClr val="200399"/>
                </a:solidFill>
              </a:rPr>
              <a:t>Conditions for stopping partitioning</a:t>
            </a:r>
            <a:endParaRPr lang="en-US" altLang="en-US" sz="2400" b="1" dirty="0">
              <a:solidFill>
                <a:srgbClr val="200399"/>
              </a:solidFill>
            </a:endParaRPr>
          </a:p>
          <a:p>
            <a:pPr lvl="1" eaLnBrk="1" hangingPunct="1">
              <a:lnSpc>
                <a:spcPct val="95000"/>
              </a:lnSpc>
              <a:buFontTx/>
              <a:buChar char="–"/>
            </a:pPr>
            <a:r>
              <a:rPr lang="en-US" altLang="en-US" sz="2000" dirty="0"/>
              <a:t>All samples for a given node belong to the same class</a:t>
            </a:r>
          </a:p>
          <a:p>
            <a:pPr lvl="1" eaLnBrk="1" hangingPunct="1">
              <a:lnSpc>
                <a:spcPct val="95000"/>
              </a:lnSpc>
              <a:buFontTx/>
              <a:buChar char="–"/>
            </a:pPr>
            <a:r>
              <a:rPr lang="en-US" altLang="en-US" sz="2000" dirty="0"/>
              <a:t>There are no remaining attributes for further partitioning – majority voting is employed for classifying the leaf</a:t>
            </a:r>
          </a:p>
          <a:p>
            <a:pPr lvl="1" eaLnBrk="1" hangingPunct="1">
              <a:lnSpc>
                <a:spcPct val="95000"/>
              </a:lnSpc>
              <a:buFontTx/>
              <a:buChar char="–"/>
            </a:pPr>
            <a:r>
              <a:rPr lang="en-US" altLang="en-US" sz="2000" dirty="0"/>
              <a:t>There are no samples left</a:t>
            </a:r>
          </a:p>
        </p:txBody>
      </p:sp>
      <p:sp>
        <p:nvSpPr>
          <p:cNvPr id="54276" name="Text Box 3"/>
          <p:cNvSpPr txBox="1">
            <a:spLocks noChangeArrowheads="1"/>
          </p:cNvSpPr>
          <p:nvPr/>
        </p:nvSpPr>
        <p:spPr bwMode="auto">
          <a:xfrm>
            <a:off x="1951038" y="304800"/>
            <a:ext cx="51720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lgn="ctr">
              <a:spcBef>
                <a:spcPct val="0"/>
              </a:spcBef>
              <a:buFontTx/>
              <a:buNone/>
            </a:pPr>
            <a:r>
              <a:rPr lang="en-US" altLang="en-US" sz="3600" b="1">
                <a:solidFill>
                  <a:srgbClr val="00B050"/>
                </a:solidFill>
              </a:rPr>
              <a:t>How do we construct the </a:t>
            </a:r>
          </a:p>
          <a:p>
            <a:pPr algn="ctr">
              <a:spcBef>
                <a:spcPct val="0"/>
              </a:spcBef>
              <a:buFontTx/>
              <a:buNone/>
            </a:pPr>
            <a:r>
              <a:rPr lang="en-US" altLang="en-US" sz="3600" b="1">
                <a:solidFill>
                  <a:srgbClr val="00B050"/>
                </a:solidFill>
              </a:rPr>
              <a:t>decision tree?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50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50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50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50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507">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1507">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507">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507">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50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6"/>
          <p:cNvSpPr>
            <a:spLocks noGrp="1" noChangeArrowheads="1"/>
          </p:cNvSpPr>
          <p:nvPr>
            <p:ph type="sldNum" sz="quarter" idx="12"/>
          </p:nvPr>
        </p:nvSpPr>
        <p:spPr/>
        <p:txBody>
          <a:bodyPr/>
          <a:lstStyle/>
          <a:p>
            <a:pPr>
              <a:defRPr/>
            </a:pPr>
            <a:fld id="{119DD303-B614-49F8-A9FA-37F0D260E9EE}" type="slidenum">
              <a:rPr lang="en-US"/>
              <a:pPr>
                <a:defRPr/>
              </a:pPr>
              <a:t>27</a:t>
            </a:fld>
            <a:endParaRPr lang="en-US"/>
          </a:p>
        </p:txBody>
      </p:sp>
      <p:sp>
        <p:nvSpPr>
          <p:cNvPr id="58371" name="AutoShape 2"/>
          <p:cNvSpPr>
            <a:spLocks noGrp="1" noChangeArrowheads="1"/>
          </p:cNvSpPr>
          <p:nvPr>
            <p:ph type="title"/>
          </p:nvPr>
        </p:nvSpPr>
        <p:spPr/>
        <p:txBody>
          <a:bodyPr/>
          <a:lstStyle/>
          <a:p>
            <a:pPr eaLnBrk="1" hangingPunct="1"/>
            <a:r>
              <a:rPr lang="en-US" altLang="zh-CN" sz="3600" b="1" dirty="0">
                <a:solidFill>
                  <a:srgbClr val="200399"/>
                </a:solidFill>
                <a:ea typeface="SimSun" pitchFamily="2" charset="-122"/>
              </a:rPr>
              <a:t>Criterion for Splitting </a:t>
            </a:r>
          </a:p>
        </p:txBody>
      </p:sp>
      <p:sp>
        <p:nvSpPr>
          <p:cNvPr id="41988" name="Rectangle 3"/>
          <p:cNvSpPr>
            <a:spLocks noGrp="1" noChangeArrowheads="1"/>
          </p:cNvSpPr>
          <p:nvPr>
            <p:ph type="body" idx="1"/>
          </p:nvPr>
        </p:nvSpPr>
        <p:spPr>
          <a:xfrm>
            <a:off x="457200" y="1447800"/>
            <a:ext cx="8229600" cy="4678363"/>
          </a:xfrm>
        </p:spPr>
        <p:txBody>
          <a:bodyPr/>
          <a:lstStyle/>
          <a:p>
            <a:pPr eaLnBrk="1" hangingPunct="1"/>
            <a:r>
              <a:rPr lang="en-US" altLang="zh-CN" sz="2800" dirty="0"/>
              <a:t>Selection of an attribute to test at each node – </a:t>
            </a:r>
          </a:p>
          <a:p>
            <a:pPr eaLnBrk="1" hangingPunct="1"/>
            <a:r>
              <a:rPr lang="en-US" altLang="zh-CN" sz="2800" b="1" dirty="0">
                <a:solidFill>
                  <a:srgbClr val="00B050"/>
                </a:solidFill>
              </a:rPr>
              <a:t>choose the </a:t>
            </a:r>
            <a:r>
              <a:rPr lang="en-US" altLang="zh-CN" sz="2800" b="1" dirty="0">
                <a:solidFill>
                  <a:srgbClr val="FF0000"/>
                </a:solidFill>
              </a:rPr>
              <a:t>most useful attribute </a:t>
            </a:r>
            <a:r>
              <a:rPr lang="en-US" altLang="zh-CN" sz="2800" b="1" dirty="0">
                <a:solidFill>
                  <a:srgbClr val="00B050"/>
                </a:solidFill>
              </a:rPr>
              <a:t>for classifying examples. </a:t>
            </a:r>
          </a:p>
          <a:p>
            <a:pPr eaLnBrk="1" hangingPunct="1"/>
            <a:r>
              <a:rPr lang="en-US" altLang="zh-CN" b="1" i="1" dirty="0">
                <a:solidFill>
                  <a:srgbClr val="200399"/>
                </a:solidFill>
              </a:rPr>
              <a:t>But, How</a:t>
            </a:r>
            <a:r>
              <a:rPr lang="en-US" altLang="zh-CN" dirty="0">
                <a:solidFill>
                  <a:srgbClr val="200399"/>
                </a:solidFill>
              </a:rPr>
              <a:t>?</a:t>
            </a:r>
          </a:p>
          <a:p>
            <a:pPr eaLnBrk="1" hangingPunct="1"/>
            <a:r>
              <a:rPr lang="en-US" altLang="zh-CN" sz="2800" b="1" dirty="0">
                <a:solidFill>
                  <a:srgbClr val="00B050"/>
                </a:solidFill>
              </a:rPr>
              <a:t>Information gain</a:t>
            </a:r>
          </a:p>
          <a:p>
            <a:pPr lvl="1" eaLnBrk="1" hangingPunct="1"/>
            <a:r>
              <a:rPr lang="en-US" altLang="zh-CN" dirty="0"/>
              <a:t>measures how well a given attribute separates the training examples according to their target classification</a:t>
            </a:r>
          </a:p>
          <a:p>
            <a:pPr lvl="1" eaLnBrk="1" hangingPunct="1"/>
            <a:r>
              <a:rPr lang="en-US" altLang="zh-CN" dirty="0"/>
              <a:t>This measure is used to select among the candidate attributes at each step while growing the tree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98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198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1988">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1988">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1988">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198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Information Gain from a split</a:t>
            </a:r>
          </a:p>
        </p:txBody>
      </p:sp>
      <p:sp>
        <p:nvSpPr>
          <p:cNvPr id="4" name="Slide Number Placeholder 3"/>
          <p:cNvSpPr>
            <a:spLocks noGrp="1"/>
          </p:cNvSpPr>
          <p:nvPr>
            <p:ph type="sldNum" sz="quarter" idx="12"/>
          </p:nvPr>
        </p:nvSpPr>
        <p:spPr/>
        <p:txBody>
          <a:bodyPr/>
          <a:lstStyle/>
          <a:p>
            <a:pPr>
              <a:defRPr/>
            </a:pPr>
            <a:fld id="{CCF33FA2-B067-47E1-9034-252D439A44B0}" type="slidenum">
              <a:rPr lang="en-US" smtClean="0"/>
              <a:pPr>
                <a:defRPr/>
              </a:pPr>
              <a:t>28</a:t>
            </a:fld>
            <a:endParaRPr lang="en-US"/>
          </a:p>
        </p:txBody>
      </p:sp>
      <p:pic>
        <p:nvPicPr>
          <p:cNvPr id="8" name="Content Placeholder 7"/>
          <p:cNvPicPr>
            <a:picLocks noGrp="1" noChangeAspect="1"/>
          </p:cNvPicPr>
          <p:nvPr>
            <p:ph idx="1"/>
          </p:nvPr>
        </p:nvPicPr>
        <p:blipFill>
          <a:blip r:embed="rId2"/>
          <a:stretch>
            <a:fillRect/>
          </a:stretch>
        </p:blipFill>
        <p:spPr>
          <a:xfrm>
            <a:off x="200283" y="3809999"/>
            <a:ext cx="1736124" cy="845152"/>
          </a:xfrm>
          <a:prstGeom prst="rect">
            <a:avLst/>
          </a:prstGeom>
        </p:spPr>
      </p:pic>
      <p:cxnSp>
        <p:nvCxnSpPr>
          <p:cNvPr id="11" name="Straight Connector 10"/>
          <p:cNvCxnSpPr>
            <a:stCxn id="2" idx="2"/>
          </p:cNvCxnSpPr>
          <p:nvPr/>
        </p:nvCxnSpPr>
        <p:spPr>
          <a:xfrm>
            <a:off x="4572000" y="1417638"/>
            <a:ext cx="76200" cy="5440362"/>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7784" y="3559469"/>
            <a:ext cx="2057400" cy="1107996"/>
          </a:xfrm>
          <a:prstGeom prst="rect">
            <a:avLst/>
          </a:prstGeom>
          <a:noFill/>
        </p:spPr>
        <p:txBody>
          <a:bodyPr wrap="square" rtlCol="0">
            <a:spAutoFit/>
          </a:bodyPr>
          <a:lstStyle/>
          <a:p>
            <a:endParaRPr lang="en-US" dirty="0"/>
          </a:p>
          <a:p>
            <a:r>
              <a:rPr lang="en-US" b="1" dirty="0">
                <a:solidFill>
                  <a:srgbClr val="FF0000"/>
                </a:solidFill>
              </a:rPr>
              <a:t>            </a:t>
            </a:r>
            <a:r>
              <a:rPr lang="en-US" sz="2400" b="1" dirty="0">
                <a:solidFill>
                  <a:srgbClr val="FF0000"/>
                </a:solidFill>
              </a:rPr>
              <a:t>90 Red,  </a:t>
            </a:r>
          </a:p>
          <a:p>
            <a:r>
              <a:rPr lang="en-US" sz="2400" dirty="0"/>
              <a:t>        </a:t>
            </a:r>
            <a:r>
              <a:rPr lang="en-US" sz="2400" b="1" dirty="0">
                <a:solidFill>
                  <a:srgbClr val="002060"/>
                </a:solidFill>
              </a:rPr>
              <a:t>10 Blue</a:t>
            </a:r>
          </a:p>
        </p:txBody>
      </p:sp>
      <p:grpSp>
        <p:nvGrpSpPr>
          <p:cNvPr id="30" name="Group 29"/>
          <p:cNvGrpSpPr/>
          <p:nvPr/>
        </p:nvGrpSpPr>
        <p:grpSpPr>
          <a:xfrm>
            <a:off x="1143000" y="1690013"/>
            <a:ext cx="2749735" cy="2966271"/>
            <a:chOff x="1143000" y="1690013"/>
            <a:chExt cx="2749735" cy="2966271"/>
          </a:xfrm>
        </p:grpSpPr>
        <p:sp>
          <p:nvSpPr>
            <p:cNvPr id="5" name="Rectangle 4"/>
            <p:cNvSpPr/>
            <p:nvPr/>
          </p:nvSpPr>
          <p:spPr>
            <a:xfrm>
              <a:off x="1143000" y="1752600"/>
              <a:ext cx="2057400" cy="990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9" name="Picture 8"/>
            <p:cNvPicPr>
              <a:picLocks noChangeAspect="1"/>
            </p:cNvPicPr>
            <p:nvPr/>
          </p:nvPicPr>
          <p:blipFill>
            <a:blip r:embed="rId3"/>
            <a:stretch>
              <a:fillRect/>
            </a:stretch>
          </p:blipFill>
          <p:spPr>
            <a:xfrm>
              <a:off x="2155224" y="3808867"/>
              <a:ext cx="1737511" cy="847417"/>
            </a:xfrm>
            <a:prstGeom prst="rect">
              <a:avLst/>
            </a:prstGeom>
          </p:spPr>
        </p:pic>
        <p:sp>
          <p:nvSpPr>
            <p:cNvPr id="12" name="TextBox 11"/>
            <p:cNvSpPr txBox="1"/>
            <p:nvPr/>
          </p:nvSpPr>
          <p:spPr>
            <a:xfrm>
              <a:off x="1638300" y="1690013"/>
              <a:ext cx="2057400" cy="1107996"/>
            </a:xfrm>
            <a:prstGeom prst="rect">
              <a:avLst/>
            </a:prstGeom>
            <a:noFill/>
          </p:spPr>
          <p:txBody>
            <a:bodyPr wrap="square" rtlCol="0">
              <a:spAutoFit/>
            </a:bodyPr>
            <a:lstStyle/>
            <a:p>
              <a:endParaRPr lang="en-US" dirty="0"/>
            </a:p>
            <a:p>
              <a:r>
                <a:rPr lang="en-US" sz="2400" b="1" dirty="0">
                  <a:solidFill>
                    <a:srgbClr val="FF0000"/>
                  </a:solidFill>
                </a:rPr>
                <a:t>100 Red,   </a:t>
              </a:r>
            </a:p>
            <a:p>
              <a:r>
                <a:rPr lang="en-US" sz="2400" b="1" dirty="0">
                  <a:solidFill>
                    <a:srgbClr val="002060"/>
                  </a:solidFill>
                </a:rPr>
                <a:t>100 Blue</a:t>
              </a:r>
            </a:p>
          </p:txBody>
        </p:sp>
        <p:sp>
          <p:nvSpPr>
            <p:cNvPr id="14" name="TextBox 13"/>
            <p:cNvSpPr txBox="1"/>
            <p:nvPr/>
          </p:nvSpPr>
          <p:spPr>
            <a:xfrm>
              <a:off x="1784007" y="3535208"/>
              <a:ext cx="2057400" cy="1107996"/>
            </a:xfrm>
            <a:prstGeom prst="rect">
              <a:avLst/>
            </a:prstGeom>
            <a:noFill/>
          </p:spPr>
          <p:txBody>
            <a:bodyPr wrap="square" rtlCol="0">
              <a:spAutoFit/>
            </a:bodyPr>
            <a:lstStyle/>
            <a:p>
              <a:endParaRPr lang="en-US" dirty="0"/>
            </a:p>
            <a:p>
              <a:r>
                <a:rPr lang="en-US" sz="2400" dirty="0"/>
                <a:t>         </a:t>
              </a:r>
              <a:r>
                <a:rPr lang="en-US" sz="2400" b="1" dirty="0">
                  <a:solidFill>
                    <a:srgbClr val="FF0000"/>
                  </a:solidFill>
                </a:rPr>
                <a:t>10 Red,</a:t>
              </a:r>
            </a:p>
            <a:p>
              <a:r>
                <a:rPr lang="en-US" sz="2400" dirty="0"/>
                <a:t>         </a:t>
              </a:r>
              <a:r>
                <a:rPr lang="en-US" sz="2400" b="1" dirty="0">
                  <a:solidFill>
                    <a:srgbClr val="002060"/>
                  </a:solidFill>
                </a:rPr>
                <a:t>90 Blue</a:t>
              </a:r>
            </a:p>
          </p:txBody>
        </p:sp>
      </p:grpSp>
      <p:sp>
        <p:nvSpPr>
          <p:cNvPr id="21" name="Rectangle 20"/>
          <p:cNvSpPr/>
          <p:nvPr/>
        </p:nvSpPr>
        <p:spPr>
          <a:xfrm>
            <a:off x="5486400" y="1690013"/>
            <a:ext cx="2133600" cy="11079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p:cNvPicPr>
            <a:picLocks noChangeAspect="1"/>
          </p:cNvPicPr>
          <p:nvPr/>
        </p:nvPicPr>
        <p:blipFill>
          <a:blip r:embed="rId4"/>
          <a:stretch>
            <a:fillRect/>
          </a:stretch>
        </p:blipFill>
        <p:spPr>
          <a:xfrm>
            <a:off x="4832950" y="3808867"/>
            <a:ext cx="1610842" cy="846374"/>
          </a:xfrm>
          <a:prstGeom prst="rect">
            <a:avLst/>
          </a:prstGeom>
        </p:spPr>
      </p:pic>
      <p:pic>
        <p:nvPicPr>
          <p:cNvPr id="23" name="Picture 22"/>
          <p:cNvPicPr>
            <a:picLocks noChangeAspect="1"/>
          </p:cNvPicPr>
          <p:nvPr/>
        </p:nvPicPr>
        <p:blipFill>
          <a:blip r:embed="rId5"/>
          <a:stretch>
            <a:fillRect/>
          </a:stretch>
        </p:blipFill>
        <p:spPr>
          <a:xfrm>
            <a:off x="7153517" y="3820048"/>
            <a:ext cx="1609483" cy="847417"/>
          </a:xfrm>
          <a:prstGeom prst="rect">
            <a:avLst/>
          </a:prstGeom>
        </p:spPr>
      </p:pic>
      <p:sp>
        <p:nvSpPr>
          <p:cNvPr id="26" name="TextBox 25"/>
          <p:cNvSpPr txBox="1"/>
          <p:nvPr/>
        </p:nvSpPr>
        <p:spPr>
          <a:xfrm>
            <a:off x="5733197" y="1690013"/>
            <a:ext cx="1886803" cy="830997"/>
          </a:xfrm>
          <a:prstGeom prst="rect">
            <a:avLst/>
          </a:prstGeom>
          <a:noFill/>
        </p:spPr>
        <p:txBody>
          <a:bodyPr wrap="square" rtlCol="0">
            <a:spAutoFit/>
          </a:bodyPr>
          <a:lstStyle/>
          <a:p>
            <a:r>
              <a:rPr lang="en-US" sz="2400" b="1" dirty="0">
                <a:solidFill>
                  <a:srgbClr val="FF0000"/>
                </a:solidFill>
              </a:rPr>
              <a:t>   100  Red</a:t>
            </a:r>
          </a:p>
          <a:p>
            <a:r>
              <a:rPr lang="en-US" dirty="0"/>
              <a:t>   </a:t>
            </a:r>
            <a:r>
              <a:rPr lang="en-US" sz="2400" b="1" dirty="0">
                <a:solidFill>
                  <a:srgbClr val="002060"/>
                </a:solidFill>
              </a:rPr>
              <a:t>100   Blue</a:t>
            </a:r>
          </a:p>
        </p:txBody>
      </p:sp>
      <p:sp>
        <p:nvSpPr>
          <p:cNvPr id="27" name="TextBox 26"/>
          <p:cNvSpPr txBox="1"/>
          <p:nvPr/>
        </p:nvSpPr>
        <p:spPr>
          <a:xfrm>
            <a:off x="5029201" y="3820048"/>
            <a:ext cx="1414590" cy="830997"/>
          </a:xfrm>
          <a:prstGeom prst="rect">
            <a:avLst/>
          </a:prstGeom>
          <a:noFill/>
        </p:spPr>
        <p:txBody>
          <a:bodyPr wrap="square" rtlCol="0">
            <a:spAutoFit/>
          </a:bodyPr>
          <a:lstStyle/>
          <a:p>
            <a:r>
              <a:rPr lang="en-US" sz="2000" dirty="0"/>
              <a:t>  </a:t>
            </a:r>
            <a:r>
              <a:rPr lang="en-US" sz="2400" b="1" dirty="0">
                <a:solidFill>
                  <a:srgbClr val="FF0000"/>
                </a:solidFill>
              </a:rPr>
              <a:t>55 Red</a:t>
            </a:r>
          </a:p>
          <a:p>
            <a:r>
              <a:rPr lang="en-US" sz="2000" dirty="0"/>
              <a:t>  </a:t>
            </a:r>
            <a:r>
              <a:rPr lang="en-US" sz="2400" b="1" dirty="0"/>
              <a:t>45 Blue</a:t>
            </a:r>
            <a:endParaRPr lang="en-US" sz="2000" b="1" dirty="0"/>
          </a:p>
        </p:txBody>
      </p:sp>
      <p:sp>
        <p:nvSpPr>
          <p:cNvPr id="28" name="TextBox 27"/>
          <p:cNvSpPr txBox="1"/>
          <p:nvPr/>
        </p:nvSpPr>
        <p:spPr>
          <a:xfrm>
            <a:off x="7315200" y="3820048"/>
            <a:ext cx="1633908" cy="830997"/>
          </a:xfrm>
          <a:prstGeom prst="rect">
            <a:avLst/>
          </a:prstGeom>
          <a:noFill/>
        </p:spPr>
        <p:txBody>
          <a:bodyPr wrap="square" rtlCol="0">
            <a:spAutoFit/>
          </a:bodyPr>
          <a:lstStyle/>
          <a:p>
            <a:r>
              <a:rPr lang="en-US" sz="2400" b="1" dirty="0"/>
              <a:t>   </a:t>
            </a:r>
            <a:r>
              <a:rPr lang="en-US" sz="2400" b="1" dirty="0">
                <a:solidFill>
                  <a:srgbClr val="FF0000"/>
                </a:solidFill>
              </a:rPr>
              <a:t>45 Red</a:t>
            </a:r>
          </a:p>
          <a:p>
            <a:r>
              <a:rPr lang="en-US" sz="2400" b="1" dirty="0"/>
              <a:t>   </a:t>
            </a:r>
            <a:r>
              <a:rPr lang="en-US" sz="2400" b="1" dirty="0">
                <a:solidFill>
                  <a:srgbClr val="002060"/>
                </a:solidFill>
              </a:rPr>
              <a:t>55 Blue</a:t>
            </a:r>
          </a:p>
        </p:txBody>
      </p:sp>
      <p:sp>
        <p:nvSpPr>
          <p:cNvPr id="29" name="TextBox 28"/>
          <p:cNvSpPr txBox="1"/>
          <p:nvPr/>
        </p:nvSpPr>
        <p:spPr>
          <a:xfrm>
            <a:off x="127600" y="4965084"/>
            <a:ext cx="9016399" cy="1384995"/>
          </a:xfrm>
          <a:prstGeom prst="rect">
            <a:avLst/>
          </a:prstGeom>
          <a:noFill/>
        </p:spPr>
        <p:txBody>
          <a:bodyPr wrap="square" rtlCol="0">
            <a:spAutoFit/>
          </a:bodyPr>
          <a:lstStyle/>
          <a:p>
            <a:pPr marL="457200" indent="-457200">
              <a:buFont typeface="Arial" panose="020B0604020202020204" pitchFamily="34" charset="0"/>
              <a:buChar char="•"/>
            </a:pPr>
            <a:r>
              <a:rPr lang="en-US" sz="2800" b="1" dirty="0"/>
              <a:t>We prefer  the split on the left to the split on the right,</a:t>
            </a:r>
          </a:p>
          <a:p>
            <a:r>
              <a:rPr lang="en-US" sz="2800" b="1" dirty="0"/>
              <a:t>because it is able to separate red and Blue much better</a:t>
            </a:r>
          </a:p>
          <a:p>
            <a:pPr marL="457200" indent="-457200">
              <a:buFont typeface="Arial" panose="020B0604020202020204" pitchFamily="34" charset="0"/>
              <a:buChar char="•"/>
            </a:pPr>
            <a:r>
              <a:rPr lang="en-US" sz="2800" b="1" dirty="0"/>
              <a:t>We will define a numeric measure (entropy)</a:t>
            </a:r>
          </a:p>
        </p:txBody>
      </p:sp>
    </p:spTree>
    <p:extLst>
      <p:ext uri="{BB962C8B-B14F-4D97-AF65-F5344CB8AC3E}">
        <p14:creationId xmlns:p14="http://schemas.microsoft.com/office/powerpoint/2010/main" val="2195461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6"/>
          <p:cNvSpPr>
            <a:spLocks noGrp="1" noChangeArrowheads="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4A399F-2FB7-4084-955B-9B613076429A}" type="slidenum">
              <a:rPr kumimoji="0" lang="en-US" sz="1200" b="0" i="0" u="none" strike="noStrike" kern="1200" cap="none" spc="0" normalizeH="0" baseline="0" noProof="0" smtClean="0">
                <a:ln>
                  <a:noFill/>
                </a:ln>
                <a:solidFill>
                  <a:prstClr val="black">
                    <a:tint val="75000"/>
                  </a:prstClr>
                </a:solidFill>
                <a:effectLst/>
                <a:uLnTx/>
                <a:uFillTx/>
                <a:latin typeface="Times New Roman"/>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tint val="75000"/>
                </a:prstClr>
              </a:solidFill>
              <a:effectLst/>
              <a:uLnTx/>
              <a:uFillTx/>
              <a:latin typeface="Times New Roman"/>
              <a:ea typeface="+mn-ea"/>
              <a:cs typeface="+mn-cs"/>
            </a:endParaRPr>
          </a:p>
        </p:txBody>
      </p:sp>
      <p:sp>
        <p:nvSpPr>
          <p:cNvPr id="61443" name="Slide Number Placeholder 5"/>
          <p:cNvSpPr txBox="1">
            <a:spLocks noGrp="1"/>
          </p:cNvSpPr>
          <p:nvPr/>
        </p:nvSpPr>
        <p:spPr bwMode="auto">
          <a:xfrm>
            <a:off x="3048000" y="6248400"/>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4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61444" name="Rectangle 2"/>
          <p:cNvSpPr>
            <a:spLocks noGrp="1" noChangeArrowheads="1"/>
          </p:cNvSpPr>
          <p:nvPr>
            <p:ph type="title"/>
          </p:nvPr>
        </p:nvSpPr>
        <p:spPr/>
        <p:txBody>
          <a:bodyPr/>
          <a:lstStyle/>
          <a:p>
            <a:pPr eaLnBrk="1" hangingPunct="1"/>
            <a:r>
              <a:rPr lang="en-US" altLang="en-US" sz="3600" b="1" dirty="0">
                <a:solidFill>
                  <a:srgbClr val="7030A0"/>
                </a:solidFill>
              </a:rPr>
              <a:t>Entropy</a:t>
            </a:r>
            <a:endParaRPr lang="en-US" altLang="en-US" b="1" dirty="0">
              <a:solidFill>
                <a:srgbClr val="7030A0"/>
              </a:solidFill>
            </a:endParaRPr>
          </a:p>
        </p:txBody>
      </p:sp>
      <p:sp>
        <p:nvSpPr>
          <p:cNvPr id="46085" name="Rectangle 3"/>
          <p:cNvSpPr>
            <a:spLocks noGrp="1" noChangeArrowheads="1"/>
          </p:cNvSpPr>
          <p:nvPr>
            <p:ph type="body" sz="half" idx="1"/>
          </p:nvPr>
        </p:nvSpPr>
        <p:spPr>
          <a:xfrm>
            <a:off x="685800" y="1371600"/>
            <a:ext cx="7858125" cy="4687888"/>
          </a:xfrm>
        </p:spPr>
        <p:txBody>
          <a:bodyPr/>
          <a:lstStyle/>
          <a:p>
            <a:pPr eaLnBrk="1" hangingPunct="1"/>
            <a:r>
              <a:rPr lang="en-US" altLang="en-US" sz="2400" dirty="0"/>
              <a:t>Entropy (disorder, impurity) of a set of examples, S, relative to a binary classification is:</a:t>
            </a:r>
          </a:p>
          <a:p>
            <a:pPr eaLnBrk="1" hangingPunct="1">
              <a:buFontTx/>
              <a:buNone/>
            </a:pPr>
            <a:endParaRPr lang="en-US" altLang="en-US" sz="1800" dirty="0"/>
          </a:p>
          <a:p>
            <a:pPr eaLnBrk="1" hangingPunct="1">
              <a:buFontTx/>
              <a:buNone/>
            </a:pPr>
            <a:endParaRPr lang="en-US" altLang="en-US" sz="1800" dirty="0"/>
          </a:p>
          <a:p>
            <a:pPr eaLnBrk="1" hangingPunct="1">
              <a:buFontTx/>
              <a:buNone/>
            </a:pPr>
            <a:r>
              <a:rPr lang="en-US" altLang="en-US" sz="1800" dirty="0"/>
              <a:t>     </a:t>
            </a:r>
          </a:p>
          <a:p>
            <a:pPr eaLnBrk="1" hangingPunct="1">
              <a:buFontTx/>
              <a:buNone/>
            </a:pPr>
            <a:r>
              <a:rPr lang="en-US" altLang="en-US" sz="1800" dirty="0"/>
              <a:t>	</a:t>
            </a:r>
            <a:r>
              <a:rPr lang="en-US" altLang="en-US" sz="2400" dirty="0"/>
              <a:t>where </a:t>
            </a:r>
            <a:r>
              <a:rPr lang="en-US" altLang="en-US" sz="2400" i="1" dirty="0"/>
              <a:t>p</a:t>
            </a:r>
            <a:r>
              <a:rPr lang="en-US" altLang="en-US" sz="2400" baseline="-25000" dirty="0"/>
              <a:t>1</a:t>
            </a:r>
            <a:r>
              <a:rPr lang="en-US" altLang="en-US" sz="2400" dirty="0"/>
              <a:t> is the fraction of positive examples in S and </a:t>
            </a:r>
            <a:r>
              <a:rPr lang="en-US" altLang="en-US" sz="2400" i="1" dirty="0"/>
              <a:t>p</a:t>
            </a:r>
            <a:r>
              <a:rPr lang="en-US" altLang="en-US" sz="2400" baseline="-25000" dirty="0"/>
              <a:t>2</a:t>
            </a:r>
            <a:r>
              <a:rPr lang="en-US" altLang="en-US" sz="2400" dirty="0"/>
              <a:t> is the fraction of negatives.</a:t>
            </a:r>
          </a:p>
          <a:p>
            <a:pPr eaLnBrk="1" hangingPunct="1"/>
            <a:r>
              <a:rPr lang="en-US" altLang="en-US" sz="2400" dirty="0"/>
              <a:t>For multi-class problems with </a:t>
            </a:r>
            <a:r>
              <a:rPr lang="en-US" altLang="en-US" b="1" dirty="0"/>
              <a:t>c</a:t>
            </a:r>
            <a:r>
              <a:rPr lang="en-US" altLang="en-US" sz="2400" dirty="0"/>
              <a:t> categories, entropy generalizes to:</a:t>
            </a:r>
          </a:p>
        </p:txBody>
      </p:sp>
      <p:graphicFrame>
        <p:nvGraphicFramePr>
          <p:cNvPr id="46087" name="Object 3"/>
          <p:cNvGraphicFramePr>
            <a:graphicFrameLocks noChangeAspect="1"/>
          </p:cNvGraphicFramePr>
          <p:nvPr>
            <p:extLst>
              <p:ext uri="{D42A27DB-BD31-4B8C-83A1-F6EECF244321}">
                <p14:modId xmlns:p14="http://schemas.microsoft.com/office/powerpoint/2010/main" val="1211779352"/>
              </p:ext>
            </p:extLst>
          </p:nvPr>
        </p:nvGraphicFramePr>
        <p:xfrm>
          <a:off x="1524000" y="4688528"/>
          <a:ext cx="5943600" cy="1370960"/>
        </p:xfrm>
        <a:graphic>
          <a:graphicData uri="http://schemas.openxmlformats.org/presentationml/2006/ole">
            <mc:AlternateContent xmlns:mc="http://schemas.openxmlformats.org/markup-compatibility/2006">
              <mc:Choice xmlns:v="urn:schemas-microsoft-com:vml" Requires="v">
                <p:oleObj spid="_x0000_s75829" name="Equation" r:id="rId4" imgW="1866900" imgH="431800" progId="Equation.3">
                  <p:embed/>
                </p:oleObj>
              </mc:Choice>
              <mc:Fallback>
                <p:oleObj name="Equation" r:id="rId4" imgW="1866900" imgH="431800" progId="Equation.3">
                  <p:embed/>
                  <p:pic>
                    <p:nvPicPr>
                      <p:cNvPr id="46087"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4688528"/>
                        <a:ext cx="5943600" cy="1370960"/>
                      </a:xfrm>
                      <a:prstGeom prst="rect">
                        <a:avLst/>
                      </a:prstGeom>
                      <a:noFill/>
                      <a:ln>
                        <a:noFill/>
                      </a:ln>
                    </p:spPr>
                  </p:pic>
                </p:oleObj>
              </mc:Fallback>
            </mc:AlternateContent>
          </a:graphicData>
        </a:graphic>
      </p:graphicFrame>
      <p:pic>
        <p:nvPicPr>
          <p:cNvPr id="3" name="Picture 2"/>
          <p:cNvPicPr>
            <a:picLocks noChangeAspect="1"/>
          </p:cNvPicPr>
          <p:nvPr/>
        </p:nvPicPr>
        <p:blipFill>
          <a:blip r:embed="rId6"/>
          <a:stretch>
            <a:fillRect/>
          </a:stretch>
        </p:blipFill>
        <p:spPr>
          <a:xfrm>
            <a:off x="-32951" y="2291345"/>
            <a:ext cx="8687553" cy="524301"/>
          </a:xfrm>
          <a:prstGeom prst="rect">
            <a:avLst/>
          </a:prstGeom>
        </p:spPr>
      </p:pic>
    </p:spTree>
    <p:extLst>
      <p:ext uri="{BB962C8B-B14F-4D97-AF65-F5344CB8AC3E}">
        <p14:creationId xmlns:p14="http://schemas.microsoft.com/office/powerpoint/2010/main" val="11866120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608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08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6085">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6085">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60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884374813"/>
              </p:ext>
            </p:extLst>
          </p:nvPr>
        </p:nvGraphicFramePr>
        <p:xfrm>
          <a:off x="228600" y="492167"/>
          <a:ext cx="8839200" cy="41172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p:cNvPicPr>
            <a:picLocks noChangeAspect="1"/>
          </p:cNvPicPr>
          <p:nvPr/>
        </p:nvPicPr>
        <p:blipFill>
          <a:blip r:embed="rId7"/>
          <a:stretch>
            <a:fillRect/>
          </a:stretch>
        </p:blipFill>
        <p:spPr>
          <a:xfrm>
            <a:off x="333375" y="4945266"/>
            <a:ext cx="857250" cy="841820"/>
          </a:xfrm>
          <a:prstGeom prst="rect">
            <a:avLst/>
          </a:prstGeom>
        </p:spPr>
      </p:pic>
      <p:sp>
        <p:nvSpPr>
          <p:cNvPr id="6" name="TextBox 5"/>
          <p:cNvSpPr txBox="1"/>
          <p:nvPr/>
        </p:nvSpPr>
        <p:spPr>
          <a:xfrm>
            <a:off x="3124200" y="5029200"/>
            <a:ext cx="1524000" cy="646331"/>
          </a:xfrm>
          <a:prstGeom prst="rect">
            <a:avLst/>
          </a:prstGeom>
          <a:noFill/>
        </p:spPr>
        <p:txBody>
          <a:bodyPr wrap="square" rtlCol="0">
            <a:spAutoFit/>
          </a:bodyPr>
          <a:lstStyle/>
          <a:p>
            <a:r>
              <a:rPr lang="en-US" sz="3600" b="1" dirty="0">
                <a:solidFill>
                  <a:srgbClr val="7030A0"/>
                </a:solidFill>
              </a:rPr>
              <a:t>today</a:t>
            </a:r>
          </a:p>
        </p:txBody>
      </p:sp>
      <p:sp>
        <p:nvSpPr>
          <p:cNvPr id="7" name="Right Arrow 6"/>
          <p:cNvSpPr/>
          <p:nvPr/>
        </p:nvSpPr>
        <p:spPr>
          <a:xfrm rot="16200000">
            <a:off x="3154680" y="4436442"/>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567629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6"/>
          <p:cNvSpPr>
            <a:spLocks noGrp="1" noChangeArrowheads="1"/>
          </p:cNvSpPr>
          <p:nvPr>
            <p:ph type="sldNum" sz="quarter" idx="12"/>
          </p:nvPr>
        </p:nvSpPr>
        <p:spPr/>
        <p:txBody>
          <a:bodyPr/>
          <a:lstStyle/>
          <a:p>
            <a:pPr>
              <a:defRPr/>
            </a:pPr>
            <a:fld id="{A07CC882-1026-4179-AB72-1CFB02B4945E}" type="slidenum">
              <a:rPr lang="en-US" smtClean="0"/>
              <a:pPr>
                <a:defRPr/>
              </a:pPr>
              <a:t>30</a:t>
            </a:fld>
            <a:endParaRPr lang="en-US"/>
          </a:p>
        </p:txBody>
      </p:sp>
      <p:sp>
        <p:nvSpPr>
          <p:cNvPr id="29699" name="AutoShape 2"/>
          <p:cNvSpPr>
            <a:spLocks noGrp="1" noChangeArrowheads="1"/>
          </p:cNvSpPr>
          <p:nvPr>
            <p:ph type="title"/>
          </p:nvPr>
        </p:nvSpPr>
        <p:spPr/>
        <p:txBody>
          <a:bodyPr rtlCol="0">
            <a:normAutofit fontScale="90000"/>
          </a:bodyPr>
          <a:lstStyle/>
          <a:p>
            <a:pPr eaLnBrk="1" fontAlgn="auto" hangingPunct="1">
              <a:spcAft>
                <a:spcPts val="0"/>
              </a:spcAft>
              <a:defRPr/>
            </a:pPr>
            <a:r>
              <a:rPr lang="en-US" sz="3600" b="1" dirty="0">
                <a:solidFill>
                  <a:srgbClr val="200399"/>
                </a:solidFill>
              </a:rPr>
              <a:t>Entropy Plot for Binary Classification</a:t>
            </a:r>
            <a:endParaRPr lang="en-US" altLang="zh-CN" sz="3600" b="1" dirty="0">
              <a:solidFill>
                <a:srgbClr val="200399"/>
              </a:solidFill>
              <a:ea typeface="宋体" charset="-122"/>
            </a:endParaRPr>
          </a:p>
        </p:txBody>
      </p:sp>
      <p:sp>
        <p:nvSpPr>
          <p:cNvPr id="62468" name="Rectangle 3"/>
          <p:cNvSpPr>
            <a:spLocks noGrp="1" noChangeArrowheads="1"/>
          </p:cNvSpPr>
          <p:nvPr>
            <p:ph type="body" sz="half" idx="1"/>
          </p:nvPr>
        </p:nvSpPr>
        <p:spPr>
          <a:xfrm>
            <a:off x="990600" y="1600200"/>
            <a:ext cx="7145338" cy="3724275"/>
          </a:xfrm>
        </p:spPr>
        <p:txBody>
          <a:bodyPr/>
          <a:lstStyle/>
          <a:p>
            <a:pPr eaLnBrk="1" hangingPunct="1"/>
            <a:r>
              <a:rPr lang="en-US" altLang="zh-CN" sz="2000"/>
              <a:t>The entropy is 0 if the outcome is </a:t>
            </a:r>
            <a:r>
              <a:rPr lang="en-US" altLang="zh-CN" sz="2000" b="1" i="1"/>
              <a:t>certain</a:t>
            </a:r>
            <a:r>
              <a:rPr lang="en-US" altLang="zh-CN" sz="2000"/>
              <a:t>. </a:t>
            </a:r>
          </a:p>
          <a:p>
            <a:pPr eaLnBrk="1" hangingPunct="1"/>
            <a:r>
              <a:rPr lang="en-US" altLang="zh-CN" sz="2000"/>
              <a:t>The entropy is maximum if we have no knowledge of the system (or any outcome is equally possible). </a:t>
            </a:r>
          </a:p>
        </p:txBody>
      </p:sp>
      <p:sp>
        <p:nvSpPr>
          <p:cNvPr id="62469" name="Rectangle 6"/>
          <p:cNvSpPr>
            <a:spLocks noChangeArrowheads="1"/>
          </p:cNvSpPr>
          <p:nvPr/>
        </p:nvSpPr>
        <p:spPr bwMode="auto">
          <a:xfrm>
            <a:off x="6081713" y="3124200"/>
            <a:ext cx="2909887" cy="1323975"/>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lgn="ctr" eaLnBrk="1" hangingPunct="1">
              <a:spcBef>
                <a:spcPct val="0"/>
              </a:spcBef>
              <a:buFontTx/>
              <a:buNone/>
            </a:pPr>
            <a:r>
              <a:rPr lang="en-US" altLang="zh-CN" sz="2000"/>
              <a:t>Entropy of a 2-class problem with regard to the portion  of one of the two groups</a:t>
            </a:r>
          </a:p>
        </p:txBody>
      </p:sp>
      <p:pic>
        <p:nvPicPr>
          <p:cNvPr id="62470" name="Picture 4" descr="entro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667000"/>
            <a:ext cx="5562600" cy="389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71" name="TextBox 1"/>
          <p:cNvSpPr txBox="1">
            <a:spLocks noChangeArrowheads="1"/>
          </p:cNvSpPr>
          <p:nvPr/>
        </p:nvSpPr>
        <p:spPr bwMode="auto">
          <a:xfrm>
            <a:off x="6081713" y="4724400"/>
            <a:ext cx="2528887"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r>
              <a:rPr lang="en-US" altLang="en-US" sz="1800"/>
              <a:t>Entropy when c classes are present can be as large as   </a:t>
            </a:r>
            <a:r>
              <a:rPr lang="en-US" altLang="en-US" sz="2800"/>
              <a:t>log</a:t>
            </a:r>
            <a:r>
              <a:rPr lang="en-US" altLang="en-US" sz="2800" baseline="-25000"/>
              <a:t>2</a:t>
            </a:r>
            <a:r>
              <a:rPr lang="en-US" altLang="en-US" sz="2800"/>
              <a:t> c</a:t>
            </a:r>
            <a:endParaRPr lang="en-US" altLang="en-US" sz="18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6"/>
          <p:cNvSpPr>
            <a:spLocks noGrp="1" noChangeArrowheads="1"/>
          </p:cNvSpPr>
          <p:nvPr>
            <p:ph type="sldNum" sz="quarter" idx="12"/>
          </p:nvPr>
        </p:nvSpPr>
        <p:spPr/>
        <p:txBody>
          <a:bodyPr/>
          <a:lstStyle/>
          <a:p>
            <a:pPr>
              <a:defRPr/>
            </a:pPr>
            <a:fld id="{CF2F5015-B3B8-41E8-8013-716DE1CEED1D}" type="slidenum">
              <a:rPr lang="en-US"/>
              <a:pPr>
                <a:defRPr/>
              </a:pPr>
              <a:t>31</a:t>
            </a:fld>
            <a:endParaRPr lang="en-US"/>
          </a:p>
        </p:txBody>
      </p:sp>
      <p:sp>
        <p:nvSpPr>
          <p:cNvPr id="15362" name="Rectangle 2"/>
          <p:cNvSpPr>
            <a:spLocks noChangeArrowheads="1"/>
          </p:cNvSpPr>
          <p:nvPr/>
        </p:nvSpPr>
        <p:spPr bwMode="auto">
          <a:xfrm>
            <a:off x="-314325" y="304800"/>
            <a:ext cx="9601200" cy="1066800"/>
          </a:xfrm>
          <a:prstGeom prst="rect">
            <a:avLst/>
          </a:prstGeom>
          <a:noFill/>
          <a:ln w="9525">
            <a:noFill/>
            <a:miter lim="800000"/>
            <a:headEnd/>
            <a:tailEnd/>
          </a:ln>
          <a:effectLst/>
        </p:spPr>
        <p:txBody>
          <a:bodyPr anchor="b"/>
          <a:lstStyle/>
          <a:p>
            <a:pPr algn="ctr" fontAlgn="auto">
              <a:spcBef>
                <a:spcPts val="0"/>
              </a:spcBef>
              <a:spcAft>
                <a:spcPts val="0"/>
              </a:spcAft>
              <a:defRPr/>
            </a:pPr>
            <a:r>
              <a:rPr lang="en-US" sz="3600" b="1" dirty="0">
                <a:solidFill>
                  <a:srgbClr val="00B050"/>
                </a:solidFill>
                <a:effectLst>
                  <a:outerShdw blurRad="38100" dist="38100" dir="2700000" algn="tl">
                    <a:srgbClr val="C0C0C0"/>
                  </a:outerShdw>
                </a:effectLst>
                <a:latin typeface="+mn-lt"/>
                <a:cs typeface="+mn-cs"/>
              </a:rPr>
              <a:t>Information Gain in Decision </a:t>
            </a:r>
            <a:br>
              <a:rPr lang="en-US" sz="3600" b="1" dirty="0">
                <a:solidFill>
                  <a:srgbClr val="00B050"/>
                </a:solidFill>
                <a:effectLst>
                  <a:outerShdw blurRad="38100" dist="38100" dir="2700000" algn="tl">
                    <a:srgbClr val="C0C0C0"/>
                  </a:outerShdw>
                </a:effectLst>
                <a:latin typeface="+mn-lt"/>
                <a:cs typeface="+mn-cs"/>
              </a:rPr>
            </a:br>
            <a:r>
              <a:rPr lang="en-US" sz="3600" b="1" dirty="0">
                <a:solidFill>
                  <a:srgbClr val="00B050"/>
                </a:solidFill>
                <a:effectLst>
                  <a:outerShdw blurRad="38100" dist="38100" dir="2700000" algn="tl">
                    <a:srgbClr val="C0C0C0"/>
                  </a:outerShdw>
                </a:effectLst>
                <a:latin typeface="+mn-lt"/>
                <a:cs typeface="+mn-cs"/>
              </a:rPr>
              <a:t>Tree Induction</a:t>
            </a:r>
          </a:p>
        </p:txBody>
      </p:sp>
      <p:sp>
        <p:nvSpPr>
          <p:cNvPr id="63492" name="Rectangle 3"/>
          <p:cNvSpPr>
            <a:spLocks noChangeArrowheads="1"/>
          </p:cNvSpPr>
          <p:nvPr/>
        </p:nvSpPr>
        <p:spPr bwMode="auto">
          <a:xfrm>
            <a:off x="0" y="1752600"/>
            <a:ext cx="8991599"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lnSpc>
                <a:spcPct val="110000"/>
              </a:lnSpc>
              <a:spcBef>
                <a:spcPct val="30000"/>
              </a:spcBef>
              <a:buFontTx/>
              <a:buChar char="•"/>
            </a:pPr>
            <a:r>
              <a:rPr lang="en-US" altLang="en-US" sz="2400" dirty="0"/>
              <a:t>Assume that using attribute A, a current set will be partitioned into some number of child sets</a:t>
            </a:r>
          </a:p>
          <a:p>
            <a:pPr lvl="1" eaLnBrk="1" hangingPunct="1">
              <a:lnSpc>
                <a:spcPct val="110000"/>
              </a:lnSpc>
              <a:spcBef>
                <a:spcPct val="30000"/>
              </a:spcBef>
              <a:buFontTx/>
              <a:buChar char="–"/>
            </a:pPr>
            <a:endParaRPr lang="en-US" altLang="en-US" sz="1800" dirty="0"/>
          </a:p>
          <a:p>
            <a:pPr eaLnBrk="1" hangingPunct="1">
              <a:lnSpc>
                <a:spcPct val="110000"/>
              </a:lnSpc>
              <a:spcBef>
                <a:spcPct val="30000"/>
              </a:spcBef>
              <a:buFontTx/>
              <a:buChar char="•"/>
            </a:pPr>
            <a:r>
              <a:rPr lang="en-US" altLang="en-US" sz="2400" dirty="0"/>
              <a:t>The encoding information that would be gained by branching on </a:t>
            </a:r>
            <a:r>
              <a:rPr lang="en-US" altLang="en-US" sz="2400" i="1" dirty="0"/>
              <a:t>A</a:t>
            </a:r>
          </a:p>
          <a:p>
            <a:pPr eaLnBrk="1" hangingPunct="1">
              <a:buFontTx/>
              <a:buChar char="•"/>
            </a:pPr>
            <a:endParaRPr lang="en-US" altLang="en-US" sz="2000" dirty="0"/>
          </a:p>
        </p:txBody>
      </p:sp>
      <p:sp>
        <p:nvSpPr>
          <p:cNvPr id="63494" name="Text Box 5"/>
          <p:cNvSpPr txBox="1">
            <a:spLocks noChangeArrowheads="1"/>
          </p:cNvSpPr>
          <p:nvPr/>
        </p:nvSpPr>
        <p:spPr bwMode="auto">
          <a:xfrm>
            <a:off x="762000" y="5257800"/>
            <a:ext cx="77708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1800">
                <a:solidFill>
                  <a:schemeClr val="bg2"/>
                </a:solidFill>
              </a:rPr>
              <a:t>Note: entropy is at its minimum if the collection of objects is completely uniform</a:t>
            </a:r>
            <a:r>
              <a:rPr lang="en-US" altLang="en-US" sz="2400"/>
              <a:t> </a:t>
            </a:r>
          </a:p>
        </p:txBody>
      </p:sp>
      <p:sp>
        <p:nvSpPr>
          <p:cNvPr id="3" name="Rectangle 2"/>
          <p:cNvSpPr/>
          <p:nvPr/>
        </p:nvSpPr>
        <p:spPr>
          <a:xfrm>
            <a:off x="0" y="4172634"/>
            <a:ext cx="9144000" cy="584775"/>
          </a:xfrm>
          <a:prstGeom prst="rect">
            <a:avLst/>
          </a:prstGeom>
        </p:spPr>
        <p:txBody>
          <a:bodyPr wrap="square">
            <a:spAutoFit/>
          </a:bodyPr>
          <a:lstStyle/>
          <a:p>
            <a:r>
              <a:rPr lang="en-US" sz="3200" b="1" dirty="0"/>
              <a:t>Gain(A) = E (Current Set) – ∑  W</a:t>
            </a:r>
            <a:r>
              <a:rPr lang="en-US" sz="3200" b="1" baseline="-25000" dirty="0"/>
              <a:t>i</a:t>
            </a:r>
            <a:r>
              <a:rPr lang="en-US" sz="3200" b="1" dirty="0"/>
              <a:t>  (E(child node))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7F60BC76-D33F-437B-A95E-81800B632020}" type="slidenum">
              <a:rPr lang="en-US" smtClean="0"/>
              <a:pPr>
                <a:defRPr/>
              </a:pPr>
              <a:t>32</a:t>
            </a:fld>
            <a:endParaRPr lang="en-US"/>
          </a:p>
        </p:txBody>
      </p:sp>
      <p:pic>
        <p:nvPicPr>
          <p:cNvPr id="3" name="Picture 2"/>
          <p:cNvPicPr>
            <a:picLocks noChangeAspect="1"/>
          </p:cNvPicPr>
          <p:nvPr/>
        </p:nvPicPr>
        <p:blipFill>
          <a:blip r:embed="rId2"/>
          <a:stretch>
            <a:fillRect/>
          </a:stretch>
        </p:blipFill>
        <p:spPr>
          <a:xfrm>
            <a:off x="2895600" y="691377"/>
            <a:ext cx="2971800" cy="4449336"/>
          </a:xfrm>
          <a:prstGeom prst="rect">
            <a:avLst/>
          </a:prstGeom>
        </p:spPr>
      </p:pic>
      <p:sp>
        <p:nvSpPr>
          <p:cNvPr id="4" name="TextBox 3"/>
          <p:cNvSpPr txBox="1"/>
          <p:nvPr/>
        </p:nvSpPr>
        <p:spPr>
          <a:xfrm>
            <a:off x="457200" y="5334000"/>
            <a:ext cx="8382000" cy="1384995"/>
          </a:xfrm>
          <a:prstGeom prst="rect">
            <a:avLst/>
          </a:prstGeom>
          <a:noFill/>
        </p:spPr>
        <p:txBody>
          <a:bodyPr wrap="square" rtlCol="0">
            <a:spAutoFit/>
          </a:bodyPr>
          <a:lstStyle/>
          <a:p>
            <a:r>
              <a:rPr lang="en-US" dirty="0"/>
              <a:t> </a:t>
            </a:r>
            <a:r>
              <a:rPr lang="en-US" sz="2800" dirty="0"/>
              <a:t>Given data on a number of characters from the Simpsons, develop a </a:t>
            </a:r>
            <a:r>
              <a:rPr lang="en-US" sz="2800" b="1" dirty="0"/>
              <a:t>classifier</a:t>
            </a:r>
            <a:r>
              <a:rPr lang="en-US" sz="2800" dirty="0"/>
              <a:t> that can  identify the Gender of a Simpson character</a:t>
            </a:r>
          </a:p>
        </p:txBody>
      </p:sp>
      <p:sp>
        <p:nvSpPr>
          <p:cNvPr id="5" name="TextBox 4"/>
          <p:cNvSpPr txBox="1"/>
          <p:nvPr/>
        </p:nvSpPr>
        <p:spPr>
          <a:xfrm>
            <a:off x="914400" y="152400"/>
            <a:ext cx="7772400" cy="461665"/>
          </a:xfrm>
          <a:prstGeom prst="rect">
            <a:avLst/>
          </a:prstGeom>
          <a:noFill/>
        </p:spPr>
        <p:txBody>
          <a:bodyPr wrap="square" rtlCol="0">
            <a:spAutoFit/>
          </a:bodyPr>
          <a:lstStyle/>
          <a:p>
            <a:r>
              <a:rPr lang="en-US" dirty="0"/>
              <a:t>      </a:t>
            </a:r>
            <a:r>
              <a:rPr lang="en-US" sz="2400" b="1" dirty="0">
                <a:solidFill>
                  <a:srgbClr val="002060"/>
                </a:solidFill>
              </a:rPr>
              <a:t>Example 2:  Developing a Decision Tree Classifier</a:t>
            </a:r>
          </a:p>
        </p:txBody>
      </p:sp>
    </p:spTree>
    <p:extLst>
      <p:ext uri="{BB962C8B-B14F-4D97-AF65-F5344CB8AC3E}">
        <p14:creationId xmlns:p14="http://schemas.microsoft.com/office/powerpoint/2010/main" val="3250661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6"/>
          <p:cNvSpPr>
            <a:spLocks noGrp="1" noChangeArrowheads="1"/>
          </p:cNvSpPr>
          <p:nvPr>
            <p:ph type="sldNum" sz="quarter" idx="12"/>
          </p:nvPr>
        </p:nvSpPr>
        <p:spPr/>
        <p:txBody>
          <a:bodyPr/>
          <a:lstStyle/>
          <a:p>
            <a:pPr>
              <a:defRPr/>
            </a:pPr>
            <a:fld id="{7F9DEC20-6CDF-4195-85D5-6FDB3F1051E8}" type="slidenum">
              <a:rPr lang="en-US" smtClean="0"/>
              <a:pPr>
                <a:defRPr/>
              </a:pPr>
              <a:t>33</a:t>
            </a:fld>
            <a:endParaRPr lang="en-US"/>
          </a:p>
        </p:txBody>
      </p:sp>
      <p:graphicFrame>
        <p:nvGraphicFramePr>
          <p:cNvPr id="17513" name="Group 105"/>
          <p:cNvGraphicFramePr>
            <a:graphicFrameLocks noGrp="1"/>
          </p:cNvGraphicFramePr>
          <p:nvPr/>
        </p:nvGraphicFramePr>
        <p:xfrm>
          <a:off x="1687513" y="144463"/>
          <a:ext cx="7229475" cy="5375277"/>
        </p:xfrm>
        <a:graphic>
          <a:graphicData uri="http://schemas.openxmlformats.org/drawingml/2006/table">
            <a:tbl>
              <a:tblPr/>
              <a:tblGrid>
                <a:gridCol w="2409825">
                  <a:extLst>
                    <a:ext uri="{9D8B030D-6E8A-4147-A177-3AD203B41FA5}">
                      <a16:colId xmlns:a16="http://schemas.microsoft.com/office/drawing/2014/main" val="20000"/>
                    </a:ext>
                  </a:extLst>
                </a:gridCol>
                <a:gridCol w="1281112">
                  <a:extLst>
                    <a:ext uri="{9D8B030D-6E8A-4147-A177-3AD203B41FA5}">
                      <a16:colId xmlns:a16="http://schemas.microsoft.com/office/drawing/2014/main" val="20001"/>
                    </a:ext>
                  </a:extLst>
                </a:gridCol>
                <a:gridCol w="1319213">
                  <a:extLst>
                    <a:ext uri="{9D8B030D-6E8A-4147-A177-3AD203B41FA5}">
                      <a16:colId xmlns:a16="http://schemas.microsoft.com/office/drawing/2014/main" val="20002"/>
                    </a:ext>
                  </a:extLst>
                </a:gridCol>
                <a:gridCol w="942975">
                  <a:extLst>
                    <a:ext uri="{9D8B030D-6E8A-4147-A177-3AD203B41FA5}">
                      <a16:colId xmlns:a16="http://schemas.microsoft.com/office/drawing/2014/main" val="20003"/>
                    </a:ext>
                  </a:extLst>
                </a:gridCol>
                <a:gridCol w="1276350">
                  <a:extLst>
                    <a:ext uri="{9D8B030D-6E8A-4147-A177-3AD203B41FA5}">
                      <a16:colId xmlns:a16="http://schemas.microsoft.com/office/drawing/2014/main" val="20004"/>
                    </a:ext>
                  </a:extLst>
                </a:gridCol>
              </a:tblGrid>
              <a:tr h="712788">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a:ln>
                            <a:noFill/>
                          </a:ln>
                          <a:solidFill>
                            <a:schemeClr val="tx1"/>
                          </a:solidFill>
                          <a:effectLst/>
                          <a:latin typeface="Arial" charset="0"/>
                          <a:cs typeface="Arial" charset="0"/>
                        </a:rPr>
                        <a:t>Person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Hair Length</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Weight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Age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Class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5463">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cs typeface="Arial" charset="0"/>
                        </a:rPr>
                        <a:t>            Homer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250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36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000FF"/>
                          </a:solidFill>
                          <a:effectLst/>
                          <a:latin typeface="Arial" charset="0"/>
                          <a:cs typeface="Arial" charset="0"/>
                        </a:rPr>
                        <a:t>M</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3875">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Marge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10”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150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cs typeface="Arial" charset="0"/>
                        </a:rPr>
                        <a:t>34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FF0000"/>
                          </a:solidFill>
                          <a:effectLst/>
                          <a:latin typeface="Arial" charset="0"/>
                          <a:cs typeface="Arial" charset="0"/>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3875">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Bart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90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10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000FF"/>
                          </a:solidFill>
                          <a:effectLst/>
                          <a:latin typeface="Arial" charset="0"/>
                          <a:cs typeface="Arial" charset="0"/>
                        </a:rPr>
                        <a:t>M</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22288">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cs typeface="Arial" charset="0"/>
                        </a:rPr>
                        <a:t>Lisa</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78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FF0000"/>
                          </a:solidFill>
                          <a:effectLst/>
                          <a:latin typeface="Arial" charset="0"/>
                          <a:cs typeface="Arial" charset="0"/>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23875">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cs typeface="Arial" charset="0"/>
                        </a:rPr>
                        <a:t>Maggie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20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FF0000"/>
                          </a:solidFill>
                          <a:effectLst/>
                          <a:latin typeface="Arial" charset="0"/>
                          <a:cs typeface="Arial" charset="0"/>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23875">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Abe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170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70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000FF"/>
                          </a:solidFill>
                          <a:effectLst/>
                          <a:latin typeface="Arial" charset="0"/>
                          <a:cs typeface="Arial" charset="0"/>
                        </a:rPr>
                        <a:t>M</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23875">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cs typeface="Arial" charset="0"/>
                        </a:rPr>
                        <a:t>Selma</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160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41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FF0000"/>
                          </a:solidFill>
                          <a:effectLst/>
                          <a:latin typeface="Arial" charset="0"/>
                          <a:cs typeface="Arial" charset="0"/>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98475">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Otto</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10”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180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38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000FF"/>
                          </a:solidFill>
                          <a:effectLst/>
                          <a:latin typeface="Arial" charset="0"/>
                          <a:cs typeface="Arial" charset="0"/>
                        </a:rPr>
                        <a:t>M</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96888">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Krusty</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200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45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000FF"/>
                          </a:solidFill>
                          <a:effectLst/>
                          <a:latin typeface="Arial" charset="0"/>
                          <a:cs typeface="Arial" charset="0"/>
                        </a:rPr>
                        <a:t>M</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64583" name="Rectangle 70"/>
          <p:cNvSpPr>
            <a:spLocks noChangeArrowheads="1"/>
          </p:cNvSpPr>
          <p:nvPr/>
        </p:nvSpPr>
        <p:spPr bwMode="auto">
          <a:xfrm>
            <a:off x="3195638" y="1100138"/>
            <a:ext cx="184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64584" name="Rectangle 71"/>
          <p:cNvSpPr>
            <a:spLocks noChangeArrowheads="1"/>
          </p:cNvSpPr>
          <p:nvPr/>
        </p:nvSpPr>
        <p:spPr bwMode="auto">
          <a:xfrm>
            <a:off x="3195638" y="1100138"/>
            <a:ext cx="184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64585" name="Rectangle 72"/>
          <p:cNvSpPr>
            <a:spLocks noChangeArrowheads="1"/>
          </p:cNvSpPr>
          <p:nvPr/>
        </p:nvSpPr>
        <p:spPr bwMode="auto">
          <a:xfrm>
            <a:off x="3195638" y="1100138"/>
            <a:ext cx="184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64586" name="Rectangle 73"/>
          <p:cNvSpPr>
            <a:spLocks noChangeArrowheads="1"/>
          </p:cNvSpPr>
          <p:nvPr/>
        </p:nvSpPr>
        <p:spPr bwMode="auto">
          <a:xfrm>
            <a:off x="3195638" y="1100138"/>
            <a:ext cx="184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64587" name="Rectangle 74"/>
          <p:cNvSpPr>
            <a:spLocks noChangeArrowheads="1"/>
          </p:cNvSpPr>
          <p:nvPr/>
        </p:nvSpPr>
        <p:spPr bwMode="auto">
          <a:xfrm>
            <a:off x="3195638" y="1100138"/>
            <a:ext cx="184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64588" name="Rectangle 75"/>
          <p:cNvSpPr>
            <a:spLocks noChangeArrowheads="1"/>
          </p:cNvSpPr>
          <p:nvPr/>
        </p:nvSpPr>
        <p:spPr bwMode="auto">
          <a:xfrm>
            <a:off x="3195638" y="1100138"/>
            <a:ext cx="184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64589" name="Rectangle 76"/>
          <p:cNvSpPr>
            <a:spLocks noChangeArrowheads="1"/>
          </p:cNvSpPr>
          <p:nvPr/>
        </p:nvSpPr>
        <p:spPr bwMode="auto">
          <a:xfrm>
            <a:off x="3195638" y="1100138"/>
            <a:ext cx="184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64590" name="Rectangle 77"/>
          <p:cNvSpPr>
            <a:spLocks noChangeArrowheads="1"/>
          </p:cNvSpPr>
          <p:nvPr/>
        </p:nvSpPr>
        <p:spPr bwMode="auto">
          <a:xfrm>
            <a:off x="3195638" y="1100138"/>
            <a:ext cx="184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grpSp>
        <p:nvGrpSpPr>
          <p:cNvPr id="64591" name="Group 78"/>
          <p:cNvGrpSpPr>
            <a:grpSpLocks/>
          </p:cNvGrpSpPr>
          <p:nvPr/>
        </p:nvGrpSpPr>
        <p:grpSpPr bwMode="auto">
          <a:xfrm>
            <a:off x="2100263" y="895350"/>
            <a:ext cx="566737" cy="4667250"/>
            <a:chOff x="1011" y="744"/>
            <a:chExt cx="423" cy="3469"/>
          </a:xfrm>
        </p:grpSpPr>
        <p:pic>
          <p:nvPicPr>
            <p:cNvPr id="64608" name="Picture 79" descr="homer"/>
            <p:cNvPicPr>
              <a:picLocks noChangeAspect="1" noChangeArrowheads="1"/>
            </p:cNvPicPr>
            <p:nvPr/>
          </p:nvPicPr>
          <p:blipFill>
            <a:blip r:embed="rId3">
              <a:clrChange>
                <a:clrFrom>
                  <a:srgbClr val="65CBFF"/>
                </a:clrFrom>
                <a:clrTo>
                  <a:srgbClr val="65CBFF">
                    <a:alpha val="0"/>
                  </a:srgbClr>
                </a:clrTo>
              </a:clrChange>
              <a:extLst>
                <a:ext uri="{28A0092B-C50C-407E-A947-70E740481C1C}">
                  <a14:useLocalDpi xmlns:a14="http://schemas.microsoft.com/office/drawing/2010/main" val="0"/>
                </a:ext>
              </a:extLst>
            </a:blip>
            <a:srcRect b="42667"/>
            <a:stretch>
              <a:fillRect/>
            </a:stretch>
          </p:blipFill>
          <p:spPr bwMode="auto">
            <a:xfrm>
              <a:off x="1019" y="744"/>
              <a:ext cx="406"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609" name="Picture 80" descr="marge"/>
            <p:cNvPicPr>
              <a:picLocks noChangeAspect="1" noChangeArrowheads="1"/>
            </p:cNvPicPr>
            <p:nvPr/>
          </p:nvPicPr>
          <p:blipFill>
            <a:blip r:embed="rId4">
              <a:clrChange>
                <a:clrFrom>
                  <a:srgbClr val="65CBFF"/>
                </a:clrFrom>
                <a:clrTo>
                  <a:srgbClr val="65CBFF">
                    <a:alpha val="0"/>
                  </a:srgbClr>
                </a:clrTo>
              </a:clrChange>
              <a:extLst>
                <a:ext uri="{28A0092B-C50C-407E-A947-70E740481C1C}">
                  <a14:useLocalDpi xmlns:a14="http://schemas.microsoft.com/office/drawing/2010/main" val="0"/>
                </a:ext>
              </a:extLst>
            </a:blip>
            <a:srcRect b="40851"/>
            <a:stretch>
              <a:fillRect/>
            </a:stretch>
          </p:blipFill>
          <p:spPr bwMode="auto">
            <a:xfrm>
              <a:off x="1019" y="1099"/>
              <a:ext cx="415"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610" name="Picture 81" descr="bart"/>
            <p:cNvPicPr>
              <a:picLocks noChangeAspect="1" noChangeArrowheads="1"/>
            </p:cNvPicPr>
            <p:nvPr/>
          </p:nvPicPr>
          <p:blipFill>
            <a:blip r:embed="rId5">
              <a:clrChange>
                <a:clrFrom>
                  <a:srgbClr val="65CBFF"/>
                </a:clrFrom>
                <a:clrTo>
                  <a:srgbClr val="65CBFF">
                    <a:alpha val="0"/>
                  </a:srgbClr>
                </a:clrTo>
              </a:clrChange>
              <a:extLst>
                <a:ext uri="{28A0092B-C50C-407E-A947-70E740481C1C}">
                  <a14:useLocalDpi xmlns:a14="http://schemas.microsoft.com/office/drawing/2010/main" val="0"/>
                </a:ext>
              </a:extLst>
            </a:blip>
            <a:srcRect b="42667"/>
            <a:stretch>
              <a:fillRect/>
            </a:stretch>
          </p:blipFill>
          <p:spPr bwMode="auto">
            <a:xfrm>
              <a:off x="1019" y="1501"/>
              <a:ext cx="409" cy="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611" name="Picture 82" descr="lisa"/>
            <p:cNvPicPr>
              <a:picLocks noChangeAspect="1" noChangeArrowheads="1"/>
            </p:cNvPicPr>
            <p:nvPr/>
          </p:nvPicPr>
          <p:blipFill>
            <a:blip r:embed="rId6">
              <a:clrChange>
                <a:clrFrom>
                  <a:srgbClr val="65CBFF"/>
                </a:clrFrom>
                <a:clrTo>
                  <a:srgbClr val="65CBFF">
                    <a:alpha val="0"/>
                  </a:srgbClr>
                </a:clrTo>
              </a:clrChange>
              <a:extLst>
                <a:ext uri="{28A0092B-C50C-407E-A947-70E740481C1C}">
                  <a14:useLocalDpi xmlns:a14="http://schemas.microsoft.com/office/drawing/2010/main" val="0"/>
                </a:ext>
              </a:extLst>
            </a:blip>
            <a:srcRect b="42667"/>
            <a:stretch>
              <a:fillRect/>
            </a:stretch>
          </p:blipFill>
          <p:spPr bwMode="auto">
            <a:xfrm>
              <a:off x="1019" y="1884"/>
              <a:ext cx="39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612" name="Picture 83" descr="maggie"/>
            <p:cNvPicPr>
              <a:picLocks noChangeAspect="1" noChangeArrowheads="1"/>
            </p:cNvPicPr>
            <p:nvPr/>
          </p:nvPicPr>
          <p:blipFill>
            <a:blip r:embed="rId7">
              <a:clrChange>
                <a:clrFrom>
                  <a:srgbClr val="65CBFF"/>
                </a:clrFrom>
                <a:clrTo>
                  <a:srgbClr val="65CBFF">
                    <a:alpha val="0"/>
                  </a:srgbClr>
                </a:clrTo>
              </a:clrChange>
              <a:extLst>
                <a:ext uri="{28A0092B-C50C-407E-A947-70E740481C1C}">
                  <a14:useLocalDpi xmlns:a14="http://schemas.microsoft.com/office/drawing/2010/main" val="0"/>
                </a:ext>
              </a:extLst>
            </a:blip>
            <a:srcRect b="40851"/>
            <a:stretch>
              <a:fillRect/>
            </a:stretch>
          </p:blipFill>
          <p:spPr bwMode="auto">
            <a:xfrm>
              <a:off x="1019" y="2258"/>
              <a:ext cx="399" cy="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613" name="Picture 84" descr="grandpa"/>
            <p:cNvPicPr>
              <a:picLocks noChangeAspect="1" noChangeArrowheads="1"/>
            </p:cNvPicPr>
            <p:nvPr/>
          </p:nvPicPr>
          <p:blipFill>
            <a:blip r:embed="rId8">
              <a:clrChange>
                <a:clrFrom>
                  <a:srgbClr val="65CBFF"/>
                </a:clrFrom>
                <a:clrTo>
                  <a:srgbClr val="65CBFF">
                    <a:alpha val="0"/>
                  </a:srgbClr>
                </a:clrTo>
              </a:clrChange>
              <a:extLst>
                <a:ext uri="{28A0092B-C50C-407E-A947-70E740481C1C}">
                  <a14:useLocalDpi xmlns:a14="http://schemas.microsoft.com/office/drawing/2010/main" val="0"/>
                </a:ext>
              </a:extLst>
            </a:blip>
            <a:srcRect r="3369" b="41739"/>
            <a:stretch>
              <a:fillRect/>
            </a:stretch>
          </p:blipFill>
          <p:spPr bwMode="auto">
            <a:xfrm>
              <a:off x="1019" y="2677"/>
              <a:ext cx="397"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614" name="Picture 85" descr="patty"/>
            <p:cNvPicPr>
              <a:picLocks noChangeAspect="1" noChangeArrowheads="1"/>
            </p:cNvPicPr>
            <p:nvPr/>
          </p:nvPicPr>
          <p:blipFill>
            <a:blip r:embed="rId9">
              <a:clrChange>
                <a:clrFrom>
                  <a:srgbClr val="65CBFF"/>
                </a:clrFrom>
                <a:clrTo>
                  <a:srgbClr val="65CBFF">
                    <a:alpha val="0"/>
                  </a:srgbClr>
                </a:clrTo>
              </a:clrChange>
              <a:extLst>
                <a:ext uri="{28A0092B-C50C-407E-A947-70E740481C1C}">
                  <a14:useLocalDpi xmlns:a14="http://schemas.microsoft.com/office/drawing/2010/main" val="0"/>
                </a:ext>
              </a:extLst>
            </a:blip>
            <a:srcRect r="1685" b="41739"/>
            <a:stretch>
              <a:fillRect/>
            </a:stretch>
          </p:blipFill>
          <p:spPr bwMode="auto">
            <a:xfrm>
              <a:off x="1019" y="3060"/>
              <a:ext cx="40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615" name="Picture 86" descr="otto"/>
            <p:cNvPicPr>
              <a:picLocks noChangeAspect="1" noChangeArrowheads="1"/>
            </p:cNvPicPr>
            <p:nvPr/>
          </p:nvPicPr>
          <p:blipFill>
            <a:blip r:embed="rId10">
              <a:clrChange>
                <a:clrFrom>
                  <a:srgbClr val="65CBFF"/>
                </a:clrFrom>
                <a:clrTo>
                  <a:srgbClr val="65CBFF">
                    <a:alpha val="0"/>
                  </a:srgbClr>
                </a:clrTo>
              </a:clrChange>
              <a:extLst>
                <a:ext uri="{28A0092B-C50C-407E-A947-70E740481C1C}">
                  <a14:useLocalDpi xmlns:a14="http://schemas.microsoft.com/office/drawing/2010/main" val="0"/>
                </a:ext>
              </a:extLst>
            </a:blip>
            <a:srcRect l="10521" r="13150" b="41290"/>
            <a:stretch>
              <a:fillRect/>
            </a:stretch>
          </p:blipFill>
          <p:spPr bwMode="auto">
            <a:xfrm>
              <a:off x="1017" y="3443"/>
              <a:ext cx="403"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616" name="Picture 87" descr="krusty"/>
            <p:cNvPicPr>
              <a:picLocks noChangeAspect="1" noChangeArrowheads="1"/>
            </p:cNvPicPr>
            <p:nvPr/>
          </p:nvPicPr>
          <p:blipFill>
            <a:blip r:embed="rId11">
              <a:clrChange>
                <a:clrFrom>
                  <a:srgbClr val="65CBFF"/>
                </a:clrFrom>
                <a:clrTo>
                  <a:srgbClr val="65CBFF">
                    <a:alpha val="0"/>
                  </a:srgbClr>
                </a:clrTo>
              </a:clrChange>
              <a:extLst>
                <a:ext uri="{28A0092B-C50C-407E-A947-70E740481C1C}">
                  <a14:useLocalDpi xmlns:a14="http://schemas.microsoft.com/office/drawing/2010/main" val="0"/>
                </a:ext>
              </a:extLst>
            </a:blip>
            <a:srcRect l="11111" t="1613" r="16872" b="39247"/>
            <a:stretch>
              <a:fillRect/>
            </a:stretch>
          </p:blipFill>
          <p:spPr bwMode="auto">
            <a:xfrm>
              <a:off x="1011" y="3818"/>
              <a:ext cx="419" cy="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4592" name="Rectangle 88"/>
          <p:cNvSpPr>
            <a:spLocks noChangeArrowheads="1"/>
          </p:cNvSpPr>
          <p:nvPr/>
        </p:nvSpPr>
        <p:spPr bwMode="auto">
          <a:xfrm>
            <a:off x="71438" y="2736850"/>
            <a:ext cx="914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pic>
        <p:nvPicPr>
          <p:cNvPr id="64593" name="Picture 89" descr="Comic Book Guy"/>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82763" y="5672138"/>
            <a:ext cx="60007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7498" name="Group 90"/>
          <p:cNvGraphicFramePr>
            <a:graphicFrameLocks noGrp="1"/>
          </p:cNvGraphicFramePr>
          <p:nvPr/>
        </p:nvGraphicFramePr>
        <p:xfrm>
          <a:off x="1685925" y="5638800"/>
          <a:ext cx="7229475" cy="517576"/>
        </p:xfrm>
        <a:graphic>
          <a:graphicData uri="http://schemas.openxmlformats.org/drawingml/2006/table">
            <a:tbl>
              <a:tblPr/>
              <a:tblGrid>
                <a:gridCol w="2409825">
                  <a:extLst>
                    <a:ext uri="{9D8B030D-6E8A-4147-A177-3AD203B41FA5}">
                      <a16:colId xmlns:a16="http://schemas.microsoft.com/office/drawing/2014/main" val="20000"/>
                    </a:ext>
                  </a:extLst>
                </a:gridCol>
                <a:gridCol w="1281113">
                  <a:extLst>
                    <a:ext uri="{9D8B030D-6E8A-4147-A177-3AD203B41FA5}">
                      <a16:colId xmlns:a16="http://schemas.microsoft.com/office/drawing/2014/main" val="20001"/>
                    </a:ext>
                  </a:extLst>
                </a:gridCol>
                <a:gridCol w="1319212">
                  <a:extLst>
                    <a:ext uri="{9D8B030D-6E8A-4147-A177-3AD203B41FA5}">
                      <a16:colId xmlns:a16="http://schemas.microsoft.com/office/drawing/2014/main" val="20002"/>
                    </a:ext>
                  </a:extLst>
                </a:gridCol>
                <a:gridCol w="942975">
                  <a:extLst>
                    <a:ext uri="{9D8B030D-6E8A-4147-A177-3AD203B41FA5}">
                      <a16:colId xmlns:a16="http://schemas.microsoft.com/office/drawing/2014/main" val="20003"/>
                    </a:ext>
                  </a:extLst>
                </a:gridCol>
                <a:gridCol w="1276350">
                  <a:extLst>
                    <a:ext uri="{9D8B030D-6E8A-4147-A177-3AD203B41FA5}">
                      <a16:colId xmlns:a16="http://schemas.microsoft.com/office/drawing/2014/main" val="20004"/>
                    </a:ext>
                  </a:extLst>
                </a:gridCol>
              </a:tblGrid>
              <a:tr h="517525">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Comic</a:t>
                      </a:r>
                    </a:p>
                  </a:txBody>
                  <a:tcPr marT="45428" marB="454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8”</a:t>
                      </a:r>
                    </a:p>
                  </a:txBody>
                  <a:tcPr marT="45428" marB="454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290</a:t>
                      </a:r>
                    </a:p>
                  </a:txBody>
                  <a:tcPr marT="45428" marB="454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38</a:t>
                      </a:r>
                    </a:p>
                  </a:txBody>
                  <a:tcPr marT="45428" marB="454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rgbClr val="800080"/>
                          </a:solidFill>
                          <a:effectLst/>
                          <a:latin typeface="Arial" charset="0"/>
                          <a:cs typeface="Arial" charset="0"/>
                        </a:rPr>
                        <a:t>?</a:t>
                      </a:r>
                    </a:p>
                  </a:txBody>
                  <a:tcPr marT="45428" marB="454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6"/>
          <p:cNvSpPr>
            <a:spLocks noGrp="1" noChangeArrowheads="1"/>
          </p:cNvSpPr>
          <p:nvPr>
            <p:ph type="sldNum" sz="quarter" idx="12"/>
          </p:nvPr>
        </p:nvSpPr>
        <p:spPr/>
        <p:txBody>
          <a:bodyPr/>
          <a:lstStyle/>
          <a:p>
            <a:pPr>
              <a:defRPr/>
            </a:pPr>
            <a:fld id="{1AB65C35-9FE1-44A7-89B8-AC92C1B01765}" type="slidenum">
              <a:rPr lang="en-US" smtClean="0"/>
              <a:pPr>
                <a:defRPr/>
              </a:pPr>
              <a:t>34</a:t>
            </a:fld>
            <a:endParaRPr lang="en-US"/>
          </a:p>
        </p:txBody>
      </p:sp>
      <p:sp>
        <p:nvSpPr>
          <p:cNvPr id="19458" name="Rectangle 2"/>
          <p:cNvSpPr>
            <a:spLocks noChangeArrowheads="1"/>
          </p:cNvSpPr>
          <p:nvPr/>
        </p:nvSpPr>
        <p:spPr bwMode="auto">
          <a:xfrm>
            <a:off x="69850" y="5131219"/>
            <a:ext cx="8782050" cy="1238250"/>
          </a:xfrm>
          <a:prstGeom prst="rect">
            <a:avLst/>
          </a:prstGeom>
          <a:solidFill>
            <a:srgbClr val="FFFF99"/>
          </a:solidFill>
          <a:ln w="0">
            <a:solidFill>
              <a:srgbClr val="C0C0C0"/>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dirty="0"/>
          </a:p>
        </p:txBody>
      </p:sp>
      <p:sp>
        <p:nvSpPr>
          <p:cNvPr id="65540" name="Rectangle 3"/>
          <p:cNvSpPr>
            <a:spLocks noChangeArrowheads="1"/>
          </p:cNvSpPr>
          <p:nvPr/>
        </p:nvSpPr>
        <p:spPr bwMode="auto">
          <a:xfrm>
            <a:off x="715963" y="268288"/>
            <a:ext cx="3303587" cy="1223962"/>
          </a:xfrm>
          <a:prstGeom prst="rect">
            <a:avLst/>
          </a:prstGeom>
          <a:solidFill>
            <a:schemeClr val="bg1"/>
          </a:solidFill>
          <a:ln w="12700">
            <a:solidFill>
              <a:srgbClr val="808080"/>
            </a:solidFill>
            <a:miter lim="800000"/>
            <a:headEnd/>
            <a:tailEnd/>
          </a:ln>
          <a:effectLst>
            <a:outerShdw dist="107763" dir="8100000" algn="ctr" rotWithShape="0">
              <a:srgbClr val="808080"/>
            </a:outerShdw>
          </a:effec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9460" name="Rectangle 4"/>
          <p:cNvSpPr>
            <a:spLocks noChangeArrowheads="1"/>
          </p:cNvSpPr>
          <p:nvPr/>
        </p:nvSpPr>
        <p:spPr bwMode="auto">
          <a:xfrm>
            <a:off x="188913" y="2266950"/>
            <a:ext cx="1801812" cy="1223963"/>
          </a:xfrm>
          <a:prstGeom prst="rect">
            <a:avLst/>
          </a:prstGeom>
          <a:solidFill>
            <a:schemeClr val="bg1"/>
          </a:solidFill>
          <a:ln w="0">
            <a:solidFill>
              <a:srgbClr val="808080"/>
            </a:solidFill>
            <a:miter lim="800000"/>
            <a:headEnd/>
            <a:tailEnd/>
          </a:ln>
          <a:effectLst>
            <a:outerShdw dist="107763" dir="8100000" algn="ctr" rotWithShape="0">
              <a:srgbClr val="808080"/>
            </a:outerShdw>
          </a:effec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9461" name="Line 5"/>
          <p:cNvSpPr>
            <a:spLocks noChangeShapeType="1"/>
          </p:cNvSpPr>
          <p:nvPr/>
        </p:nvSpPr>
        <p:spPr bwMode="auto">
          <a:xfrm flipH="1">
            <a:off x="1171575" y="1492250"/>
            <a:ext cx="700088" cy="782638"/>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pic>
        <p:nvPicPr>
          <p:cNvPr id="65543" name="Picture 6" descr="maggie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16150" y="1071563"/>
            <a:ext cx="23812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4" name="Picture 7" descr="homerthink"/>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3425" y="554038"/>
            <a:ext cx="469900" cy="91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5" name="Picture 8" descr="margehopeful"/>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87450" y="390525"/>
            <a:ext cx="309563"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6" name="Picture 9" descr="lisawalk"/>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779588" y="887413"/>
            <a:ext cx="452437"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7" name="Picture 10" descr="bart_look"/>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508125" y="877888"/>
            <a:ext cx="290513"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8" name="Picture 11" descr="krusty"/>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548063" y="581025"/>
            <a:ext cx="442912" cy="86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9" name="Picture 12" descr="abe"/>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471738" y="633413"/>
            <a:ext cx="300037"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50" name="Picture 13" descr="otto"/>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155950" y="641350"/>
            <a:ext cx="420688"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51" name="Picture 14" descr="selma"/>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770188" y="679450"/>
            <a:ext cx="385762" cy="73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71" name="Rectangle 15"/>
          <p:cNvSpPr>
            <a:spLocks noChangeArrowheads="1"/>
          </p:cNvSpPr>
          <p:nvPr/>
        </p:nvSpPr>
        <p:spPr bwMode="auto">
          <a:xfrm flipH="1">
            <a:off x="2598738" y="2266950"/>
            <a:ext cx="1849437" cy="1223963"/>
          </a:xfrm>
          <a:prstGeom prst="rect">
            <a:avLst/>
          </a:prstGeom>
          <a:solidFill>
            <a:schemeClr val="bg1"/>
          </a:solidFill>
          <a:ln w="0">
            <a:solidFill>
              <a:srgbClr val="808080"/>
            </a:solidFill>
            <a:miter lim="800000"/>
            <a:headEnd/>
            <a:tailEnd/>
          </a:ln>
          <a:effectLst>
            <a:outerShdw dist="107763" dir="8100000" algn="ctr" rotWithShape="0">
              <a:srgbClr val="808080"/>
            </a:outerShdw>
          </a:effec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19472" name="Line 16"/>
          <p:cNvSpPr>
            <a:spLocks noChangeShapeType="1"/>
          </p:cNvSpPr>
          <p:nvPr/>
        </p:nvSpPr>
        <p:spPr bwMode="auto">
          <a:xfrm>
            <a:off x="2981325" y="1492250"/>
            <a:ext cx="700088" cy="782638"/>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73" name="Rectangle 17"/>
          <p:cNvSpPr>
            <a:spLocks noChangeArrowheads="1"/>
          </p:cNvSpPr>
          <p:nvPr/>
        </p:nvSpPr>
        <p:spPr bwMode="auto">
          <a:xfrm>
            <a:off x="1458913" y="1878013"/>
            <a:ext cx="18986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lgn="ctr" eaLnBrk="1" hangingPunct="1">
              <a:spcBef>
                <a:spcPct val="0"/>
              </a:spcBef>
              <a:buFontTx/>
              <a:buNone/>
            </a:pPr>
            <a:r>
              <a:rPr lang="en-US" altLang="en-US" sz="1800"/>
              <a:t>Hair Length &lt;= 5?</a:t>
            </a:r>
          </a:p>
        </p:txBody>
      </p:sp>
      <p:sp>
        <p:nvSpPr>
          <p:cNvPr id="19474" name="Text Box 18"/>
          <p:cNvSpPr txBox="1">
            <a:spLocks noChangeArrowheads="1"/>
          </p:cNvSpPr>
          <p:nvPr/>
        </p:nvSpPr>
        <p:spPr bwMode="auto">
          <a:xfrm>
            <a:off x="1244600" y="1641475"/>
            <a:ext cx="409575" cy="369888"/>
          </a:xfrm>
          <a:prstGeom prst="rect">
            <a:avLst/>
          </a:prstGeom>
          <a:solidFill>
            <a:schemeClr val="bg1"/>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lIns="0" tIns="0" rIns="0" bIns="0">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lgn="ctr" eaLnBrk="1" hangingPunct="1">
              <a:spcBef>
                <a:spcPct val="0"/>
              </a:spcBef>
              <a:buFontTx/>
              <a:buNone/>
            </a:pPr>
            <a:r>
              <a:rPr lang="en-US" altLang="en-US" sz="2400"/>
              <a:t>yes</a:t>
            </a:r>
          </a:p>
        </p:txBody>
      </p:sp>
      <p:sp>
        <p:nvSpPr>
          <p:cNvPr id="19475" name="Text Box 19"/>
          <p:cNvSpPr txBox="1">
            <a:spLocks noChangeArrowheads="1"/>
          </p:cNvSpPr>
          <p:nvPr/>
        </p:nvSpPr>
        <p:spPr bwMode="auto">
          <a:xfrm>
            <a:off x="3143250" y="1593850"/>
            <a:ext cx="307975" cy="369888"/>
          </a:xfrm>
          <a:prstGeom prst="rect">
            <a:avLst/>
          </a:prstGeom>
          <a:solidFill>
            <a:schemeClr val="bg1"/>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lIns="0" tIns="0" rIns="0" bIns="0">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lgn="ctr" eaLnBrk="1" hangingPunct="1">
              <a:spcBef>
                <a:spcPct val="0"/>
              </a:spcBef>
              <a:buFontTx/>
              <a:buNone/>
            </a:pPr>
            <a:r>
              <a:rPr lang="en-US" altLang="en-US" sz="2400"/>
              <a:t>no</a:t>
            </a:r>
          </a:p>
        </p:txBody>
      </p:sp>
      <p:pic>
        <p:nvPicPr>
          <p:cNvPr id="19476" name="Picture 20" descr="homerthink"/>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9075" y="2382838"/>
            <a:ext cx="469900" cy="91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77" name="Picture 21" descr="bart_look"/>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79450" y="2335213"/>
            <a:ext cx="290513"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78" name="Picture 22" descr="maggie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54175" y="3052763"/>
            <a:ext cx="23812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79" name="Picture 23" descr="abe"/>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38213" y="2566988"/>
            <a:ext cx="300037"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80" name="Picture 24" descr="margehopeful"/>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44775" y="2352675"/>
            <a:ext cx="309563"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81" name="Picture 25" descr="krusty"/>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976688" y="2324100"/>
            <a:ext cx="442912" cy="86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82" name="Picture 26" descr="lisawalk"/>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08338" y="2297113"/>
            <a:ext cx="452437"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83" name="Picture 27" descr="selma"/>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960688" y="2708275"/>
            <a:ext cx="385762" cy="73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84" name="Picture 28" descr="otto"/>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575050" y="2660650"/>
            <a:ext cx="420688"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85" name="Text Box 29"/>
          <p:cNvSpPr txBox="1">
            <a:spLocks noChangeArrowheads="1"/>
          </p:cNvSpPr>
          <p:nvPr/>
        </p:nvSpPr>
        <p:spPr bwMode="auto">
          <a:xfrm>
            <a:off x="4076700" y="1035050"/>
            <a:ext cx="4775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1800" i="1"/>
              <a:t>Entropy</a:t>
            </a:r>
            <a:r>
              <a:rPr lang="en-US" altLang="en-US" sz="1800"/>
              <a:t>(4</a:t>
            </a:r>
            <a:r>
              <a:rPr lang="en-US" altLang="en-US" sz="1800" b="1">
                <a:solidFill>
                  <a:srgbClr val="FF0000"/>
                </a:solidFill>
              </a:rPr>
              <a:t>F</a:t>
            </a:r>
            <a:r>
              <a:rPr lang="en-US" altLang="en-US" sz="1800"/>
              <a:t>,5</a:t>
            </a:r>
            <a:r>
              <a:rPr lang="en-US" altLang="en-US" sz="1800" b="1">
                <a:solidFill>
                  <a:srgbClr val="0000FF"/>
                </a:solidFill>
              </a:rPr>
              <a:t>M</a:t>
            </a:r>
            <a:r>
              <a:rPr lang="en-US" altLang="en-US" sz="1800"/>
              <a:t>) = -(</a:t>
            </a:r>
            <a:r>
              <a:rPr lang="en-US" altLang="en-US" sz="1800">
                <a:solidFill>
                  <a:srgbClr val="FF0000"/>
                </a:solidFill>
              </a:rPr>
              <a:t>4/9</a:t>
            </a:r>
            <a:r>
              <a:rPr lang="en-US" altLang="en-US" sz="1800"/>
              <a:t>)log</a:t>
            </a:r>
            <a:r>
              <a:rPr lang="en-US" altLang="en-US" sz="1800" baseline="-25000"/>
              <a:t>2</a:t>
            </a:r>
            <a:r>
              <a:rPr lang="en-US" altLang="en-US" sz="1800"/>
              <a:t>(4/9) - (</a:t>
            </a:r>
            <a:r>
              <a:rPr lang="en-US" altLang="en-US" sz="1800">
                <a:solidFill>
                  <a:srgbClr val="200399"/>
                </a:solidFill>
              </a:rPr>
              <a:t>5/9</a:t>
            </a:r>
            <a:r>
              <a:rPr lang="en-US" altLang="en-US" sz="1800"/>
              <a:t>)log</a:t>
            </a:r>
            <a:r>
              <a:rPr lang="en-US" altLang="en-US" sz="1800" baseline="-25000"/>
              <a:t>2</a:t>
            </a:r>
            <a:r>
              <a:rPr lang="en-US" altLang="en-US" sz="1800"/>
              <a:t>(5/9)</a:t>
            </a:r>
          </a:p>
          <a:p>
            <a:pPr>
              <a:spcBef>
                <a:spcPct val="0"/>
              </a:spcBef>
              <a:buFontTx/>
              <a:buNone/>
            </a:pPr>
            <a:r>
              <a:rPr lang="en-US" altLang="en-US" sz="1800"/>
              <a:t>	            =  </a:t>
            </a:r>
            <a:r>
              <a:rPr lang="en-US" altLang="en-US" sz="1800" b="1">
                <a:solidFill>
                  <a:srgbClr val="FF33CC"/>
                </a:solidFill>
              </a:rPr>
              <a:t>0.9911</a:t>
            </a:r>
            <a:r>
              <a:rPr lang="en-US" altLang="en-US" sz="1800"/>
              <a:t>	</a:t>
            </a:r>
            <a:endParaRPr lang="en-US" altLang="en-US" sz="2000"/>
          </a:p>
        </p:txBody>
      </p:sp>
      <p:sp>
        <p:nvSpPr>
          <p:cNvPr id="19486" name="Text Box 30"/>
          <p:cNvSpPr txBox="1">
            <a:spLocks noChangeArrowheads="1"/>
          </p:cNvSpPr>
          <p:nvPr/>
        </p:nvSpPr>
        <p:spPr bwMode="auto">
          <a:xfrm rot="703679">
            <a:off x="160338" y="4030663"/>
            <a:ext cx="4773612"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1800" i="1"/>
              <a:t>Entropy</a:t>
            </a:r>
            <a:r>
              <a:rPr lang="en-US" altLang="en-US" sz="1800"/>
              <a:t>(1</a:t>
            </a:r>
            <a:r>
              <a:rPr lang="en-US" altLang="en-US" sz="1800" b="1">
                <a:solidFill>
                  <a:srgbClr val="FF0000"/>
                </a:solidFill>
              </a:rPr>
              <a:t>F</a:t>
            </a:r>
            <a:r>
              <a:rPr lang="en-US" altLang="en-US" sz="1800"/>
              <a:t>,3</a:t>
            </a:r>
            <a:r>
              <a:rPr lang="en-US" altLang="en-US" sz="1800" b="1">
                <a:solidFill>
                  <a:srgbClr val="0000FF"/>
                </a:solidFill>
              </a:rPr>
              <a:t>M</a:t>
            </a:r>
            <a:r>
              <a:rPr lang="en-US" altLang="en-US" sz="1800"/>
              <a:t>) = -(1/4)log</a:t>
            </a:r>
            <a:r>
              <a:rPr lang="en-US" altLang="en-US" sz="1800" baseline="-25000"/>
              <a:t>2</a:t>
            </a:r>
            <a:r>
              <a:rPr lang="en-US" altLang="en-US" sz="1800"/>
              <a:t>(1/4) - (3/4)log</a:t>
            </a:r>
            <a:r>
              <a:rPr lang="en-US" altLang="en-US" sz="1800" baseline="-25000"/>
              <a:t>2</a:t>
            </a:r>
            <a:r>
              <a:rPr lang="en-US" altLang="en-US" sz="1800"/>
              <a:t>(3/4)</a:t>
            </a:r>
          </a:p>
          <a:p>
            <a:pPr>
              <a:spcBef>
                <a:spcPct val="0"/>
              </a:spcBef>
              <a:buFontTx/>
              <a:buNone/>
            </a:pPr>
            <a:r>
              <a:rPr lang="en-US" altLang="en-US" sz="1800"/>
              <a:t>	            =  </a:t>
            </a:r>
            <a:r>
              <a:rPr lang="en-US" altLang="en-US" sz="2000" b="1">
                <a:solidFill>
                  <a:srgbClr val="006600"/>
                </a:solidFill>
              </a:rPr>
              <a:t>0.8113</a:t>
            </a:r>
          </a:p>
        </p:txBody>
      </p:sp>
      <p:sp>
        <p:nvSpPr>
          <p:cNvPr id="19487" name="Text Box 31"/>
          <p:cNvSpPr txBox="1">
            <a:spLocks noChangeArrowheads="1"/>
          </p:cNvSpPr>
          <p:nvPr/>
        </p:nvSpPr>
        <p:spPr bwMode="auto">
          <a:xfrm rot="814016">
            <a:off x="3663950" y="4016375"/>
            <a:ext cx="4773613"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1800" i="1"/>
              <a:t>Entropy</a:t>
            </a:r>
            <a:r>
              <a:rPr lang="en-US" altLang="en-US" sz="1800"/>
              <a:t>(3</a:t>
            </a:r>
            <a:r>
              <a:rPr lang="en-US" altLang="en-US" sz="1800" b="1">
                <a:solidFill>
                  <a:srgbClr val="FF0000"/>
                </a:solidFill>
              </a:rPr>
              <a:t>F</a:t>
            </a:r>
            <a:r>
              <a:rPr lang="en-US" altLang="en-US" sz="1800"/>
              <a:t>,2</a:t>
            </a:r>
            <a:r>
              <a:rPr lang="en-US" altLang="en-US" sz="1800" b="1">
                <a:solidFill>
                  <a:srgbClr val="0000FF"/>
                </a:solidFill>
              </a:rPr>
              <a:t>M</a:t>
            </a:r>
            <a:r>
              <a:rPr lang="en-US" altLang="en-US" sz="1800"/>
              <a:t>) = -(</a:t>
            </a:r>
            <a:r>
              <a:rPr lang="en-US" altLang="en-US" sz="1800">
                <a:solidFill>
                  <a:srgbClr val="FF0000"/>
                </a:solidFill>
              </a:rPr>
              <a:t>3/5</a:t>
            </a:r>
            <a:r>
              <a:rPr lang="en-US" altLang="en-US" sz="1800"/>
              <a:t>)log</a:t>
            </a:r>
            <a:r>
              <a:rPr lang="en-US" altLang="en-US" sz="1800" baseline="-25000"/>
              <a:t>2</a:t>
            </a:r>
            <a:r>
              <a:rPr lang="en-US" altLang="en-US" sz="1800"/>
              <a:t>(3/5) - (</a:t>
            </a:r>
            <a:r>
              <a:rPr lang="en-US" altLang="en-US" sz="1800">
                <a:solidFill>
                  <a:srgbClr val="200399"/>
                </a:solidFill>
              </a:rPr>
              <a:t>2/5</a:t>
            </a:r>
            <a:r>
              <a:rPr lang="en-US" altLang="en-US" sz="1800"/>
              <a:t>)log</a:t>
            </a:r>
            <a:r>
              <a:rPr lang="en-US" altLang="en-US" sz="1800" baseline="-25000"/>
              <a:t>2</a:t>
            </a:r>
            <a:r>
              <a:rPr lang="en-US" altLang="en-US" sz="1800"/>
              <a:t>(2/5)</a:t>
            </a:r>
          </a:p>
          <a:p>
            <a:pPr>
              <a:spcBef>
                <a:spcPct val="0"/>
              </a:spcBef>
              <a:buFontTx/>
              <a:buNone/>
            </a:pPr>
            <a:r>
              <a:rPr lang="en-US" altLang="en-US" sz="1800"/>
              <a:t>	            =  </a:t>
            </a:r>
            <a:r>
              <a:rPr lang="en-US" altLang="en-US" sz="2000" b="1">
                <a:solidFill>
                  <a:srgbClr val="990099"/>
                </a:solidFill>
              </a:rPr>
              <a:t>0.9710</a:t>
            </a:r>
          </a:p>
        </p:txBody>
      </p:sp>
      <p:sp>
        <p:nvSpPr>
          <p:cNvPr id="65572" name="Text Box 35"/>
          <p:cNvSpPr txBox="1">
            <a:spLocks noChangeArrowheads="1"/>
          </p:cNvSpPr>
          <p:nvPr/>
        </p:nvSpPr>
        <p:spPr bwMode="auto">
          <a:xfrm>
            <a:off x="6111875" y="2209800"/>
            <a:ext cx="2651125" cy="1200150"/>
          </a:xfrm>
          <a:prstGeom prst="rect">
            <a:avLst/>
          </a:prstGeom>
          <a:solidFill>
            <a:srgbClr val="CCFFCC"/>
          </a:solidFill>
          <a:ln>
            <a:noFill/>
          </a:ln>
          <a:effectLst>
            <a:outerShdw dist="107763" dir="8100000" algn="ctr" rotWithShape="0">
              <a:srgbClr val="808080"/>
            </a:outerShdw>
          </a:effectLst>
          <a:extLst>
            <a:ext uri="{91240B29-F687-4F45-9708-019B960494DF}">
              <a14:hiddenLine xmlns:a14="http://schemas.microsoft.com/office/drawing/2010/main" w="0">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r>
              <a:rPr lang="en-US" altLang="en-US" sz="2400"/>
              <a:t>Let us try splitting on </a:t>
            </a:r>
            <a:r>
              <a:rPr lang="en-US" altLang="en-US" sz="2400" i="1"/>
              <a:t>Hair length</a:t>
            </a:r>
          </a:p>
          <a:p>
            <a:pPr eaLnBrk="1" hangingPunct="1">
              <a:spcBef>
                <a:spcPct val="0"/>
              </a:spcBef>
              <a:buFontTx/>
              <a:buNone/>
            </a:pPr>
            <a:r>
              <a:rPr lang="en-US" altLang="en-US" sz="2400" i="1"/>
              <a:t>(whether it is &lt;=5)</a:t>
            </a:r>
          </a:p>
        </p:txBody>
      </p:sp>
      <p:sp>
        <p:nvSpPr>
          <p:cNvPr id="2" name="Rectangle 1"/>
          <p:cNvSpPr/>
          <p:nvPr/>
        </p:nvSpPr>
        <p:spPr>
          <a:xfrm>
            <a:off x="0" y="5209103"/>
            <a:ext cx="9372600" cy="1318374"/>
          </a:xfrm>
          <a:prstGeom prst="rect">
            <a:avLst/>
          </a:prstGeom>
        </p:spPr>
        <p:txBody>
          <a:bodyPr wrap="square">
            <a:spAutoFit/>
          </a:bodyPr>
          <a:lstStyle/>
          <a:p>
            <a:pPr marL="0" marR="0">
              <a:lnSpc>
                <a:spcPct val="107000"/>
              </a:lnSpc>
              <a:spcBef>
                <a:spcPts val="0"/>
              </a:spcBef>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Gain(Hair length &lt;= 5in)   = E (Current Set) – </a:t>
            </a:r>
            <a:r>
              <a:rPr lang="en-US" sz="2400" dirty="0">
                <a:latin typeface="Calibri" panose="020F0502020204030204" pitchFamily="34" charset="0"/>
                <a:ea typeface="Calibri" panose="020F0502020204030204" pitchFamily="34" charset="0"/>
                <a:cs typeface="Calibri" panose="020F0502020204030204" pitchFamily="34" charset="0"/>
              </a:rPr>
              <a:t>∑</a:t>
            </a:r>
            <a:r>
              <a:rPr lang="en-US" sz="2400" dirty="0">
                <a:latin typeface="Calibri" panose="020F0502020204030204" pitchFamily="34" charset="0"/>
                <a:ea typeface="Calibri" panose="020F0502020204030204" pitchFamily="34" charset="0"/>
                <a:cs typeface="Times New Roman" panose="02020603050405020304" pitchFamily="18" charset="0"/>
              </a:rPr>
              <a:t>  W</a:t>
            </a:r>
            <a:r>
              <a:rPr lang="en-US" sz="2400" baseline="-25000" dirty="0">
                <a:latin typeface="Calibri" panose="020F0502020204030204" pitchFamily="34" charset="0"/>
                <a:ea typeface="Calibri" panose="020F0502020204030204" pitchFamily="34" charset="0"/>
                <a:cs typeface="Times New Roman" panose="02020603050405020304" pitchFamily="18" charset="0"/>
              </a:rPr>
              <a:t>i </a:t>
            </a:r>
            <a:r>
              <a:rPr lang="en-US" sz="2400" dirty="0">
                <a:latin typeface="Calibri" panose="020F0502020204030204" pitchFamily="34" charset="0"/>
                <a:ea typeface="Calibri" panose="020F0502020204030204" pitchFamily="34" charset="0"/>
                <a:cs typeface="Times New Roman" panose="02020603050405020304" pitchFamily="18" charset="0"/>
              </a:rPr>
              <a:t> (E(child node))</a:t>
            </a:r>
          </a:p>
          <a:p>
            <a:pPr>
              <a:lnSpc>
                <a:spcPct val="107000"/>
              </a:lnSpc>
              <a:spcBef>
                <a:spcPts val="0"/>
              </a:spcBef>
              <a:spcAft>
                <a:spcPts val="800"/>
              </a:spcAft>
            </a:pPr>
            <a:r>
              <a:rPr lang="en-US" altLang="en-US" sz="2000" i="1" dirty="0"/>
              <a:t>Gain</a:t>
            </a:r>
            <a:r>
              <a:rPr lang="en-US" altLang="en-US" sz="2000" dirty="0"/>
              <a:t>(Hair Length &lt;= 5) = </a:t>
            </a:r>
            <a:r>
              <a:rPr lang="en-US" altLang="en-US" sz="2000" b="1" dirty="0">
                <a:solidFill>
                  <a:srgbClr val="FF33CC"/>
                </a:solidFill>
              </a:rPr>
              <a:t>0.9911</a:t>
            </a:r>
            <a:r>
              <a:rPr lang="en-US" altLang="en-US" sz="2000" dirty="0"/>
              <a:t> – (4/9 * </a:t>
            </a:r>
            <a:r>
              <a:rPr lang="en-US" altLang="en-US" sz="2000" b="1" dirty="0">
                <a:solidFill>
                  <a:srgbClr val="006600"/>
                </a:solidFill>
              </a:rPr>
              <a:t>0.8113</a:t>
            </a:r>
            <a:r>
              <a:rPr lang="en-US" altLang="en-US" sz="2000" dirty="0"/>
              <a:t> + 5/9 * </a:t>
            </a:r>
            <a:r>
              <a:rPr lang="en-US" altLang="en-US" sz="2000" b="1" dirty="0">
                <a:solidFill>
                  <a:srgbClr val="990099"/>
                </a:solidFill>
              </a:rPr>
              <a:t>0.9710</a:t>
            </a:r>
            <a:r>
              <a:rPr lang="en-US" altLang="en-US" sz="2000" dirty="0"/>
              <a:t> ) = </a:t>
            </a:r>
            <a:r>
              <a:rPr lang="en-US" altLang="en-US" sz="2000" b="1" dirty="0"/>
              <a:t>0.0911</a:t>
            </a:r>
          </a:p>
          <a:p>
            <a:pPr marL="0" marR="0">
              <a:lnSpc>
                <a:spcPct val="107000"/>
              </a:lnSpc>
              <a:spcBef>
                <a:spcPts val="0"/>
              </a:spcBef>
              <a:spcAft>
                <a:spcPts val="800"/>
              </a:spcAft>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Rectangle 2"/>
              <p:cNvSpPr/>
              <p:nvPr/>
            </p:nvSpPr>
            <p:spPr>
              <a:xfrm>
                <a:off x="3575050" y="-84691"/>
                <a:ext cx="5626100"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400" i="1">
                          <a:solidFill>
                            <a:prstClr val="black"/>
                          </a:solidFill>
                          <a:latin typeface="Cambria Math" panose="02040503050406030204" pitchFamily="18" charset="0"/>
                        </a:rPr>
                        <m:t>𝐸𝑛𝑡𝑟𝑜𝑝𝑦</m:t>
                      </m:r>
                      <m:d>
                        <m:dPr>
                          <m:ctrlPr>
                            <a:rPr lang="en-US" sz="2400" i="1">
                              <a:solidFill>
                                <a:prstClr val="black"/>
                              </a:solidFill>
                              <a:latin typeface="Cambria Math" panose="02040503050406030204" pitchFamily="18" charset="0"/>
                            </a:rPr>
                          </m:ctrlPr>
                        </m:dPr>
                        <m:e>
                          <m:r>
                            <a:rPr lang="en-US" sz="2400" i="1">
                              <a:solidFill>
                                <a:prstClr val="black"/>
                              </a:solidFill>
                              <a:latin typeface="Cambria Math" panose="02040503050406030204" pitchFamily="18" charset="0"/>
                            </a:rPr>
                            <m:t>𝑆</m:t>
                          </m:r>
                        </m:e>
                      </m:d>
                      <m:r>
                        <a:rPr lang="en-US" sz="2400">
                          <a:solidFill>
                            <a:prstClr val="black"/>
                          </a:solidFill>
                          <a:latin typeface="Cambria Math" panose="02040503050406030204" pitchFamily="18" charset="0"/>
                        </a:rPr>
                        <m:t>= −</m:t>
                      </m:r>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panose="02040503050406030204" pitchFamily="18" charset="0"/>
                            </a:rPr>
                            <m:t>𝑝</m:t>
                          </m:r>
                        </m:e>
                        <m:sub>
                          <m:r>
                            <a:rPr lang="en-US" sz="2400">
                              <a:solidFill>
                                <a:prstClr val="black"/>
                              </a:solidFill>
                              <a:latin typeface="Cambria Math" panose="02040503050406030204" pitchFamily="18" charset="0"/>
                            </a:rPr>
                            <m:t>1</m:t>
                          </m:r>
                        </m:sub>
                      </m:sSub>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panose="02040503050406030204" pitchFamily="18" charset="0"/>
                            </a:rPr>
                            <m:t>𝑙𝑜𝑔</m:t>
                          </m:r>
                        </m:e>
                        <m:sub>
                          <m:r>
                            <a:rPr lang="en-US" sz="2400">
                              <a:solidFill>
                                <a:prstClr val="black"/>
                              </a:solidFill>
                              <a:latin typeface="Cambria Math" panose="02040503050406030204" pitchFamily="18" charset="0"/>
                            </a:rPr>
                            <m:t>2</m:t>
                          </m:r>
                        </m:sub>
                      </m:sSub>
                      <m:r>
                        <a:rPr lang="en-US" sz="2400">
                          <a:solidFill>
                            <a:prstClr val="black"/>
                          </a:solidFill>
                          <a:latin typeface="Cambria Math" panose="02040503050406030204" pitchFamily="18" charset="0"/>
                        </a:rPr>
                        <m:t> </m:t>
                      </m:r>
                      <m:d>
                        <m:dPr>
                          <m:ctrlPr>
                            <a:rPr lang="en-US" sz="2400" i="1">
                              <a:solidFill>
                                <a:prstClr val="black"/>
                              </a:solidFill>
                              <a:latin typeface="Cambria Math" panose="02040503050406030204" pitchFamily="18" charset="0"/>
                            </a:rPr>
                          </m:ctrlPr>
                        </m:dPr>
                        <m:e>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panose="02040503050406030204" pitchFamily="18" charset="0"/>
                                </a:rPr>
                                <m:t>𝑝</m:t>
                              </m:r>
                            </m:e>
                            <m:sub>
                              <m:r>
                                <a:rPr lang="en-US" sz="2400">
                                  <a:solidFill>
                                    <a:prstClr val="black"/>
                                  </a:solidFill>
                                  <a:latin typeface="Cambria Math" panose="02040503050406030204" pitchFamily="18" charset="0"/>
                                </a:rPr>
                                <m:t>1</m:t>
                              </m:r>
                            </m:sub>
                          </m:sSub>
                        </m:e>
                      </m:d>
                      <m:r>
                        <a:rPr lang="en-US" sz="2400">
                          <a:solidFill>
                            <a:prstClr val="black"/>
                          </a:solidFill>
                          <a:latin typeface="Cambria Math" panose="02040503050406030204" pitchFamily="18" charset="0"/>
                        </a:rPr>
                        <m:t>−</m:t>
                      </m:r>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panose="02040503050406030204" pitchFamily="18" charset="0"/>
                            </a:rPr>
                            <m:t>𝑝</m:t>
                          </m:r>
                        </m:e>
                        <m:sub>
                          <m:r>
                            <a:rPr lang="en-US" sz="2400">
                              <a:solidFill>
                                <a:prstClr val="black"/>
                              </a:solidFill>
                              <a:latin typeface="Cambria Math" panose="02040503050406030204" pitchFamily="18" charset="0"/>
                            </a:rPr>
                            <m:t>2</m:t>
                          </m:r>
                        </m:sub>
                      </m:sSub>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panose="02040503050406030204" pitchFamily="18" charset="0"/>
                            </a:rPr>
                            <m:t>𝑙𝑜𝑔</m:t>
                          </m:r>
                        </m:e>
                        <m:sub>
                          <m:r>
                            <a:rPr lang="en-US" sz="2400">
                              <a:solidFill>
                                <a:prstClr val="black"/>
                              </a:solidFill>
                              <a:latin typeface="Cambria Math" panose="02040503050406030204" pitchFamily="18" charset="0"/>
                            </a:rPr>
                            <m:t>2</m:t>
                          </m:r>
                        </m:sub>
                      </m:sSub>
                      <m:r>
                        <a:rPr lang="en-US" sz="2400">
                          <a:solidFill>
                            <a:prstClr val="black"/>
                          </a:solidFill>
                          <a:latin typeface="Cambria Math" panose="02040503050406030204" pitchFamily="18" charset="0"/>
                        </a:rPr>
                        <m:t>(</m:t>
                      </m:r>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panose="02040503050406030204" pitchFamily="18" charset="0"/>
                            </a:rPr>
                            <m:t>𝑝</m:t>
                          </m:r>
                        </m:e>
                        <m:sub>
                          <m:r>
                            <a:rPr lang="en-US" sz="2400">
                              <a:solidFill>
                                <a:prstClr val="black"/>
                              </a:solidFill>
                              <a:latin typeface="Cambria Math" panose="02040503050406030204" pitchFamily="18" charset="0"/>
                            </a:rPr>
                            <m:t>2</m:t>
                          </m:r>
                        </m:sub>
                      </m:sSub>
                    </m:oMath>
                  </m:oMathPara>
                </a14:m>
                <a:endParaRPr lang="en-US" dirty="0"/>
              </a:p>
            </p:txBody>
          </p:sp>
        </mc:Choice>
        <mc:Fallback xmlns="">
          <p:sp>
            <p:nvSpPr>
              <p:cNvPr id="3" name="Rectangle 2"/>
              <p:cNvSpPr>
                <a:spLocks noRot="1" noChangeAspect="1" noMove="1" noResize="1" noEditPoints="1" noAdjustHandles="1" noChangeArrowheads="1" noChangeShapeType="1" noTextEdit="1"/>
              </p:cNvSpPr>
              <p:nvPr/>
            </p:nvSpPr>
            <p:spPr>
              <a:xfrm>
                <a:off x="3575050" y="-84691"/>
                <a:ext cx="5626100" cy="461665"/>
              </a:xfrm>
              <a:prstGeom prst="rect">
                <a:avLst/>
              </a:prstGeom>
              <a:blipFill>
                <a:blip r:embed="rId12"/>
                <a:stretch>
                  <a:fillRect l="-542" b="-18421"/>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8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46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46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47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47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47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47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47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47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47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47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47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48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48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948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948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9484"/>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948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948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animBg="1"/>
      <p:bldP spid="19461" grpId="0" animBg="1"/>
      <p:bldP spid="19471" grpId="0" animBg="1"/>
      <p:bldP spid="19472" grpId="0" animBg="1"/>
      <p:bldP spid="19473" grpId="0"/>
      <p:bldP spid="19474" grpId="0" animBg="1"/>
      <p:bldP spid="19475" grpId="0" animBg="1"/>
      <p:bldP spid="19485" grpId="0"/>
      <p:bldP spid="19486" grpId="0"/>
      <p:bldP spid="19487" grpId="0"/>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6"/>
          <p:cNvSpPr>
            <a:spLocks noGrp="1" noChangeArrowheads="1"/>
          </p:cNvSpPr>
          <p:nvPr>
            <p:ph type="sldNum" sz="quarter" idx="12"/>
          </p:nvPr>
        </p:nvSpPr>
        <p:spPr/>
        <p:txBody>
          <a:bodyPr/>
          <a:lstStyle/>
          <a:p>
            <a:pPr>
              <a:defRPr/>
            </a:pPr>
            <a:fld id="{DCDF0E3A-B761-45A2-B530-CCB231F91586}" type="slidenum">
              <a:rPr lang="en-US" smtClean="0"/>
              <a:pPr>
                <a:defRPr/>
              </a:pPr>
              <a:t>35</a:t>
            </a:fld>
            <a:endParaRPr lang="en-US"/>
          </a:p>
        </p:txBody>
      </p:sp>
      <p:sp>
        <p:nvSpPr>
          <p:cNvPr id="21506" name="Rectangle 2"/>
          <p:cNvSpPr>
            <a:spLocks noChangeArrowheads="1"/>
          </p:cNvSpPr>
          <p:nvPr/>
        </p:nvSpPr>
        <p:spPr bwMode="auto">
          <a:xfrm>
            <a:off x="0" y="5422198"/>
            <a:ext cx="9144000" cy="516640"/>
          </a:xfrm>
          <a:prstGeom prst="rect">
            <a:avLst/>
          </a:prstGeom>
          <a:solidFill>
            <a:srgbClr val="FFFF99"/>
          </a:solidFill>
          <a:ln w="0">
            <a:solidFill>
              <a:srgbClr val="C0C0C0"/>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marL="0" marR="0">
              <a:lnSpc>
                <a:spcPct val="107000"/>
              </a:lnSpc>
              <a:spcBef>
                <a:spcPts val="0"/>
              </a:spcBef>
              <a:spcAft>
                <a:spcPts val="800"/>
              </a:spcAft>
              <a:buNone/>
            </a:pPr>
            <a:r>
              <a:rPr lang="en-US" sz="2800" dirty="0">
                <a:latin typeface="Calibri" panose="020F0502020204030204" pitchFamily="34" charset="0"/>
                <a:ea typeface="Calibri" panose="020F0502020204030204" pitchFamily="34" charset="0"/>
                <a:cs typeface="Times New Roman" panose="02020603050405020304" pitchFamily="18" charset="0"/>
              </a:rPr>
              <a:t>Info. </a:t>
            </a:r>
            <a:r>
              <a:rPr lang="en-US" sz="2400" dirty="0">
                <a:latin typeface="Calibri" panose="020F0502020204030204" pitchFamily="34" charset="0"/>
                <a:ea typeface="Calibri" panose="020F0502020204030204" pitchFamily="34" charset="0"/>
                <a:cs typeface="Times New Roman" panose="02020603050405020304" pitchFamily="18" charset="0"/>
              </a:rPr>
              <a:t>Gain(weight &lt;=  160) </a:t>
            </a:r>
            <a:r>
              <a:rPr lang="en-US" sz="2800" dirty="0">
                <a:latin typeface="Calibri" panose="020F0502020204030204" pitchFamily="34" charset="0"/>
                <a:ea typeface="Calibri" panose="020F0502020204030204" pitchFamily="34" charset="0"/>
                <a:cs typeface="Times New Roman" panose="02020603050405020304" pitchFamily="18" charset="0"/>
              </a:rPr>
              <a:t>= E (Current Set) – </a:t>
            </a:r>
            <a:r>
              <a:rPr lang="en-US" sz="2800" dirty="0">
                <a:latin typeface="Calibri" panose="020F0502020204030204" pitchFamily="34" charset="0"/>
                <a:ea typeface="Calibri" panose="020F0502020204030204" pitchFamily="34" charset="0"/>
                <a:cs typeface="Calibri" panose="020F0502020204030204" pitchFamily="34" charset="0"/>
              </a:rPr>
              <a:t>∑</a:t>
            </a:r>
            <a:r>
              <a:rPr lang="en-US" sz="2800" dirty="0">
                <a:latin typeface="Calibri" panose="020F0502020204030204" pitchFamily="34" charset="0"/>
                <a:ea typeface="Calibri" panose="020F0502020204030204" pitchFamily="34" charset="0"/>
                <a:cs typeface="Times New Roman" panose="02020603050405020304" pitchFamily="18" charset="0"/>
              </a:rPr>
              <a:t>  W</a:t>
            </a:r>
            <a:r>
              <a:rPr lang="en-US" sz="2800" baseline="-25000" dirty="0">
                <a:latin typeface="Calibri" panose="020F0502020204030204" pitchFamily="34" charset="0"/>
                <a:ea typeface="Calibri" panose="020F0502020204030204" pitchFamily="34" charset="0"/>
                <a:cs typeface="Times New Roman" panose="02020603050405020304" pitchFamily="18" charset="0"/>
              </a:rPr>
              <a:t>i </a:t>
            </a:r>
            <a:r>
              <a:rPr lang="en-US" sz="2800" dirty="0">
                <a:latin typeface="Calibri" panose="020F0502020204030204" pitchFamily="34" charset="0"/>
                <a:ea typeface="Calibri" panose="020F0502020204030204" pitchFamily="34" charset="0"/>
                <a:cs typeface="Times New Roman" panose="02020603050405020304" pitchFamily="18" charset="0"/>
              </a:rPr>
              <a:t> (E(child node))</a:t>
            </a:r>
          </a:p>
        </p:txBody>
      </p:sp>
      <p:sp>
        <p:nvSpPr>
          <p:cNvPr id="66564" name="Rectangle 3"/>
          <p:cNvSpPr>
            <a:spLocks noChangeArrowheads="1"/>
          </p:cNvSpPr>
          <p:nvPr/>
        </p:nvSpPr>
        <p:spPr bwMode="auto">
          <a:xfrm>
            <a:off x="715963" y="268288"/>
            <a:ext cx="3303587" cy="1223962"/>
          </a:xfrm>
          <a:prstGeom prst="rect">
            <a:avLst/>
          </a:prstGeom>
          <a:solidFill>
            <a:schemeClr val="bg1"/>
          </a:solidFill>
          <a:ln w="12700">
            <a:solidFill>
              <a:srgbClr val="808080"/>
            </a:solidFill>
            <a:miter lim="800000"/>
            <a:headEnd/>
            <a:tailEnd/>
          </a:ln>
          <a:effectLst>
            <a:outerShdw dist="107763" dir="8100000" algn="ctr" rotWithShape="0">
              <a:srgbClr val="808080"/>
            </a:outerShdw>
          </a:effec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21508" name="Rectangle 4"/>
          <p:cNvSpPr>
            <a:spLocks noChangeArrowheads="1"/>
          </p:cNvSpPr>
          <p:nvPr/>
        </p:nvSpPr>
        <p:spPr bwMode="auto">
          <a:xfrm>
            <a:off x="188913" y="2266950"/>
            <a:ext cx="1801812" cy="1223963"/>
          </a:xfrm>
          <a:prstGeom prst="rect">
            <a:avLst/>
          </a:prstGeom>
          <a:solidFill>
            <a:schemeClr val="bg1"/>
          </a:solidFill>
          <a:ln w="0">
            <a:solidFill>
              <a:srgbClr val="808080"/>
            </a:solidFill>
            <a:miter lim="800000"/>
            <a:headEnd/>
            <a:tailEnd/>
          </a:ln>
          <a:effectLst>
            <a:outerShdw dist="107763" dir="8100000" algn="ctr" rotWithShape="0">
              <a:srgbClr val="808080"/>
            </a:outerShdw>
          </a:effec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21509" name="Line 5"/>
          <p:cNvSpPr>
            <a:spLocks noChangeShapeType="1"/>
          </p:cNvSpPr>
          <p:nvPr/>
        </p:nvSpPr>
        <p:spPr bwMode="auto">
          <a:xfrm flipH="1">
            <a:off x="1171575" y="1492250"/>
            <a:ext cx="700088" cy="782638"/>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pic>
        <p:nvPicPr>
          <p:cNvPr id="66567" name="Picture 6" descr="maggie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16150" y="1071563"/>
            <a:ext cx="23812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68" name="Picture 7" descr="homerthink"/>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3425" y="554038"/>
            <a:ext cx="469900" cy="91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69" name="Picture 8" descr="margehopeful"/>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87450" y="390525"/>
            <a:ext cx="309563"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70" name="Picture 9" descr="lisawalk"/>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779588" y="887413"/>
            <a:ext cx="452437"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71" name="Picture 10" descr="bart_look"/>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508125" y="877888"/>
            <a:ext cx="290513"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72" name="Picture 11" descr="krusty"/>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548063" y="581025"/>
            <a:ext cx="442912" cy="86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73" name="Picture 12" descr="abe"/>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471738" y="633413"/>
            <a:ext cx="300037"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74" name="Picture 13" descr="otto"/>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155950" y="641350"/>
            <a:ext cx="420688"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75" name="Picture 14" descr="selma"/>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770188" y="679450"/>
            <a:ext cx="385762" cy="73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9" name="Rectangle 15"/>
          <p:cNvSpPr>
            <a:spLocks noChangeArrowheads="1"/>
          </p:cNvSpPr>
          <p:nvPr/>
        </p:nvSpPr>
        <p:spPr bwMode="auto">
          <a:xfrm flipH="1">
            <a:off x="2598738" y="2266950"/>
            <a:ext cx="1849437" cy="1223963"/>
          </a:xfrm>
          <a:prstGeom prst="rect">
            <a:avLst/>
          </a:prstGeom>
          <a:solidFill>
            <a:schemeClr val="bg1"/>
          </a:solidFill>
          <a:ln w="0">
            <a:solidFill>
              <a:srgbClr val="808080"/>
            </a:solidFill>
            <a:miter lim="800000"/>
            <a:headEnd/>
            <a:tailEnd/>
          </a:ln>
          <a:effectLst>
            <a:outerShdw dist="107763" dir="8100000" algn="ctr" rotWithShape="0">
              <a:srgbClr val="808080"/>
            </a:outerShdw>
          </a:effec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21520" name="Line 16"/>
          <p:cNvSpPr>
            <a:spLocks noChangeShapeType="1"/>
          </p:cNvSpPr>
          <p:nvPr/>
        </p:nvSpPr>
        <p:spPr bwMode="auto">
          <a:xfrm>
            <a:off x="2981325" y="1492250"/>
            <a:ext cx="700088" cy="782638"/>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21" name="Rectangle 17"/>
          <p:cNvSpPr>
            <a:spLocks noChangeArrowheads="1"/>
          </p:cNvSpPr>
          <p:nvPr/>
        </p:nvSpPr>
        <p:spPr bwMode="auto">
          <a:xfrm>
            <a:off x="1574800" y="1878013"/>
            <a:ext cx="16684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lgn="ctr" eaLnBrk="1" hangingPunct="1">
              <a:spcBef>
                <a:spcPct val="0"/>
              </a:spcBef>
              <a:buFontTx/>
              <a:buNone/>
            </a:pPr>
            <a:r>
              <a:rPr lang="en-US" altLang="en-US" sz="1800"/>
              <a:t>Weight &lt;= 160?</a:t>
            </a:r>
          </a:p>
        </p:txBody>
      </p:sp>
      <p:sp>
        <p:nvSpPr>
          <p:cNvPr id="21522" name="Text Box 18"/>
          <p:cNvSpPr txBox="1">
            <a:spLocks noChangeArrowheads="1"/>
          </p:cNvSpPr>
          <p:nvPr/>
        </p:nvSpPr>
        <p:spPr bwMode="auto">
          <a:xfrm>
            <a:off x="1244600" y="1641475"/>
            <a:ext cx="409575" cy="369888"/>
          </a:xfrm>
          <a:prstGeom prst="rect">
            <a:avLst/>
          </a:prstGeom>
          <a:solidFill>
            <a:schemeClr val="bg1"/>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lIns="0" tIns="0" rIns="0" bIns="0">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lgn="ctr" eaLnBrk="1" hangingPunct="1">
              <a:spcBef>
                <a:spcPct val="0"/>
              </a:spcBef>
              <a:buFontTx/>
              <a:buNone/>
            </a:pPr>
            <a:r>
              <a:rPr lang="en-US" altLang="en-US" sz="2400"/>
              <a:t>yes</a:t>
            </a:r>
          </a:p>
        </p:txBody>
      </p:sp>
      <p:sp>
        <p:nvSpPr>
          <p:cNvPr id="21523" name="Text Box 19"/>
          <p:cNvSpPr txBox="1">
            <a:spLocks noChangeArrowheads="1"/>
          </p:cNvSpPr>
          <p:nvPr/>
        </p:nvSpPr>
        <p:spPr bwMode="auto">
          <a:xfrm>
            <a:off x="3143250" y="1593850"/>
            <a:ext cx="307975" cy="369888"/>
          </a:xfrm>
          <a:prstGeom prst="rect">
            <a:avLst/>
          </a:prstGeom>
          <a:solidFill>
            <a:schemeClr val="bg1"/>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lIns="0" tIns="0" rIns="0" bIns="0">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lgn="ctr" eaLnBrk="1" hangingPunct="1">
              <a:spcBef>
                <a:spcPct val="0"/>
              </a:spcBef>
              <a:buFontTx/>
              <a:buNone/>
            </a:pPr>
            <a:r>
              <a:rPr lang="en-US" altLang="en-US" sz="2400"/>
              <a:t>no</a:t>
            </a:r>
          </a:p>
        </p:txBody>
      </p:sp>
      <p:pic>
        <p:nvPicPr>
          <p:cNvPr id="21524" name="Picture 20" descr="homerthink"/>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76525" y="2392363"/>
            <a:ext cx="469900" cy="91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25" name="Picture 21" descr="bart_look"/>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660525" y="2859088"/>
            <a:ext cx="290513"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26" name="Picture 22" descr="maggie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775" y="3043238"/>
            <a:ext cx="23812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27" name="Picture 23" descr="abe"/>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224213" y="2462213"/>
            <a:ext cx="300037"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28" name="Picture 24" descr="margehopeful"/>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4000" y="2305050"/>
            <a:ext cx="309563"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29" name="Picture 25" descr="krusty"/>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995738" y="2324100"/>
            <a:ext cx="442912" cy="86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30" name="Picture 26" descr="lisawalk"/>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27063" y="2363788"/>
            <a:ext cx="452437"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31" name="Picture 27" descr="selma"/>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065213" y="2308225"/>
            <a:ext cx="385762" cy="73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32" name="Picture 28" descr="otto"/>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527425" y="2622550"/>
            <a:ext cx="420688"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33" name="Text Box 29"/>
          <p:cNvSpPr txBox="1">
            <a:spLocks noChangeArrowheads="1"/>
          </p:cNvSpPr>
          <p:nvPr/>
        </p:nvSpPr>
        <p:spPr bwMode="auto">
          <a:xfrm>
            <a:off x="4076700" y="1009650"/>
            <a:ext cx="4775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1800" i="1"/>
              <a:t>Entropy</a:t>
            </a:r>
            <a:r>
              <a:rPr lang="en-US" altLang="en-US" sz="1800"/>
              <a:t>(4</a:t>
            </a:r>
            <a:r>
              <a:rPr lang="en-US" altLang="en-US" sz="1800" b="1">
                <a:solidFill>
                  <a:srgbClr val="FF0000"/>
                </a:solidFill>
              </a:rPr>
              <a:t>F</a:t>
            </a:r>
            <a:r>
              <a:rPr lang="en-US" altLang="en-US" sz="1800"/>
              <a:t>,5</a:t>
            </a:r>
            <a:r>
              <a:rPr lang="en-US" altLang="en-US" sz="1800" b="1">
                <a:solidFill>
                  <a:srgbClr val="0000FF"/>
                </a:solidFill>
              </a:rPr>
              <a:t>M</a:t>
            </a:r>
            <a:r>
              <a:rPr lang="en-US" altLang="en-US" sz="1800"/>
              <a:t>) = -(4/9)log</a:t>
            </a:r>
            <a:r>
              <a:rPr lang="en-US" altLang="en-US" sz="1800" baseline="-25000"/>
              <a:t>2</a:t>
            </a:r>
            <a:r>
              <a:rPr lang="en-US" altLang="en-US" sz="1800"/>
              <a:t>(4/9) - (5/9)log</a:t>
            </a:r>
            <a:r>
              <a:rPr lang="en-US" altLang="en-US" sz="1800" baseline="-25000"/>
              <a:t>2</a:t>
            </a:r>
            <a:r>
              <a:rPr lang="en-US" altLang="en-US" sz="1800"/>
              <a:t>(5/9)</a:t>
            </a:r>
          </a:p>
          <a:p>
            <a:pPr>
              <a:spcBef>
                <a:spcPct val="0"/>
              </a:spcBef>
              <a:buFontTx/>
              <a:buNone/>
            </a:pPr>
            <a:r>
              <a:rPr lang="en-US" altLang="en-US" sz="1800"/>
              <a:t>	            =  </a:t>
            </a:r>
            <a:r>
              <a:rPr lang="en-US" altLang="en-US" sz="1800" b="1">
                <a:solidFill>
                  <a:srgbClr val="FF33CC"/>
                </a:solidFill>
              </a:rPr>
              <a:t>0.9911</a:t>
            </a:r>
            <a:r>
              <a:rPr lang="en-US" altLang="en-US" sz="1800"/>
              <a:t>	</a:t>
            </a:r>
            <a:endParaRPr lang="en-US" altLang="en-US" sz="2000"/>
          </a:p>
        </p:txBody>
      </p:sp>
      <p:sp>
        <p:nvSpPr>
          <p:cNvPr id="21534" name="Text Box 30"/>
          <p:cNvSpPr txBox="1">
            <a:spLocks noChangeArrowheads="1"/>
          </p:cNvSpPr>
          <p:nvPr/>
        </p:nvSpPr>
        <p:spPr bwMode="auto">
          <a:xfrm rot="703679">
            <a:off x="160338" y="4030663"/>
            <a:ext cx="4773612"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1800" i="1"/>
              <a:t>Entropy</a:t>
            </a:r>
            <a:r>
              <a:rPr lang="en-US" altLang="en-US" sz="1800"/>
              <a:t>(4</a:t>
            </a:r>
            <a:r>
              <a:rPr lang="en-US" altLang="en-US" sz="1800" b="1">
                <a:solidFill>
                  <a:srgbClr val="FF0000"/>
                </a:solidFill>
              </a:rPr>
              <a:t>F</a:t>
            </a:r>
            <a:r>
              <a:rPr lang="en-US" altLang="en-US" sz="1800"/>
              <a:t>,1</a:t>
            </a:r>
            <a:r>
              <a:rPr lang="en-US" altLang="en-US" sz="1800" b="1">
                <a:solidFill>
                  <a:srgbClr val="0000FF"/>
                </a:solidFill>
              </a:rPr>
              <a:t>M</a:t>
            </a:r>
            <a:r>
              <a:rPr lang="en-US" altLang="en-US" sz="1800"/>
              <a:t>) = -(4/5)log</a:t>
            </a:r>
            <a:r>
              <a:rPr lang="en-US" altLang="en-US" sz="1800" baseline="-25000"/>
              <a:t>2</a:t>
            </a:r>
            <a:r>
              <a:rPr lang="en-US" altLang="en-US" sz="1800"/>
              <a:t>(4/5) - (1/5)log</a:t>
            </a:r>
            <a:r>
              <a:rPr lang="en-US" altLang="en-US" sz="1800" baseline="-25000"/>
              <a:t>2</a:t>
            </a:r>
            <a:r>
              <a:rPr lang="en-US" altLang="en-US" sz="1800"/>
              <a:t>(1/5)</a:t>
            </a:r>
          </a:p>
          <a:p>
            <a:pPr>
              <a:spcBef>
                <a:spcPct val="0"/>
              </a:spcBef>
              <a:buFontTx/>
              <a:buNone/>
            </a:pPr>
            <a:r>
              <a:rPr lang="en-US" altLang="en-US" sz="1800"/>
              <a:t>	            =  </a:t>
            </a:r>
            <a:r>
              <a:rPr lang="en-US" altLang="en-US" sz="2000" b="1">
                <a:solidFill>
                  <a:srgbClr val="006600"/>
                </a:solidFill>
              </a:rPr>
              <a:t>0.7219</a:t>
            </a:r>
          </a:p>
        </p:txBody>
      </p:sp>
      <p:sp>
        <p:nvSpPr>
          <p:cNvPr id="21535" name="Text Box 31"/>
          <p:cNvSpPr txBox="1">
            <a:spLocks noChangeArrowheads="1"/>
          </p:cNvSpPr>
          <p:nvPr/>
        </p:nvSpPr>
        <p:spPr bwMode="auto">
          <a:xfrm rot="814016">
            <a:off x="3663950" y="4016375"/>
            <a:ext cx="4773613"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1800" i="1"/>
              <a:t>Entropy</a:t>
            </a:r>
            <a:r>
              <a:rPr lang="en-US" altLang="en-US" sz="1800"/>
              <a:t>(0</a:t>
            </a:r>
            <a:r>
              <a:rPr lang="en-US" altLang="en-US" sz="1800" b="1">
                <a:solidFill>
                  <a:srgbClr val="FF0000"/>
                </a:solidFill>
              </a:rPr>
              <a:t>F</a:t>
            </a:r>
            <a:r>
              <a:rPr lang="en-US" altLang="en-US" sz="1800"/>
              <a:t>,4</a:t>
            </a:r>
            <a:r>
              <a:rPr lang="en-US" altLang="en-US" sz="1800" b="1">
                <a:solidFill>
                  <a:srgbClr val="0000FF"/>
                </a:solidFill>
              </a:rPr>
              <a:t>M</a:t>
            </a:r>
            <a:r>
              <a:rPr lang="en-US" altLang="en-US" sz="1800"/>
              <a:t>) = -(0/4)log</a:t>
            </a:r>
            <a:r>
              <a:rPr lang="en-US" altLang="en-US" sz="1800" baseline="-25000"/>
              <a:t>2</a:t>
            </a:r>
            <a:r>
              <a:rPr lang="en-US" altLang="en-US" sz="1800"/>
              <a:t>(0/4) - (4/4)log</a:t>
            </a:r>
            <a:r>
              <a:rPr lang="en-US" altLang="en-US" sz="1800" baseline="-25000"/>
              <a:t>2</a:t>
            </a:r>
            <a:r>
              <a:rPr lang="en-US" altLang="en-US" sz="1800"/>
              <a:t>(4/4)</a:t>
            </a:r>
          </a:p>
          <a:p>
            <a:pPr>
              <a:spcBef>
                <a:spcPct val="0"/>
              </a:spcBef>
              <a:buFontTx/>
              <a:buNone/>
            </a:pPr>
            <a:r>
              <a:rPr lang="en-US" altLang="en-US" sz="1800"/>
              <a:t>	            =  </a:t>
            </a:r>
            <a:r>
              <a:rPr lang="en-US" altLang="en-US" sz="2000" b="1">
                <a:solidFill>
                  <a:srgbClr val="990099"/>
                </a:solidFill>
              </a:rPr>
              <a:t>0</a:t>
            </a:r>
          </a:p>
        </p:txBody>
      </p:sp>
      <p:sp>
        <p:nvSpPr>
          <p:cNvPr id="8227" name="Text Box 33"/>
          <p:cNvSpPr txBox="1">
            <a:spLocks noChangeArrowheads="1"/>
          </p:cNvSpPr>
          <p:nvPr/>
        </p:nvSpPr>
        <p:spPr bwMode="auto">
          <a:xfrm>
            <a:off x="141272" y="5972623"/>
            <a:ext cx="90217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50000"/>
              </a:spcBef>
              <a:buFontTx/>
              <a:buNone/>
            </a:pPr>
            <a:r>
              <a:rPr lang="en-US" altLang="en-US" sz="2400" i="1" dirty="0"/>
              <a:t>Info Gain</a:t>
            </a:r>
            <a:r>
              <a:rPr lang="en-US" altLang="en-US" sz="2400" dirty="0"/>
              <a:t>(Weight &lt;= 160) = </a:t>
            </a:r>
            <a:r>
              <a:rPr lang="en-US" altLang="en-US" sz="2400" b="1" dirty="0">
                <a:solidFill>
                  <a:srgbClr val="FF33CC"/>
                </a:solidFill>
              </a:rPr>
              <a:t>0.9911</a:t>
            </a:r>
            <a:r>
              <a:rPr lang="en-US" altLang="en-US" sz="2400" dirty="0"/>
              <a:t> – (5/9 * </a:t>
            </a:r>
            <a:r>
              <a:rPr lang="en-US" altLang="en-US" sz="2400" b="1" dirty="0">
                <a:solidFill>
                  <a:srgbClr val="006600"/>
                </a:solidFill>
              </a:rPr>
              <a:t>0.7219</a:t>
            </a:r>
            <a:r>
              <a:rPr lang="en-US" altLang="en-US" sz="2400" dirty="0"/>
              <a:t> + 4/9 * </a:t>
            </a:r>
            <a:r>
              <a:rPr lang="en-US" altLang="en-US" sz="2400" b="1" dirty="0">
                <a:solidFill>
                  <a:srgbClr val="990099"/>
                </a:solidFill>
              </a:rPr>
              <a:t>0</a:t>
            </a:r>
            <a:r>
              <a:rPr lang="en-US" altLang="en-US" sz="2400" dirty="0"/>
              <a:t> ) = </a:t>
            </a:r>
            <a:r>
              <a:rPr lang="en-US" altLang="en-US" sz="2400" b="1" dirty="0"/>
              <a:t>0.5900</a:t>
            </a:r>
          </a:p>
        </p:txBody>
      </p:sp>
      <p:sp>
        <p:nvSpPr>
          <p:cNvPr id="66596" name="Text Box 35"/>
          <p:cNvSpPr txBox="1">
            <a:spLocks noChangeArrowheads="1"/>
          </p:cNvSpPr>
          <p:nvPr/>
        </p:nvSpPr>
        <p:spPr bwMode="auto">
          <a:xfrm>
            <a:off x="5943600" y="2286000"/>
            <a:ext cx="3032125" cy="1570038"/>
          </a:xfrm>
          <a:prstGeom prst="rect">
            <a:avLst/>
          </a:prstGeom>
          <a:solidFill>
            <a:srgbClr val="CCFFCC"/>
          </a:solidFill>
          <a:ln>
            <a:noFill/>
          </a:ln>
          <a:effectLst>
            <a:outerShdw dist="107763" dir="8100000" algn="ctr" rotWithShape="0">
              <a:srgbClr val="808080"/>
            </a:outerShdw>
          </a:effectLst>
          <a:extLst>
            <a:ext uri="{91240B29-F687-4F45-9708-019B960494DF}">
              <a14:hiddenLine xmlns:a14="http://schemas.microsoft.com/office/drawing/2010/main" w="0">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r>
              <a:rPr lang="en-US" altLang="en-US" sz="2400"/>
              <a:t>Let us try splitting on </a:t>
            </a:r>
            <a:r>
              <a:rPr lang="en-US" altLang="en-US" sz="2400" i="1"/>
              <a:t>Weight</a:t>
            </a:r>
          </a:p>
          <a:p>
            <a:pPr eaLnBrk="1" hangingPunct="1">
              <a:spcBef>
                <a:spcPct val="0"/>
              </a:spcBef>
              <a:buFontTx/>
              <a:buNone/>
            </a:pPr>
            <a:r>
              <a:rPr lang="en-US" altLang="en-US" sz="2400" i="1"/>
              <a:t>(whether it is &lt;=160)</a:t>
            </a:r>
          </a:p>
          <a:p>
            <a:pPr eaLnBrk="1" hangingPunct="1">
              <a:spcBef>
                <a:spcPct val="0"/>
              </a:spcBef>
              <a:buFontTx/>
              <a:buNone/>
            </a:pPr>
            <a:endParaRPr lang="en-US" altLang="en-US" sz="2400" i="1"/>
          </a:p>
        </p:txBody>
      </p:sp>
      <mc:AlternateContent xmlns:mc="http://schemas.openxmlformats.org/markup-compatibility/2006" xmlns:a14="http://schemas.microsoft.com/office/drawing/2010/main">
        <mc:Choice Requires="a14">
          <p:sp>
            <p:nvSpPr>
              <p:cNvPr id="2" name="Rectangle 1"/>
              <p:cNvSpPr/>
              <p:nvPr/>
            </p:nvSpPr>
            <p:spPr>
              <a:xfrm>
                <a:off x="3444874" y="249690"/>
                <a:ext cx="5718159" cy="4001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prstClr val="black"/>
                          </a:solidFill>
                          <a:latin typeface="Cambria Math" panose="02040503050406030204" pitchFamily="18" charset="0"/>
                        </a:rPr>
                        <m:t>      </m:t>
                      </m:r>
                      <m:r>
                        <a:rPr lang="en-US" sz="2000" i="1">
                          <a:solidFill>
                            <a:prstClr val="black"/>
                          </a:solidFill>
                          <a:latin typeface="Cambria Math" panose="02040503050406030204" pitchFamily="18" charset="0"/>
                        </a:rPr>
                        <m:t>𝐸𝑛𝑡𝑟𝑜𝑝𝑦</m:t>
                      </m:r>
                      <m:d>
                        <m:dPr>
                          <m:ctrlPr>
                            <a:rPr lang="en-US" sz="2000" i="1">
                              <a:solidFill>
                                <a:prstClr val="black"/>
                              </a:solidFill>
                              <a:latin typeface="Cambria Math" panose="02040503050406030204" pitchFamily="18" charset="0"/>
                            </a:rPr>
                          </m:ctrlPr>
                        </m:dPr>
                        <m:e>
                          <m:r>
                            <a:rPr lang="en-US" sz="2000" i="1">
                              <a:solidFill>
                                <a:prstClr val="black"/>
                              </a:solidFill>
                              <a:latin typeface="Cambria Math" panose="02040503050406030204" pitchFamily="18" charset="0"/>
                            </a:rPr>
                            <m:t>𝑆</m:t>
                          </m:r>
                        </m:e>
                      </m:d>
                      <m:r>
                        <a:rPr lang="en-US" sz="2000">
                          <a:solidFill>
                            <a:prstClr val="black"/>
                          </a:solidFill>
                          <a:latin typeface="Cambria Math" panose="02040503050406030204" pitchFamily="18" charset="0"/>
                        </a:rPr>
                        <m:t>= −</m:t>
                      </m:r>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𝑝</m:t>
                          </m:r>
                        </m:e>
                        <m:sub>
                          <m:r>
                            <a:rPr lang="en-US" sz="2000">
                              <a:solidFill>
                                <a:prstClr val="black"/>
                              </a:solidFill>
                              <a:latin typeface="Cambria Math" panose="02040503050406030204" pitchFamily="18" charset="0"/>
                            </a:rPr>
                            <m:t>1</m:t>
                          </m:r>
                        </m:sub>
                      </m:sSub>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𝑙𝑜𝑔</m:t>
                          </m:r>
                        </m:e>
                        <m:sub>
                          <m:r>
                            <a:rPr lang="en-US" sz="2000">
                              <a:solidFill>
                                <a:prstClr val="black"/>
                              </a:solidFill>
                              <a:latin typeface="Cambria Math" panose="02040503050406030204" pitchFamily="18" charset="0"/>
                            </a:rPr>
                            <m:t>2</m:t>
                          </m:r>
                        </m:sub>
                      </m:sSub>
                      <m:r>
                        <a:rPr lang="en-US" sz="2000">
                          <a:solidFill>
                            <a:prstClr val="black"/>
                          </a:solidFill>
                          <a:latin typeface="Cambria Math" panose="02040503050406030204" pitchFamily="18" charset="0"/>
                        </a:rPr>
                        <m:t> </m:t>
                      </m:r>
                      <m:d>
                        <m:dPr>
                          <m:ctrlPr>
                            <a:rPr lang="en-US" sz="2000" i="1">
                              <a:solidFill>
                                <a:prstClr val="black"/>
                              </a:solidFill>
                              <a:latin typeface="Cambria Math" panose="02040503050406030204" pitchFamily="18" charset="0"/>
                            </a:rPr>
                          </m:ctrlPr>
                        </m:dPr>
                        <m:e>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𝑝</m:t>
                              </m:r>
                            </m:e>
                            <m:sub>
                              <m:r>
                                <a:rPr lang="en-US" sz="2000">
                                  <a:solidFill>
                                    <a:prstClr val="black"/>
                                  </a:solidFill>
                                  <a:latin typeface="Cambria Math" panose="02040503050406030204" pitchFamily="18" charset="0"/>
                                </a:rPr>
                                <m:t>1</m:t>
                              </m:r>
                            </m:sub>
                          </m:sSub>
                        </m:e>
                      </m:d>
                      <m:r>
                        <a:rPr lang="en-US" sz="2000">
                          <a:solidFill>
                            <a:prstClr val="black"/>
                          </a:solidFill>
                          <a:latin typeface="Cambria Math" panose="02040503050406030204" pitchFamily="18" charset="0"/>
                        </a:rPr>
                        <m:t>−</m:t>
                      </m:r>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𝑝</m:t>
                          </m:r>
                        </m:e>
                        <m:sub>
                          <m:r>
                            <a:rPr lang="en-US" sz="2000">
                              <a:solidFill>
                                <a:prstClr val="black"/>
                              </a:solidFill>
                              <a:latin typeface="Cambria Math" panose="02040503050406030204" pitchFamily="18" charset="0"/>
                            </a:rPr>
                            <m:t>2</m:t>
                          </m:r>
                        </m:sub>
                      </m:sSub>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𝑙𝑜𝑔</m:t>
                          </m:r>
                        </m:e>
                        <m:sub>
                          <m:r>
                            <a:rPr lang="en-US" sz="2000">
                              <a:solidFill>
                                <a:prstClr val="black"/>
                              </a:solidFill>
                              <a:latin typeface="Cambria Math" panose="02040503050406030204" pitchFamily="18" charset="0"/>
                            </a:rPr>
                            <m:t>2</m:t>
                          </m:r>
                        </m:sub>
                      </m:sSub>
                      <m:r>
                        <a:rPr lang="en-US" sz="2000">
                          <a:solidFill>
                            <a:prstClr val="black"/>
                          </a:solidFill>
                          <a:latin typeface="Cambria Math" panose="02040503050406030204" pitchFamily="18" charset="0"/>
                        </a:rPr>
                        <m:t>(</m:t>
                      </m:r>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𝑝</m:t>
                          </m:r>
                        </m:e>
                        <m:sub>
                          <m:r>
                            <a:rPr lang="en-US" sz="2000">
                              <a:solidFill>
                                <a:prstClr val="black"/>
                              </a:solidFill>
                              <a:latin typeface="Cambria Math" panose="02040503050406030204" pitchFamily="18" charset="0"/>
                            </a:rPr>
                            <m:t>2</m:t>
                          </m:r>
                        </m:sub>
                      </m:sSub>
                    </m:oMath>
                  </m:oMathPara>
                </a14:m>
                <a:endParaRPr lang="en-US" dirty="0"/>
              </a:p>
            </p:txBody>
          </p:sp>
        </mc:Choice>
        <mc:Fallback xmlns="">
          <p:sp>
            <p:nvSpPr>
              <p:cNvPr id="2" name="Rectangle 1"/>
              <p:cNvSpPr>
                <a:spLocks noRot="1" noChangeAspect="1" noMove="1" noResize="1" noEditPoints="1" noAdjustHandles="1" noChangeArrowheads="1" noChangeShapeType="1" noTextEdit="1"/>
              </p:cNvSpPr>
              <p:nvPr/>
            </p:nvSpPr>
            <p:spPr>
              <a:xfrm>
                <a:off x="3444874" y="249690"/>
                <a:ext cx="5718159" cy="400110"/>
              </a:xfrm>
              <a:prstGeom prst="rect">
                <a:avLst/>
              </a:prstGeom>
              <a:blipFill>
                <a:blip r:embed="rId12"/>
                <a:stretch>
                  <a:fillRect b="-15152"/>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3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50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50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5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5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5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52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52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52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52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52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52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52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52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153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53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1532"/>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153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535"/>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150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2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animBg="1"/>
      <p:bldP spid="21508" grpId="0" animBg="1"/>
      <p:bldP spid="21509" grpId="0" animBg="1"/>
      <p:bldP spid="21519" grpId="0" animBg="1"/>
      <p:bldP spid="21520" grpId="0" animBg="1"/>
      <p:bldP spid="21521" grpId="0"/>
      <p:bldP spid="21522" grpId="0" animBg="1"/>
      <p:bldP spid="21523" grpId="0" animBg="1"/>
      <p:bldP spid="21533" grpId="0"/>
      <p:bldP spid="21534" grpId="0"/>
      <p:bldP spid="21535" grpId="0"/>
      <p:bldP spid="822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6"/>
          <p:cNvSpPr>
            <a:spLocks noGrp="1" noChangeArrowheads="1"/>
          </p:cNvSpPr>
          <p:nvPr>
            <p:ph type="sldNum" sz="quarter" idx="12"/>
          </p:nvPr>
        </p:nvSpPr>
        <p:spPr/>
        <p:txBody>
          <a:bodyPr/>
          <a:lstStyle/>
          <a:p>
            <a:pPr>
              <a:defRPr/>
            </a:pPr>
            <a:fld id="{108925B2-6EA7-42B5-ACDD-EB12E86FA81E}" type="slidenum">
              <a:rPr lang="en-US" smtClean="0"/>
              <a:pPr>
                <a:defRPr/>
              </a:pPr>
              <a:t>36</a:t>
            </a:fld>
            <a:endParaRPr lang="en-US"/>
          </a:p>
        </p:txBody>
      </p:sp>
      <p:sp>
        <p:nvSpPr>
          <p:cNvPr id="23554" name="Rectangle 2"/>
          <p:cNvSpPr>
            <a:spLocks noChangeArrowheads="1"/>
          </p:cNvSpPr>
          <p:nvPr/>
        </p:nvSpPr>
        <p:spPr bwMode="auto">
          <a:xfrm>
            <a:off x="0" y="5244681"/>
            <a:ext cx="8937110" cy="694157"/>
          </a:xfrm>
          <a:prstGeom prst="rect">
            <a:avLst/>
          </a:prstGeom>
          <a:solidFill>
            <a:srgbClr val="FFFF99"/>
          </a:solidFill>
          <a:ln w="0">
            <a:solidFill>
              <a:srgbClr val="C0C0C0"/>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marL="0" marR="0">
              <a:lnSpc>
                <a:spcPct val="107000"/>
              </a:lnSpc>
              <a:spcBef>
                <a:spcPts val="0"/>
              </a:spcBef>
              <a:spcAft>
                <a:spcPts val="800"/>
              </a:spcAft>
              <a:buNone/>
            </a:pPr>
            <a:r>
              <a:rPr lang="en-US" sz="2800" b="1" dirty="0">
                <a:latin typeface="Calibri" panose="020F0502020204030204" pitchFamily="34" charset="0"/>
                <a:ea typeface="Calibri" panose="020F0502020204030204" pitchFamily="34" charset="0"/>
                <a:cs typeface="Times New Roman" panose="02020603050405020304" pitchFamily="18" charset="0"/>
              </a:rPr>
              <a:t>Info Gain </a:t>
            </a:r>
            <a:r>
              <a:rPr lang="en-US" sz="2800" dirty="0">
                <a:latin typeface="Calibri" panose="020F0502020204030204" pitchFamily="34" charset="0"/>
                <a:ea typeface="Calibri" panose="020F0502020204030204" pitchFamily="34" charset="0"/>
                <a:cs typeface="Times New Roman" panose="02020603050405020304" pitchFamily="18" charset="0"/>
              </a:rPr>
              <a:t>(Age  &lt;=  40) = E (Current Set) – </a:t>
            </a:r>
            <a:r>
              <a:rPr lang="en-US" sz="2800" dirty="0">
                <a:latin typeface="Calibri" panose="020F0502020204030204" pitchFamily="34" charset="0"/>
                <a:ea typeface="Calibri" panose="020F0502020204030204" pitchFamily="34" charset="0"/>
                <a:cs typeface="Calibri" panose="020F0502020204030204" pitchFamily="34" charset="0"/>
              </a:rPr>
              <a:t>∑</a:t>
            </a:r>
            <a:r>
              <a:rPr lang="en-US" sz="2800" dirty="0">
                <a:latin typeface="Calibri" panose="020F0502020204030204" pitchFamily="34" charset="0"/>
                <a:ea typeface="Calibri" panose="020F0502020204030204" pitchFamily="34" charset="0"/>
                <a:cs typeface="Times New Roman" panose="02020603050405020304" pitchFamily="18" charset="0"/>
              </a:rPr>
              <a:t>  W</a:t>
            </a:r>
            <a:r>
              <a:rPr lang="en-US" sz="2800" baseline="-25000" dirty="0">
                <a:latin typeface="Calibri" panose="020F0502020204030204" pitchFamily="34" charset="0"/>
                <a:ea typeface="Calibri" panose="020F0502020204030204" pitchFamily="34" charset="0"/>
                <a:cs typeface="Times New Roman" panose="02020603050405020304" pitchFamily="18" charset="0"/>
              </a:rPr>
              <a:t>i </a:t>
            </a:r>
            <a:r>
              <a:rPr lang="en-US" sz="2800" dirty="0">
                <a:latin typeface="Calibri" panose="020F0502020204030204" pitchFamily="34" charset="0"/>
                <a:ea typeface="Calibri" panose="020F0502020204030204" pitchFamily="34" charset="0"/>
                <a:cs typeface="Times New Roman" panose="02020603050405020304" pitchFamily="18" charset="0"/>
              </a:rPr>
              <a:t> (E(child node))</a:t>
            </a:r>
          </a:p>
        </p:txBody>
      </p:sp>
      <p:sp>
        <p:nvSpPr>
          <p:cNvPr id="67588" name="Rectangle 3"/>
          <p:cNvSpPr>
            <a:spLocks noChangeArrowheads="1"/>
          </p:cNvSpPr>
          <p:nvPr/>
        </p:nvSpPr>
        <p:spPr bwMode="auto">
          <a:xfrm>
            <a:off x="715963" y="268288"/>
            <a:ext cx="3303587" cy="1223962"/>
          </a:xfrm>
          <a:prstGeom prst="rect">
            <a:avLst/>
          </a:prstGeom>
          <a:solidFill>
            <a:schemeClr val="bg1"/>
          </a:solidFill>
          <a:ln w="12700">
            <a:solidFill>
              <a:srgbClr val="808080"/>
            </a:solidFill>
            <a:miter lim="800000"/>
            <a:headEnd/>
            <a:tailEnd/>
          </a:ln>
          <a:effectLst>
            <a:outerShdw dist="107763" dir="8100000" algn="ctr" rotWithShape="0">
              <a:srgbClr val="808080"/>
            </a:outerShdw>
          </a:effec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23556" name="Rectangle 4"/>
          <p:cNvSpPr>
            <a:spLocks noChangeArrowheads="1"/>
          </p:cNvSpPr>
          <p:nvPr/>
        </p:nvSpPr>
        <p:spPr bwMode="auto">
          <a:xfrm>
            <a:off x="188913" y="2266950"/>
            <a:ext cx="1801812" cy="1223963"/>
          </a:xfrm>
          <a:prstGeom prst="rect">
            <a:avLst/>
          </a:prstGeom>
          <a:solidFill>
            <a:schemeClr val="bg1"/>
          </a:solidFill>
          <a:ln w="0">
            <a:solidFill>
              <a:srgbClr val="808080"/>
            </a:solidFill>
            <a:miter lim="800000"/>
            <a:headEnd/>
            <a:tailEnd/>
          </a:ln>
          <a:effectLst>
            <a:outerShdw dist="107763" dir="8100000" algn="ctr" rotWithShape="0">
              <a:srgbClr val="808080"/>
            </a:outerShdw>
          </a:effec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23557" name="Line 5"/>
          <p:cNvSpPr>
            <a:spLocks noChangeShapeType="1"/>
          </p:cNvSpPr>
          <p:nvPr/>
        </p:nvSpPr>
        <p:spPr bwMode="auto">
          <a:xfrm flipH="1">
            <a:off x="1171575" y="1492250"/>
            <a:ext cx="700088" cy="782638"/>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pic>
        <p:nvPicPr>
          <p:cNvPr id="67591" name="Picture 6" descr="maggie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16150" y="1071563"/>
            <a:ext cx="23812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92" name="Picture 7" descr="homerthink"/>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3425" y="554038"/>
            <a:ext cx="469900" cy="91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93" name="Picture 8" descr="margehopeful"/>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87450" y="390525"/>
            <a:ext cx="309563"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94" name="Picture 9" descr="lisawalk"/>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779588" y="887413"/>
            <a:ext cx="452437"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95" name="Picture 10" descr="bart_look"/>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508125" y="877888"/>
            <a:ext cx="290513"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96" name="Picture 11" descr="krusty"/>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548063" y="581025"/>
            <a:ext cx="442912" cy="86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97" name="Picture 12" descr="abe"/>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471738" y="633413"/>
            <a:ext cx="300037"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98" name="Picture 13" descr="otto"/>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155950" y="641350"/>
            <a:ext cx="420688"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99" name="Picture 14" descr="selma"/>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770188" y="679450"/>
            <a:ext cx="385762" cy="73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7" name="Rectangle 15"/>
          <p:cNvSpPr>
            <a:spLocks noChangeArrowheads="1"/>
          </p:cNvSpPr>
          <p:nvPr/>
        </p:nvSpPr>
        <p:spPr bwMode="auto">
          <a:xfrm flipH="1">
            <a:off x="2598738" y="2266950"/>
            <a:ext cx="1849437" cy="1223963"/>
          </a:xfrm>
          <a:prstGeom prst="rect">
            <a:avLst/>
          </a:prstGeom>
          <a:solidFill>
            <a:schemeClr val="bg1"/>
          </a:solidFill>
          <a:ln w="0">
            <a:solidFill>
              <a:srgbClr val="808080"/>
            </a:solidFill>
            <a:miter lim="800000"/>
            <a:headEnd/>
            <a:tailEnd/>
          </a:ln>
          <a:effectLst>
            <a:outerShdw dist="107763" dir="8100000" algn="ctr" rotWithShape="0">
              <a:srgbClr val="808080"/>
            </a:outerShdw>
          </a:effec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23568" name="Line 16"/>
          <p:cNvSpPr>
            <a:spLocks noChangeShapeType="1"/>
          </p:cNvSpPr>
          <p:nvPr/>
        </p:nvSpPr>
        <p:spPr bwMode="auto">
          <a:xfrm>
            <a:off x="2981325" y="1492250"/>
            <a:ext cx="700088" cy="782638"/>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569" name="Rectangle 17"/>
          <p:cNvSpPr>
            <a:spLocks noChangeArrowheads="1"/>
          </p:cNvSpPr>
          <p:nvPr/>
        </p:nvSpPr>
        <p:spPr bwMode="auto">
          <a:xfrm>
            <a:off x="1801813" y="1878013"/>
            <a:ext cx="12144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lgn="ctr" eaLnBrk="1" hangingPunct="1">
              <a:spcBef>
                <a:spcPct val="0"/>
              </a:spcBef>
              <a:buFontTx/>
              <a:buNone/>
            </a:pPr>
            <a:r>
              <a:rPr lang="en-US" altLang="en-US" sz="1800"/>
              <a:t>age &lt;= 40?</a:t>
            </a:r>
          </a:p>
        </p:txBody>
      </p:sp>
      <p:sp>
        <p:nvSpPr>
          <p:cNvPr id="23570" name="Text Box 18"/>
          <p:cNvSpPr txBox="1">
            <a:spLocks noChangeArrowheads="1"/>
          </p:cNvSpPr>
          <p:nvPr/>
        </p:nvSpPr>
        <p:spPr bwMode="auto">
          <a:xfrm>
            <a:off x="1244600" y="1641475"/>
            <a:ext cx="409575" cy="369888"/>
          </a:xfrm>
          <a:prstGeom prst="rect">
            <a:avLst/>
          </a:prstGeom>
          <a:solidFill>
            <a:schemeClr val="bg1"/>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lIns="0" tIns="0" rIns="0" bIns="0">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lgn="ctr" eaLnBrk="1" hangingPunct="1">
              <a:spcBef>
                <a:spcPct val="0"/>
              </a:spcBef>
              <a:buFontTx/>
              <a:buNone/>
            </a:pPr>
            <a:r>
              <a:rPr lang="en-US" altLang="en-US" sz="2400"/>
              <a:t>yes</a:t>
            </a:r>
          </a:p>
        </p:txBody>
      </p:sp>
      <p:sp>
        <p:nvSpPr>
          <p:cNvPr id="23571" name="Text Box 19"/>
          <p:cNvSpPr txBox="1">
            <a:spLocks noChangeArrowheads="1"/>
          </p:cNvSpPr>
          <p:nvPr/>
        </p:nvSpPr>
        <p:spPr bwMode="auto">
          <a:xfrm>
            <a:off x="3143250" y="1593850"/>
            <a:ext cx="307975" cy="369888"/>
          </a:xfrm>
          <a:prstGeom prst="rect">
            <a:avLst/>
          </a:prstGeom>
          <a:solidFill>
            <a:schemeClr val="bg1"/>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lIns="0" tIns="0" rIns="0" bIns="0">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lgn="ctr" eaLnBrk="1" hangingPunct="1">
              <a:spcBef>
                <a:spcPct val="0"/>
              </a:spcBef>
              <a:buFontTx/>
              <a:buNone/>
            </a:pPr>
            <a:r>
              <a:rPr lang="en-US" altLang="en-US" sz="2400"/>
              <a:t>no</a:t>
            </a:r>
          </a:p>
        </p:txBody>
      </p:sp>
      <p:pic>
        <p:nvPicPr>
          <p:cNvPr id="23572" name="Picture 20" descr="homerthink"/>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81100" y="2457450"/>
            <a:ext cx="45085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73" name="Picture 21" descr="maggie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4525" y="2338388"/>
            <a:ext cx="23812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74" name="Picture 22" descr="abe"/>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605213" y="2500313"/>
            <a:ext cx="300037"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75" name="Picture 23" descr="margehopeful"/>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4000" y="2305050"/>
            <a:ext cx="309563"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76" name="Picture 24" descr="krusty"/>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957638" y="2457450"/>
            <a:ext cx="442912" cy="86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77" name="Picture 25" descr="lisawalk"/>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79438" y="2897188"/>
            <a:ext cx="452437"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78" name="Picture 26" descr="selma"/>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665413" y="2641600"/>
            <a:ext cx="385762" cy="73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79" name="Picture 27" descr="otto"/>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574800" y="2279650"/>
            <a:ext cx="401638"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80" name="Text Box 28"/>
          <p:cNvSpPr txBox="1">
            <a:spLocks noChangeArrowheads="1"/>
          </p:cNvSpPr>
          <p:nvPr/>
        </p:nvSpPr>
        <p:spPr bwMode="auto">
          <a:xfrm>
            <a:off x="4076700" y="1009650"/>
            <a:ext cx="4775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1800" i="1"/>
              <a:t>Entropy</a:t>
            </a:r>
            <a:r>
              <a:rPr lang="en-US" altLang="en-US" sz="1800"/>
              <a:t>(4</a:t>
            </a:r>
            <a:r>
              <a:rPr lang="en-US" altLang="en-US" sz="1800" b="1">
                <a:solidFill>
                  <a:srgbClr val="FF0000"/>
                </a:solidFill>
              </a:rPr>
              <a:t>F</a:t>
            </a:r>
            <a:r>
              <a:rPr lang="en-US" altLang="en-US" sz="1800"/>
              <a:t>,5</a:t>
            </a:r>
            <a:r>
              <a:rPr lang="en-US" altLang="en-US" sz="1800" b="1">
                <a:solidFill>
                  <a:srgbClr val="0000FF"/>
                </a:solidFill>
              </a:rPr>
              <a:t>M</a:t>
            </a:r>
            <a:r>
              <a:rPr lang="en-US" altLang="en-US" sz="1800"/>
              <a:t>) = -(4/9)log</a:t>
            </a:r>
            <a:r>
              <a:rPr lang="en-US" altLang="en-US" sz="1800" baseline="-25000"/>
              <a:t>2</a:t>
            </a:r>
            <a:r>
              <a:rPr lang="en-US" altLang="en-US" sz="1800"/>
              <a:t>(4/9) - (5/9)log</a:t>
            </a:r>
            <a:r>
              <a:rPr lang="en-US" altLang="en-US" sz="1800" baseline="-25000"/>
              <a:t>2</a:t>
            </a:r>
            <a:r>
              <a:rPr lang="en-US" altLang="en-US" sz="1800"/>
              <a:t>(5/9)</a:t>
            </a:r>
          </a:p>
          <a:p>
            <a:pPr>
              <a:spcBef>
                <a:spcPct val="0"/>
              </a:spcBef>
              <a:buFontTx/>
              <a:buNone/>
            </a:pPr>
            <a:r>
              <a:rPr lang="en-US" altLang="en-US" sz="1800"/>
              <a:t>	            =  </a:t>
            </a:r>
            <a:r>
              <a:rPr lang="en-US" altLang="en-US" sz="1800" b="1">
                <a:solidFill>
                  <a:srgbClr val="FF33CC"/>
                </a:solidFill>
              </a:rPr>
              <a:t>0.9911</a:t>
            </a:r>
            <a:r>
              <a:rPr lang="en-US" altLang="en-US" sz="1800"/>
              <a:t>	</a:t>
            </a:r>
            <a:endParaRPr lang="en-US" altLang="en-US" sz="2000"/>
          </a:p>
        </p:txBody>
      </p:sp>
      <p:sp>
        <p:nvSpPr>
          <p:cNvPr id="23581" name="Text Box 29"/>
          <p:cNvSpPr txBox="1">
            <a:spLocks noChangeArrowheads="1"/>
          </p:cNvSpPr>
          <p:nvPr/>
        </p:nvSpPr>
        <p:spPr bwMode="auto">
          <a:xfrm rot="703679">
            <a:off x="160338" y="4030663"/>
            <a:ext cx="4773612"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1800" i="1"/>
              <a:t>Entropy</a:t>
            </a:r>
            <a:r>
              <a:rPr lang="en-US" altLang="en-US" sz="1800"/>
              <a:t>(3</a:t>
            </a:r>
            <a:r>
              <a:rPr lang="en-US" altLang="en-US" sz="1800" b="1">
                <a:solidFill>
                  <a:srgbClr val="FF0000"/>
                </a:solidFill>
              </a:rPr>
              <a:t>F</a:t>
            </a:r>
            <a:r>
              <a:rPr lang="en-US" altLang="en-US" sz="1800"/>
              <a:t>,3</a:t>
            </a:r>
            <a:r>
              <a:rPr lang="en-US" altLang="en-US" sz="1800" b="1">
                <a:solidFill>
                  <a:srgbClr val="0000FF"/>
                </a:solidFill>
              </a:rPr>
              <a:t>M</a:t>
            </a:r>
            <a:r>
              <a:rPr lang="en-US" altLang="en-US" sz="1800"/>
              <a:t>) = -(3/6)log</a:t>
            </a:r>
            <a:r>
              <a:rPr lang="en-US" altLang="en-US" sz="1800" baseline="-25000"/>
              <a:t>2</a:t>
            </a:r>
            <a:r>
              <a:rPr lang="en-US" altLang="en-US" sz="1800"/>
              <a:t>(3/6) - (3/6)log</a:t>
            </a:r>
            <a:r>
              <a:rPr lang="en-US" altLang="en-US" sz="1800" baseline="-25000"/>
              <a:t>2</a:t>
            </a:r>
            <a:r>
              <a:rPr lang="en-US" altLang="en-US" sz="1800"/>
              <a:t>(3/6)</a:t>
            </a:r>
          </a:p>
          <a:p>
            <a:pPr>
              <a:spcBef>
                <a:spcPct val="0"/>
              </a:spcBef>
              <a:buFontTx/>
              <a:buNone/>
            </a:pPr>
            <a:r>
              <a:rPr lang="en-US" altLang="en-US" sz="1800"/>
              <a:t>	            =  </a:t>
            </a:r>
            <a:r>
              <a:rPr lang="en-US" altLang="en-US" sz="2000" b="1">
                <a:solidFill>
                  <a:srgbClr val="006600"/>
                </a:solidFill>
              </a:rPr>
              <a:t>1</a:t>
            </a:r>
          </a:p>
        </p:txBody>
      </p:sp>
      <p:sp>
        <p:nvSpPr>
          <p:cNvPr id="23582" name="Text Box 30"/>
          <p:cNvSpPr txBox="1">
            <a:spLocks noChangeArrowheads="1"/>
          </p:cNvSpPr>
          <p:nvPr/>
        </p:nvSpPr>
        <p:spPr bwMode="auto">
          <a:xfrm rot="814016">
            <a:off x="3663950" y="4016375"/>
            <a:ext cx="4773613"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1800" i="1"/>
              <a:t>Entropy</a:t>
            </a:r>
            <a:r>
              <a:rPr lang="en-US" altLang="en-US" sz="1800"/>
              <a:t>(1</a:t>
            </a:r>
            <a:r>
              <a:rPr lang="en-US" altLang="en-US" sz="1800" b="1">
                <a:solidFill>
                  <a:srgbClr val="FF0000"/>
                </a:solidFill>
              </a:rPr>
              <a:t>F</a:t>
            </a:r>
            <a:r>
              <a:rPr lang="en-US" altLang="en-US" sz="1800"/>
              <a:t>,2</a:t>
            </a:r>
            <a:r>
              <a:rPr lang="en-US" altLang="en-US" sz="1800" b="1">
                <a:solidFill>
                  <a:srgbClr val="0000FF"/>
                </a:solidFill>
              </a:rPr>
              <a:t>M</a:t>
            </a:r>
            <a:r>
              <a:rPr lang="en-US" altLang="en-US" sz="1800"/>
              <a:t>) = -(1/3)log</a:t>
            </a:r>
            <a:r>
              <a:rPr lang="en-US" altLang="en-US" sz="1800" baseline="-25000"/>
              <a:t>2</a:t>
            </a:r>
            <a:r>
              <a:rPr lang="en-US" altLang="en-US" sz="1800"/>
              <a:t>(1/3) - (2/3)log</a:t>
            </a:r>
            <a:r>
              <a:rPr lang="en-US" altLang="en-US" sz="1800" baseline="-25000"/>
              <a:t>2</a:t>
            </a:r>
            <a:r>
              <a:rPr lang="en-US" altLang="en-US" sz="1800"/>
              <a:t>(2/3)</a:t>
            </a:r>
          </a:p>
          <a:p>
            <a:pPr>
              <a:spcBef>
                <a:spcPct val="0"/>
              </a:spcBef>
              <a:buFontTx/>
              <a:buNone/>
            </a:pPr>
            <a:r>
              <a:rPr lang="en-US" altLang="en-US" sz="1800"/>
              <a:t>	            =  </a:t>
            </a:r>
            <a:r>
              <a:rPr lang="en-US" altLang="en-US" sz="2000" b="1">
                <a:solidFill>
                  <a:srgbClr val="990099"/>
                </a:solidFill>
              </a:rPr>
              <a:t>0.9183</a:t>
            </a:r>
          </a:p>
        </p:txBody>
      </p:sp>
      <p:sp>
        <p:nvSpPr>
          <p:cNvPr id="9250" name="Text Box 32"/>
          <p:cNvSpPr txBox="1">
            <a:spLocks noChangeArrowheads="1"/>
          </p:cNvSpPr>
          <p:nvPr/>
        </p:nvSpPr>
        <p:spPr bwMode="auto">
          <a:xfrm>
            <a:off x="86497" y="6116638"/>
            <a:ext cx="86669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squar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50000"/>
              </a:spcBef>
              <a:buFontTx/>
              <a:buNone/>
            </a:pPr>
            <a:r>
              <a:rPr lang="en-US" altLang="en-US" sz="2400" b="1" dirty="0"/>
              <a:t>Info Gain </a:t>
            </a:r>
            <a:r>
              <a:rPr lang="en-US" altLang="en-US" sz="2400" dirty="0"/>
              <a:t>(Age &lt;= 40) = </a:t>
            </a:r>
            <a:r>
              <a:rPr lang="en-US" altLang="en-US" sz="2400" b="1" dirty="0">
                <a:solidFill>
                  <a:srgbClr val="FF33CC"/>
                </a:solidFill>
              </a:rPr>
              <a:t>0.9911</a:t>
            </a:r>
            <a:r>
              <a:rPr lang="en-US" altLang="en-US" sz="2400" dirty="0"/>
              <a:t> – (6/9 * </a:t>
            </a:r>
            <a:r>
              <a:rPr lang="en-US" altLang="en-US" sz="2400" b="1" dirty="0">
                <a:solidFill>
                  <a:srgbClr val="006600"/>
                </a:solidFill>
              </a:rPr>
              <a:t>1</a:t>
            </a:r>
            <a:r>
              <a:rPr lang="en-US" altLang="en-US" sz="2400" dirty="0"/>
              <a:t> + 3/9 * </a:t>
            </a:r>
            <a:r>
              <a:rPr lang="en-US" altLang="en-US" sz="2400" b="1" dirty="0">
                <a:solidFill>
                  <a:srgbClr val="990099"/>
                </a:solidFill>
              </a:rPr>
              <a:t>0.9183</a:t>
            </a:r>
            <a:r>
              <a:rPr lang="en-US" altLang="en-US" sz="2400" dirty="0"/>
              <a:t> ) = </a:t>
            </a:r>
            <a:r>
              <a:rPr lang="en-US" altLang="en-US" sz="2400" b="1" dirty="0"/>
              <a:t>0.0183</a:t>
            </a:r>
          </a:p>
        </p:txBody>
      </p:sp>
      <p:pic>
        <p:nvPicPr>
          <p:cNvPr id="23586" name="Picture 34" descr="bart_look"/>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641475" y="2887663"/>
            <a:ext cx="290513"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620" name="Text Box 35"/>
          <p:cNvSpPr txBox="1">
            <a:spLocks noChangeArrowheads="1"/>
          </p:cNvSpPr>
          <p:nvPr/>
        </p:nvSpPr>
        <p:spPr bwMode="auto">
          <a:xfrm>
            <a:off x="5943600" y="2336800"/>
            <a:ext cx="2819400" cy="1570038"/>
          </a:xfrm>
          <a:prstGeom prst="rect">
            <a:avLst/>
          </a:prstGeom>
          <a:solidFill>
            <a:srgbClr val="CCFFCC"/>
          </a:solidFill>
          <a:ln>
            <a:noFill/>
          </a:ln>
          <a:effectLst>
            <a:outerShdw dist="107763" dir="8100000" algn="ctr" rotWithShape="0">
              <a:srgbClr val="808080"/>
            </a:outerShdw>
          </a:effectLst>
          <a:extLst>
            <a:ext uri="{91240B29-F687-4F45-9708-019B960494DF}">
              <a14:hiddenLine xmlns:a14="http://schemas.microsoft.com/office/drawing/2010/main" w="0">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r>
              <a:rPr lang="en-US" altLang="en-US" sz="2400"/>
              <a:t>Let us try splitting on </a:t>
            </a:r>
            <a:r>
              <a:rPr lang="en-US" altLang="en-US" sz="2400" i="1"/>
              <a:t>Age</a:t>
            </a:r>
          </a:p>
          <a:p>
            <a:pPr eaLnBrk="1" hangingPunct="1">
              <a:spcBef>
                <a:spcPct val="0"/>
              </a:spcBef>
              <a:buFontTx/>
              <a:buNone/>
            </a:pPr>
            <a:r>
              <a:rPr lang="en-US" altLang="en-US" sz="2400" i="1"/>
              <a:t>(whether it is &lt;=40)</a:t>
            </a:r>
          </a:p>
          <a:p>
            <a:pPr eaLnBrk="1" hangingPunct="1">
              <a:spcBef>
                <a:spcPct val="0"/>
              </a:spcBef>
              <a:buFontTx/>
              <a:buNone/>
            </a:pPr>
            <a:endParaRPr lang="en-US" altLang="en-US" sz="2400" i="1"/>
          </a:p>
        </p:txBody>
      </p:sp>
      <mc:AlternateContent xmlns:mc="http://schemas.openxmlformats.org/markup-compatibility/2006" xmlns:a14="http://schemas.microsoft.com/office/drawing/2010/main">
        <mc:Choice Requires="a14">
          <p:sp>
            <p:nvSpPr>
              <p:cNvPr id="2" name="Rectangle 1"/>
              <p:cNvSpPr/>
              <p:nvPr/>
            </p:nvSpPr>
            <p:spPr>
              <a:xfrm>
                <a:off x="3442832" y="163878"/>
                <a:ext cx="5701168" cy="4001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prstClr val="black"/>
                          </a:solidFill>
                          <a:latin typeface="Cambria Math" panose="02040503050406030204" pitchFamily="18" charset="0"/>
                        </a:rPr>
                        <m:t>     </m:t>
                      </m:r>
                      <m:r>
                        <a:rPr lang="en-US" sz="2000" i="1">
                          <a:solidFill>
                            <a:prstClr val="black"/>
                          </a:solidFill>
                          <a:latin typeface="Cambria Math" panose="02040503050406030204" pitchFamily="18" charset="0"/>
                        </a:rPr>
                        <m:t>𝐸𝑛𝑡𝑟𝑜𝑝𝑦</m:t>
                      </m:r>
                      <m:d>
                        <m:dPr>
                          <m:ctrlPr>
                            <a:rPr lang="en-US" sz="2000" i="1">
                              <a:solidFill>
                                <a:prstClr val="black"/>
                              </a:solidFill>
                              <a:latin typeface="Cambria Math" panose="02040503050406030204" pitchFamily="18" charset="0"/>
                            </a:rPr>
                          </m:ctrlPr>
                        </m:dPr>
                        <m:e>
                          <m:r>
                            <a:rPr lang="en-US" sz="2000" i="1">
                              <a:solidFill>
                                <a:prstClr val="black"/>
                              </a:solidFill>
                              <a:latin typeface="Cambria Math" panose="02040503050406030204" pitchFamily="18" charset="0"/>
                            </a:rPr>
                            <m:t>𝑆</m:t>
                          </m:r>
                        </m:e>
                      </m:d>
                      <m:r>
                        <a:rPr lang="en-US" sz="2000">
                          <a:solidFill>
                            <a:prstClr val="black"/>
                          </a:solidFill>
                          <a:latin typeface="Cambria Math" panose="02040503050406030204" pitchFamily="18" charset="0"/>
                        </a:rPr>
                        <m:t>= −</m:t>
                      </m:r>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𝑝</m:t>
                          </m:r>
                        </m:e>
                        <m:sub>
                          <m:r>
                            <a:rPr lang="en-US" sz="2000">
                              <a:solidFill>
                                <a:prstClr val="black"/>
                              </a:solidFill>
                              <a:latin typeface="Cambria Math" panose="02040503050406030204" pitchFamily="18" charset="0"/>
                            </a:rPr>
                            <m:t>1</m:t>
                          </m:r>
                        </m:sub>
                      </m:sSub>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𝑙𝑜𝑔</m:t>
                          </m:r>
                        </m:e>
                        <m:sub>
                          <m:r>
                            <a:rPr lang="en-US" sz="2000">
                              <a:solidFill>
                                <a:prstClr val="black"/>
                              </a:solidFill>
                              <a:latin typeface="Cambria Math" panose="02040503050406030204" pitchFamily="18" charset="0"/>
                            </a:rPr>
                            <m:t>2</m:t>
                          </m:r>
                        </m:sub>
                      </m:sSub>
                      <m:r>
                        <a:rPr lang="en-US" sz="2000">
                          <a:solidFill>
                            <a:prstClr val="black"/>
                          </a:solidFill>
                          <a:latin typeface="Cambria Math" panose="02040503050406030204" pitchFamily="18" charset="0"/>
                        </a:rPr>
                        <m:t> </m:t>
                      </m:r>
                      <m:d>
                        <m:dPr>
                          <m:ctrlPr>
                            <a:rPr lang="en-US" sz="2000" i="1">
                              <a:solidFill>
                                <a:prstClr val="black"/>
                              </a:solidFill>
                              <a:latin typeface="Cambria Math" panose="02040503050406030204" pitchFamily="18" charset="0"/>
                            </a:rPr>
                          </m:ctrlPr>
                        </m:dPr>
                        <m:e>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𝑝</m:t>
                              </m:r>
                            </m:e>
                            <m:sub>
                              <m:r>
                                <a:rPr lang="en-US" sz="2000">
                                  <a:solidFill>
                                    <a:prstClr val="black"/>
                                  </a:solidFill>
                                  <a:latin typeface="Cambria Math" panose="02040503050406030204" pitchFamily="18" charset="0"/>
                                </a:rPr>
                                <m:t>1</m:t>
                              </m:r>
                            </m:sub>
                          </m:sSub>
                        </m:e>
                      </m:d>
                      <m:r>
                        <a:rPr lang="en-US" sz="2000">
                          <a:solidFill>
                            <a:prstClr val="black"/>
                          </a:solidFill>
                          <a:latin typeface="Cambria Math" panose="02040503050406030204" pitchFamily="18" charset="0"/>
                        </a:rPr>
                        <m:t>−</m:t>
                      </m:r>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𝑝</m:t>
                          </m:r>
                        </m:e>
                        <m:sub>
                          <m:r>
                            <a:rPr lang="en-US" sz="2000">
                              <a:solidFill>
                                <a:prstClr val="black"/>
                              </a:solidFill>
                              <a:latin typeface="Cambria Math" panose="02040503050406030204" pitchFamily="18" charset="0"/>
                            </a:rPr>
                            <m:t>2</m:t>
                          </m:r>
                        </m:sub>
                      </m:sSub>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𝑙𝑜𝑔</m:t>
                          </m:r>
                        </m:e>
                        <m:sub>
                          <m:r>
                            <a:rPr lang="en-US" sz="2000">
                              <a:solidFill>
                                <a:prstClr val="black"/>
                              </a:solidFill>
                              <a:latin typeface="Cambria Math" panose="02040503050406030204" pitchFamily="18" charset="0"/>
                            </a:rPr>
                            <m:t>2</m:t>
                          </m:r>
                        </m:sub>
                      </m:sSub>
                      <m:r>
                        <a:rPr lang="en-US" sz="2000">
                          <a:solidFill>
                            <a:prstClr val="black"/>
                          </a:solidFill>
                          <a:latin typeface="Cambria Math" panose="02040503050406030204" pitchFamily="18" charset="0"/>
                        </a:rPr>
                        <m:t>(</m:t>
                      </m:r>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𝑝</m:t>
                          </m:r>
                        </m:e>
                        <m:sub>
                          <m:r>
                            <a:rPr lang="en-US" sz="2000">
                              <a:solidFill>
                                <a:prstClr val="black"/>
                              </a:solidFill>
                              <a:latin typeface="Cambria Math" panose="02040503050406030204" pitchFamily="18" charset="0"/>
                            </a:rPr>
                            <m:t>2</m:t>
                          </m:r>
                        </m:sub>
                      </m:sSub>
                    </m:oMath>
                  </m:oMathPara>
                </a14:m>
                <a:endParaRPr lang="en-US" dirty="0"/>
              </a:p>
            </p:txBody>
          </p:sp>
        </mc:Choice>
        <mc:Fallback xmlns="">
          <p:sp>
            <p:nvSpPr>
              <p:cNvPr id="2" name="Rectangle 1"/>
              <p:cNvSpPr>
                <a:spLocks noRot="1" noChangeAspect="1" noMove="1" noResize="1" noEditPoints="1" noAdjustHandles="1" noChangeArrowheads="1" noChangeShapeType="1" noTextEdit="1"/>
              </p:cNvSpPr>
              <p:nvPr/>
            </p:nvSpPr>
            <p:spPr>
              <a:xfrm>
                <a:off x="3442832" y="163878"/>
                <a:ext cx="5701168" cy="400110"/>
              </a:xfrm>
              <a:prstGeom prst="rect">
                <a:avLst/>
              </a:prstGeom>
              <a:blipFill>
                <a:blip r:embed="rId12"/>
                <a:stretch>
                  <a:fillRect b="-15152"/>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8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55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55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56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56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56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57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57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357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357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357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57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57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357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357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357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3586"/>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358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3582"/>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355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9250"/>
                                        </p:tgtEl>
                                        <p:attrNameLst>
                                          <p:attrName>style.visibility</p:attrName>
                                        </p:attrNameLst>
                                      </p:cBhvr>
                                      <p:to>
                                        <p:strVal val="visible"/>
                                      </p:to>
                                    </p:set>
                                  </p:childTnLst>
                                </p:cTn>
                              </p:par>
                              <p:par>
                                <p:cTn id="53" presetID="1" presetClass="entr" presetSubtype="0" fill="hold" grpId="1" nodeType="withEffect">
                                  <p:stCondLst>
                                    <p:cond delay="0"/>
                                  </p:stCondLst>
                                  <p:childTnLst>
                                    <p:set>
                                      <p:cBhvr>
                                        <p:cTn id="54" dur="1" fill="hold">
                                          <p:stCondLst>
                                            <p:cond delay="0"/>
                                          </p:stCondLst>
                                        </p:cTn>
                                        <p:tgtEl>
                                          <p:spTgt spid="92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animBg="1"/>
      <p:bldP spid="23556" grpId="0" animBg="1"/>
      <p:bldP spid="23557" grpId="0" animBg="1"/>
      <p:bldP spid="23567" grpId="0" animBg="1"/>
      <p:bldP spid="23568" grpId="0" animBg="1"/>
      <p:bldP spid="23569" grpId="0"/>
      <p:bldP spid="23570" grpId="0" animBg="1"/>
      <p:bldP spid="23571" grpId="0" animBg="1"/>
      <p:bldP spid="23580" grpId="0"/>
      <p:bldP spid="23581" grpId="0"/>
      <p:bldP spid="23582" grpId="0"/>
      <p:bldP spid="9250" grpId="0"/>
      <p:bldP spid="9250" grpId="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6"/>
          <p:cNvSpPr>
            <a:spLocks noGrp="1" noChangeArrowheads="1"/>
          </p:cNvSpPr>
          <p:nvPr>
            <p:ph type="sldNum" sz="quarter" idx="12"/>
          </p:nvPr>
        </p:nvSpPr>
        <p:spPr/>
        <p:txBody>
          <a:bodyPr/>
          <a:lstStyle/>
          <a:p>
            <a:pPr>
              <a:defRPr/>
            </a:pPr>
            <a:fld id="{FB826453-CD9C-45B1-B55D-C2CEA9A36341}" type="slidenum">
              <a:rPr lang="en-US"/>
              <a:pPr>
                <a:defRPr/>
              </a:pPr>
              <a:t>37</a:t>
            </a:fld>
            <a:endParaRPr lang="en-US"/>
          </a:p>
        </p:txBody>
      </p:sp>
      <p:sp>
        <p:nvSpPr>
          <p:cNvPr id="68611" name="Rectangle 2"/>
          <p:cNvSpPr>
            <a:spLocks noChangeArrowheads="1"/>
          </p:cNvSpPr>
          <p:nvPr/>
        </p:nvSpPr>
        <p:spPr bwMode="auto">
          <a:xfrm>
            <a:off x="5237163" y="182563"/>
            <a:ext cx="3303587" cy="1223962"/>
          </a:xfrm>
          <a:prstGeom prst="rect">
            <a:avLst/>
          </a:prstGeom>
          <a:solidFill>
            <a:schemeClr val="bg1"/>
          </a:solidFill>
          <a:ln w="12700">
            <a:solidFill>
              <a:srgbClr val="808080"/>
            </a:solidFill>
            <a:miter lim="800000"/>
            <a:headEnd/>
            <a:tailEnd/>
          </a:ln>
          <a:effectLst>
            <a:outerShdw dist="107763" dir="8100000" algn="ctr" rotWithShape="0">
              <a:srgbClr val="808080"/>
            </a:outerShdw>
          </a:effec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68612" name="Rectangle 3"/>
          <p:cNvSpPr>
            <a:spLocks noChangeArrowheads="1"/>
          </p:cNvSpPr>
          <p:nvPr/>
        </p:nvSpPr>
        <p:spPr bwMode="auto">
          <a:xfrm>
            <a:off x="4710113" y="2181225"/>
            <a:ext cx="1801812" cy="1223963"/>
          </a:xfrm>
          <a:prstGeom prst="rect">
            <a:avLst/>
          </a:prstGeom>
          <a:solidFill>
            <a:schemeClr val="bg1"/>
          </a:solidFill>
          <a:ln w="0">
            <a:solidFill>
              <a:srgbClr val="808080"/>
            </a:solidFill>
            <a:miter lim="800000"/>
            <a:headEnd/>
            <a:tailEnd/>
          </a:ln>
          <a:effectLst>
            <a:outerShdw dist="107763" dir="8100000" algn="ctr" rotWithShape="0">
              <a:srgbClr val="808080"/>
            </a:outerShdw>
          </a:effec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68613" name="Line 4"/>
          <p:cNvSpPr>
            <a:spLocks noChangeShapeType="1"/>
          </p:cNvSpPr>
          <p:nvPr/>
        </p:nvSpPr>
        <p:spPr bwMode="auto">
          <a:xfrm flipH="1">
            <a:off x="5692775" y="1406525"/>
            <a:ext cx="700088" cy="782638"/>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pic>
        <p:nvPicPr>
          <p:cNvPr id="68614" name="Picture 5" descr="maggie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37350" y="985838"/>
            <a:ext cx="23812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5" name="Picture 6" descr="homerthink"/>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54625" y="468313"/>
            <a:ext cx="469900" cy="91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6" name="Picture 7" descr="margehopeful"/>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08650" y="304800"/>
            <a:ext cx="309563"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7" name="Picture 8" descr="lisawalk"/>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00788" y="801688"/>
            <a:ext cx="452437"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8" name="Picture 9" descr="bart_look"/>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029325" y="792163"/>
            <a:ext cx="290513"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9" name="Picture 10" descr="krusty"/>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069263" y="495300"/>
            <a:ext cx="442912" cy="86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20" name="Picture 11" descr="abe"/>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92938" y="547688"/>
            <a:ext cx="300037"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21" name="Picture 12" descr="otto"/>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677150" y="555625"/>
            <a:ext cx="420688"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22" name="Picture 13" descr="selma"/>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291388" y="593725"/>
            <a:ext cx="385762" cy="73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23" name="Rectangle 14"/>
          <p:cNvSpPr>
            <a:spLocks noChangeArrowheads="1"/>
          </p:cNvSpPr>
          <p:nvPr/>
        </p:nvSpPr>
        <p:spPr bwMode="auto">
          <a:xfrm flipH="1">
            <a:off x="7119938" y="2181225"/>
            <a:ext cx="1849437" cy="1223963"/>
          </a:xfrm>
          <a:prstGeom prst="rect">
            <a:avLst/>
          </a:prstGeom>
          <a:solidFill>
            <a:schemeClr val="bg1"/>
          </a:solidFill>
          <a:ln w="0">
            <a:solidFill>
              <a:srgbClr val="808080"/>
            </a:solidFill>
            <a:miter lim="800000"/>
            <a:headEnd/>
            <a:tailEnd/>
          </a:ln>
          <a:effectLst>
            <a:outerShdw dist="107763" dir="8100000" algn="ctr" rotWithShape="0">
              <a:srgbClr val="808080"/>
            </a:outerShdw>
          </a:effec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68624" name="Line 15"/>
          <p:cNvSpPr>
            <a:spLocks noChangeShapeType="1"/>
          </p:cNvSpPr>
          <p:nvPr/>
        </p:nvSpPr>
        <p:spPr bwMode="auto">
          <a:xfrm>
            <a:off x="7502525" y="1406525"/>
            <a:ext cx="700088" cy="782638"/>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8625" name="Rectangle 16"/>
          <p:cNvSpPr>
            <a:spLocks noChangeArrowheads="1"/>
          </p:cNvSpPr>
          <p:nvPr/>
        </p:nvSpPr>
        <p:spPr bwMode="auto">
          <a:xfrm>
            <a:off x="6096000" y="1792288"/>
            <a:ext cx="16684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lgn="ctr" eaLnBrk="1" hangingPunct="1">
              <a:spcBef>
                <a:spcPct val="0"/>
              </a:spcBef>
              <a:buFontTx/>
              <a:buNone/>
            </a:pPr>
            <a:r>
              <a:rPr lang="en-US" altLang="en-US" sz="1800"/>
              <a:t>Weight &lt;= 160?</a:t>
            </a:r>
          </a:p>
        </p:txBody>
      </p:sp>
      <p:sp>
        <p:nvSpPr>
          <p:cNvPr id="68626" name="Text Box 17"/>
          <p:cNvSpPr txBox="1">
            <a:spLocks noChangeArrowheads="1"/>
          </p:cNvSpPr>
          <p:nvPr/>
        </p:nvSpPr>
        <p:spPr bwMode="auto">
          <a:xfrm>
            <a:off x="5765800" y="1555750"/>
            <a:ext cx="409575" cy="369888"/>
          </a:xfrm>
          <a:prstGeom prst="rect">
            <a:avLst/>
          </a:prstGeom>
          <a:solidFill>
            <a:schemeClr val="bg1"/>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lIns="0" tIns="0" rIns="0" bIns="0">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lgn="ctr" eaLnBrk="1" hangingPunct="1">
              <a:spcBef>
                <a:spcPct val="0"/>
              </a:spcBef>
              <a:buFontTx/>
              <a:buNone/>
            </a:pPr>
            <a:r>
              <a:rPr lang="en-US" altLang="en-US" sz="2400"/>
              <a:t>yes</a:t>
            </a:r>
          </a:p>
        </p:txBody>
      </p:sp>
      <p:sp>
        <p:nvSpPr>
          <p:cNvPr id="68627" name="Text Box 18"/>
          <p:cNvSpPr txBox="1">
            <a:spLocks noChangeArrowheads="1"/>
          </p:cNvSpPr>
          <p:nvPr/>
        </p:nvSpPr>
        <p:spPr bwMode="auto">
          <a:xfrm>
            <a:off x="7664450" y="1508125"/>
            <a:ext cx="307975" cy="369888"/>
          </a:xfrm>
          <a:prstGeom prst="rect">
            <a:avLst/>
          </a:prstGeom>
          <a:solidFill>
            <a:schemeClr val="bg1"/>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lIns="0" tIns="0" rIns="0" bIns="0">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lgn="ctr" eaLnBrk="1" hangingPunct="1">
              <a:spcBef>
                <a:spcPct val="0"/>
              </a:spcBef>
              <a:buFontTx/>
              <a:buNone/>
            </a:pPr>
            <a:r>
              <a:rPr lang="en-US" altLang="en-US" sz="2400"/>
              <a:t>no</a:t>
            </a:r>
          </a:p>
        </p:txBody>
      </p:sp>
      <p:pic>
        <p:nvPicPr>
          <p:cNvPr id="68628" name="Picture 19" descr="homerthink"/>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97725" y="2306638"/>
            <a:ext cx="469900" cy="91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29" name="Picture 20" descr="bart_look"/>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181725" y="2773363"/>
            <a:ext cx="290513"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30" name="Picture 21" descr="maggie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60975" y="2957513"/>
            <a:ext cx="23812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31" name="Picture 22" descr="abe"/>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745413" y="2376488"/>
            <a:ext cx="300037"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32" name="Picture 23" descr="margehopeful"/>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75200" y="2219325"/>
            <a:ext cx="309563"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33" name="Picture 24" descr="krusty"/>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516938" y="2238375"/>
            <a:ext cx="442912" cy="86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34" name="Picture 25" descr="lisawalk"/>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48263" y="2278063"/>
            <a:ext cx="452437"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35" name="Picture 26" descr="selma"/>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586413" y="2222500"/>
            <a:ext cx="385762" cy="73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36" name="Picture 27" descr="otto"/>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048625" y="2536825"/>
            <a:ext cx="420688"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37" name="Rectangle 28"/>
          <p:cNvSpPr>
            <a:spLocks noChangeArrowheads="1"/>
          </p:cNvSpPr>
          <p:nvPr/>
        </p:nvSpPr>
        <p:spPr bwMode="auto">
          <a:xfrm>
            <a:off x="5919788" y="4171950"/>
            <a:ext cx="1268412" cy="1223963"/>
          </a:xfrm>
          <a:prstGeom prst="rect">
            <a:avLst/>
          </a:prstGeom>
          <a:solidFill>
            <a:schemeClr val="bg1"/>
          </a:solidFill>
          <a:ln w="0">
            <a:solidFill>
              <a:srgbClr val="808080"/>
            </a:solidFill>
            <a:miter lim="800000"/>
            <a:headEnd/>
            <a:tailEnd/>
          </a:ln>
          <a:effectLst>
            <a:outerShdw dist="107763" dir="8100000" algn="ctr" rotWithShape="0">
              <a:srgbClr val="808080"/>
            </a:outerShdw>
          </a:effec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68638" name="Line 29"/>
          <p:cNvSpPr>
            <a:spLocks noChangeShapeType="1"/>
          </p:cNvSpPr>
          <p:nvPr/>
        </p:nvSpPr>
        <p:spPr bwMode="auto">
          <a:xfrm flipH="1">
            <a:off x="4416425" y="3397250"/>
            <a:ext cx="700088" cy="782638"/>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8639" name="Rectangle 30"/>
          <p:cNvSpPr>
            <a:spLocks noChangeArrowheads="1"/>
          </p:cNvSpPr>
          <p:nvPr/>
        </p:nvSpPr>
        <p:spPr bwMode="auto">
          <a:xfrm flipH="1">
            <a:off x="4205288" y="4171950"/>
            <a:ext cx="801687" cy="1223963"/>
          </a:xfrm>
          <a:prstGeom prst="rect">
            <a:avLst/>
          </a:prstGeom>
          <a:solidFill>
            <a:schemeClr val="bg1"/>
          </a:solidFill>
          <a:ln w="0">
            <a:solidFill>
              <a:srgbClr val="808080"/>
            </a:solidFill>
            <a:miter lim="800000"/>
            <a:headEnd/>
            <a:tailEnd/>
          </a:ln>
          <a:effectLst>
            <a:outerShdw dist="107763" dir="8100000" algn="ctr" rotWithShape="0">
              <a:srgbClr val="808080"/>
            </a:outerShdw>
          </a:effec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68640" name="Line 31"/>
          <p:cNvSpPr>
            <a:spLocks noChangeShapeType="1"/>
          </p:cNvSpPr>
          <p:nvPr/>
        </p:nvSpPr>
        <p:spPr bwMode="auto">
          <a:xfrm>
            <a:off x="6226175" y="3397250"/>
            <a:ext cx="700088" cy="782638"/>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8641" name="Rectangle 32"/>
          <p:cNvSpPr>
            <a:spLocks noChangeArrowheads="1"/>
          </p:cNvSpPr>
          <p:nvPr/>
        </p:nvSpPr>
        <p:spPr bwMode="auto">
          <a:xfrm>
            <a:off x="4705350" y="3783013"/>
            <a:ext cx="18986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lgn="ctr" eaLnBrk="1" hangingPunct="1">
              <a:spcBef>
                <a:spcPct val="0"/>
              </a:spcBef>
              <a:buFontTx/>
              <a:buNone/>
            </a:pPr>
            <a:r>
              <a:rPr lang="en-US" altLang="en-US" sz="1800"/>
              <a:t>Hair Length &lt;= 2?</a:t>
            </a:r>
          </a:p>
        </p:txBody>
      </p:sp>
      <p:sp>
        <p:nvSpPr>
          <p:cNvPr id="68642" name="Text Box 33"/>
          <p:cNvSpPr txBox="1">
            <a:spLocks noChangeArrowheads="1"/>
          </p:cNvSpPr>
          <p:nvPr/>
        </p:nvSpPr>
        <p:spPr bwMode="auto">
          <a:xfrm>
            <a:off x="4489450" y="3546475"/>
            <a:ext cx="409575" cy="369888"/>
          </a:xfrm>
          <a:prstGeom prst="rect">
            <a:avLst/>
          </a:prstGeom>
          <a:solidFill>
            <a:schemeClr val="bg1"/>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lIns="0" tIns="0" rIns="0" bIns="0">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lgn="ctr" eaLnBrk="1" hangingPunct="1">
              <a:spcBef>
                <a:spcPct val="0"/>
              </a:spcBef>
              <a:buFontTx/>
              <a:buNone/>
            </a:pPr>
            <a:r>
              <a:rPr lang="en-US" altLang="en-US" sz="2400"/>
              <a:t>yes</a:t>
            </a:r>
          </a:p>
        </p:txBody>
      </p:sp>
      <p:sp>
        <p:nvSpPr>
          <p:cNvPr id="68643" name="Text Box 34"/>
          <p:cNvSpPr txBox="1">
            <a:spLocks noChangeArrowheads="1"/>
          </p:cNvSpPr>
          <p:nvPr/>
        </p:nvSpPr>
        <p:spPr bwMode="auto">
          <a:xfrm>
            <a:off x="6388100" y="3498850"/>
            <a:ext cx="307975" cy="369888"/>
          </a:xfrm>
          <a:prstGeom prst="rect">
            <a:avLst/>
          </a:prstGeom>
          <a:solidFill>
            <a:schemeClr val="bg1"/>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lIns="0" tIns="0" rIns="0" bIns="0">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lgn="ctr" eaLnBrk="1" hangingPunct="1">
              <a:spcBef>
                <a:spcPct val="0"/>
              </a:spcBef>
              <a:buFontTx/>
              <a:buNone/>
            </a:pPr>
            <a:r>
              <a:rPr lang="en-US" altLang="en-US" sz="2400"/>
              <a:t>no</a:t>
            </a:r>
          </a:p>
        </p:txBody>
      </p:sp>
      <p:pic>
        <p:nvPicPr>
          <p:cNvPr id="68644" name="Picture 35" descr="bart_look"/>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438650" y="4583113"/>
            <a:ext cx="290513"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45" name="Picture 36" descr="maggie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70650" y="4948238"/>
            <a:ext cx="23812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46" name="Picture 37" descr="margehopeful"/>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84875" y="4210050"/>
            <a:ext cx="309563"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47" name="Picture 38" descr="lisawalk"/>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57938" y="4268788"/>
            <a:ext cx="452437"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48" name="Picture 39" descr="selma"/>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796088" y="4184650"/>
            <a:ext cx="385762" cy="73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49" name="Text Box 40"/>
          <p:cNvSpPr txBox="1">
            <a:spLocks noChangeArrowheads="1"/>
          </p:cNvSpPr>
          <p:nvPr/>
        </p:nvSpPr>
        <p:spPr bwMode="auto">
          <a:xfrm>
            <a:off x="0" y="155575"/>
            <a:ext cx="4522788"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r>
              <a:rPr lang="en-US" altLang="en-US" sz="2400"/>
              <a:t>Of the 3 features we had, </a:t>
            </a:r>
            <a:r>
              <a:rPr lang="en-US" altLang="en-US" sz="2400" i="1"/>
              <a:t>Weight</a:t>
            </a:r>
            <a:r>
              <a:rPr lang="en-US" altLang="en-US" sz="2400"/>
              <a:t> was best. But while people who weigh over 160 are perfectly classified (as males), the under 160 people are not perfectly classified… </a:t>
            </a:r>
            <a:r>
              <a:rPr lang="en-US" altLang="en-US" sz="2400" b="1"/>
              <a:t>RECURSION</a:t>
            </a:r>
            <a:r>
              <a:rPr lang="en-US" altLang="en-US" sz="2400"/>
              <a:t>!</a:t>
            </a:r>
          </a:p>
        </p:txBody>
      </p:sp>
      <p:sp>
        <p:nvSpPr>
          <p:cNvPr id="68650" name="Text Box 41"/>
          <p:cNvSpPr txBox="1">
            <a:spLocks noChangeArrowheads="1"/>
          </p:cNvSpPr>
          <p:nvPr/>
        </p:nvSpPr>
        <p:spPr bwMode="auto">
          <a:xfrm>
            <a:off x="0" y="2584450"/>
            <a:ext cx="378301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r>
              <a:rPr lang="en-US" altLang="en-US" sz="2400"/>
              <a:t>This time we find that we can split on </a:t>
            </a:r>
            <a:r>
              <a:rPr lang="en-US" altLang="en-US" sz="2400" i="1"/>
              <a:t>Hair length,</a:t>
            </a:r>
            <a:r>
              <a:rPr lang="en-US" altLang="en-US" sz="2400"/>
              <a:t> and we are done!</a:t>
            </a:r>
          </a:p>
        </p:txBody>
      </p:sp>
      <p:sp>
        <p:nvSpPr>
          <p:cNvPr id="68651" name="TextBox 43"/>
          <p:cNvSpPr txBox="1">
            <a:spLocks noChangeArrowheads="1"/>
          </p:cNvSpPr>
          <p:nvPr/>
        </p:nvSpPr>
        <p:spPr bwMode="auto">
          <a:xfrm>
            <a:off x="76199" y="4144963"/>
            <a:ext cx="3873501"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r>
              <a:rPr lang="en-US" altLang="en-US" sz="2400" b="1" dirty="0">
                <a:cs typeface="Times New Roman" pitchFamily="18" charset="0"/>
              </a:rPr>
              <a:t>C5.0 in SPSS Modeler</a:t>
            </a:r>
            <a:r>
              <a:rPr lang="en-US" altLang="en-US" sz="2400" dirty="0">
                <a:cs typeface="Times New Roman" pitchFamily="18" charset="0"/>
              </a:rPr>
              <a:t> uses </a:t>
            </a:r>
            <a:r>
              <a:rPr lang="en-US" altLang="en-US" sz="2400" b="1" dirty="0">
                <a:cs typeface="Times New Roman" pitchFamily="18" charset="0"/>
              </a:rPr>
              <a:t>information gain</a:t>
            </a:r>
            <a:r>
              <a:rPr lang="en-US" altLang="en-US" sz="2400" dirty="0">
                <a:cs typeface="Times New Roman" pitchFamily="18" charset="0"/>
              </a:rPr>
              <a:t> to select the best attribute at each step in growing the tree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6"/>
          <p:cNvSpPr>
            <a:spLocks noGrp="1" noChangeArrowheads="1"/>
          </p:cNvSpPr>
          <p:nvPr>
            <p:ph type="sldNum" sz="quarter" idx="12"/>
          </p:nvPr>
        </p:nvSpPr>
        <p:spPr/>
        <p:txBody>
          <a:bodyPr/>
          <a:lstStyle/>
          <a:p>
            <a:pPr>
              <a:defRPr/>
            </a:pPr>
            <a:fld id="{06661F93-EB08-470D-AC90-2FAC94C50F2C}" type="slidenum">
              <a:rPr lang="en-US"/>
              <a:pPr>
                <a:defRPr/>
              </a:pPr>
              <a:t>38</a:t>
            </a:fld>
            <a:endParaRPr lang="en-US"/>
          </a:p>
        </p:txBody>
      </p:sp>
      <p:sp>
        <p:nvSpPr>
          <p:cNvPr id="69650" name="Text Box 17"/>
          <p:cNvSpPr txBox="1">
            <a:spLocks noChangeArrowheads="1"/>
          </p:cNvSpPr>
          <p:nvPr/>
        </p:nvSpPr>
        <p:spPr bwMode="auto">
          <a:xfrm>
            <a:off x="449263" y="244475"/>
            <a:ext cx="4808537"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r>
              <a:rPr lang="en-US" altLang="en-US" sz="2400" dirty="0"/>
              <a:t>We don’t need to keep the data around, just the test conditions.</a:t>
            </a:r>
          </a:p>
        </p:txBody>
      </p:sp>
      <p:grpSp>
        <p:nvGrpSpPr>
          <p:cNvPr id="4" name="Group 3"/>
          <p:cNvGrpSpPr/>
          <p:nvPr/>
        </p:nvGrpSpPr>
        <p:grpSpPr>
          <a:xfrm>
            <a:off x="3843338" y="182563"/>
            <a:ext cx="5126037" cy="5213350"/>
            <a:chOff x="3843338" y="182563"/>
            <a:chExt cx="5126037" cy="5213350"/>
          </a:xfrm>
        </p:grpSpPr>
        <p:sp>
          <p:nvSpPr>
            <p:cNvPr id="69635" name="Rectangle 2"/>
            <p:cNvSpPr>
              <a:spLocks noChangeArrowheads="1"/>
            </p:cNvSpPr>
            <p:nvPr/>
          </p:nvSpPr>
          <p:spPr bwMode="auto">
            <a:xfrm>
              <a:off x="5932488" y="182563"/>
              <a:ext cx="2065337" cy="1223962"/>
            </a:xfrm>
            <a:prstGeom prst="rect">
              <a:avLst/>
            </a:prstGeom>
            <a:solidFill>
              <a:schemeClr val="bg1"/>
            </a:solidFill>
            <a:ln w="12700">
              <a:solidFill>
                <a:srgbClr val="808080"/>
              </a:solidFill>
              <a:miter lim="800000"/>
              <a:headEnd/>
              <a:tailEnd/>
            </a:ln>
            <a:effectLst>
              <a:outerShdw dist="107763" dir="8100000" algn="ctr" rotWithShape="0">
                <a:srgbClr val="808080"/>
              </a:outerShdw>
            </a:effec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69636" name="Rectangle 3"/>
            <p:cNvSpPr>
              <a:spLocks noChangeArrowheads="1"/>
            </p:cNvSpPr>
            <p:nvPr/>
          </p:nvSpPr>
          <p:spPr bwMode="auto">
            <a:xfrm>
              <a:off x="4576763" y="2181225"/>
              <a:ext cx="2049462" cy="1223963"/>
            </a:xfrm>
            <a:prstGeom prst="rect">
              <a:avLst/>
            </a:prstGeom>
            <a:solidFill>
              <a:schemeClr val="bg1"/>
            </a:solidFill>
            <a:ln w="0">
              <a:solidFill>
                <a:srgbClr val="808080"/>
              </a:solidFill>
              <a:miter lim="800000"/>
              <a:headEnd/>
              <a:tailEnd/>
            </a:ln>
            <a:effectLst>
              <a:outerShdw dist="107763" dir="8100000" algn="ctr" rotWithShape="0">
                <a:srgbClr val="808080"/>
              </a:outerShdw>
            </a:effec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69637" name="Line 4"/>
            <p:cNvSpPr>
              <a:spLocks noChangeShapeType="1"/>
            </p:cNvSpPr>
            <p:nvPr/>
          </p:nvSpPr>
          <p:spPr bwMode="auto">
            <a:xfrm flipH="1">
              <a:off x="5692775" y="1406525"/>
              <a:ext cx="700088" cy="782638"/>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9638" name="Rectangle 5"/>
            <p:cNvSpPr>
              <a:spLocks noChangeArrowheads="1"/>
            </p:cNvSpPr>
            <p:nvPr/>
          </p:nvSpPr>
          <p:spPr bwMode="auto">
            <a:xfrm flipH="1">
              <a:off x="7119938" y="2181225"/>
              <a:ext cx="1849437" cy="1223963"/>
            </a:xfrm>
            <a:prstGeom prst="rect">
              <a:avLst/>
            </a:prstGeom>
            <a:solidFill>
              <a:schemeClr val="bg1"/>
            </a:solidFill>
            <a:ln w="0">
              <a:solidFill>
                <a:srgbClr val="808080"/>
              </a:solidFill>
              <a:miter lim="800000"/>
              <a:headEnd/>
              <a:tailEnd/>
            </a:ln>
            <a:effectLst>
              <a:outerShdw dist="107763" dir="8100000" algn="ctr" rotWithShape="0">
                <a:srgbClr val="808080"/>
              </a:outerShdw>
            </a:effec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69639" name="Line 6"/>
            <p:cNvSpPr>
              <a:spLocks noChangeShapeType="1"/>
            </p:cNvSpPr>
            <p:nvPr/>
          </p:nvSpPr>
          <p:spPr bwMode="auto">
            <a:xfrm>
              <a:off x="7502525" y="1406525"/>
              <a:ext cx="700088" cy="782638"/>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9640" name="Rectangle 7"/>
            <p:cNvSpPr>
              <a:spLocks noChangeArrowheads="1"/>
            </p:cNvSpPr>
            <p:nvPr/>
          </p:nvSpPr>
          <p:spPr bwMode="auto">
            <a:xfrm>
              <a:off x="5972175" y="487363"/>
              <a:ext cx="1900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lgn="ctr" eaLnBrk="1" hangingPunct="1">
                <a:spcBef>
                  <a:spcPct val="0"/>
                </a:spcBef>
                <a:buFontTx/>
                <a:buNone/>
              </a:pPr>
              <a:r>
                <a:rPr lang="en-US" altLang="en-US" sz="2000" b="1"/>
                <a:t>Weight &lt;= 160?</a:t>
              </a:r>
            </a:p>
          </p:txBody>
        </p:sp>
        <p:sp>
          <p:nvSpPr>
            <p:cNvPr id="69641" name="Text Box 8"/>
            <p:cNvSpPr txBox="1">
              <a:spLocks noChangeArrowheads="1"/>
            </p:cNvSpPr>
            <p:nvPr/>
          </p:nvSpPr>
          <p:spPr bwMode="auto">
            <a:xfrm>
              <a:off x="5784850" y="1546225"/>
              <a:ext cx="409575" cy="369888"/>
            </a:xfrm>
            <a:prstGeom prst="rect">
              <a:avLst/>
            </a:prstGeom>
            <a:solidFill>
              <a:schemeClr val="bg1"/>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lIns="0" tIns="0" rIns="0" bIns="0">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lgn="ctr" eaLnBrk="1" hangingPunct="1">
                <a:spcBef>
                  <a:spcPct val="0"/>
                </a:spcBef>
                <a:buFontTx/>
                <a:buNone/>
              </a:pPr>
              <a:r>
                <a:rPr lang="en-US" altLang="en-US" sz="2400"/>
                <a:t>yes</a:t>
              </a:r>
            </a:p>
          </p:txBody>
        </p:sp>
        <p:sp>
          <p:nvSpPr>
            <p:cNvPr id="69642" name="Text Box 9"/>
            <p:cNvSpPr txBox="1">
              <a:spLocks noChangeArrowheads="1"/>
            </p:cNvSpPr>
            <p:nvPr/>
          </p:nvSpPr>
          <p:spPr bwMode="auto">
            <a:xfrm>
              <a:off x="7664450" y="1546225"/>
              <a:ext cx="307975" cy="369888"/>
            </a:xfrm>
            <a:prstGeom prst="rect">
              <a:avLst/>
            </a:prstGeom>
            <a:solidFill>
              <a:schemeClr val="bg1"/>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lIns="0" tIns="0" rIns="0" bIns="0">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lgn="ctr" eaLnBrk="1" hangingPunct="1">
                <a:spcBef>
                  <a:spcPct val="0"/>
                </a:spcBef>
                <a:buFontTx/>
                <a:buNone/>
              </a:pPr>
              <a:r>
                <a:rPr lang="en-US" altLang="en-US" sz="2400"/>
                <a:t>no</a:t>
              </a:r>
            </a:p>
          </p:txBody>
        </p:sp>
        <p:sp>
          <p:nvSpPr>
            <p:cNvPr id="69643" name="Rectangle 10"/>
            <p:cNvSpPr>
              <a:spLocks noChangeArrowheads="1"/>
            </p:cNvSpPr>
            <p:nvPr/>
          </p:nvSpPr>
          <p:spPr bwMode="auto">
            <a:xfrm>
              <a:off x="5919788" y="4171950"/>
              <a:ext cx="1792287" cy="1223963"/>
            </a:xfrm>
            <a:prstGeom prst="rect">
              <a:avLst/>
            </a:prstGeom>
            <a:solidFill>
              <a:schemeClr val="bg1"/>
            </a:solidFill>
            <a:ln w="0">
              <a:solidFill>
                <a:srgbClr val="808080"/>
              </a:solidFill>
              <a:miter lim="800000"/>
              <a:headEnd/>
              <a:tailEnd/>
            </a:ln>
            <a:effectLst>
              <a:outerShdw dist="107763" dir="8100000" algn="ctr" rotWithShape="0">
                <a:srgbClr val="808080"/>
              </a:outerShdw>
            </a:effec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69644" name="Line 11"/>
            <p:cNvSpPr>
              <a:spLocks noChangeShapeType="1"/>
            </p:cNvSpPr>
            <p:nvPr/>
          </p:nvSpPr>
          <p:spPr bwMode="auto">
            <a:xfrm flipH="1">
              <a:off x="4416425" y="3397250"/>
              <a:ext cx="700088" cy="782638"/>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9645" name="Rectangle 12"/>
            <p:cNvSpPr>
              <a:spLocks noChangeArrowheads="1"/>
            </p:cNvSpPr>
            <p:nvPr/>
          </p:nvSpPr>
          <p:spPr bwMode="auto">
            <a:xfrm flipH="1">
              <a:off x="3843338" y="4171950"/>
              <a:ext cx="1497012" cy="1223963"/>
            </a:xfrm>
            <a:prstGeom prst="rect">
              <a:avLst/>
            </a:prstGeom>
            <a:solidFill>
              <a:schemeClr val="bg1"/>
            </a:solidFill>
            <a:ln w="0">
              <a:solidFill>
                <a:srgbClr val="808080"/>
              </a:solidFill>
              <a:miter lim="800000"/>
              <a:headEnd/>
              <a:tailEnd/>
            </a:ln>
            <a:effectLst>
              <a:outerShdw dist="107763" dir="8100000" algn="ctr" rotWithShape="0">
                <a:srgbClr val="808080"/>
              </a:outerShdw>
            </a:effec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69646" name="Line 13"/>
            <p:cNvSpPr>
              <a:spLocks noChangeShapeType="1"/>
            </p:cNvSpPr>
            <p:nvPr/>
          </p:nvSpPr>
          <p:spPr bwMode="auto">
            <a:xfrm>
              <a:off x="6226175" y="3397250"/>
              <a:ext cx="700088" cy="782638"/>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9647" name="Rectangle 14"/>
            <p:cNvSpPr>
              <a:spLocks noChangeArrowheads="1"/>
            </p:cNvSpPr>
            <p:nvPr/>
          </p:nvSpPr>
          <p:spPr bwMode="auto">
            <a:xfrm>
              <a:off x="4591050" y="2549525"/>
              <a:ext cx="20129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lgn="ctr" eaLnBrk="1" hangingPunct="1">
                <a:spcBef>
                  <a:spcPct val="0"/>
                </a:spcBef>
                <a:buFontTx/>
                <a:buNone/>
              </a:pPr>
              <a:r>
                <a:rPr lang="en-US" altLang="en-US" sz="1800" b="1"/>
                <a:t>Hair Length &lt;= 2?</a:t>
              </a:r>
            </a:p>
          </p:txBody>
        </p:sp>
        <p:sp>
          <p:nvSpPr>
            <p:cNvPr id="69648" name="Text Box 15"/>
            <p:cNvSpPr txBox="1">
              <a:spLocks noChangeArrowheads="1"/>
            </p:cNvSpPr>
            <p:nvPr/>
          </p:nvSpPr>
          <p:spPr bwMode="auto">
            <a:xfrm>
              <a:off x="4489450" y="3546475"/>
              <a:ext cx="409575" cy="369888"/>
            </a:xfrm>
            <a:prstGeom prst="rect">
              <a:avLst/>
            </a:prstGeom>
            <a:solidFill>
              <a:schemeClr val="bg1"/>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lIns="0" tIns="0" rIns="0" bIns="0">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lgn="ctr" eaLnBrk="1" hangingPunct="1">
                <a:spcBef>
                  <a:spcPct val="0"/>
                </a:spcBef>
                <a:buFontTx/>
                <a:buNone/>
              </a:pPr>
              <a:r>
                <a:rPr lang="en-US" altLang="en-US" sz="2400"/>
                <a:t>yes</a:t>
              </a:r>
            </a:p>
          </p:txBody>
        </p:sp>
        <p:sp>
          <p:nvSpPr>
            <p:cNvPr id="69649" name="Text Box 16"/>
            <p:cNvSpPr txBox="1">
              <a:spLocks noChangeArrowheads="1"/>
            </p:cNvSpPr>
            <p:nvPr/>
          </p:nvSpPr>
          <p:spPr bwMode="auto">
            <a:xfrm>
              <a:off x="6397625" y="3556000"/>
              <a:ext cx="307975" cy="369888"/>
            </a:xfrm>
            <a:prstGeom prst="rect">
              <a:avLst/>
            </a:prstGeom>
            <a:solidFill>
              <a:schemeClr val="bg1"/>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lIns="0" tIns="0" rIns="0" bIns="0">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lgn="ctr" eaLnBrk="1" hangingPunct="1">
                <a:spcBef>
                  <a:spcPct val="0"/>
                </a:spcBef>
                <a:buFontTx/>
                <a:buNone/>
              </a:pPr>
              <a:r>
                <a:rPr lang="en-US" altLang="en-US" sz="2400"/>
                <a:t>no</a:t>
              </a:r>
            </a:p>
          </p:txBody>
        </p:sp>
        <p:sp>
          <p:nvSpPr>
            <p:cNvPr id="69651" name="Text Box 18"/>
            <p:cNvSpPr txBox="1">
              <a:spLocks noChangeArrowheads="1"/>
            </p:cNvSpPr>
            <p:nvPr/>
          </p:nvSpPr>
          <p:spPr bwMode="auto">
            <a:xfrm>
              <a:off x="7580313" y="2559050"/>
              <a:ext cx="1000125" cy="554038"/>
            </a:xfrm>
            <a:prstGeom prst="rect">
              <a:avLst/>
            </a:prstGeom>
            <a:solidFill>
              <a:schemeClr val="bg1"/>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lIns="0" tIns="0" rIns="0" bIns="0">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lgn="ctr" eaLnBrk="1" hangingPunct="1">
                <a:spcBef>
                  <a:spcPct val="0"/>
                </a:spcBef>
                <a:buFontTx/>
                <a:buNone/>
              </a:pPr>
              <a:r>
                <a:rPr lang="en-US" altLang="en-US" sz="3600" b="1">
                  <a:solidFill>
                    <a:srgbClr val="0000FF"/>
                  </a:solidFill>
                </a:rPr>
                <a:t>Male</a:t>
              </a:r>
            </a:p>
          </p:txBody>
        </p:sp>
        <p:sp>
          <p:nvSpPr>
            <p:cNvPr id="69652" name="Text Box 19"/>
            <p:cNvSpPr txBox="1">
              <a:spLocks noChangeArrowheads="1"/>
            </p:cNvSpPr>
            <p:nvPr/>
          </p:nvSpPr>
          <p:spPr bwMode="auto">
            <a:xfrm>
              <a:off x="4065588" y="4578350"/>
              <a:ext cx="1000125" cy="554038"/>
            </a:xfrm>
            <a:prstGeom prst="rect">
              <a:avLst/>
            </a:prstGeom>
            <a:solidFill>
              <a:schemeClr val="bg1"/>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lIns="0" tIns="0" rIns="0" bIns="0">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lgn="ctr" eaLnBrk="1" hangingPunct="1">
                <a:spcBef>
                  <a:spcPct val="0"/>
                </a:spcBef>
                <a:buFontTx/>
                <a:buNone/>
              </a:pPr>
              <a:r>
                <a:rPr lang="en-US" altLang="en-US" sz="3600" b="1">
                  <a:solidFill>
                    <a:srgbClr val="0000FF"/>
                  </a:solidFill>
                </a:rPr>
                <a:t>Male</a:t>
              </a:r>
            </a:p>
          </p:txBody>
        </p:sp>
        <p:sp>
          <p:nvSpPr>
            <p:cNvPr id="69653" name="Text Box 20"/>
            <p:cNvSpPr txBox="1">
              <a:spLocks noChangeArrowheads="1"/>
            </p:cNvSpPr>
            <p:nvPr/>
          </p:nvSpPr>
          <p:spPr bwMode="auto">
            <a:xfrm>
              <a:off x="6076950" y="4578350"/>
              <a:ext cx="1435100" cy="554038"/>
            </a:xfrm>
            <a:prstGeom prst="rect">
              <a:avLst/>
            </a:prstGeom>
            <a:solidFill>
              <a:schemeClr val="bg1"/>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lIns="0" tIns="0" rIns="0" bIns="0">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lgn="ctr" eaLnBrk="1" hangingPunct="1">
                <a:spcBef>
                  <a:spcPct val="0"/>
                </a:spcBef>
                <a:buFontTx/>
                <a:buNone/>
              </a:pPr>
              <a:r>
                <a:rPr lang="en-US" altLang="en-US" sz="3600" b="1">
                  <a:solidFill>
                    <a:srgbClr val="FF0000"/>
                  </a:solidFill>
                </a:rPr>
                <a:t>Female</a:t>
              </a:r>
            </a:p>
          </p:txBody>
        </p:sp>
      </p:grpSp>
      <p:sp>
        <p:nvSpPr>
          <p:cNvPr id="69657" name="Text Box 24"/>
          <p:cNvSpPr txBox="1">
            <a:spLocks noChangeArrowheads="1"/>
          </p:cNvSpPr>
          <p:nvPr/>
        </p:nvSpPr>
        <p:spPr bwMode="auto">
          <a:xfrm>
            <a:off x="449263" y="1212593"/>
            <a:ext cx="396716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squar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r>
              <a:rPr lang="en-US" altLang="en-US" sz="2400" dirty="0"/>
              <a:t>How would these people be classified?</a:t>
            </a:r>
          </a:p>
        </p:txBody>
      </p:sp>
      <p:grpSp>
        <p:nvGrpSpPr>
          <p:cNvPr id="2" name="Group 1"/>
          <p:cNvGrpSpPr/>
          <p:nvPr/>
        </p:nvGrpSpPr>
        <p:grpSpPr>
          <a:xfrm>
            <a:off x="616209" y="2073275"/>
            <a:ext cx="2068512" cy="3430587"/>
            <a:chOff x="750888" y="2986088"/>
            <a:chExt cx="2068512" cy="3430587"/>
          </a:xfrm>
        </p:grpSpPr>
        <p:pic>
          <p:nvPicPr>
            <p:cNvPr id="69654" name="Picture 21" descr="comicbookguy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888" y="2986088"/>
              <a:ext cx="1065212" cy="201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55" name="Picture 22" descr="hansmolema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2300" y="3454400"/>
              <a:ext cx="9271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56" name="Picture 23" descr="jani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6450" y="5165725"/>
              <a:ext cx="506413" cy="112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58" name="Picture 25" descr="jimbojone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87538" y="4902200"/>
              <a:ext cx="468312"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 name="TextBox 2"/>
          <p:cNvSpPr txBox="1"/>
          <p:nvPr/>
        </p:nvSpPr>
        <p:spPr>
          <a:xfrm>
            <a:off x="76200" y="5870575"/>
            <a:ext cx="9067800" cy="830997"/>
          </a:xfrm>
          <a:prstGeom prst="rect">
            <a:avLst/>
          </a:prstGeom>
          <a:noFill/>
        </p:spPr>
        <p:txBody>
          <a:bodyPr wrap="square" rtlCol="0">
            <a:spAutoFit/>
          </a:bodyPr>
          <a:lstStyle/>
          <a:p>
            <a:r>
              <a:rPr lang="en-US" sz="2400" b="1" dirty="0">
                <a:solidFill>
                  <a:srgbClr val="FF0000"/>
                </a:solidFill>
              </a:rPr>
              <a:t>In practice, all classifiers make some mistakes in classification. </a:t>
            </a:r>
            <a:r>
              <a:rPr lang="en-US" sz="2400" b="1" dirty="0"/>
              <a:t>Our goal is to a build classifiers that make as few errors as possible.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6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965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50" grpId="0"/>
      <p:bldP spid="69657" grpId="0"/>
      <p:bldP spid="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6"/>
          <p:cNvSpPr>
            <a:spLocks noGrp="1" noChangeArrowheads="1"/>
          </p:cNvSpPr>
          <p:nvPr>
            <p:ph type="sldNum" sz="quarter" idx="12"/>
          </p:nvPr>
        </p:nvSpPr>
        <p:spPr/>
        <p:txBody>
          <a:bodyPr/>
          <a:lstStyle/>
          <a:p>
            <a:pPr>
              <a:defRPr/>
            </a:pPr>
            <a:fld id="{7C62ECFA-452E-4ED6-A6B8-8FBC82E66A8E}" type="slidenum">
              <a:rPr lang="en-US"/>
              <a:pPr>
                <a:defRPr/>
              </a:pPr>
              <a:t>39</a:t>
            </a:fld>
            <a:endParaRPr lang="en-US"/>
          </a:p>
        </p:txBody>
      </p:sp>
      <p:sp>
        <p:nvSpPr>
          <p:cNvPr id="70659" name="Text Box 2"/>
          <p:cNvSpPr txBox="1">
            <a:spLocks noChangeArrowheads="1"/>
          </p:cNvSpPr>
          <p:nvPr/>
        </p:nvSpPr>
        <p:spPr bwMode="auto">
          <a:xfrm>
            <a:off x="1" y="182563"/>
            <a:ext cx="5567362"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squar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r>
              <a:rPr lang="en-US" altLang="en-US" b="1" dirty="0">
                <a:solidFill>
                  <a:srgbClr val="00B050"/>
                </a:solidFill>
              </a:rPr>
              <a:t>It is easy to convert a Decision Trees to a set of rules… </a:t>
            </a:r>
          </a:p>
        </p:txBody>
      </p:sp>
      <p:grpSp>
        <p:nvGrpSpPr>
          <p:cNvPr id="2" name="Group 1"/>
          <p:cNvGrpSpPr/>
          <p:nvPr/>
        </p:nvGrpSpPr>
        <p:grpSpPr>
          <a:xfrm>
            <a:off x="3843338" y="182563"/>
            <a:ext cx="5126037" cy="3660775"/>
            <a:chOff x="3843338" y="182563"/>
            <a:chExt cx="5126037" cy="3660775"/>
          </a:xfrm>
        </p:grpSpPr>
        <p:sp>
          <p:nvSpPr>
            <p:cNvPr id="70660" name="Rectangle 3"/>
            <p:cNvSpPr>
              <a:spLocks noChangeArrowheads="1"/>
            </p:cNvSpPr>
            <p:nvPr/>
          </p:nvSpPr>
          <p:spPr bwMode="auto">
            <a:xfrm>
              <a:off x="5932488" y="182563"/>
              <a:ext cx="2065337" cy="858837"/>
            </a:xfrm>
            <a:prstGeom prst="rect">
              <a:avLst/>
            </a:prstGeom>
            <a:solidFill>
              <a:schemeClr val="bg1"/>
            </a:solidFill>
            <a:ln w="12700">
              <a:solidFill>
                <a:srgbClr val="808080"/>
              </a:solidFill>
              <a:miter lim="800000"/>
              <a:headEnd/>
              <a:tailEnd/>
            </a:ln>
            <a:effectLst>
              <a:outerShdw dist="107763" dir="8100000" algn="ctr" rotWithShape="0">
                <a:srgbClr val="808080"/>
              </a:outerShdw>
            </a:effec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70661" name="Rectangle 4"/>
            <p:cNvSpPr>
              <a:spLocks noChangeArrowheads="1"/>
            </p:cNvSpPr>
            <p:nvPr/>
          </p:nvSpPr>
          <p:spPr bwMode="auto">
            <a:xfrm>
              <a:off x="4576763" y="1585913"/>
              <a:ext cx="2049462" cy="858837"/>
            </a:xfrm>
            <a:prstGeom prst="rect">
              <a:avLst/>
            </a:prstGeom>
            <a:solidFill>
              <a:schemeClr val="bg1"/>
            </a:solidFill>
            <a:ln w="0">
              <a:solidFill>
                <a:srgbClr val="808080"/>
              </a:solidFill>
              <a:miter lim="800000"/>
              <a:headEnd/>
              <a:tailEnd/>
            </a:ln>
            <a:effectLst>
              <a:outerShdw dist="107763" dir="8100000" algn="ctr" rotWithShape="0">
                <a:srgbClr val="808080"/>
              </a:outerShdw>
            </a:effec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70662" name="Line 5"/>
            <p:cNvSpPr>
              <a:spLocks noChangeShapeType="1"/>
            </p:cNvSpPr>
            <p:nvPr/>
          </p:nvSpPr>
          <p:spPr bwMode="auto">
            <a:xfrm flipH="1">
              <a:off x="5692775" y="1041400"/>
              <a:ext cx="700088" cy="550863"/>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0663" name="Rectangle 6"/>
            <p:cNvSpPr>
              <a:spLocks noChangeArrowheads="1"/>
            </p:cNvSpPr>
            <p:nvPr/>
          </p:nvSpPr>
          <p:spPr bwMode="auto">
            <a:xfrm flipH="1">
              <a:off x="7119938" y="1585913"/>
              <a:ext cx="1849437" cy="858837"/>
            </a:xfrm>
            <a:prstGeom prst="rect">
              <a:avLst/>
            </a:prstGeom>
            <a:solidFill>
              <a:schemeClr val="bg1"/>
            </a:solidFill>
            <a:ln w="0">
              <a:solidFill>
                <a:srgbClr val="808080"/>
              </a:solidFill>
              <a:miter lim="800000"/>
              <a:headEnd/>
              <a:tailEnd/>
            </a:ln>
            <a:effectLst>
              <a:outerShdw dist="107763" dir="8100000" algn="ctr" rotWithShape="0">
                <a:srgbClr val="808080"/>
              </a:outerShdw>
            </a:effec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70664" name="Line 7"/>
            <p:cNvSpPr>
              <a:spLocks noChangeShapeType="1"/>
            </p:cNvSpPr>
            <p:nvPr/>
          </p:nvSpPr>
          <p:spPr bwMode="auto">
            <a:xfrm>
              <a:off x="7502525" y="1041400"/>
              <a:ext cx="700088" cy="550863"/>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0665" name="Rectangle 8"/>
            <p:cNvSpPr>
              <a:spLocks noChangeArrowheads="1"/>
            </p:cNvSpPr>
            <p:nvPr/>
          </p:nvSpPr>
          <p:spPr bwMode="auto">
            <a:xfrm>
              <a:off x="5972175" y="396875"/>
              <a:ext cx="1900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lgn="ctr" eaLnBrk="1" hangingPunct="1">
                <a:spcBef>
                  <a:spcPct val="0"/>
                </a:spcBef>
                <a:buFontTx/>
                <a:buNone/>
              </a:pPr>
              <a:r>
                <a:rPr lang="en-US" altLang="en-US" sz="2000" b="1"/>
                <a:t>Weight &lt;= 160?</a:t>
              </a:r>
            </a:p>
          </p:txBody>
        </p:sp>
        <p:sp>
          <p:nvSpPr>
            <p:cNvPr id="70666" name="Text Box 9"/>
            <p:cNvSpPr txBox="1">
              <a:spLocks noChangeArrowheads="1"/>
            </p:cNvSpPr>
            <p:nvPr/>
          </p:nvSpPr>
          <p:spPr bwMode="auto">
            <a:xfrm>
              <a:off x="5927725" y="1139825"/>
              <a:ext cx="409575" cy="369888"/>
            </a:xfrm>
            <a:prstGeom prst="rect">
              <a:avLst/>
            </a:prstGeom>
            <a:solidFill>
              <a:schemeClr val="bg1"/>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lIns="0" tIns="0" rIns="0" bIns="0">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lgn="ctr" eaLnBrk="1" hangingPunct="1">
                <a:spcBef>
                  <a:spcPct val="0"/>
                </a:spcBef>
                <a:buFontTx/>
                <a:buNone/>
              </a:pPr>
              <a:r>
                <a:rPr lang="en-US" altLang="en-US" sz="2400"/>
                <a:t>yes</a:t>
              </a:r>
            </a:p>
          </p:txBody>
        </p:sp>
        <p:sp>
          <p:nvSpPr>
            <p:cNvPr id="70667" name="Text Box 10"/>
            <p:cNvSpPr txBox="1">
              <a:spLocks noChangeArrowheads="1"/>
            </p:cNvSpPr>
            <p:nvPr/>
          </p:nvSpPr>
          <p:spPr bwMode="auto">
            <a:xfrm>
              <a:off x="7664450" y="1139825"/>
              <a:ext cx="307975" cy="369888"/>
            </a:xfrm>
            <a:prstGeom prst="rect">
              <a:avLst/>
            </a:prstGeom>
            <a:solidFill>
              <a:schemeClr val="bg1"/>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lIns="0" tIns="0" rIns="0" bIns="0">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lgn="ctr" eaLnBrk="1" hangingPunct="1">
                <a:spcBef>
                  <a:spcPct val="0"/>
                </a:spcBef>
                <a:buFontTx/>
                <a:buNone/>
              </a:pPr>
              <a:r>
                <a:rPr lang="en-US" altLang="en-US" sz="2400"/>
                <a:t>no</a:t>
              </a:r>
            </a:p>
          </p:txBody>
        </p:sp>
        <p:sp>
          <p:nvSpPr>
            <p:cNvPr id="70668" name="Rectangle 11"/>
            <p:cNvSpPr>
              <a:spLocks noChangeArrowheads="1"/>
            </p:cNvSpPr>
            <p:nvPr/>
          </p:nvSpPr>
          <p:spPr bwMode="auto">
            <a:xfrm>
              <a:off x="5919788" y="2984500"/>
              <a:ext cx="1792287" cy="858838"/>
            </a:xfrm>
            <a:prstGeom prst="rect">
              <a:avLst/>
            </a:prstGeom>
            <a:solidFill>
              <a:schemeClr val="bg1"/>
            </a:solidFill>
            <a:ln w="0">
              <a:solidFill>
                <a:srgbClr val="808080"/>
              </a:solidFill>
              <a:miter lim="800000"/>
              <a:headEnd/>
              <a:tailEnd/>
            </a:ln>
            <a:effectLst>
              <a:outerShdw dist="107763" dir="8100000" algn="ctr" rotWithShape="0">
                <a:srgbClr val="808080"/>
              </a:outerShdw>
            </a:effec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70669" name="Line 12"/>
            <p:cNvSpPr>
              <a:spLocks noChangeShapeType="1"/>
            </p:cNvSpPr>
            <p:nvPr/>
          </p:nvSpPr>
          <p:spPr bwMode="auto">
            <a:xfrm flipH="1">
              <a:off x="4416425" y="2439988"/>
              <a:ext cx="700088" cy="549275"/>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0670" name="Rectangle 13"/>
            <p:cNvSpPr>
              <a:spLocks noChangeArrowheads="1"/>
            </p:cNvSpPr>
            <p:nvPr/>
          </p:nvSpPr>
          <p:spPr bwMode="auto">
            <a:xfrm flipH="1">
              <a:off x="3843338" y="2984500"/>
              <a:ext cx="1497012" cy="858838"/>
            </a:xfrm>
            <a:prstGeom prst="rect">
              <a:avLst/>
            </a:prstGeom>
            <a:solidFill>
              <a:schemeClr val="bg1"/>
            </a:solidFill>
            <a:ln w="0">
              <a:solidFill>
                <a:srgbClr val="808080"/>
              </a:solidFill>
              <a:miter lim="800000"/>
              <a:headEnd/>
              <a:tailEnd/>
            </a:ln>
            <a:effectLst>
              <a:outerShdw dist="107763" dir="8100000" algn="ctr" rotWithShape="0">
                <a:srgbClr val="808080"/>
              </a:outerShdw>
            </a:effec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sp>
          <p:nvSpPr>
            <p:cNvPr id="70671" name="Line 14"/>
            <p:cNvSpPr>
              <a:spLocks noChangeShapeType="1"/>
            </p:cNvSpPr>
            <p:nvPr/>
          </p:nvSpPr>
          <p:spPr bwMode="auto">
            <a:xfrm>
              <a:off x="6226175" y="2439988"/>
              <a:ext cx="700088" cy="549275"/>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0672" name="Rectangle 15"/>
            <p:cNvSpPr>
              <a:spLocks noChangeArrowheads="1"/>
            </p:cNvSpPr>
            <p:nvPr/>
          </p:nvSpPr>
          <p:spPr bwMode="auto">
            <a:xfrm>
              <a:off x="4591050" y="1844675"/>
              <a:ext cx="20129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lgn="ctr" eaLnBrk="1" hangingPunct="1">
                <a:spcBef>
                  <a:spcPct val="0"/>
                </a:spcBef>
                <a:buFontTx/>
                <a:buNone/>
              </a:pPr>
              <a:r>
                <a:rPr lang="en-US" altLang="en-US" sz="1800" b="1" dirty="0"/>
                <a:t>Hair Length &lt;= 2?</a:t>
              </a:r>
            </a:p>
          </p:txBody>
        </p:sp>
        <p:sp>
          <p:nvSpPr>
            <p:cNvPr id="70673" name="Text Box 16"/>
            <p:cNvSpPr txBox="1">
              <a:spLocks noChangeArrowheads="1"/>
            </p:cNvSpPr>
            <p:nvPr/>
          </p:nvSpPr>
          <p:spPr bwMode="auto">
            <a:xfrm>
              <a:off x="4632325" y="2563813"/>
              <a:ext cx="409575" cy="369887"/>
            </a:xfrm>
            <a:prstGeom prst="rect">
              <a:avLst/>
            </a:prstGeom>
            <a:solidFill>
              <a:schemeClr val="bg1"/>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lIns="0" tIns="0" rIns="0" bIns="0">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lgn="ctr" eaLnBrk="1" hangingPunct="1">
                <a:spcBef>
                  <a:spcPct val="0"/>
                </a:spcBef>
                <a:buFontTx/>
                <a:buNone/>
              </a:pPr>
              <a:r>
                <a:rPr lang="en-US" altLang="en-US" sz="2400"/>
                <a:t>yes</a:t>
              </a:r>
            </a:p>
          </p:txBody>
        </p:sp>
        <p:sp>
          <p:nvSpPr>
            <p:cNvPr id="70674" name="Text Box 17"/>
            <p:cNvSpPr txBox="1">
              <a:spLocks noChangeArrowheads="1"/>
            </p:cNvSpPr>
            <p:nvPr/>
          </p:nvSpPr>
          <p:spPr bwMode="auto">
            <a:xfrm>
              <a:off x="6321425" y="2532063"/>
              <a:ext cx="307975" cy="369887"/>
            </a:xfrm>
            <a:prstGeom prst="rect">
              <a:avLst/>
            </a:prstGeom>
            <a:solidFill>
              <a:schemeClr val="bg1"/>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lIns="0" tIns="0" rIns="0" bIns="0">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lgn="ctr" eaLnBrk="1" hangingPunct="1">
                <a:spcBef>
                  <a:spcPct val="0"/>
                </a:spcBef>
                <a:buFontTx/>
                <a:buNone/>
              </a:pPr>
              <a:r>
                <a:rPr lang="en-US" altLang="en-US" sz="2400"/>
                <a:t>no</a:t>
              </a:r>
            </a:p>
          </p:txBody>
        </p:sp>
        <p:sp>
          <p:nvSpPr>
            <p:cNvPr id="70675" name="Text Box 18"/>
            <p:cNvSpPr txBox="1">
              <a:spLocks noChangeArrowheads="1"/>
            </p:cNvSpPr>
            <p:nvPr/>
          </p:nvSpPr>
          <p:spPr bwMode="auto">
            <a:xfrm>
              <a:off x="7580313" y="1851025"/>
              <a:ext cx="1000125" cy="554038"/>
            </a:xfrm>
            <a:prstGeom prst="rect">
              <a:avLst/>
            </a:prstGeom>
            <a:solidFill>
              <a:schemeClr val="bg1"/>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lIns="0" tIns="0" rIns="0" bIns="0">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lgn="ctr" eaLnBrk="1" hangingPunct="1">
                <a:spcBef>
                  <a:spcPct val="0"/>
                </a:spcBef>
                <a:buFontTx/>
                <a:buNone/>
              </a:pPr>
              <a:r>
                <a:rPr lang="en-US" altLang="en-US" sz="3600" b="1">
                  <a:solidFill>
                    <a:srgbClr val="0000FF"/>
                  </a:solidFill>
                </a:rPr>
                <a:t>Male</a:t>
              </a:r>
            </a:p>
          </p:txBody>
        </p:sp>
        <p:sp>
          <p:nvSpPr>
            <p:cNvPr id="70676" name="Text Box 19"/>
            <p:cNvSpPr txBox="1">
              <a:spLocks noChangeArrowheads="1"/>
            </p:cNvSpPr>
            <p:nvPr/>
          </p:nvSpPr>
          <p:spPr bwMode="auto">
            <a:xfrm>
              <a:off x="4065588" y="3268663"/>
              <a:ext cx="1000125" cy="554037"/>
            </a:xfrm>
            <a:prstGeom prst="rect">
              <a:avLst/>
            </a:prstGeom>
            <a:solidFill>
              <a:schemeClr val="bg1"/>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lIns="0" tIns="0" rIns="0" bIns="0">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lgn="ctr" eaLnBrk="1" hangingPunct="1">
                <a:spcBef>
                  <a:spcPct val="0"/>
                </a:spcBef>
                <a:buFontTx/>
                <a:buNone/>
              </a:pPr>
              <a:r>
                <a:rPr lang="en-US" altLang="en-US" sz="3600" b="1">
                  <a:solidFill>
                    <a:srgbClr val="0000FF"/>
                  </a:solidFill>
                </a:rPr>
                <a:t>Male</a:t>
              </a:r>
            </a:p>
          </p:txBody>
        </p:sp>
        <p:sp>
          <p:nvSpPr>
            <p:cNvPr id="70677" name="Text Box 20"/>
            <p:cNvSpPr txBox="1">
              <a:spLocks noChangeArrowheads="1"/>
            </p:cNvSpPr>
            <p:nvPr/>
          </p:nvSpPr>
          <p:spPr bwMode="auto">
            <a:xfrm>
              <a:off x="6076950" y="3268663"/>
              <a:ext cx="1435100" cy="554037"/>
            </a:xfrm>
            <a:prstGeom prst="rect">
              <a:avLst/>
            </a:prstGeom>
            <a:solidFill>
              <a:schemeClr val="bg1"/>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lIns="0" tIns="0" rIns="0" bIns="0">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lgn="ctr" eaLnBrk="1" hangingPunct="1">
                <a:spcBef>
                  <a:spcPct val="0"/>
                </a:spcBef>
                <a:buFontTx/>
                <a:buNone/>
              </a:pPr>
              <a:r>
                <a:rPr lang="en-US" altLang="en-US" sz="3600" b="1">
                  <a:solidFill>
                    <a:srgbClr val="FF0000"/>
                  </a:solidFill>
                </a:rPr>
                <a:t>Female</a:t>
              </a:r>
            </a:p>
          </p:txBody>
        </p:sp>
      </p:grpSp>
      <p:sp>
        <p:nvSpPr>
          <p:cNvPr id="70678" name="Text Box 21"/>
          <p:cNvSpPr txBox="1">
            <a:spLocks noChangeArrowheads="1"/>
          </p:cNvSpPr>
          <p:nvPr/>
        </p:nvSpPr>
        <p:spPr bwMode="auto">
          <a:xfrm>
            <a:off x="152401" y="4311115"/>
            <a:ext cx="8816974" cy="2431435"/>
          </a:xfrm>
          <a:prstGeom prst="rect">
            <a:avLst/>
          </a:prstGeom>
          <a:solidFill>
            <a:srgbClr val="FFCC99"/>
          </a:solidFill>
          <a:ln>
            <a:noFill/>
          </a:ln>
          <a:effectLst>
            <a:outerShdw dist="107763" dir="8100000" algn="ctr" rotWithShape="0">
              <a:srgbClr val="808080"/>
            </a:outerShdw>
          </a:effectLst>
          <a:extLst>
            <a:ext uri="{91240B29-F687-4F45-9708-019B960494DF}">
              <a14:hiddenLine xmlns:a14="http://schemas.microsoft.com/office/drawing/2010/main" w="0">
                <a:solidFill>
                  <a:srgbClr val="000000"/>
                </a:solidFill>
                <a:miter lim="800000"/>
                <a:headEnd/>
                <a:tailEnd/>
              </a14:hiddenLine>
            </a:ext>
          </a:extLst>
        </p:spPr>
        <p:txBody>
          <a:bodyPr wrap="squar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r>
              <a:rPr lang="en-US" altLang="en-US" sz="2400" b="1" dirty="0"/>
              <a:t>Rules to Classify Males/Females</a:t>
            </a:r>
          </a:p>
          <a:p>
            <a:pPr marL="457200" indent="-457200" eaLnBrk="1" hangingPunct="1">
              <a:spcBef>
                <a:spcPct val="0"/>
              </a:spcBef>
              <a:buFont typeface="+mj-lt"/>
              <a:buAutoNum type="arabicPeriod"/>
            </a:pPr>
            <a:r>
              <a:rPr lang="en-US" altLang="en-US" b="1" dirty="0"/>
              <a:t>If</a:t>
            </a:r>
            <a:r>
              <a:rPr lang="en-US" altLang="en-US" dirty="0"/>
              <a:t> </a:t>
            </a:r>
            <a:r>
              <a:rPr lang="en-US" altLang="en-US" i="1" dirty="0"/>
              <a:t>Weight</a:t>
            </a:r>
            <a:r>
              <a:rPr lang="en-US" altLang="en-US" dirty="0"/>
              <a:t> </a:t>
            </a:r>
            <a:r>
              <a:rPr lang="en-US" altLang="en-US" b="1" dirty="0"/>
              <a:t>greater than</a:t>
            </a:r>
            <a:r>
              <a:rPr lang="en-US" altLang="en-US" dirty="0"/>
              <a:t> 160, classify as </a:t>
            </a:r>
            <a:r>
              <a:rPr lang="en-US" altLang="en-US" b="1" dirty="0">
                <a:solidFill>
                  <a:srgbClr val="0000FF"/>
                </a:solidFill>
              </a:rPr>
              <a:t>Male</a:t>
            </a:r>
          </a:p>
          <a:p>
            <a:pPr marL="457200" indent="-457200" eaLnBrk="1" hangingPunct="1">
              <a:spcBef>
                <a:spcPct val="0"/>
              </a:spcBef>
              <a:buFont typeface="+mj-lt"/>
              <a:buAutoNum type="arabicPeriod"/>
            </a:pPr>
            <a:r>
              <a:rPr lang="en-US" altLang="en-US" b="1" dirty="0" err="1"/>
              <a:t>Elseif</a:t>
            </a:r>
            <a:r>
              <a:rPr lang="en-US" altLang="en-US" b="1" dirty="0"/>
              <a:t> </a:t>
            </a:r>
            <a:r>
              <a:rPr lang="en-US" altLang="en-US" i="1" dirty="0"/>
              <a:t>Hair Length</a:t>
            </a:r>
            <a:r>
              <a:rPr lang="en-US" altLang="en-US" dirty="0"/>
              <a:t> </a:t>
            </a:r>
            <a:r>
              <a:rPr lang="en-US" altLang="en-US" b="1" dirty="0"/>
              <a:t>less than or equal</a:t>
            </a:r>
            <a:r>
              <a:rPr lang="en-US" altLang="en-US" dirty="0"/>
              <a:t> to 2, classify as </a:t>
            </a:r>
            <a:r>
              <a:rPr lang="en-US" altLang="en-US" b="1" dirty="0">
                <a:solidFill>
                  <a:srgbClr val="0000FF"/>
                </a:solidFill>
              </a:rPr>
              <a:t>Male</a:t>
            </a:r>
            <a:endParaRPr lang="en-US" altLang="en-US" dirty="0"/>
          </a:p>
          <a:p>
            <a:pPr marL="457200" indent="-457200" eaLnBrk="1" hangingPunct="1">
              <a:spcBef>
                <a:spcPct val="0"/>
              </a:spcBef>
              <a:buFont typeface="+mj-lt"/>
              <a:buAutoNum type="arabicPeriod"/>
            </a:pPr>
            <a:r>
              <a:rPr lang="en-US" altLang="en-US" b="1" dirty="0"/>
              <a:t>Else</a:t>
            </a:r>
            <a:r>
              <a:rPr lang="en-US" altLang="en-US" dirty="0"/>
              <a:t> classify as </a:t>
            </a:r>
            <a:r>
              <a:rPr lang="en-US" altLang="en-US" b="1" dirty="0">
                <a:solidFill>
                  <a:srgbClr val="FF0000"/>
                </a:solidFill>
              </a:rPr>
              <a:t>Female</a:t>
            </a:r>
            <a:r>
              <a:rPr lang="en-US" altLang="en-US" b="1"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6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06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p:bldP spid="7067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457200" y="6356350"/>
            <a:ext cx="2133600" cy="365125"/>
          </a:xfrm>
        </p:spPr>
        <p:txBody>
          <a:bodyPr/>
          <a:lstStyle/>
          <a:p>
            <a:pPr algn="l">
              <a:defRPr/>
            </a:pPr>
            <a:fld id="{2D6FE61B-9BAC-41F5-8BA0-5A3956C3C39D}" type="slidenum">
              <a:rPr lang="en-US"/>
              <a:pPr algn="l">
                <a:defRPr/>
              </a:pPr>
              <a:t>4</a:t>
            </a:fld>
            <a:endParaRPr lang="en-US"/>
          </a:p>
        </p:txBody>
      </p:sp>
      <p:sp>
        <p:nvSpPr>
          <p:cNvPr id="20483" name="Rectangle 1"/>
          <p:cNvSpPr>
            <a:spLocks noGrp="1" noChangeArrowheads="1"/>
          </p:cNvSpPr>
          <p:nvPr>
            <p:ph type="title"/>
          </p:nvPr>
        </p:nvSpPr>
        <p:spPr>
          <a:xfrm>
            <a:off x="739775" y="31750"/>
            <a:ext cx="7543800" cy="977900"/>
          </a:xfrm>
        </p:spPr>
        <p:txBody>
          <a:bodyPr lIns="90360" tIns="69480" rIns="90360" bIns="44280"/>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b="1" dirty="0">
                <a:solidFill>
                  <a:srgbClr val="200399"/>
                </a:solidFill>
              </a:rPr>
              <a:t>Terminology</a:t>
            </a:r>
          </a:p>
        </p:txBody>
      </p:sp>
      <p:sp>
        <p:nvSpPr>
          <p:cNvPr id="20484" name="Text Box 2"/>
          <p:cNvSpPr txBox="1">
            <a:spLocks noChangeArrowheads="1"/>
          </p:cNvSpPr>
          <p:nvPr/>
        </p:nvSpPr>
        <p:spPr bwMode="auto">
          <a:xfrm>
            <a:off x="422189" y="1009650"/>
            <a:ext cx="8721811" cy="4705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61920" rIns="90360" bIns="44280"/>
          <a:lstStyle>
            <a:lvl1pPr marL="258763" indent="-258763" eaLnBrk="0" hangingPunct="0">
              <a:spcBef>
                <a:spcPct val="20000"/>
              </a:spcBef>
              <a:buFont typeface="Arial" pitchFamily="34" charset="0"/>
              <a:buChar char="•"/>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defRPr sz="3200">
                <a:solidFill>
                  <a:schemeClr val="tx1"/>
                </a:solidFill>
                <a:latin typeface="Times New Roman" pitchFamily="18" charset="0"/>
              </a:defRPr>
            </a:lvl1pPr>
            <a:lvl2pPr marL="847725" indent="-276225" eaLnBrk="0" hangingPunct="0">
              <a:spcBef>
                <a:spcPct val="20000"/>
              </a:spcBef>
              <a:buFont typeface="Arial" pitchFamily="34" charset="0"/>
              <a:buChar char="–"/>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defRPr sz="2800">
                <a:solidFill>
                  <a:schemeClr val="tx1"/>
                </a:solidFill>
                <a:latin typeface="Times New Roman" pitchFamily="18" charset="0"/>
              </a:defRPr>
            </a:lvl2pPr>
            <a:lvl3pPr marL="1371600" eaLnBrk="0" hangingPunct="0">
              <a:spcBef>
                <a:spcPct val="20000"/>
              </a:spcBef>
              <a:buFont typeface="Arial" pitchFamily="34" charset="0"/>
              <a:buChar char="•"/>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defRPr sz="2400">
                <a:solidFill>
                  <a:schemeClr val="tx1"/>
                </a:solidFill>
                <a:latin typeface="Times New Roman" pitchFamily="18" charset="0"/>
              </a:defRPr>
            </a:lvl3pPr>
            <a:lvl4pPr marL="1600200" indent="-228600" eaLnBrk="0" hangingPunct="0">
              <a:spcBef>
                <a:spcPct val="20000"/>
              </a:spcBef>
              <a:buFont typeface="Arial" pitchFamily="34" charset="0"/>
              <a:buChar char="–"/>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defRPr sz="2000">
                <a:solidFill>
                  <a:schemeClr val="tx1"/>
                </a:solidFill>
                <a:latin typeface="Times New Roman" pitchFamily="18" charset="0"/>
              </a:defRPr>
            </a:lvl4pPr>
            <a:lvl5pPr marL="2057400" indent="-228600" eaLnBrk="0" hangingPunct="0">
              <a:spcBef>
                <a:spcPct val="20000"/>
              </a:spcBef>
              <a:buFont typeface="Arial" pitchFamily="34" charset="0"/>
              <a:buChar char="»"/>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defRPr sz="2000">
                <a:solidFill>
                  <a:schemeClr val="tx1"/>
                </a:solidFill>
                <a:latin typeface="Times New Roman" pitchFamily="18" charset="0"/>
              </a:defRPr>
            </a:lvl9pPr>
          </a:lstStyle>
          <a:p>
            <a:pPr eaLnBrk="1" hangingPunct="1">
              <a:spcBef>
                <a:spcPts val="700"/>
              </a:spcBef>
              <a:buClr>
                <a:srgbClr val="008000"/>
              </a:buClr>
              <a:buSzPct val="40000"/>
              <a:buFont typeface="Wingdings" pitchFamily="2" charset="2"/>
              <a:buChar char=""/>
            </a:pPr>
            <a:r>
              <a:rPr lang="en-US" altLang="en-US" sz="2800" b="1" dirty="0">
                <a:solidFill>
                  <a:srgbClr val="00B050"/>
                </a:solidFill>
                <a:latin typeface="Utopia"/>
                <a:ea typeface="msgothic"/>
                <a:cs typeface="msgothic"/>
              </a:rPr>
              <a:t>Concept</a:t>
            </a:r>
            <a:r>
              <a:rPr lang="en-US" altLang="en-US" sz="2800" b="1" dirty="0">
                <a:solidFill>
                  <a:srgbClr val="7030A0"/>
                </a:solidFill>
                <a:latin typeface="Utopia"/>
                <a:ea typeface="msgothic"/>
                <a:cs typeface="msgothic"/>
              </a:rPr>
              <a:t>:</a:t>
            </a:r>
            <a:r>
              <a:rPr lang="en-US" altLang="en-US" sz="2800" dirty="0">
                <a:solidFill>
                  <a:srgbClr val="200399"/>
                </a:solidFill>
                <a:latin typeface="Utopia"/>
                <a:ea typeface="msgothic"/>
                <a:cs typeface="msgothic"/>
              </a:rPr>
              <a:t> thing to be learned</a:t>
            </a:r>
          </a:p>
          <a:p>
            <a:pPr eaLnBrk="1" hangingPunct="1">
              <a:spcBef>
                <a:spcPts val="700"/>
              </a:spcBef>
              <a:buClr>
                <a:srgbClr val="008000"/>
              </a:buClr>
              <a:buSzPct val="40000"/>
              <a:buFont typeface="Wingdings" pitchFamily="2" charset="2"/>
              <a:buChar char=""/>
            </a:pPr>
            <a:r>
              <a:rPr lang="en-US" altLang="en-US" sz="2800" b="1" dirty="0">
                <a:solidFill>
                  <a:srgbClr val="00B050"/>
                </a:solidFill>
                <a:latin typeface="Utopia"/>
                <a:ea typeface="msgothic"/>
                <a:cs typeface="msgothic"/>
              </a:rPr>
              <a:t>Learner</a:t>
            </a:r>
            <a:r>
              <a:rPr lang="en-US" altLang="en-US" sz="2800" b="1" dirty="0">
                <a:solidFill>
                  <a:srgbClr val="200399"/>
                </a:solidFill>
                <a:latin typeface="Utopia"/>
                <a:ea typeface="msgothic"/>
                <a:cs typeface="msgothic"/>
              </a:rPr>
              <a:t> </a:t>
            </a:r>
            <a:r>
              <a:rPr lang="en-US" altLang="en-US" sz="2800" dirty="0">
                <a:solidFill>
                  <a:srgbClr val="200399"/>
                </a:solidFill>
                <a:latin typeface="Utopia"/>
                <a:ea typeface="msgothic"/>
                <a:cs typeface="msgothic"/>
              </a:rPr>
              <a:t>:  the ML algorithm that learns the concept</a:t>
            </a:r>
          </a:p>
          <a:p>
            <a:pPr eaLnBrk="1" hangingPunct="1">
              <a:spcBef>
                <a:spcPts val="700"/>
              </a:spcBef>
              <a:buClr>
                <a:srgbClr val="008000"/>
              </a:buClr>
              <a:buSzPct val="40000"/>
              <a:buFont typeface="Wingdings" pitchFamily="2" charset="2"/>
              <a:buChar char=""/>
            </a:pPr>
            <a:r>
              <a:rPr lang="en-US" altLang="en-US" sz="2800" b="1" dirty="0">
                <a:solidFill>
                  <a:srgbClr val="00B050"/>
                </a:solidFill>
                <a:latin typeface="Utopia"/>
                <a:ea typeface="msgothic"/>
                <a:cs typeface="msgothic"/>
              </a:rPr>
              <a:t>Concept description</a:t>
            </a:r>
            <a:r>
              <a:rPr lang="en-US" altLang="en-US" sz="2800" dirty="0">
                <a:solidFill>
                  <a:srgbClr val="200399"/>
                </a:solidFill>
                <a:latin typeface="Utopia"/>
                <a:ea typeface="msgothic"/>
                <a:cs typeface="msgothic"/>
              </a:rPr>
              <a:t>: output of learning scheme</a:t>
            </a:r>
            <a:endParaRPr lang="en-US" altLang="en-US" sz="2000" dirty="0">
              <a:solidFill>
                <a:srgbClr val="200399"/>
              </a:solidFill>
              <a:latin typeface="Utopia"/>
              <a:ea typeface="msgothic"/>
              <a:cs typeface="msgothic"/>
            </a:endParaRPr>
          </a:p>
          <a:p>
            <a:pPr eaLnBrk="1" hangingPunct="1">
              <a:spcBef>
                <a:spcPts val="600"/>
              </a:spcBef>
              <a:buClr>
                <a:srgbClr val="008000"/>
              </a:buClr>
              <a:buSzPct val="60000"/>
              <a:buFont typeface="Symbol" pitchFamily="18" charset="2"/>
              <a:buChar char=""/>
            </a:pPr>
            <a:r>
              <a:rPr lang="en-US" altLang="en-US" sz="2800" b="1" dirty="0">
                <a:solidFill>
                  <a:srgbClr val="00B050"/>
                </a:solidFill>
                <a:latin typeface="Utopia"/>
                <a:ea typeface="msgothic"/>
                <a:cs typeface="msgothic"/>
              </a:rPr>
              <a:t>Instances</a:t>
            </a:r>
            <a:r>
              <a:rPr lang="en-US" altLang="en-US" sz="2800" dirty="0">
                <a:solidFill>
                  <a:srgbClr val="200399"/>
                </a:solidFill>
                <a:latin typeface="Utopia"/>
                <a:ea typeface="msgothic"/>
                <a:cs typeface="msgothic"/>
              </a:rPr>
              <a:t>: the individual </a:t>
            </a:r>
            <a:r>
              <a:rPr lang="en-US" altLang="en-US" sz="2800" b="1" dirty="0">
                <a:solidFill>
                  <a:srgbClr val="200399"/>
                </a:solidFill>
                <a:latin typeface="Utopia"/>
                <a:ea typeface="msgothic"/>
                <a:cs typeface="msgothic"/>
              </a:rPr>
              <a:t>examples </a:t>
            </a:r>
            <a:r>
              <a:rPr lang="en-US" altLang="en-US" sz="2800" dirty="0">
                <a:solidFill>
                  <a:srgbClr val="200399"/>
                </a:solidFill>
                <a:latin typeface="Utopia"/>
                <a:ea typeface="msgothic"/>
                <a:cs typeface="msgothic"/>
              </a:rPr>
              <a:t>of a concept . Also known as </a:t>
            </a:r>
            <a:r>
              <a:rPr lang="en-US" altLang="en-US" sz="2800" b="1" dirty="0">
                <a:solidFill>
                  <a:srgbClr val="7030A0"/>
                </a:solidFill>
                <a:latin typeface="Utopia"/>
                <a:ea typeface="msgothic"/>
                <a:cs typeface="msgothic"/>
              </a:rPr>
              <a:t>Exemplars</a:t>
            </a:r>
            <a:r>
              <a:rPr lang="en-US" altLang="en-US" sz="2800" dirty="0">
                <a:solidFill>
                  <a:srgbClr val="200399"/>
                </a:solidFill>
                <a:latin typeface="Utopia"/>
                <a:ea typeface="msgothic"/>
                <a:cs typeface="msgothic"/>
              </a:rPr>
              <a:t>, </a:t>
            </a:r>
            <a:r>
              <a:rPr lang="en-US" altLang="en-US" sz="2800" b="1" dirty="0">
                <a:solidFill>
                  <a:srgbClr val="7030A0"/>
                </a:solidFill>
                <a:latin typeface="Utopia"/>
                <a:ea typeface="msgothic"/>
                <a:cs typeface="msgothic"/>
              </a:rPr>
              <a:t>Tuples</a:t>
            </a:r>
          </a:p>
          <a:p>
            <a:pPr eaLnBrk="1" hangingPunct="1">
              <a:spcBef>
                <a:spcPts val="600"/>
              </a:spcBef>
              <a:buClr>
                <a:srgbClr val="008000"/>
              </a:buClr>
              <a:buSzPct val="60000"/>
              <a:buFont typeface="Symbol" pitchFamily="18" charset="2"/>
              <a:buChar char=""/>
            </a:pPr>
            <a:r>
              <a:rPr lang="en-US" altLang="en-US" sz="2800" b="1" dirty="0">
                <a:solidFill>
                  <a:srgbClr val="00B050"/>
                </a:solidFill>
                <a:latin typeface="Utopia"/>
                <a:ea typeface="msgothic"/>
                <a:cs typeface="msgothic"/>
              </a:rPr>
              <a:t>Attributes</a:t>
            </a:r>
            <a:r>
              <a:rPr lang="en-US" altLang="en-US" sz="2800" dirty="0">
                <a:solidFill>
                  <a:srgbClr val="200399"/>
                </a:solidFill>
                <a:latin typeface="Utopia"/>
                <a:ea typeface="msgothic"/>
                <a:cs typeface="msgothic"/>
              </a:rPr>
              <a:t>: measuring aspects of an instance</a:t>
            </a:r>
          </a:p>
          <a:p>
            <a:pPr lvl="1" eaLnBrk="1" hangingPunct="1">
              <a:spcBef>
                <a:spcPts val="500"/>
              </a:spcBef>
              <a:buClr>
                <a:srgbClr val="008000"/>
              </a:buClr>
              <a:buSzPct val="45000"/>
              <a:buFont typeface="Wingdings" pitchFamily="2" charset="2"/>
              <a:buChar char=""/>
            </a:pPr>
            <a:r>
              <a:rPr lang="en-US" altLang="en-US" sz="2400" dirty="0">
                <a:solidFill>
                  <a:srgbClr val="200399"/>
                </a:solidFill>
                <a:latin typeface="Utopia"/>
                <a:ea typeface="msgothic"/>
                <a:cs typeface="msgothic"/>
              </a:rPr>
              <a:t>Our focus on nominal and numeric attributes</a:t>
            </a:r>
          </a:p>
          <a:p>
            <a:pPr lvl="1" eaLnBrk="1" hangingPunct="1">
              <a:spcBef>
                <a:spcPts val="500"/>
              </a:spcBef>
              <a:buClr>
                <a:srgbClr val="008000"/>
              </a:buClr>
              <a:buSzPct val="45000"/>
              <a:buFont typeface="Wingdings" pitchFamily="2" charset="2"/>
              <a:buChar char=""/>
            </a:pPr>
            <a:r>
              <a:rPr lang="en-US" altLang="en-US" sz="2400" b="1" dirty="0">
                <a:solidFill>
                  <a:srgbClr val="200399"/>
                </a:solidFill>
                <a:latin typeface="Utopia"/>
                <a:ea typeface="msgothic"/>
                <a:cs typeface="msgothic"/>
              </a:rPr>
              <a:t>predictors</a:t>
            </a:r>
            <a:r>
              <a:rPr lang="en-US" altLang="en-US" sz="2400" dirty="0">
                <a:solidFill>
                  <a:srgbClr val="200399"/>
                </a:solidFill>
                <a:latin typeface="Utopia"/>
                <a:ea typeface="msgothic"/>
                <a:cs typeface="msgothic"/>
              </a:rPr>
              <a:t>,  </a:t>
            </a:r>
            <a:r>
              <a:rPr lang="en-US" altLang="en-US" sz="2400" b="1" dirty="0">
                <a:solidFill>
                  <a:srgbClr val="200399"/>
                </a:solidFill>
                <a:latin typeface="Utopia"/>
                <a:ea typeface="msgothic"/>
                <a:cs typeface="msgothic"/>
              </a:rPr>
              <a:t>independent variables</a:t>
            </a:r>
            <a:r>
              <a:rPr lang="en-US" altLang="en-US" sz="2400" dirty="0">
                <a:solidFill>
                  <a:srgbClr val="200399"/>
                </a:solidFill>
                <a:latin typeface="Utopia"/>
                <a:ea typeface="msgothic"/>
                <a:cs typeface="msgothic"/>
              </a:rPr>
              <a:t>, </a:t>
            </a:r>
            <a:r>
              <a:rPr lang="en-US" altLang="en-US" sz="2400" b="1" dirty="0">
                <a:solidFill>
                  <a:srgbClr val="200399"/>
                </a:solidFill>
                <a:latin typeface="Utopia"/>
                <a:ea typeface="msgothic"/>
                <a:cs typeface="msgothic"/>
              </a:rPr>
              <a:t>features</a:t>
            </a:r>
          </a:p>
          <a:p>
            <a:pPr eaLnBrk="1" hangingPunct="1">
              <a:spcBef>
                <a:spcPts val="500"/>
              </a:spcBef>
              <a:buClr>
                <a:srgbClr val="008000"/>
              </a:buClr>
              <a:buSzPct val="45000"/>
              <a:buFont typeface="Wingdings" pitchFamily="2" charset="2"/>
              <a:buChar char=""/>
            </a:pPr>
            <a:r>
              <a:rPr lang="en-US" altLang="en-US" sz="2800" b="1" dirty="0">
                <a:solidFill>
                  <a:srgbClr val="00B050"/>
                </a:solidFill>
                <a:latin typeface="Utopia"/>
                <a:ea typeface="msgothic"/>
                <a:cs typeface="msgothic"/>
              </a:rPr>
              <a:t>Metadata </a:t>
            </a:r>
            <a:r>
              <a:rPr lang="en-US" altLang="en-US" sz="2400" b="1" dirty="0">
                <a:solidFill>
                  <a:srgbClr val="200399"/>
                </a:solidFill>
                <a:latin typeface="Utopia"/>
                <a:ea typeface="msgothic"/>
                <a:cs typeface="msgothic"/>
              </a:rPr>
              <a:t>: </a:t>
            </a:r>
            <a:r>
              <a:rPr lang="en-US" altLang="en-US" sz="2400" dirty="0">
                <a:solidFill>
                  <a:srgbClr val="200399"/>
                </a:solidFill>
                <a:latin typeface="Utopia"/>
                <a:ea typeface="msgothic"/>
                <a:cs typeface="msgothic"/>
              </a:rPr>
              <a:t>Information about  the data that encodes  background knowledge</a:t>
            </a:r>
          </a:p>
        </p:txBody>
      </p:sp>
      <p:sp>
        <p:nvSpPr>
          <p:cNvPr id="2" name="TextBox 1"/>
          <p:cNvSpPr txBox="1"/>
          <p:nvPr/>
        </p:nvSpPr>
        <p:spPr>
          <a:xfrm>
            <a:off x="76200" y="5715000"/>
            <a:ext cx="8763000" cy="646331"/>
          </a:xfrm>
          <a:prstGeom prst="rect">
            <a:avLst/>
          </a:prstGeom>
          <a:noFill/>
        </p:spPr>
        <p:txBody>
          <a:bodyPr wrap="square" rtlCol="0">
            <a:spAutoFit/>
          </a:bodyPr>
          <a:lstStyle/>
          <a:p>
            <a:r>
              <a:rPr lang="en-US" dirty="0">
                <a:hlinkClick r:id="rId3"/>
              </a:rPr>
              <a:t>An overview  paper</a:t>
            </a:r>
          </a:p>
          <a:p>
            <a:r>
              <a:rPr lang="en-US" dirty="0">
                <a:hlinkClick r:id="rId3"/>
              </a:rPr>
              <a:t>https://homes.cs.washington.edu/~pedrod/papers/cacm12.pdf</a:t>
            </a:r>
            <a:endParaRPr lang="en-US" dirty="0"/>
          </a:p>
        </p:txBody>
      </p:sp>
    </p:spTree>
  </p:cSld>
  <p:clrMapOvr>
    <a:masterClrMapping/>
  </p:clrMapOvr>
  <p:transition spd="med"/>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8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8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48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484">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484">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48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48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solidFill>
                  <a:schemeClr val="tx2"/>
                </a:solidFill>
              </a:rPr>
              <a:t>Deciding on where to split </a:t>
            </a:r>
            <a:br>
              <a:rPr lang="en-US" sz="4000" b="1" dirty="0">
                <a:solidFill>
                  <a:schemeClr val="tx2"/>
                </a:solidFill>
              </a:rPr>
            </a:br>
            <a:r>
              <a:rPr lang="en-US" sz="4000" b="1" dirty="0">
                <a:solidFill>
                  <a:schemeClr val="tx2"/>
                </a:solidFill>
              </a:rPr>
              <a:t>(continuous attributes)</a:t>
            </a:r>
          </a:p>
        </p:txBody>
      </p:sp>
      <p:sp>
        <p:nvSpPr>
          <p:cNvPr id="3" name="Content Placeholder 2"/>
          <p:cNvSpPr>
            <a:spLocks noGrp="1"/>
          </p:cNvSpPr>
          <p:nvPr>
            <p:ph idx="1"/>
          </p:nvPr>
        </p:nvSpPr>
        <p:spPr>
          <a:xfrm>
            <a:off x="228600" y="1600202"/>
            <a:ext cx="8458200" cy="4525963"/>
          </a:xfrm>
        </p:spPr>
        <p:txBody>
          <a:bodyPr/>
          <a:lstStyle/>
          <a:p>
            <a:pPr marL="0" marR="0">
              <a:lnSpc>
                <a:spcPct val="115000"/>
              </a:lnSpc>
              <a:spcBef>
                <a:spcPts val="0"/>
              </a:spcBef>
              <a:spcAft>
                <a:spcPts val="0"/>
              </a:spcAft>
            </a:pPr>
            <a:r>
              <a:rPr lang="en-US" sz="2800" b="1" dirty="0">
                <a:solidFill>
                  <a:srgbClr val="7030A0"/>
                </a:solidFill>
                <a:latin typeface="Univers-CondensedBold"/>
                <a:ea typeface="Calibri"/>
                <a:cs typeface="Univers-CondensedBold"/>
              </a:rPr>
              <a:t>For each feature,</a:t>
            </a:r>
            <a:r>
              <a:rPr lang="en-US" b="1" dirty="0">
                <a:solidFill>
                  <a:srgbClr val="7030A0"/>
                </a:solidFill>
                <a:latin typeface="TimesNewRoman"/>
                <a:ea typeface="Calibri"/>
                <a:cs typeface="TimesNewRoman"/>
              </a:rPr>
              <a:t> </a:t>
            </a:r>
            <a:r>
              <a:rPr lang="en-US" sz="2800" b="1" dirty="0">
                <a:solidFill>
                  <a:srgbClr val="7030A0"/>
                </a:solidFill>
                <a:latin typeface="TimesNewRoman"/>
                <a:ea typeface="Calibri"/>
                <a:cs typeface="TimesNewRoman"/>
              </a:rPr>
              <a:t>find the best possible split for that feature, as follows: </a:t>
            </a:r>
          </a:p>
          <a:p>
            <a:pPr marL="0">
              <a:lnSpc>
                <a:spcPct val="115000"/>
              </a:lnSpc>
              <a:spcBef>
                <a:spcPts val="0"/>
              </a:spcBef>
              <a:spcAft>
                <a:spcPts val="0"/>
              </a:spcAft>
            </a:pPr>
            <a:r>
              <a:rPr lang="en-US" sz="2400" b="1" dirty="0">
                <a:solidFill>
                  <a:srgbClr val="00B050"/>
                </a:solidFill>
                <a:latin typeface="TimesNewRoman"/>
                <a:ea typeface="Calibri"/>
                <a:cs typeface="TimesNewRoman"/>
              </a:rPr>
              <a:t>SPSS Modeler Algorithmic Guide:</a:t>
            </a:r>
            <a:endParaRPr lang="en-US" sz="2400" b="1" dirty="0">
              <a:solidFill>
                <a:srgbClr val="7030A0"/>
              </a:solidFill>
              <a:latin typeface="Calibri"/>
              <a:ea typeface="Calibri"/>
              <a:cs typeface="Times New Roman"/>
            </a:endParaRPr>
          </a:p>
          <a:p>
            <a:pPr>
              <a:lnSpc>
                <a:spcPct val="115000"/>
              </a:lnSpc>
              <a:spcBef>
                <a:spcPts val="0"/>
              </a:spcBef>
              <a:spcAft>
                <a:spcPts val="0"/>
              </a:spcAft>
            </a:pPr>
            <a:r>
              <a:rPr lang="en-US" sz="2400" b="1" dirty="0">
                <a:solidFill>
                  <a:srgbClr val="000000"/>
                </a:solidFill>
                <a:latin typeface="Univers-CondensedBold"/>
                <a:ea typeface="Calibri"/>
                <a:cs typeface="Univers-CondensedBold"/>
              </a:rPr>
              <a:t>numeric fields</a:t>
            </a:r>
            <a:r>
              <a:rPr lang="en-US" sz="2000" b="1" dirty="0">
                <a:solidFill>
                  <a:srgbClr val="000000"/>
                </a:solidFill>
                <a:latin typeface="Univers-CondensedBold"/>
                <a:ea typeface="Calibri"/>
                <a:cs typeface="Univers-CondensedBold"/>
              </a:rPr>
              <a:t>. </a:t>
            </a:r>
            <a:r>
              <a:rPr lang="en-US" sz="2400" dirty="0">
                <a:solidFill>
                  <a:srgbClr val="000000"/>
                </a:solidFill>
                <a:latin typeface="TimesNewRoman"/>
                <a:ea typeface="Calibri"/>
                <a:cs typeface="TimesNewRoman"/>
              </a:rPr>
              <a:t>Sort the field values for records in the node from smallest to largest. Choose each point in turn as a split point, and compute the impurity statistic for the resulting child nodes of the split. Select the best split point for the field as the one that yields the largest decrease in impurity relative to the impurity of the node being split.       </a:t>
            </a:r>
          </a:p>
          <a:p>
            <a:pPr marL="0" marR="0" indent="0">
              <a:lnSpc>
                <a:spcPct val="115000"/>
              </a:lnSpc>
              <a:spcBef>
                <a:spcPts val="0"/>
              </a:spcBef>
              <a:spcAft>
                <a:spcPts val="0"/>
              </a:spcAft>
              <a:buNone/>
            </a:pPr>
            <a:r>
              <a:rPr lang="en-US" dirty="0">
                <a:solidFill>
                  <a:srgbClr val="000000"/>
                </a:solidFill>
                <a:latin typeface="TimesNewRoman"/>
                <a:ea typeface="Calibri"/>
                <a:cs typeface="TimesNewRoman"/>
              </a:rPr>
              <a:t> </a:t>
            </a:r>
            <a:endParaRPr lang="en-US" sz="2400" dirty="0">
              <a:latin typeface="Calibri"/>
              <a:ea typeface="Calibri"/>
              <a:cs typeface="Times New Roman"/>
            </a:endParaRPr>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A16E8319-C2BA-4524-A627-0773C628615D}" type="slidenum">
              <a:rPr lang="en-US" smtClean="0"/>
              <a:pPr>
                <a:defRPr/>
              </a:pPr>
              <a:t>40</a:t>
            </a:fld>
            <a:endParaRPr lang="en-US"/>
          </a:p>
        </p:txBody>
      </p:sp>
    </p:spTree>
    <p:extLst>
      <p:ext uri="{BB962C8B-B14F-4D97-AF65-F5344CB8AC3E}">
        <p14:creationId xmlns:p14="http://schemas.microsoft.com/office/powerpoint/2010/main" val="438873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solidFill>
                  <a:srgbClr val="200399"/>
                </a:solidFill>
              </a:rPr>
              <a:t>Discretization and deciding on split (Continuous Attributes)</a:t>
            </a:r>
          </a:p>
        </p:txBody>
      </p:sp>
      <p:sp>
        <p:nvSpPr>
          <p:cNvPr id="3" name="Content Placeholder 2"/>
          <p:cNvSpPr>
            <a:spLocks noGrp="1"/>
          </p:cNvSpPr>
          <p:nvPr>
            <p:ph idx="1"/>
          </p:nvPr>
        </p:nvSpPr>
        <p:spPr>
          <a:xfrm>
            <a:off x="0" y="1600202"/>
            <a:ext cx="9144000" cy="4952998"/>
          </a:xfrm>
        </p:spPr>
        <p:txBody>
          <a:bodyPr/>
          <a:lstStyle/>
          <a:p>
            <a:pPr marL="0" marR="0">
              <a:lnSpc>
                <a:spcPct val="115000"/>
              </a:lnSpc>
              <a:spcBef>
                <a:spcPts val="0"/>
              </a:spcBef>
              <a:spcAft>
                <a:spcPts val="0"/>
              </a:spcAft>
            </a:pPr>
            <a:r>
              <a:rPr lang="en-US" sz="2800" b="1" dirty="0">
                <a:solidFill>
                  <a:srgbClr val="000000"/>
                </a:solidFill>
                <a:latin typeface="Univers-CondensedBold"/>
                <a:ea typeface="Calibri"/>
                <a:cs typeface="Univers-CondensedBold"/>
              </a:rPr>
              <a:t>Find each feature’s best split</a:t>
            </a:r>
            <a:r>
              <a:rPr lang="en-US" sz="2400" b="1" dirty="0">
                <a:solidFill>
                  <a:srgbClr val="000000"/>
                </a:solidFill>
                <a:latin typeface="Univers-CondensedBold"/>
                <a:ea typeface="Calibri"/>
                <a:cs typeface="Univers-CondensedBold"/>
              </a:rPr>
              <a:t>. </a:t>
            </a:r>
            <a:r>
              <a:rPr lang="en-US" sz="2800" dirty="0">
                <a:solidFill>
                  <a:srgbClr val="000000"/>
                </a:solidFill>
                <a:latin typeface="TimesNewRoman"/>
                <a:ea typeface="Calibri"/>
                <a:cs typeface="TimesNewRoman"/>
              </a:rPr>
              <a:t>For each feature, find the best possible split for that field, as follows: </a:t>
            </a:r>
          </a:p>
          <a:p>
            <a:pPr marL="0" marR="0">
              <a:lnSpc>
                <a:spcPct val="115000"/>
              </a:lnSpc>
              <a:spcBef>
                <a:spcPts val="0"/>
              </a:spcBef>
              <a:spcAft>
                <a:spcPts val="0"/>
              </a:spcAft>
            </a:pPr>
            <a:r>
              <a:rPr lang="en-US" sz="2800" dirty="0">
                <a:solidFill>
                  <a:srgbClr val="000000"/>
                </a:solidFill>
                <a:latin typeface="TimesNewRoman"/>
                <a:ea typeface="Calibri"/>
                <a:cs typeface="TimesNewRoman"/>
              </a:rPr>
              <a:t>Weight from  </a:t>
            </a:r>
            <a:r>
              <a:rPr lang="en-US" sz="2800" b="1" dirty="0">
                <a:solidFill>
                  <a:srgbClr val="7030A0"/>
                </a:solidFill>
                <a:latin typeface="TimesNewRoman"/>
                <a:ea typeface="Calibri"/>
                <a:cs typeface="TimesNewRoman"/>
              </a:rPr>
              <a:t>Simpson</a:t>
            </a:r>
            <a:r>
              <a:rPr lang="en-US" sz="2800" dirty="0">
                <a:solidFill>
                  <a:srgbClr val="000000"/>
                </a:solidFill>
                <a:latin typeface="TimesNewRoman"/>
                <a:ea typeface="Calibri"/>
                <a:cs typeface="TimesNewRoman"/>
              </a:rPr>
              <a:t> example. Although weight is a continuous attribute, the only values that appear in the training data   are:</a:t>
            </a:r>
          </a:p>
          <a:p>
            <a:pPr marL="0" marR="0" indent="0">
              <a:lnSpc>
                <a:spcPct val="115000"/>
              </a:lnSpc>
              <a:spcBef>
                <a:spcPts val="0"/>
              </a:spcBef>
              <a:spcAft>
                <a:spcPts val="0"/>
              </a:spcAft>
              <a:buNone/>
            </a:pPr>
            <a:r>
              <a:rPr lang="en-US" sz="2400" b="1" dirty="0">
                <a:solidFill>
                  <a:srgbClr val="200399"/>
                </a:solidFill>
                <a:latin typeface="TimesNewRoman"/>
                <a:ea typeface="Calibri"/>
                <a:cs typeface="TimesNewRoman"/>
              </a:rPr>
              <a:t>20,  78, 90, 150, 160, 170, 180, 200, 250</a:t>
            </a:r>
            <a:endParaRPr lang="en-US" sz="1800" b="1" dirty="0">
              <a:solidFill>
                <a:srgbClr val="200399"/>
              </a:solidFill>
              <a:latin typeface="Calibri"/>
              <a:ea typeface="Calibri"/>
              <a:cs typeface="Times New Roman"/>
            </a:endParaRPr>
          </a:p>
          <a:p>
            <a:pPr marL="0" indent="0">
              <a:buNone/>
            </a:pPr>
            <a:r>
              <a:rPr lang="en-US" sz="2400" dirty="0"/>
              <a:t>Try </a:t>
            </a:r>
            <a:r>
              <a:rPr lang="en-US" sz="2400" b="1" dirty="0">
                <a:solidFill>
                  <a:srgbClr val="200399"/>
                </a:solidFill>
              </a:rPr>
              <a:t>&lt;= 20,  &gt;20,    </a:t>
            </a:r>
            <a:r>
              <a:rPr lang="en-US" sz="2400" b="1" dirty="0">
                <a:solidFill>
                  <a:srgbClr val="00B050"/>
                </a:solidFill>
              </a:rPr>
              <a:t>&lt;= 78,  &gt;78</a:t>
            </a:r>
            <a:r>
              <a:rPr lang="en-US" sz="2400" dirty="0"/>
              <a:t>,  </a:t>
            </a:r>
            <a:r>
              <a:rPr lang="en-US" sz="2400" b="1" dirty="0"/>
              <a:t>&lt;= 90,  &gt;90   </a:t>
            </a:r>
            <a:r>
              <a:rPr lang="en-US" sz="2400" dirty="0"/>
              <a:t>and so on.</a:t>
            </a:r>
          </a:p>
          <a:p>
            <a:pPr marL="0" indent="0">
              <a:buNone/>
            </a:pPr>
            <a:r>
              <a:rPr lang="en-US" sz="2400" dirty="0"/>
              <a:t>Or Try </a:t>
            </a:r>
            <a:r>
              <a:rPr lang="en-US" sz="2400" b="1" dirty="0">
                <a:solidFill>
                  <a:srgbClr val="002060"/>
                </a:solidFill>
              </a:rPr>
              <a:t>&lt;= 49, &gt; 49</a:t>
            </a:r>
            <a:r>
              <a:rPr lang="en-US" sz="2400" dirty="0"/>
              <a:t>,    </a:t>
            </a:r>
            <a:r>
              <a:rPr lang="en-US" sz="2400" b="1" dirty="0">
                <a:solidFill>
                  <a:srgbClr val="00B050"/>
                </a:solidFill>
              </a:rPr>
              <a:t>&lt;= 84, &gt; 84</a:t>
            </a:r>
            <a:r>
              <a:rPr lang="en-US" sz="2400" dirty="0"/>
              <a:t>,  </a:t>
            </a:r>
            <a:r>
              <a:rPr lang="en-US" sz="2400" b="1" dirty="0">
                <a:solidFill>
                  <a:srgbClr val="7030A0"/>
                </a:solidFill>
              </a:rPr>
              <a:t>&lt;= 120, &gt;= 120</a:t>
            </a:r>
            <a:r>
              <a:rPr lang="en-US" sz="2400" dirty="0"/>
              <a:t>, and  so on</a:t>
            </a:r>
          </a:p>
          <a:p>
            <a:r>
              <a:rPr lang="en-US" sz="2800" dirty="0">
                <a:latin typeface="Times New Roman" panose="02020603050405020304" pitchFamily="18" charset="0"/>
              </a:rPr>
              <a:t>Choose the split that gives the max information gain</a:t>
            </a:r>
            <a:r>
              <a:rPr lang="en-US" dirty="0"/>
              <a:t>.</a:t>
            </a:r>
          </a:p>
          <a:p>
            <a:r>
              <a:rPr lang="en-US" sz="2800" b="1" dirty="0">
                <a:solidFill>
                  <a:srgbClr val="00B050"/>
                </a:solidFill>
              </a:rPr>
              <a:t>SPSS Modeler uses the above strategy</a:t>
            </a:r>
          </a:p>
        </p:txBody>
      </p:sp>
      <p:sp>
        <p:nvSpPr>
          <p:cNvPr id="4" name="Slide Number Placeholder 3"/>
          <p:cNvSpPr>
            <a:spLocks noGrp="1"/>
          </p:cNvSpPr>
          <p:nvPr>
            <p:ph type="sldNum" sz="quarter" idx="12"/>
          </p:nvPr>
        </p:nvSpPr>
        <p:spPr/>
        <p:txBody>
          <a:bodyPr/>
          <a:lstStyle/>
          <a:p>
            <a:pPr>
              <a:defRPr/>
            </a:pPr>
            <a:fld id="{A16E8319-C2BA-4524-A627-0773C628615D}" type="slidenum">
              <a:rPr lang="en-US" smtClean="0"/>
              <a:pPr>
                <a:defRPr/>
              </a:pPr>
              <a:t>41</a:t>
            </a:fld>
            <a:endParaRPr lang="en-US"/>
          </a:p>
        </p:txBody>
      </p:sp>
    </p:spTree>
    <p:extLst>
      <p:ext uri="{BB962C8B-B14F-4D97-AF65-F5344CB8AC3E}">
        <p14:creationId xmlns:p14="http://schemas.microsoft.com/office/powerpoint/2010/main" val="4102587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10600" cy="1143000"/>
          </a:xfrm>
        </p:spPr>
        <p:txBody>
          <a:bodyPr/>
          <a:lstStyle/>
          <a:p>
            <a:r>
              <a:rPr lang="en-US" b="1" dirty="0">
                <a:solidFill>
                  <a:srgbClr val="002060"/>
                </a:solidFill>
              </a:rPr>
              <a:t>Splitting on Discrete Attributes</a:t>
            </a:r>
          </a:p>
        </p:txBody>
      </p:sp>
      <p:sp>
        <p:nvSpPr>
          <p:cNvPr id="3" name="Content Placeholder 2"/>
          <p:cNvSpPr>
            <a:spLocks noGrp="1"/>
          </p:cNvSpPr>
          <p:nvPr>
            <p:ph idx="1"/>
          </p:nvPr>
        </p:nvSpPr>
        <p:spPr>
          <a:xfrm>
            <a:off x="0" y="1600200"/>
            <a:ext cx="8991600" cy="4876800"/>
          </a:xfrm>
        </p:spPr>
        <p:txBody>
          <a:bodyPr/>
          <a:lstStyle/>
          <a:p>
            <a:r>
              <a:rPr lang="en-US" dirty="0"/>
              <a:t>In the Simpsons example, all the features are </a:t>
            </a:r>
            <a:r>
              <a:rPr lang="en-US" b="1" dirty="0"/>
              <a:t>continuous</a:t>
            </a:r>
            <a:r>
              <a:rPr lang="en-US" dirty="0"/>
              <a:t> (Weight, Hair length, Age).</a:t>
            </a:r>
          </a:p>
          <a:p>
            <a:r>
              <a:rPr lang="en-US" dirty="0"/>
              <a:t>Often, the feature to split on may be </a:t>
            </a:r>
            <a:r>
              <a:rPr lang="en-US" b="1" dirty="0"/>
              <a:t>discrete</a:t>
            </a:r>
            <a:r>
              <a:rPr lang="en-US" dirty="0"/>
              <a:t> </a:t>
            </a:r>
            <a:r>
              <a:rPr lang="en-US" b="1" dirty="0"/>
              <a:t>valued</a:t>
            </a:r>
            <a:r>
              <a:rPr lang="en-US" dirty="0"/>
              <a:t> (ex: employed/unemployed, </a:t>
            </a:r>
            <a:r>
              <a:rPr lang="en-US" dirty="0">
                <a:solidFill>
                  <a:prstClr val="black"/>
                </a:solidFill>
              </a:rPr>
              <a:t>gender, color, etc.)</a:t>
            </a:r>
          </a:p>
          <a:p>
            <a:r>
              <a:rPr lang="en-US" dirty="0">
                <a:solidFill>
                  <a:prstClr val="black"/>
                </a:solidFill>
              </a:rPr>
              <a:t>The DT algorithm is designed for discrete valued attributes. In the continuous case we discretize the variable. So discrete features are less work.</a:t>
            </a:r>
          </a:p>
          <a:p>
            <a:r>
              <a:rPr lang="en-US" dirty="0">
                <a:solidFill>
                  <a:prstClr val="black"/>
                </a:solidFill>
              </a:rPr>
              <a:t>In the next example, all the features are discrete </a:t>
            </a:r>
          </a:p>
          <a:p>
            <a:endParaRPr lang="en-US" dirty="0"/>
          </a:p>
        </p:txBody>
      </p:sp>
      <p:sp>
        <p:nvSpPr>
          <p:cNvPr id="4" name="Slide Number Placeholder 3"/>
          <p:cNvSpPr>
            <a:spLocks noGrp="1"/>
          </p:cNvSpPr>
          <p:nvPr>
            <p:ph type="sldNum" sz="quarter" idx="12"/>
          </p:nvPr>
        </p:nvSpPr>
        <p:spPr/>
        <p:txBody>
          <a:bodyPr/>
          <a:lstStyle/>
          <a:p>
            <a:pPr>
              <a:defRPr/>
            </a:pPr>
            <a:fld id="{CCF33FA2-B067-47E1-9034-252D439A44B0}" type="slidenum">
              <a:rPr lang="en-US" smtClean="0"/>
              <a:pPr>
                <a:defRPr/>
              </a:pPr>
              <a:t>42</a:t>
            </a:fld>
            <a:endParaRPr lang="en-US"/>
          </a:p>
        </p:txBody>
      </p:sp>
    </p:spTree>
    <p:extLst>
      <p:ext uri="{BB962C8B-B14F-4D97-AF65-F5344CB8AC3E}">
        <p14:creationId xmlns:p14="http://schemas.microsoft.com/office/powerpoint/2010/main" val="1013641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6"/>
          <p:cNvSpPr>
            <a:spLocks noGrp="1" noChangeArrowheads="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B116B9-5393-452B-8063-7C85B0E7EA0B}" type="slidenum">
              <a:rPr kumimoji="0" lang="en-US" sz="1200" b="0" i="0" u="none" strike="noStrike" kern="1200" cap="none" spc="0" normalizeH="0" baseline="0" noProof="0">
                <a:ln>
                  <a:noFill/>
                </a:ln>
                <a:solidFill>
                  <a:prstClr val="black">
                    <a:tint val="75000"/>
                  </a:prstClr>
                </a:solidFill>
                <a:effectLst/>
                <a:uLnTx/>
                <a:uFillTx/>
                <a:latin typeface="Times New Roman"/>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tint val="75000"/>
                </a:prstClr>
              </a:solidFill>
              <a:effectLst/>
              <a:uLnTx/>
              <a:uFillTx/>
              <a:latin typeface="Times New Roman"/>
              <a:ea typeface="+mn-ea"/>
              <a:cs typeface="+mn-cs"/>
            </a:endParaRPr>
          </a:p>
        </p:txBody>
      </p:sp>
      <p:pic>
        <p:nvPicPr>
          <p:cNvPr id="5017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599420"/>
            <a:ext cx="6804025" cy="451511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50212" name="TextBox 46"/>
          <p:cNvSpPr txBox="1">
            <a:spLocks noChangeArrowheads="1"/>
          </p:cNvSpPr>
          <p:nvPr/>
        </p:nvSpPr>
        <p:spPr bwMode="auto">
          <a:xfrm>
            <a:off x="1851025" y="5181577"/>
            <a:ext cx="6019800" cy="338554"/>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Times New Roman" pitchFamily="18" charset="0"/>
                <a:ea typeface="+mn-ea"/>
                <a:cs typeface="Arial" pitchFamily="34" charset="0"/>
              </a:rPr>
              <a:t>   Sunny             Hot                      Normal       Strong          ?      </a:t>
            </a:r>
            <a:endParaRPr kumimoji="0" lang="en-US" altLang="en-US" sz="2400" b="0" i="0" u="none" strike="noStrike" kern="1200" cap="none" spc="0" normalizeH="0" baseline="0" noProof="0" dirty="0">
              <a:ln>
                <a:noFill/>
              </a:ln>
              <a:solidFill>
                <a:prstClr val="black"/>
              </a:solidFill>
              <a:effectLst/>
              <a:uLnTx/>
              <a:uFillTx/>
              <a:latin typeface="Times New Roman" pitchFamily="18" charset="0"/>
              <a:ea typeface="+mn-ea"/>
              <a:cs typeface="Arial" pitchFamily="34" charset="0"/>
            </a:endParaRPr>
          </a:p>
        </p:txBody>
      </p:sp>
      <p:sp>
        <p:nvSpPr>
          <p:cNvPr id="2" name="TextBox 1"/>
          <p:cNvSpPr txBox="1"/>
          <p:nvPr/>
        </p:nvSpPr>
        <p:spPr>
          <a:xfrm>
            <a:off x="381000" y="5097674"/>
            <a:ext cx="838200" cy="523220"/>
          </a:xfrm>
          <a:prstGeom prst="rect">
            <a:avLst/>
          </a:prstGeom>
          <a:noFill/>
        </p:spPr>
        <p:txBody>
          <a:bodyPr wrap="square" rtlCol="0">
            <a:spAutoFit/>
          </a:bodyPr>
          <a:lstStyle/>
          <a:p>
            <a:r>
              <a:rPr lang="en-US" sz="1400" dirty="0"/>
              <a:t>Test </a:t>
            </a:r>
          </a:p>
          <a:p>
            <a:r>
              <a:rPr lang="en-US" sz="1400" dirty="0"/>
              <a:t>record</a:t>
            </a:r>
          </a:p>
        </p:txBody>
      </p:sp>
      <p:sp>
        <p:nvSpPr>
          <p:cNvPr id="4" name="TextBox 3"/>
          <p:cNvSpPr txBox="1"/>
          <p:nvPr/>
        </p:nvSpPr>
        <p:spPr>
          <a:xfrm>
            <a:off x="1066800" y="76200"/>
            <a:ext cx="7315200" cy="523220"/>
          </a:xfrm>
          <a:prstGeom prst="rect">
            <a:avLst/>
          </a:prstGeom>
          <a:noFill/>
        </p:spPr>
        <p:txBody>
          <a:bodyPr wrap="square" rtlCol="0">
            <a:spAutoFit/>
          </a:bodyPr>
          <a:lstStyle/>
          <a:p>
            <a:r>
              <a:rPr lang="en-US" sz="2800" b="1" dirty="0">
                <a:solidFill>
                  <a:srgbClr val="200399"/>
                </a:solidFill>
              </a:rPr>
              <a:t>Ex: Classification with Discrete Attributes</a:t>
            </a:r>
          </a:p>
        </p:txBody>
      </p:sp>
      <p:sp>
        <p:nvSpPr>
          <p:cNvPr id="3" name="TextBox 2"/>
          <p:cNvSpPr txBox="1"/>
          <p:nvPr/>
        </p:nvSpPr>
        <p:spPr>
          <a:xfrm>
            <a:off x="0" y="5604034"/>
            <a:ext cx="9144000" cy="1015663"/>
          </a:xfrm>
          <a:prstGeom prst="rect">
            <a:avLst/>
          </a:prstGeom>
          <a:noFill/>
        </p:spPr>
        <p:txBody>
          <a:bodyPr wrap="square" rtlCol="0">
            <a:spAutoFit/>
          </a:bodyPr>
          <a:lstStyle/>
          <a:p>
            <a:r>
              <a:rPr lang="en-US" sz="2800" dirty="0"/>
              <a:t>Outlook takes 3 values, Temperature 3, Humidity 2, and </a:t>
            </a:r>
          </a:p>
          <a:p>
            <a:r>
              <a:rPr lang="en-US" sz="2800" dirty="0"/>
              <a:t>wind 2 possible values     All  the Attributes are </a:t>
            </a:r>
            <a:r>
              <a:rPr lang="en-US" sz="3200" b="1" dirty="0">
                <a:solidFill>
                  <a:srgbClr val="7030A0"/>
                </a:solidFill>
              </a:rPr>
              <a:t>Categorical</a:t>
            </a:r>
          </a:p>
        </p:txBody>
      </p:sp>
    </p:spTree>
    <p:extLst>
      <p:ext uri="{BB962C8B-B14F-4D97-AF65-F5344CB8AC3E}">
        <p14:creationId xmlns:p14="http://schemas.microsoft.com/office/powerpoint/2010/main" val="2236848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1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2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12" grpId="0" animBg="1"/>
      <p:bldP spid="2" grpId="0"/>
      <p:bldP spid="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3254" y="304800"/>
            <a:ext cx="7902146" cy="325395"/>
          </a:xfrm>
        </p:spPr>
        <p:txBody>
          <a:bodyPr/>
          <a:lstStyle/>
          <a:p>
            <a:r>
              <a:rPr lang="en-US" sz="4000" b="1" dirty="0">
                <a:solidFill>
                  <a:srgbClr val="200399"/>
                </a:solidFill>
              </a:rPr>
              <a:t>Splitting on a Discrete Attribute</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16E8319-C2BA-4524-A627-0773C628615D}" type="slidenum">
              <a:rPr kumimoji="0" lang="en-US" sz="1200" b="0" i="0" u="none" strike="noStrike" kern="1200" cap="none" spc="0" normalizeH="0" baseline="0" noProof="0" smtClean="0">
                <a:ln>
                  <a:noFill/>
                </a:ln>
                <a:solidFill>
                  <a:prstClr val="black">
                    <a:tint val="75000"/>
                  </a:prstClr>
                </a:solidFill>
                <a:effectLst/>
                <a:uLnTx/>
                <a:uFillTx/>
                <a:latin typeface="Times New Roman"/>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tint val="75000"/>
                </a:prstClr>
              </a:solidFill>
              <a:effectLst/>
              <a:uLnTx/>
              <a:uFillTx/>
              <a:latin typeface="Times New Roman"/>
              <a:ea typeface="+mn-ea"/>
              <a:cs typeface="+mn-cs"/>
            </a:endParaRPr>
          </a:p>
        </p:txBody>
      </p:sp>
      <p:pic>
        <p:nvPicPr>
          <p:cNvPr id="6" name="Picture 5"/>
          <p:cNvPicPr>
            <a:picLocks noChangeAspect="1"/>
          </p:cNvPicPr>
          <p:nvPr/>
        </p:nvPicPr>
        <p:blipFill>
          <a:blip r:embed="rId2"/>
          <a:stretch>
            <a:fillRect/>
          </a:stretch>
        </p:blipFill>
        <p:spPr>
          <a:xfrm>
            <a:off x="381000" y="914400"/>
            <a:ext cx="3126783" cy="2743200"/>
          </a:xfrm>
          <a:prstGeom prst="rect">
            <a:avLst/>
          </a:prstGeom>
        </p:spPr>
      </p:pic>
      <p:pic>
        <p:nvPicPr>
          <p:cNvPr id="7" name="Picture 6"/>
          <p:cNvPicPr>
            <a:picLocks noChangeAspect="1"/>
          </p:cNvPicPr>
          <p:nvPr/>
        </p:nvPicPr>
        <p:blipFill>
          <a:blip r:embed="rId3"/>
          <a:stretch>
            <a:fillRect/>
          </a:stretch>
        </p:blipFill>
        <p:spPr>
          <a:xfrm>
            <a:off x="4953000" y="879389"/>
            <a:ext cx="2627208" cy="2549611"/>
          </a:xfrm>
          <a:prstGeom prst="rect">
            <a:avLst/>
          </a:prstGeom>
        </p:spPr>
      </p:pic>
      <p:pic>
        <p:nvPicPr>
          <p:cNvPr id="8" name="Picture 7"/>
          <p:cNvPicPr>
            <a:picLocks noChangeAspect="1"/>
          </p:cNvPicPr>
          <p:nvPr/>
        </p:nvPicPr>
        <p:blipFill>
          <a:blip r:embed="rId4"/>
          <a:stretch>
            <a:fillRect/>
          </a:stretch>
        </p:blipFill>
        <p:spPr>
          <a:xfrm>
            <a:off x="762000" y="3657599"/>
            <a:ext cx="2362200" cy="3091885"/>
          </a:xfrm>
          <a:prstGeom prst="rect">
            <a:avLst/>
          </a:prstGeom>
        </p:spPr>
      </p:pic>
      <p:pic>
        <p:nvPicPr>
          <p:cNvPr id="9" name="Picture 8"/>
          <p:cNvPicPr>
            <a:picLocks noChangeAspect="1"/>
          </p:cNvPicPr>
          <p:nvPr/>
        </p:nvPicPr>
        <p:blipFill>
          <a:blip r:embed="rId5"/>
          <a:stretch>
            <a:fillRect/>
          </a:stretch>
        </p:blipFill>
        <p:spPr>
          <a:xfrm>
            <a:off x="5361728" y="3810000"/>
            <a:ext cx="2029671" cy="2659937"/>
          </a:xfrm>
          <a:prstGeom prst="rect">
            <a:avLst/>
          </a:prstGeom>
        </p:spPr>
      </p:pic>
    </p:spTree>
    <p:extLst>
      <p:ext uri="{BB962C8B-B14F-4D97-AF65-F5344CB8AC3E}">
        <p14:creationId xmlns:p14="http://schemas.microsoft.com/office/powerpoint/2010/main" val="16369684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70C0"/>
                </a:solidFill>
              </a:rPr>
              <a:t>Entropy Calculation</a:t>
            </a:r>
          </a:p>
        </p:txBody>
      </p:sp>
      <p:sp>
        <p:nvSpPr>
          <p:cNvPr id="4" name="Slide Number Placeholder 3"/>
          <p:cNvSpPr>
            <a:spLocks noGrp="1"/>
          </p:cNvSpPr>
          <p:nvPr>
            <p:ph type="sldNum" sz="quarter" idx="12"/>
          </p:nvPr>
        </p:nvSpPr>
        <p:spPr/>
        <p:txBody>
          <a:bodyPr/>
          <a:lstStyle/>
          <a:p>
            <a:pPr>
              <a:defRPr/>
            </a:pPr>
            <a:fld id="{A16E8319-C2BA-4524-A627-0773C628615D}" type="slidenum">
              <a:rPr lang="en-US" smtClean="0"/>
              <a:pPr>
                <a:defRPr/>
              </a:pPr>
              <a:t>45</a:t>
            </a:fld>
            <a:endParaRPr lang="en-US"/>
          </a:p>
        </p:txBody>
      </p:sp>
      <p:sp>
        <p:nvSpPr>
          <p:cNvPr id="7" name="Rectangle 6"/>
          <p:cNvSpPr/>
          <p:nvPr/>
        </p:nvSpPr>
        <p:spPr>
          <a:xfrm>
            <a:off x="3200400" y="1676400"/>
            <a:ext cx="281940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200400" y="1826567"/>
            <a:ext cx="2819400" cy="461665"/>
          </a:xfrm>
          <a:prstGeom prst="rect">
            <a:avLst/>
          </a:prstGeom>
          <a:noFill/>
        </p:spPr>
        <p:txBody>
          <a:bodyPr wrap="square" rtlCol="0">
            <a:spAutoFit/>
          </a:bodyPr>
          <a:lstStyle/>
          <a:p>
            <a:r>
              <a:rPr lang="en-US" sz="2400" b="1" dirty="0"/>
              <a:t>        9 </a:t>
            </a:r>
            <a:r>
              <a:rPr lang="en-US" sz="2400" b="1" dirty="0">
                <a:solidFill>
                  <a:srgbClr val="92D050"/>
                </a:solidFill>
              </a:rPr>
              <a:t>YES</a:t>
            </a:r>
            <a:r>
              <a:rPr lang="en-US" sz="2400" b="1" dirty="0"/>
              <a:t>    5 </a:t>
            </a:r>
            <a:r>
              <a:rPr lang="en-US" sz="2400" b="1" dirty="0">
                <a:solidFill>
                  <a:srgbClr val="FF0000"/>
                </a:solidFill>
              </a:rPr>
              <a:t>NO</a:t>
            </a:r>
          </a:p>
        </p:txBody>
      </p:sp>
      <p:sp>
        <p:nvSpPr>
          <p:cNvPr id="9" name="Rectangle 8"/>
          <p:cNvSpPr/>
          <p:nvPr/>
        </p:nvSpPr>
        <p:spPr>
          <a:xfrm>
            <a:off x="533400" y="3429000"/>
            <a:ext cx="1905000"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2"/>
          <a:stretch>
            <a:fillRect/>
          </a:stretch>
        </p:blipFill>
        <p:spPr>
          <a:xfrm>
            <a:off x="3608748" y="3457189"/>
            <a:ext cx="1926503" cy="859611"/>
          </a:xfrm>
          <a:prstGeom prst="rect">
            <a:avLst/>
          </a:prstGeom>
        </p:spPr>
      </p:pic>
      <p:pic>
        <p:nvPicPr>
          <p:cNvPr id="11" name="Picture 10"/>
          <p:cNvPicPr>
            <a:picLocks noChangeAspect="1"/>
          </p:cNvPicPr>
          <p:nvPr/>
        </p:nvPicPr>
        <p:blipFill>
          <a:blip r:embed="rId2"/>
          <a:stretch>
            <a:fillRect/>
          </a:stretch>
        </p:blipFill>
        <p:spPr>
          <a:xfrm>
            <a:off x="6324600" y="3429000"/>
            <a:ext cx="2078903" cy="859611"/>
          </a:xfrm>
          <a:prstGeom prst="rect">
            <a:avLst/>
          </a:prstGeom>
        </p:spPr>
      </p:pic>
      <p:sp>
        <p:nvSpPr>
          <p:cNvPr id="12" name="TextBox 11"/>
          <p:cNvSpPr txBox="1"/>
          <p:nvPr/>
        </p:nvSpPr>
        <p:spPr>
          <a:xfrm>
            <a:off x="533400" y="3609333"/>
            <a:ext cx="1905000" cy="461665"/>
          </a:xfrm>
          <a:prstGeom prst="rect">
            <a:avLst/>
          </a:prstGeom>
          <a:noFill/>
        </p:spPr>
        <p:txBody>
          <a:bodyPr wrap="square" rtlCol="0">
            <a:spAutoFit/>
          </a:bodyPr>
          <a:lstStyle/>
          <a:p>
            <a:r>
              <a:rPr lang="en-US" sz="2400" b="1" dirty="0"/>
              <a:t>2 </a:t>
            </a:r>
            <a:r>
              <a:rPr lang="en-US" sz="2400" b="1" dirty="0">
                <a:solidFill>
                  <a:srgbClr val="00B050"/>
                </a:solidFill>
              </a:rPr>
              <a:t>YES </a:t>
            </a:r>
            <a:r>
              <a:rPr lang="en-US" sz="2400" b="1" dirty="0"/>
              <a:t> 3 </a:t>
            </a:r>
            <a:r>
              <a:rPr lang="en-US" sz="2400" b="1" dirty="0">
                <a:solidFill>
                  <a:srgbClr val="FF0000"/>
                </a:solidFill>
              </a:rPr>
              <a:t>NO</a:t>
            </a:r>
          </a:p>
        </p:txBody>
      </p:sp>
      <p:sp>
        <p:nvSpPr>
          <p:cNvPr id="13" name="Rectangle 12"/>
          <p:cNvSpPr/>
          <p:nvPr/>
        </p:nvSpPr>
        <p:spPr>
          <a:xfrm>
            <a:off x="3702300" y="3625872"/>
            <a:ext cx="1849994" cy="461665"/>
          </a:xfrm>
          <a:prstGeom prst="rect">
            <a:avLst/>
          </a:prstGeom>
        </p:spPr>
        <p:txBody>
          <a:bodyPr wrap="none">
            <a:spAutoFit/>
          </a:bodyPr>
          <a:lstStyle/>
          <a:p>
            <a:r>
              <a:rPr lang="en-US" sz="2400" b="1" dirty="0"/>
              <a:t>4 </a:t>
            </a:r>
            <a:r>
              <a:rPr lang="en-US" sz="2400" b="1" dirty="0">
                <a:solidFill>
                  <a:srgbClr val="00B050"/>
                </a:solidFill>
              </a:rPr>
              <a:t>YES </a:t>
            </a:r>
            <a:r>
              <a:rPr lang="en-US" sz="2400" b="1" dirty="0"/>
              <a:t> 0 </a:t>
            </a:r>
            <a:r>
              <a:rPr lang="en-US" sz="2400" b="1" dirty="0">
                <a:solidFill>
                  <a:srgbClr val="FF0000"/>
                </a:solidFill>
              </a:rPr>
              <a:t>NO</a:t>
            </a:r>
          </a:p>
        </p:txBody>
      </p:sp>
      <p:sp>
        <p:nvSpPr>
          <p:cNvPr id="14" name="Rectangle 13"/>
          <p:cNvSpPr/>
          <p:nvPr/>
        </p:nvSpPr>
        <p:spPr>
          <a:xfrm>
            <a:off x="6341643" y="3618358"/>
            <a:ext cx="2061551" cy="461665"/>
          </a:xfrm>
          <a:prstGeom prst="rect">
            <a:avLst/>
          </a:prstGeom>
        </p:spPr>
        <p:txBody>
          <a:bodyPr wrap="square">
            <a:spAutoFit/>
          </a:bodyPr>
          <a:lstStyle/>
          <a:p>
            <a:r>
              <a:rPr lang="en-US" sz="2400" b="1" dirty="0"/>
              <a:t>3 </a:t>
            </a:r>
            <a:r>
              <a:rPr lang="en-US" sz="2400" b="1" dirty="0">
                <a:solidFill>
                  <a:srgbClr val="00B050"/>
                </a:solidFill>
              </a:rPr>
              <a:t>YES </a:t>
            </a:r>
            <a:r>
              <a:rPr lang="en-US" sz="2400" b="1" dirty="0"/>
              <a:t>   2 </a:t>
            </a:r>
            <a:r>
              <a:rPr lang="en-US" sz="2400" b="1" dirty="0">
                <a:solidFill>
                  <a:srgbClr val="FF0000"/>
                </a:solidFill>
              </a:rPr>
              <a:t>NO</a:t>
            </a:r>
          </a:p>
        </p:txBody>
      </p:sp>
      <p:sp>
        <p:nvSpPr>
          <p:cNvPr id="15" name="Down Arrow 14"/>
          <p:cNvSpPr/>
          <p:nvPr/>
        </p:nvSpPr>
        <p:spPr>
          <a:xfrm rot="2492174">
            <a:off x="2532773" y="2389631"/>
            <a:ext cx="377288" cy="10187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flipH="1">
            <a:off x="1621984" y="2547414"/>
            <a:ext cx="1099433" cy="369332"/>
          </a:xfrm>
          <a:prstGeom prst="rect">
            <a:avLst/>
          </a:prstGeom>
          <a:noFill/>
        </p:spPr>
        <p:txBody>
          <a:bodyPr wrap="square" rtlCol="0">
            <a:spAutoFit/>
          </a:bodyPr>
          <a:lstStyle/>
          <a:p>
            <a:r>
              <a:rPr lang="en-US" b="1" dirty="0"/>
              <a:t>Sunny</a:t>
            </a:r>
          </a:p>
        </p:txBody>
      </p:sp>
      <p:pic>
        <p:nvPicPr>
          <p:cNvPr id="17" name="Picture 16"/>
          <p:cNvPicPr>
            <a:picLocks noChangeAspect="1"/>
          </p:cNvPicPr>
          <p:nvPr/>
        </p:nvPicPr>
        <p:blipFill>
          <a:blip r:embed="rId3"/>
          <a:stretch>
            <a:fillRect/>
          </a:stretch>
        </p:blipFill>
        <p:spPr>
          <a:xfrm rot="19089641">
            <a:off x="4207658" y="2529967"/>
            <a:ext cx="728681" cy="783884"/>
          </a:xfrm>
          <a:prstGeom prst="rect">
            <a:avLst/>
          </a:prstGeom>
        </p:spPr>
      </p:pic>
      <p:sp>
        <p:nvSpPr>
          <p:cNvPr id="18" name="TextBox 17"/>
          <p:cNvSpPr txBox="1"/>
          <p:nvPr/>
        </p:nvSpPr>
        <p:spPr>
          <a:xfrm>
            <a:off x="4572000" y="2667000"/>
            <a:ext cx="1219200" cy="369332"/>
          </a:xfrm>
          <a:prstGeom prst="rect">
            <a:avLst/>
          </a:prstGeom>
          <a:noFill/>
        </p:spPr>
        <p:txBody>
          <a:bodyPr wrap="square" rtlCol="0">
            <a:spAutoFit/>
          </a:bodyPr>
          <a:lstStyle/>
          <a:p>
            <a:r>
              <a:rPr lang="en-US" b="1" dirty="0"/>
              <a:t>Overcast</a:t>
            </a:r>
          </a:p>
        </p:txBody>
      </p:sp>
      <p:pic>
        <p:nvPicPr>
          <p:cNvPr id="19" name="Picture 18"/>
          <p:cNvPicPr>
            <a:picLocks noChangeAspect="1"/>
          </p:cNvPicPr>
          <p:nvPr/>
        </p:nvPicPr>
        <p:blipFill>
          <a:blip r:embed="rId3"/>
          <a:stretch>
            <a:fillRect/>
          </a:stretch>
        </p:blipFill>
        <p:spPr>
          <a:xfrm rot="16647073">
            <a:off x="6047795" y="2421900"/>
            <a:ext cx="804742" cy="865707"/>
          </a:xfrm>
          <a:prstGeom prst="rect">
            <a:avLst/>
          </a:prstGeom>
        </p:spPr>
      </p:pic>
      <p:sp>
        <p:nvSpPr>
          <p:cNvPr id="21" name="TextBox 20"/>
          <p:cNvSpPr txBox="1"/>
          <p:nvPr/>
        </p:nvSpPr>
        <p:spPr>
          <a:xfrm>
            <a:off x="6705600" y="2547414"/>
            <a:ext cx="1295400" cy="400110"/>
          </a:xfrm>
          <a:prstGeom prst="rect">
            <a:avLst/>
          </a:prstGeom>
          <a:noFill/>
        </p:spPr>
        <p:txBody>
          <a:bodyPr wrap="square" rtlCol="0">
            <a:spAutoFit/>
          </a:bodyPr>
          <a:lstStyle/>
          <a:p>
            <a:r>
              <a:rPr lang="en-US" sz="2000" b="1" dirty="0"/>
              <a:t>Rainy</a:t>
            </a:r>
          </a:p>
        </p:txBody>
      </p:sp>
      <p:sp>
        <p:nvSpPr>
          <p:cNvPr id="22" name="TextBox 21"/>
          <p:cNvSpPr txBox="1"/>
          <p:nvPr/>
        </p:nvSpPr>
        <p:spPr>
          <a:xfrm>
            <a:off x="6324600" y="1676400"/>
            <a:ext cx="1470850" cy="523220"/>
          </a:xfrm>
          <a:prstGeom prst="rect">
            <a:avLst/>
          </a:prstGeom>
          <a:noFill/>
        </p:spPr>
        <p:txBody>
          <a:bodyPr wrap="square" rtlCol="0">
            <a:spAutoFit/>
          </a:bodyPr>
          <a:lstStyle/>
          <a:p>
            <a:r>
              <a:rPr lang="en-US" sz="2800" b="1" dirty="0">
                <a:solidFill>
                  <a:srgbClr val="7030A0"/>
                </a:solidFill>
              </a:rPr>
              <a:t>0.9403</a:t>
            </a:r>
          </a:p>
        </p:txBody>
      </p:sp>
      <p:sp>
        <p:nvSpPr>
          <p:cNvPr id="23" name="TextBox 22"/>
          <p:cNvSpPr txBox="1"/>
          <p:nvPr/>
        </p:nvSpPr>
        <p:spPr>
          <a:xfrm>
            <a:off x="762000" y="4419600"/>
            <a:ext cx="1480433" cy="523220"/>
          </a:xfrm>
          <a:prstGeom prst="rect">
            <a:avLst/>
          </a:prstGeom>
          <a:noFill/>
        </p:spPr>
        <p:txBody>
          <a:bodyPr wrap="square" rtlCol="0">
            <a:spAutoFit/>
          </a:bodyPr>
          <a:lstStyle/>
          <a:p>
            <a:r>
              <a:rPr lang="en-US" sz="2400" b="1" dirty="0">
                <a:solidFill>
                  <a:srgbClr val="7030A0"/>
                </a:solidFill>
              </a:rPr>
              <a:t>   </a:t>
            </a:r>
            <a:r>
              <a:rPr lang="en-US" sz="2800" b="1" dirty="0">
                <a:solidFill>
                  <a:srgbClr val="7030A0"/>
                </a:solidFill>
              </a:rPr>
              <a:t>0.9709</a:t>
            </a:r>
          </a:p>
        </p:txBody>
      </p:sp>
      <p:sp>
        <p:nvSpPr>
          <p:cNvPr id="24" name="TextBox 23"/>
          <p:cNvSpPr txBox="1"/>
          <p:nvPr/>
        </p:nvSpPr>
        <p:spPr>
          <a:xfrm>
            <a:off x="3886200" y="4419600"/>
            <a:ext cx="1218682" cy="523220"/>
          </a:xfrm>
          <a:prstGeom prst="rect">
            <a:avLst/>
          </a:prstGeom>
          <a:noFill/>
        </p:spPr>
        <p:txBody>
          <a:bodyPr wrap="square" rtlCol="0">
            <a:spAutoFit/>
          </a:bodyPr>
          <a:lstStyle/>
          <a:p>
            <a:r>
              <a:rPr lang="en-US" sz="2400" b="1" dirty="0">
                <a:solidFill>
                  <a:srgbClr val="7030A0"/>
                </a:solidFill>
              </a:rPr>
              <a:t>       </a:t>
            </a:r>
            <a:r>
              <a:rPr lang="en-US" sz="2800" b="1" dirty="0">
                <a:solidFill>
                  <a:srgbClr val="7030A0"/>
                </a:solidFill>
              </a:rPr>
              <a:t>0</a:t>
            </a:r>
          </a:p>
        </p:txBody>
      </p:sp>
      <p:sp>
        <p:nvSpPr>
          <p:cNvPr id="25" name="TextBox 24"/>
          <p:cNvSpPr txBox="1"/>
          <p:nvPr/>
        </p:nvSpPr>
        <p:spPr>
          <a:xfrm>
            <a:off x="6549656" y="4439637"/>
            <a:ext cx="1480433" cy="523220"/>
          </a:xfrm>
          <a:prstGeom prst="rect">
            <a:avLst/>
          </a:prstGeom>
          <a:noFill/>
        </p:spPr>
        <p:txBody>
          <a:bodyPr wrap="square" rtlCol="0">
            <a:spAutoFit/>
          </a:bodyPr>
          <a:lstStyle/>
          <a:p>
            <a:r>
              <a:rPr lang="en-US" sz="2400" b="1" dirty="0">
                <a:solidFill>
                  <a:srgbClr val="7030A0"/>
                </a:solidFill>
              </a:rPr>
              <a:t>   </a:t>
            </a:r>
            <a:r>
              <a:rPr lang="en-US" sz="2800" b="1" dirty="0">
                <a:solidFill>
                  <a:srgbClr val="7030A0"/>
                </a:solidFill>
              </a:rPr>
              <a:t>0.9709</a:t>
            </a:r>
          </a:p>
        </p:txBody>
      </p:sp>
      <p:sp>
        <p:nvSpPr>
          <p:cNvPr id="26" name="TextBox 25"/>
          <p:cNvSpPr txBox="1"/>
          <p:nvPr/>
        </p:nvSpPr>
        <p:spPr>
          <a:xfrm>
            <a:off x="77070" y="5902483"/>
            <a:ext cx="8914529" cy="461665"/>
          </a:xfrm>
          <a:prstGeom prst="rect">
            <a:avLst/>
          </a:prstGeom>
          <a:noFill/>
        </p:spPr>
        <p:txBody>
          <a:bodyPr wrap="square" rtlCol="0">
            <a:spAutoFit/>
          </a:bodyPr>
          <a:lstStyle/>
          <a:p>
            <a:r>
              <a:rPr lang="en-US" sz="2400" b="1" dirty="0">
                <a:solidFill>
                  <a:srgbClr val="7030A0"/>
                </a:solidFill>
              </a:rPr>
              <a:t>Information  Gain  = 0.9403  - 0.6935    =    0.2467   </a:t>
            </a:r>
          </a:p>
        </p:txBody>
      </p:sp>
      <p:sp>
        <p:nvSpPr>
          <p:cNvPr id="28" name="TextBox 27"/>
          <p:cNvSpPr txBox="1"/>
          <p:nvPr/>
        </p:nvSpPr>
        <p:spPr>
          <a:xfrm>
            <a:off x="228600" y="1219200"/>
            <a:ext cx="3124200" cy="523220"/>
          </a:xfrm>
          <a:prstGeom prst="rect">
            <a:avLst/>
          </a:prstGeom>
          <a:noFill/>
        </p:spPr>
        <p:txBody>
          <a:bodyPr wrap="square" rtlCol="0">
            <a:spAutoFit/>
          </a:bodyPr>
          <a:lstStyle/>
          <a:p>
            <a:r>
              <a:rPr lang="en-US" sz="2800" b="1" dirty="0"/>
              <a:t>Split on </a:t>
            </a:r>
            <a:r>
              <a:rPr lang="en-US" sz="2800" b="1" dirty="0">
                <a:solidFill>
                  <a:srgbClr val="7030A0"/>
                </a:solidFill>
              </a:rPr>
              <a:t>Outlook</a:t>
            </a:r>
            <a:r>
              <a:rPr lang="en-US" sz="2800" b="1" dirty="0"/>
              <a:t>?</a:t>
            </a:r>
          </a:p>
        </p:txBody>
      </p:sp>
      <p:pic>
        <p:nvPicPr>
          <p:cNvPr id="3" name="Picture 2"/>
          <p:cNvPicPr>
            <a:picLocks noChangeAspect="1"/>
          </p:cNvPicPr>
          <p:nvPr/>
        </p:nvPicPr>
        <p:blipFill>
          <a:blip r:embed="rId4"/>
          <a:stretch>
            <a:fillRect/>
          </a:stretch>
        </p:blipFill>
        <p:spPr>
          <a:xfrm>
            <a:off x="-173228" y="1702685"/>
            <a:ext cx="3297575" cy="659515"/>
          </a:xfrm>
          <a:prstGeom prst="rect">
            <a:avLst/>
          </a:prstGeom>
        </p:spPr>
      </p:pic>
      <p:pic>
        <p:nvPicPr>
          <p:cNvPr id="6" name="Picture 5"/>
          <p:cNvPicPr>
            <a:picLocks noChangeAspect="1"/>
          </p:cNvPicPr>
          <p:nvPr/>
        </p:nvPicPr>
        <p:blipFill>
          <a:blip r:embed="rId5"/>
          <a:stretch>
            <a:fillRect/>
          </a:stretch>
        </p:blipFill>
        <p:spPr>
          <a:xfrm>
            <a:off x="3457724" y="4906340"/>
            <a:ext cx="5692439" cy="922175"/>
          </a:xfrm>
          <a:prstGeom prst="rect">
            <a:avLst/>
          </a:prstGeom>
        </p:spPr>
      </p:pic>
      <p:sp>
        <p:nvSpPr>
          <p:cNvPr id="20" name="TextBox 19"/>
          <p:cNvSpPr txBox="1"/>
          <p:nvPr/>
        </p:nvSpPr>
        <p:spPr>
          <a:xfrm>
            <a:off x="223549" y="5191819"/>
            <a:ext cx="3428129" cy="461665"/>
          </a:xfrm>
          <a:prstGeom prst="rect">
            <a:avLst/>
          </a:prstGeom>
          <a:noFill/>
        </p:spPr>
        <p:txBody>
          <a:bodyPr wrap="square" rtlCol="0">
            <a:spAutoFit/>
          </a:bodyPr>
          <a:lstStyle/>
          <a:p>
            <a:r>
              <a:rPr lang="en-US" sz="2400" b="1" dirty="0">
                <a:solidFill>
                  <a:srgbClr val="7030A0"/>
                </a:solidFill>
              </a:rPr>
              <a:t>Entropy after  Split    </a:t>
            </a:r>
            <a:r>
              <a:rPr lang="en-US" sz="2400" b="1" dirty="0"/>
              <a:t>=</a:t>
            </a:r>
          </a:p>
        </p:txBody>
      </p:sp>
    </p:spTree>
    <p:extLst>
      <p:ext uri="{BB962C8B-B14F-4D97-AF65-F5344CB8AC3E}">
        <p14:creationId xmlns:p14="http://schemas.microsoft.com/office/powerpoint/2010/main" val="4139080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04800"/>
            <a:ext cx="7620000" cy="487362"/>
          </a:xfrm>
        </p:spPr>
        <p:txBody>
          <a:bodyPr/>
          <a:lstStyle/>
          <a:p>
            <a:r>
              <a:rPr lang="en-US" sz="4000" b="1" dirty="0">
                <a:solidFill>
                  <a:srgbClr val="200399"/>
                </a:solidFill>
              </a:rPr>
              <a:t>Selecting Attribute to Split</a:t>
            </a:r>
          </a:p>
        </p:txBody>
      </p:sp>
      <p:pic>
        <p:nvPicPr>
          <p:cNvPr id="5" name="Content Placeholder 4"/>
          <p:cNvPicPr>
            <a:picLocks noGrp="1" noChangeAspect="1"/>
          </p:cNvPicPr>
          <p:nvPr>
            <p:ph idx="1"/>
          </p:nvPr>
        </p:nvPicPr>
        <p:blipFill>
          <a:blip r:embed="rId2"/>
          <a:stretch>
            <a:fillRect/>
          </a:stretch>
        </p:blipFill>
        <p:spPr>
          <a:xfrm rot="16200000">
            <a:off x="3005696" y="670047"/>
            <a:ext cx="5723409" cy="6248400"/>
          </a:xfrm>
          <a:prstGeom prst="rect">
            <a:avLst/>
          </a:prstGeom>
        </p:spPr>
      </p:pic>
      <p:sp>
        <p:nvSpPr>
          <p:cNvPr id="4" name="Slide Number Placeholder 3"/>
          <p:cNvSpPr>
            <a:spLocks noGrp="1"/>
          </p:cNvSpPr>
          <p:nvPr>
            <p:ph type="sldNum" sz="quarter" idx="12"/>
          </p:nvPr>
        </p:nvSpPr>
        <p:spPr/>
        <p:txBody>
          <a:bodyPr/>
          <a:lstStyle/>
          <a:p>
            <a:pPr>
              <a:defRPr/>
            </a:pPr>
            <a:fld id="{A16E8319-C2BA-4524-A627-0773C628615D}" type="slidenum">
              <a:rPr lang="en-US" smtClean="0"/>
              <a:pPr>
                <a:defRPr/>
              </a:pPr>
              <a:t>46</a:t>
            </a:fld>
            <a:endParaRPr lang="en-US"/>
          </a:p>
        </p:txBody>
      </p:sp>
      <p:sp>
        <p:nvSpPr>
          <p:cNvPr id="6" name="TextBox 5"/>
          <p:cNvSpPr txBox="1"/>
          <p:nvPr/>
        </p:nvSpPr>
        <p:spPr>
          <a:xfrm>
            <a:off x="152400" y="3276600"/>
            <a:ext cx="3886200" cy="3323987"/>
          </a:xfrm>
          <a:prstGeom prst="rect">
            <a:avLst/>
          </a:prstGeom>
          <a:noFill/>
        </p:spPr>
        <p:txBody>
          <a:bodyPr wrap="square" rtlCol="0">
            <a:spAutoFit/>
          </a:bodyPr>
          <a:lstStyle/>
          <a:p>
            <a:r>
              <a:rPr lang="en-US" sz="2400" b="1" dirty="0">
                <a:solidFill>
                  <a:srgbClr val="200399"/>
                </a:solidFill>
              </a:rPr>
              <a:t>Information  Gain</a:t>
            </a:r>
          </a:p>
          <a:p>
            <a:endParaRPr lang="en-US" b="1" dirty="0"/>
          </a:p>
          <a:p>
            <a:r>
              <a:rPr lang="en-US" sz="2400" b="1" dirty="0">
                <a:solidFill>
                  <a:srgbClr val="00B050"/>
                </a:solidFill>
              </a:rPr>
              <a:t>Gain(Outlook)          </a:t>
            </a:r>
            <a:r>
              <a:rPr lang="en-US" sz="2400" b="1" dirty="0"/>
              <a:t>= </a:t>
            </a:r>
            <a:r>
              <a:rPr lang="en-US" sz="2400" b="1" dirty="0">
                <a:solidFill>
                  <a:srgbClr val="00B050"/>
                </a:solidFill>
              </a:rPr>
              <a:t>0.247</a:t>
            </a:r>
          </a:p>
          <a:p>
            <a:r>
              <a:rPr lang="en-US" sz="2400" b="1" dirty="0"/>
              <a:t>Gain(Temperature)  = 0.029</a:t>
            </a:r>
          </a:p>
          <a:p>
            <a:r>
              <a:rPr lang="en-US" sz="2400" b="1" dirty="0"/>
              <a:t>Gain(Humidity)       = 0.152</a:t>
            </a:r>
          </a:p>
          <a:p>
            <a:r>
              <a:rPr lang="en-US" sz="2400" b="1" dirty="0"/>
              <a:t>Gain(Windy)            = 0.048</a:t>
            </a:r>
          </a:p>
          <a:p>
            <a:endParaRPr lang="en-US" sz="2400" b="1" dirty="0"/>
          </a:p>
          <a:p>
            <a:r>
              <a:rPr lang="en-US" sz="2000" dirty="0"/>
              <a:t>All calculations in Witten  textbook</a:t>
            </a:r>
          </a:p>
          <a:p>
            <a:r>
              <a:rPr lang="en-US" sz="2000" dirty="0"/>
              <a:t>pp 100-101</a:t>
            </a:r>
          </a:p>
        </p:txBody>
      </p:sp>
      <p:sp>
        <p:nvSpPr>
          <p:cNvPr id="7" name="TextBox 6"/>
          <p:cNvSpPr txBox="1"/>
          <p:nvPr/>
        </p:nvSpPr>
        <p:spPr>
          <a:xfrm>
            <a:off x="3430772" y="932542"/>
            <a:ext cx="762000" cy="646331"/>
          </a:xfrm>
          <a:prstGeom prst="rect">
            <a:avLst/>
          </a:prstGeom>
          <a:noFill/>
        </p:spPr>
        <p:txBody>
          <a:bodyPr wrap="square" rtlCol="0">
            <a:spAutoFit/>
          </a:bodyPr>
          <a:lstStyle/>
          <a:p>
            <a:r>
              <a:rPr lang="en-US" b="1" dirty="0">
                <a:solidFill>
                  <a:srgbClr val="00B050"/>
                </a:solidFill>
              </a:rPr>
              <a:t>9 Yes</a:t>
            </a:r>
          </a:p>
          <a:p>
            <a:r>
              <a:rPr lang="en-US" b="1" dirty="0">
                <a:solidFill>
                  <a:srgbClr val="FF0000"/>
                </a:solidFill>
              </a:rPr>
              <a:t>5 No</a:t>
            </a:r>
          </a:p>
        </p:txBody>
      </p:sp>
      <p:pic>
        <p:nvPicPr>
          <p:cNvPr id="8" name="Picture 7"/>
          <p:cNvPicPr>
            <a:picLocks noChangeAspect="1"/>
          </p:cNvPicPr>
          <p:nvPr/>
        </p:nvPicPr>
        <p:blipFill>
          <a:blip r:embed="rId3"/>
          <a:stretch>
            <a:fillRect/>
          </a:stretch>
        </p:blipFill>
        <p:spPr>
          <a:xfrm>
            <a:off x="6259032" y="870140"/>
            <a:ext cx="816935" cy="774259"/>
          </a:xfrm>
          <a:prstGeom prst="rect">
            <a:avLst/>
          </a:prstGeom>
        </p:spPr>
      </p:pic>
      <p:pic>
        <p:nvPicPr>
          <p:cNvPr id="3" name="Picture 2"/>
          <p:cNvPicPr>
            <a:picLocks noChangeAspect="1"/>
          </p:cNvPicPr>
          <p:nvPr/>
        </p:nvPicPr>
        <p:blipFill>
          <a:blip r:embed="rId4"/>
          <a:stretch>
            <a:fillRect/>
          </a:stretch>
        </p:blipFill>
        <p:spPr>
          <a:xfrm>
            <a:off x="4059865" y="3343153"/>
            <a:ext cx="816935" cy="774259"/>
          </a:xfrm>
          <a:prstGeom prst="rect">
            <a:avLst/>
          </a:prstGeom>
        </p:spPr>
      </p:pic>
      <p:pic>
        <p:nvPicPr>
          <p:cNvPr id="9" name="Picture 8"/>
          <p:cNvPicPr>
            <a:picLocks noChangeAspect="1"/>
          </p:cNvPicPr>
          <p:nvPr/>
        </p:nvPicPr>
        <p:blipFill>
          <a:blip r:embed="rId4"/>
          <a:stretch>
            <a:fillRect/>
          </a:stretch>
        </p:blipFill>
        <p:spPr>
          <a:xfrm>
            <a:off x="7315200" y="3730282"/>
            <a:ext cx="816935" cy="774259"/>
          </a:xfrm>
          <a:prstGeom prst="rect">
            <a:avLst/>
          </a:prstGeom>
        </p:spPr>
      </p:pic>
    </p:spTree>
    <p:extLst>
      <p:ext uri="{BB962C8B-B14F-4D97-AF65-F5344CB8AC3E}">
        <p14:creationId xmlns:p14="http://schemas.microsoft.com/office/powerpoint/2010/main" val="3482704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763000" cy="639762"/>
          </a:xfrm>
        </p:spPr>
        <p:txBody>
          <a:bodyPr/>
          <a:lstStyle/>
          <a:p>
            <a:r>
              <a:rPr lang="en-US" sz="3200" b="1" dirty="0">
                <a:solidFill>
                  <a:srgbClr val="200399"/>
                </a:solidFill>
              </a:rPr>
              <a:t>Decision Tree with Discrete attributes</a:t>
            </a:r>
            <a:br>
              <a:rPr lang="en-US" sz="3200" b="1" dirty="0">
                <a:solidFill>
                  <a:srgbClr val="200399"/>
                </a:solidFill>
              </a:rPr>
            </a:br>
            <a:endParaRPr lang="en-US" sz="3200" b="1" dirty="0">
              <a:solidFill>
                <a:srgbClr val="200399"/>
              </a:solidFill>
            </a:endParaRPr>
          </a:p>
        </p:txBody>
      </p:sp>
      <p:sp>
        <p:nvSpPr>
          <p:cNvPr id="3" name="Content Placeholder 2"/>
          <p:cNvSpPr>
            <a:spLocks noGrp="1"/>
          </p:cNvSpPr>
          <p:nvPr>
            <p:ph idx="1"/>
          </p:nvPr>
        </p:nvSpPr>
        <p:spPr>
          <a:xfrm>
            <a:off x="304800" y="762000"/>
            <a:ext cx="8382000" cy="5638800"/>
          </a:xfrm>
        </p:spPr>
        <p:txBody>
          <a:bodyPr/>
          <a:lstStyle/>
          <a:p>
            <a:pPr marL="0" marR="0" indent="0">
              <a:lnSpc>
                <a:spcPct val="115000"/>
              </a:lnSpc>
              <a:spcBef>
                <a:spcPts val="0"/>
              </a:spcBef>
              <a:spcAft>
                <a:spcPts val="0"/>
              </a:spcAft>
              <a:buNone/>
            </a:pPr>
            <a:r>
              <a:rPr lang="en-US" sz="2400" b="1" dirty="0">
                <a:solidFill>
                  <a:srgbClr val="000000"/>
                </a:solidFill>
                <a:latin typeface="Univers-CondensedBold"/>
              </a:rPr>
              <a:t> (</a:t>
            </a:r>
            <a:r>
              <a:rPr lang="en-US" sz="2000" b="1" dirty="0">
                <a:solidFill>
                  <a:srgbClr val="000000"/>
                </a:solidFill>
                <a:latin typeface="Univers-CondensedBold"/>
              </a:rPr>
              <a:t>worked out example sec 4.3 of Witten book). Target:   </a:t>
            </a:r>
            <a:r>
              <a:rPr lang="en-US" sz="2000" b="1" dirty="0">
                <a:solidFill>
                  <a:srgbClr val="00B050"/>
                </a:solidFill>
                <a:latin typeface="Univers-CondensedBold"/>
              </a:rPr>
              <a:t>Yes</a:t>
            </a:r>
            <a:r>
              <a:rPr lang="en-US" sz="2000" b="1" dirty="0">
                <a:solidFill>
                  <a:srgbClr val="000000"/>
                </a:solidFill>
                <a:latin typeface="Univers-CondensedBold"/>
              </a:rPr>
              <a:t>,  </a:t>
            </a:r>
            <a:r>
              <a:rPr lang="en-US" sz="2000" b="1" dirty="0">
                <a:solidFill>
                  <a:srgbClr val="FF0000"/>
                </a:solidFill>
                <a:latin typeface="Univers-CondensedBold"/>
              </a:rPr>
              <a:t>No</a:t>
            </a:r>
            <a:endParaRPr lang="en-US" sz="2800" b="1" dirty="0">
              <a:solidFill>
                <a:srgbClr val="FF0000"/>
              </a:solidFill>
            </a:endParaRPr>
          </a:p>
        </p:txBody>
      </p:sp>
      <p:sp>
        <p:nvSpPr>
          <p:cNvPr id="4" name="Slide Number Placeholder 3"/>
          <p:cNvSpPr>
            <a:spLocks noGrp="1"/>
          </p:cNvSpPr>
          <p:nvPr>
            <p:ph type="sldNum" sz="quarter" idx="12"/>
          </p:nvPr>
        </p:nvSpPr>
        <p:spPr/>
        <p:txBody>
          <a:bodyPr/>
          <a:lstStyle/>
          <a:p>
            <a:pPr>
              <a:defRPr/>
            </a:pPr>
            <a:fld id="{A16E8319-C2BA-4524-A627-0773C628615D}" type="slidenum">
              <a:rPr lang="en-US" smtClean="0"/>
              <a:pPr>
                <a:defRPr/>
              </a:pPr>
              <a:t>47</a:t>
            </a:fld>
            <a:endParaRPr lang="en-US"/>
          </a:p>
        </p:txBody>
      </p:sp>
      <p:pic>
        <p:nvPicPr>
          <p:cNvPr id="1873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01762"/>
            <a:ext cx="9144000" cy="53197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508050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7F60BC76-D33F-437B-A95E-81800B632020}" type="slidenum">
              <a:rPr lang="en-US" smtClean="0"/>
              <a:pPr>
                <a:defRPr/>
              </a:pPr>
              <a:t>48</a:t>
            </a:fld>
            <a:endParaRPr lang="en-US"/>
          </a:p>
        </p:txBody>
      </p:sp>
      <p:sp>
        <p:nvSpPr>
          <p:cNvPr id="3" name="TextBox 2"/>
          <p:cNvSpPr txBox="1"/>
          <p:nvPr/>
        </p:nvSpPr>
        <p:spPr>
          <a:xfrm>
            <a:off x="304800" y="2590800"/>
            <a:ext cx="7848600" cy="1384995"/>
          </a:xfrm>
          <a:prstGeom prst="rect">
            <a:avLst/>
          </a:prstGeom>
          <a:noFill/>
        </p:spPr>
        <p:txBody>
          <a:bodyPr wrap="square" rtlCol="0">
            <a:spAutoFit/>
          </a:bodyPr>
          <a:lstStyle/>
          <a:p>
            <a:pPr algn="ctr"/>
            <a:r>
              <a:rPr lang="en-US" sz="2400" b="1" dirty="0"/>
              <a:t> </a:t>
            </a:r>
            <a:r>
              <a:rPr lang="en-US" sz="4400" b="1" dirty="0">
                <a:solidFill>
                  <a:srgbClr val="7030A0"/>
                </a:solidFill>
              </a:rPr>
              <a:t>Non Binary Classification  </a:t>
            </a:r>
            <a:endParaRPr lang="en-US" sz="4000" b="1" dirty="0">
              <a:solidFill>
                <a:srgbClr val="7030A0"/>
              </a:solidFill>
            </a:endParaRPr>
          </a:p>
          <a:p>
            <a:r>
              <a:rPr lang="en-US" sz="4000" b="1" dirty="0"/>
              <a:t>	     ( more than 2 classes)</a:t>
            </a:r>
          </a:p>
        </p:txBody>
      </p:sp>
    </p:spTree>
    <p:extLst>
      <p:ext uri="{BB962C8B-B14F-4D97-AF65-F5344CB8AC3E}">
        <p14:creationId xmlns:p14="http://schemas.microsoft.com/office/powerpoint/2010/main" val="37401338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7F60BC76-D33F-437B-A95E-81800B632020}" type="slidenum">
              <a:rPr lang="en-US" smtClean="0"/>
              <a:pPr>
                <a:defRPr/>
              </a:pPr>
              <a:t>49</a:t>
            </a:fld>
            <a:endParaRPr lang="en-US"/>
          </a:p>
        </p:txBody>
      </p:sp>
      <p:sp>
        <p:nvSpPr>
          <p:cNvPr id="3" name="TextBox 2"/>
          <p:cNvSpPr txBox="1"/>
          <p:nvPr/>
        </p:nvSpPr>
        <p:spPr>
          <a:xfrm>
            <a:off x="152400" y="1676400"/>
            <a:ext cx="8839200" cy="4278094"/>
          </a:xfrm>
          <a:prstGeom prst="rect">
            <a:avLst/>
          </a:prstGeom>
          <a:noFill/>
        </p:spPr>
        <p:txBody>
          <a:bodyPr wrap="square" rtlCol="0">
            <a:spAutoFit/>
          </a:bodyPr>
          <a:lstStyle/>
          <a:p>
            <a:pPr marL="457200" indent="-457200">
              <a:buFont typeface="Arial" panose="020B0604020202020204" pitchFamily="34" charset="0"/>
              <a:buChar char="•"/>
            </a:pPr>
            <a:r>
              <a:rPr lang="en-US" sz="2800" b="1" dirty="0">
                <a:solidFill>
                  <a:srgbClr val="002060"/>
                </a:solidFill>
              </a:rPr>
              <a:t>In practice, we may have more than  two classes</a:t>
            </a:r>
          </a:p>
          <a:p>
            <a:pPr marL="457200" indent="-457200">
              <a:buFont typeface="Arial" panose="020B0604020202020204" pitchFamily="34" charset="0"/>
              <a:buChar char="•"/>
            </a:pPr>
            <a:r>
              <a:rPr lang="en-US" sz="2800" b="1" dirty="0">
                <a:solidFill>
                  <a:srgbClr val="002060"/>
                </a:solidFill>
              </a:rPr>
              <a:t>The DT algorithm generalizes to any number of classes</a:t>
            </a:r>
          </a:p>
          <a:p>
            <a:pPr marL="457200" indent="-457200">
              <a:buFont typeface="Arial" panose="020B0604020202020204" pitchFamily="34" charset="0"/>
              <a:buChar char="•"/>
            </a:pPr>
            <a:r>
              <a:rPr lang="en-US" sz="2800" b="1" dirty="0">
                <a:solidFill>
                  <a:srgbClr val="002060"/>
                </a:solidFill>
              </a:rPr>
              <a:t>The following datasets are on Black board</a:t>
            </a:r>
          </a:p>
          <a:p>
            <a:endParaRPr lang="en-US" sz="3200" b="1" dirty="0">
              <a:solidFill>
                <a:srgbClr val="002060"/>
              </a:solidFill>
            </a:endParaRPr>
          </a:p>
          <a:p>
            <a:r>
              <a:rPr lang="en-US" sz="3200" b="1" dirty="0">
                <a:solidFill>
                  <a:srgbClr val="002060"/>
                </a:solidFill>
              </a:rPr>
              <a:t>Ex1:  Iris flowers  (R. A. Fisher):    (3 classes)</a:t>
            </a:r>
          </a:p>
          <a:p>
            <a:r>
              <a:rPr lang="en-US" sz="3200" b="1" dirty="0">
                <a:solidFill>
                  <a:srgbClr val="002060"/>
                </a:solidFill>
              </a:rPr>
              <a:t>         </a:t>
            </a:r>
            <a:r>
              <a:rPr lang="en-US" sz="3200" b="1" dirty="0" err="1">
                <a:solidFill>
                  <a:srgbClr val="00B050"/>
                </a:solidFill>
              </a:rPr>
              <a:t>Setosa</a:t>
            </a:r>
            <a:r>
              <a:rPr lang="en-US" sz="3200" b="1" dirty="0">
                <a:solidFill>
                  <a:srgbClr val="00B050"/>
                </a:solidFill>
              </a:rPr>
              <a:t>, </a:t>
            </a:r>
            <a:r>
              <a:rPr lang="en-US" sz="3200" b="1" dirty="0" err="1">
                <a:solidFill>
                  <a:srgbClr val="00B050"/>
                </a:solidFill>
              </a:rPr>
              <a:t>Virginica</a:t>
            </a:r>
            <a:r>
              <a:rPr lang="en-US" sz="3200" b="1" dirty="0">
                <a:solidFill>
                  <a:srgbClr val="00B050"/>
                </a:solidFill>
              </a:rPr>
              <a:t>, Versicolor </a:t>
            </a:r>
            <a:endParaRPr lang="en-US" sz="3200" b="1" dirty="0">
              <a:solidFill>
                <a:srgbClr val="002060"/>
              </a:solidFill>
            </a:endParaRPr>
          </a:p>
          <a:p>
            <a:r>
              <a:rPr lang="en-US" sz="3200" b="1" dirty="0">
                <a:solidFill>
                  <a:srgbClr val="002060"/>
                </a:solidFill>
              </a:rPr>
              <a:t>Ex2:  Customer Churn Example:   (3 classes)</a:t>
            </a:r>
          </a:p>
          <a:p>
            <a:r>
              <a:rPr lang="en-US" sz="3200" b="1" dirty="0">
                <a:solidFill>
                  <a:srgbClr val="002060"/>
                </a:solidFill>
              </a:rPr>
              <a:t>     </a:t>
            </a:r>
            <a:r>
              <a:rPr lang="en-US" sz="3200" b="1" dirty="0">
                <a:solidFill>
                  <a:srgbClr val="00B050"/>
                </a:solidFill>
              </a:rPr>
              <a:t>Current, Voluntary Churn, Involuntary Churn </a:t>
            </a:r>
          </a:p>
        </p:txBody>
      </p:sp>
      <p:sp>
        <p:nvSpPr>
          <p:cNvPr id="4" name="TextBox 3"/>
          <p:cNvSpPr txBox="1"/>
          <p:nvPr/>
        </p:nvSpPr>
        <p:spPr>
          <a:xfrm>
            <a:off x="457200" y="228600"/>
            <a:ext cx="8001000" cy="830997"/>
          </a:xfrm>
          <a:prstGeom prst="rect">
            <a:avLst/>
          </a:prstGeom>
          <a:noFill/>
        </p:spPr>
        <p:txBody>
          <a:bodyPr wrap="square" rtlCol="0">
            <a:spAutoFit/>
          </a:bodyPr>
          <a:lstStyle/>
          <a:p>
            <a:pPr algn="ctr"/>
            <a:r>
              <a:rPr lang="en-US" sz="4800" b="1" dirty="0"/>
              <a:t>Non Binary Classification</a:t>
            </a:r>
          </a:p>
        </p:txBody>
      </p:sp>
    </p:spTree>
    <p:extLst>
      <p:ext uri="{BB962C8B-B14F-4D97-AF65-F5344CB8AC3E}">
        <p14:creationId xmlns:p14="http://schemas.microsoft.com/office/powerpoint/2010/main" val="3992591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ChangeArrowheads="1"/>
          </p:cNvSpPr>
          <p:nvPr>
            <p:ph type="body" idx="1"/>
          </p:nvPr>
        </p:nvSpPr>
        <p:spPr>
          <a:xfrm>
            <a:off x="152400" y="655638"/>
            <a:ext cx="8991600" cy="5700712"/>
          </a:xfrm>
        </p:spPr>
        <p:txBody>
          <a:bodyPr/>
          <a:lstStyle/>
          <a:p>
            <a:pPr eaLnBrk="1" hangingPunct="1">
              <a:buFontTx/>
              <a:buNone/>
            </a:pPr>
            <a:r>
              <a:rPr lang="en-US" altLang="en-US" b="1" dirty="0">
                <a:solidFill>
                  <a:schemeClr val="accent2"/>
                </a:solidFill>
              </a:rPr>
              <a:t>  			</a:t>
            </a:r>
            <a:r>
              <a:rPr lang="en-US" altLang="en-US" b="1" dirty="0">
                <a:solidFill>
                  <a:srgbClr val="0000CC"/>
                </a:solidFill>
              </a:rPr>
              <a:t>Traditional Programming</a:t>
            </a:r>
          </a:p>
          <a:p>
            <a:pPr eaLnBrk="1" hangingPunct="1"/>
            <a:endParaRPr lang="en-US" altLang="en-US"/>
          </a:p>
          <a:p>
            <a:pPr eaLnBrk="1" hangingPunct="1"/>
            <a:endParaRPr lang="en-US" altLang="en-US" dirty="0"/>
          </a:p>
          <a:p>
            <a:pPr eaLnBrk="1" hangingPunct="1"/>
            <a:endParaRPr lang="en-US" altLang="en-US" dirty="0"/>
          </a:p>
          <a:p>
            <a:pPr eaLnBrk="1" hangingPunct="1"/>
            <a:endParaRPr lang="en-US" altLang="en-US" b="1" dirty="0">
              <a:solidFill>
                <a:schemeClr val="accent2"/>
              </a:solidFill>
            </a:endParaRPr>
          </a:p>
          <a:p>
            <a:pPr eaLnBrk="1" hangingPunct="1">
              <a:buFontTx/>
              <a:buNone/>
            </a:pPr>
            <a:r>
              <a:rPr lang="en-US" altLang="en-US" b="1" dirty="0">
                <a:solidFill>
                  <a:schemeClr val="accent2"/>
                </a:solidFill>
              </a:rPr>
              <a:t>  Building a Classifier (</a:t>
            </a:r>
            <a:r>
              <a:rPr lang="en-US" altLang="en-US" b="1" dirty="0">
                <a:solidFill>
                  <a:srgbClr val="0000CC"/>
                </a:solidFill>
              </a:rPr>
              <a:t>Supervised Learning)</a:t>
            </a:r>
          </a:p>
        </p:txBody>
      </p:sp>
      <p:sp>
        <p:nvSpPr>
          <p:cNvPr id="8195" name="Rectangle 4"/>
          <p:cNvSpPr>
            <a:spLocks noChangeArrowheads="1"/>
          </p:cNvSpPr>
          <p:nvPr/>
        </p:nvSpPr>
        <p:spPr bwMode="auto">
          <a:xfrm>
            <a:off x="3352800" y="1600200"/>
            <a:ext cx="2667000" cy="1524000"/>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fontAlgn="auto" hangingPunct="1">
              <a:spcBef>
                <a:spcPts val="0"/>
              </a:spcBef>
              <a:spcAft>
                <a:spcPts val="0"/>
              </a:spcAft>
            </a:pPr>
            <a:r>
              <a:rPr lang="en-US" altLang="en-US" sz="3200" dirty="0">
                <a:solidFill>
                  <a:prstClr val="black"/>
                </a:solidFill>
              </a:rPr>
              <a:t>Computer</a:t>
            </a:r>
          </a:p>
        </p:txBody>
      </p:sp>
      <p:sp>
        <p:nvSpPr>
          <p:cNvPr id="8196" name="Line 6"/>
          <p:cNvSpPr>
            <a:spLocks noChangeShapeType="1"/>
          </p:cNvSpPr>
          <p:nvPr/>
        </p:nvSpPr>
        <p:spPr bwMode="auto">
          <a:xfrm>
            <a:off x="2438400" y="2057400"/>
            <a:ext cx="914400" cy="0"/>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pPr>
            <a:endParaRPr lang="en-US">
              <a:solidFill>
                <a:prstClr val="black"/>
              </a:solidFill>
              <a:latin typeface="Times New Roman"/>
            </a:endParaRPr>
          </a:p>
        </p:txBody>
      </p:sp>
      <p:sp>
        <p:nvSpPr>
          <p:cNvPr id="8197" name="Line 7"/>
          <p:cNvSpPr>
            <a:spLocks noChangeShapeType="1"/>
          </p:cNvSpPr>
          <p:nvPr/>
        </p:nvSpPr>
        <p:spPr bwMode="auto">
          <a:xfrm>
            <a:off x="2438400" y="2743200"/>
            <a:ext cx="914400" cy="0"/>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pPr>
            <a:endParaRPr lang="en-US">
              <a:solidFill>
                <a:prstClr val="black"/>
              </a:solidFill>
              <a:latin typeface="Times New Roman"/>
            </a:endParaRPr>
          </a:p>
        </p:txBody>
      </p:sp>
      <p:sp>
        <p:nvSpPr>
          <p:cNvPr id="8198" name="Line 8"/>
          <p:cNvSpPr>
            <a:spLocks noChangeShapeType="1"/>
          </p:cNvSpPr>
          <p:nvPr/>
        </p:nvSpPr>
        <p:spPr bwMode="auto">
          <a:xfrm>
            <a:off x="6019800" y="2286000"/>
            <a:ext cx="762000" cy="0"/>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pPr>
            <a:endParaRPr lang="en-US">
              <a:solidFill>
                <a:prstClr val="black"/>
              </a:solidFill>
              <a:latin typeface="Times New Roman"/>
            </a:endParaRPr>
          </a:p>
        </p:txBody>
      </p:sp>
      <p:sp>
        <p:nvSpPr>
          <p:cNvPr id="8199" name="Text Box 10"/>
          <p:cNvSpPr txBox="1">
            <a:spLocks noChangeArrowheads="1"/>
          </p:cNvSpPr>
          <p:nvPr/>
        </p:nvSpPr>
        <p:spPr bwMode="auto">
          <a:xfrm>
            <a:off x="1355725" y="1692275"/>
            <a:ext cx="1041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auto" hangingPunct="1">
              <a:spcBef>
                <a:spcPts val="0"/>
              </a:spcBef>
              <a:spcAft>
                <a:spcPts val="0"/>
              </a:spcAft>
            </a:pPr>
            <a:r>
              <a:rPr lang="en-US" altLang="en-US" sz="3200" dirty="0">
                <a:solidFill>
                  <a:prstClr val="black"/>
                </a:solidFill>
              </a:rPr>
              <a:t>Data</a:t>
            </a:r>
          </a:p>
        </p:txBody>
      </p:sp>
      <p:sp>
        <p:nvSpPr>
          <p:cNvPr id="8200" name="Text Box 11"/>
          <p:cNvSpPr txBox="1">
            <a:spLocks noChangeArrowheads="1"/>
          </p:cNvSpPr>
          <p:nvPr/>
        </p:nvSpPr>
        <p:spPr bwMode="auto">
          <a:xfrm>
            <a:off x="685800" y="2362200"/>
            <a:ext cx="17399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auto" hangingPunct="1">
              <a:spcBef>
                <a:spcPts val="0"/>
              </a:spcBef>
              <a:spcAft>
                <a:spcPts val="0"/>
              </a:spcAft>
            </a:pPr>
            <a:r>
              <a:rPr lang="en-US" altLang="en-US" sz="3200">
                <a:solidFill>
                  <a:prstClr val="black"/>
                </a:solidFill>
              </a:rPr>
              <a:t>Program</a:t>
            </a:r>
          </a:p>
        </p:txBody>
      </p:sp>
      <p:sp>
        <p:nvSpPr>
          <p:cNvPr id="8201" name="Text Box 12"/>
          <p:cNvSpPr txBox="1">
            <a:spLocks noChangeArrowheads="1"/>
          </p:cNvSpPr>
          <p:nvPr/>
        </p:nvSpPr>
        <p:spPr bwMode="auto">
          <a:xfrm>
            <a:off x="6781800" y="1981200"/>
            <a:ext cx="152638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auto" hangingPunct="1">
              <a:spcBef>
                <a:spcPts val="0"/>
              </a:spcBef>
              <a:spcAft>
                <a:spcPts val="0"/>
              </a:spcAft>
            </a:pPr>
            <a:r>
              <a:rPr lang="en-US" altLang="en-US" sz="3200" b="1" dirty="0">
                <a:solidFill>
                  <a:srgbClr val="00B050"/>
                </a:solidFill>
              </a:rPr>
              <a:t>Output</a:t>
            </a:r>
          </a:p>
        </p:txBody>
      </p:sp>
      <p:sp>
        <p:nvSpPr>
          <p:cNvPr id="8202" name="Rectangle 19"/>
          <p:cNvSpPr>
            <a:spLocks noChangeArrowheads="1"/>
          </p:cNvSpPr>
          <p:nvPr/>
        </p:nvSpPr>
        <p:spPr bwMode="auto">
          <a:xfrm>
            <a:off x="3429000" y="4419600"/>
            <a:ext cx="2667000" cy="1524000"/>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fontAlgn="auto" hangingPunct="1">
              <a:spcBef>
                <a:spcPts val="0"/>
              </a:spcBef>
              <a:spcAft>
                <a:spcPts val="0"/>
              </a:spcAft>
            </a:pPr>
            <a:r>
              <a:rPr lang="en-US" altLang="en-US" sz="3200" dirty="0">
                <a:solidFill>
                  <a:prstClr val="black"/>
                </a:solidFill>
              </a:rPr>
              <a:t>Learner</a:t>
            </a:r>
          </a:p>
          <a:p>
            <a:pPr algn="ctr" eaLnBrk="1" fontAlgn="auto" hangingPunct="1">
              <a:spcBef>
                <a:spcPts val="0"/>
              </a:spcBef>
              <a:spcAft>
                <a:spcPts val="0"/>
              </a:spcAft>
            </a:pPr>
            <a:r>
              <a:rPr lang="en-US" altLang="en-US" sz="3200" dirty="0">
                <a:solidFill>
                  <a:prstClr val="black"/>
                </a:solidFill>
              </a:rPr>
              <a:t>(ML algorithm)</a:t>
            </a:r>
          </a:p>
        </p:txBody>
      </p:sp>
      <p:sp>
        <p:nvSpPr>
          <p:cNvPr id="8203" name="Line 20"/>
          <p:cNvSpPr>
            <a:spLocks noChangeShapeType="1"/>
          </p:cNvSpPr>
          <p:nvPr/>
        </p:nvSpPr>
        <p:spPr bwMode="auto">
          <a:xfrm>
            <a:off x="2514600" y="4876800"/>
            <a:ext cx="914400" cy="0"/>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pPr>
            <a:endParaRPr lang="en-US">
              <a:solidFill>
                <a:prstClr val="black"/>
              </a:solidFill>
              <a:latin typeface="Times New Roman"/>
            </a:endParaRPr>
          </a:p>
        </p:txBody>
      </p:sp>
      <p:sp>
        <p:nvSpPr>
          <p:cNvPr id="8204" name="Line 21"/>
          <p:cNvSpPr>
            <a:spLocks noChangeShapeType="1"/>
          </p:cNvSpPr>
          <p:nvPr/>
        </p:nvSpPr>
        <p:spPr bwMode="auto">
          <a:xfrm>
            <a:off x="2514600" y="5562600"/>
            <a:ext cx="914400" cy="0"/>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pPr>
            <a:endParaRPr lang="en-US">
              <a:solidFill>
                <a:prstClr val="black"/>
              </a:solidFill>
              <a:latin typeface="Times New Roman"/>
            </a:endParaRPr>
          </a:p>
        </p:txBody>
      </p:sp>
      <p:sp>
        <p:nvSpPr>
          <p:cNvPr id="8205" name="Line 22"/>
          <p:cNvSpPr>
            <a:spLocks noChangeShapeType="1"/>
          </p:cNvSpPr>
          <p:nvPr/>
        </p:nvSpPr>
        <p:spPr bwMode="auto">
          <a:xfrm>
            <a:off x="6096000" y="5105400"/>
            <a:ext cx="762000" cy="0"/>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pPr>
            <a:endParaRPr lang="en-US">
              <a:solidFill>
                <a:prstClr val="black"/>
              </a:solidFill>
              <a:latin typeface="Times New Roman"/>
            </a:endParaRPr>
          </a:p>
        </p:txBody>
      </p:sp>
      <p:sp>
        <p:nvSpPr>
          <p:cNvPr id="8206" name="Text Box 23"/>
          <p:cNvSpPr txBox="1">
            <a:spLocks noChangeArrowheads="1"/>
          </p:cNvSpPr>
          <p:nvPr/>
        </p:nvSpPr>
        <p:spPr bwMode="auto">
          <a:xfrm>
            <a:off x="1431925" y="4511675"/>
            <a:ext cx="1041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auto" hangingPunct="1">
              <a:spcBef>
                <a:spcPts val="0"/>
              </a:spcBef>
              <a:spcAft>
                <a:spcPts val="0"/>
              </a:spcAft>
            </a:pPr>
            <a:r>
              <a:rPr lang="en-US" altLang="en-US" sz="3200">
                <a:solidFill>
                  <a:prstClr val="black"/>
                </a:solidFill>
              </a:rPr>
              <a:t>Data</a:t>
            </a:r>
          </a:p>
        </p:txBody>
      </p:sp>
      <p:sp>
        <p:nvSpPr>
          <p:cNvPr id="8207" name="Text Box 24"/>
          <p:cNvSpPr txBox="1">
            <a:spLocks noChangeArrowheads="1"/>
          </p:cNvSpPr>
          <p:nvPr/>
        </p:nvSpPr>
        <p:spPr bwMode="auto">
          <a:xfrm>
            <a:off x="1066800" y="5257800"/>
            <a:ext cx="152638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auto" hangingPunct="1">
              <a:spcBef>
                <a:spcPts val="0"/>
              </a:spcBef>
              <a:spcAft>
                <a:spcPts val="0"/>
              </a:spcAft>
            </a:pPr>
            <a:r>
              <a:rPr lang="en-US" altLang="en-US" sz="3200" b="1" dirty="0">
                <a:solidFill>
                  <a:srgbClr val="00B050"/>
                </a:solidFill>
              </a:rPr>
              <a:t>Output</a:t>
            </a:r>
          </a:p>
        </p:txBody>
      </p:sp>
      <p:sp>
        <p:nvSpPr>
          <p:cNvPr id="8208" name="Text Box 25"/>
          <p:cNvSpPr txBox="1">
            <a:spLocks noChangeArrowheads="1"/>
          </p:cNvSpPr>
          <p:nvPr/>
        </p:nvSpPr>
        <p:spPr bwMode="auto">
          <a:xfrm>
            <a:off x="6858000" y="4800600"/>
            <a:ext cx="2029723"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auto" hangingPunct="1">
              <a:spcBef>
                <a:spcPts val="0"/>
              </a:spcBef>
              <a:spcAft>
                <a:spcPts val="0"/>
              </a:spcAft>
            </a:pPr>
            <a:r>
              <a:rPr lang="en-US" altLang="en-US" sz="3200" b="1" dirty="0">
                <a:solidFill>
                  <a:srgbClr val="7030A0"/>
                </a:solidFill>
              </a:rPr>
              <a:t>Classifier</a:t>
            </a:r>
          </a:p>
          <a:p>
            <a:pPr eaLnBrk="1" fontAlgn="auto" hangingPunct="1">
              <a:spcBef>
                <a:spcPts val="0"/>
              </a:spcBef>
              <a:spcAft>
                <a:spcPts val="0"/>
              </a:spcAft>
            </a:pPr>
            <a:r>
              <a:rPr lang="en-US" altLang="en-US" sz="3200" b="1" dirty="0">
                <a:solidFill>
                  <a:srgbClr val="7030A0"/>
                </a:solidFill>
              </a:rPr>
              <a:t> (model)</a:t>
            </a:r>
          </a:p>
        </p:txBody>
      </p:sp>
      <p:sp>
        <p:nvSpPr>
          <p:cNvPr id="2" name="Slide Number Placeholder 1"/>
          <p:cNvSpPr>
            <a:spLocks noGrp="1"/>
          </p:cNvSpPr>
          <p:nvPr>
            <p:ph type="sldNum" sz="quarter" idx="12"/>
          </p:nvPr>
        </p:nvSpPr>
        <p:spPr/>
        <p:txBody>
          <a:bodyPr/>
          <a:lstStyle/>
          <a:p>
            <a:fld id="{893A9136-4E8E-4D87-A7F7-4981FC07A7C9}" type="slidenum">
              <a:rPr lang="en-US" smtClean="0">
                <a:solidFill>
                  <a:prstClr val="black">
                    <a:tint val="75000"/>
                  </a:prstClr>
                </a:solidFill>
              </a:rPr>
              <a:pPr/>
              <a:t>5</a:t>
            </a:fld>
            <a:endParaRPr lang="en-US">
              <a:solidFill>
                <a:prstClr val="black">
                  <a:tint val="75000"/>
                </a:prstClr>
              </a:solidFill>
            </a:endParaRPr>
          </a:p>
        </p:txBody>
      </p:sp>
    </p:spTree>
    <p:extLst>
      <p:ext uri="{BB962C8B-B14F-4D97-AF65-F5344CB8AC3E}">
        <p14:creationId xmlns:p14="http://schemas.microsoft.com/office/powerpoint/2010/main" val="404215556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1"/>
          <p:cNvSpPr>
            <a:spLocks noGrp="1" noChangeArrowheads="1"/>
          </p:cNvSpPr>
          <p:nvPr>
            <p:ph type="title"/>
          </p:nvPr>
        </p:nvSpPr>
        <p:spPr>
          <a:xfrm>
            <a:off x="457200" y="76200"/>
            <a:ext cx="8229600" cy="1143000"/>
          </a:xfrm>
        </p:spPr>
        <p:txBody>
          <a:bodyPr/>
          <a:lstStyle/>
          <a:p>
            <a:pPr eaLnBrk="1" hangingPunct="1">
              <a:tabLst>
                <a:tab pos="857250" algn="l"/>
              </a:tabLst>
            </a:pPr>
            <a:r>
              <a:rPr lang="en-US" altLang="en-US" sz="3600" b="1">
                <a:solidFill>
                  <a:srgbClr val="200399"/>
                </a:solidFill>
              </a:rPr>
              <a:t>DTs in practice...</a:t>
            </a:r>
          </a:p>
        </p:txBody>
      </p:sp>
      <p:sp>
        <p:nvSpPr>
          <p:cNvPr id="73731" name="Rectangle 2"/>
          <p:cNvSpPr>
            <a:spLocks noGrp="1" noChangeArrowheads="1"/>
          </p:cNvSpPr>
          <p:nvPr>
            <p:ph type="body" idx="1"/>
          </p:nvPr>
        </p:nvSpPr>
        <p:spPr>
          <a:xfrm>
            <a:off x="457200" y="1066800"/>
            <a:ext cx="8229600" cy="4525963"/>
          </a:xfrm>
        </p:spPr>
        <p:txBody>
          <a:bodyPr/>
          <a:lstStyle/>
          <a:p>
            <a:pPr marL="631825" eaLnBrk="1" hangingPunct="1">
              <a:spcBef>
                <a:spcPct val="0"/>
              </a:spcBef>
              <a:tabLst>
                <a:tab pos="1089025" algn="l"/>
              </a:tabLst>
            </a:pPr>
            <a:r>
              <a:rPr lang="en-US" altLang="en-US" sz="2400"/>
              <a:t>Growing to purity is bad (</a:t>
            </a:r>
            <a:r>
              <a:rPr lang="en-US" altLang="en-US" sz="2400" i="1"/>
              <a:t>overfitting</a:t>
            </a:r>
            <a:r>
              <a:rPr lang="en-US" altLang="en-US" sz="2400"/>
              <a:t>)</a:t>
            </a:r>
          </a:p>
        </p:txBody>
      </p:sp>
      <p:sp>
        <p:nvSpPr>
          <p:cNvPr id="73732" name="Line 3"/>
          <p:cNvSpPr>
            <a:spLocks noChangeShapeType="1"/>
          </p:cNvSpPr>
          <p:nvPr/>
        </p:nvSpPr>
        <p:spPr bwMode="auto">
          <a:xfrm flipH="1">
            <a:off x="1760538" y="1779588"/>
            <a:ext cx="0" cy="5038725"/>
          </a:xfrm>
          <a:prstGeom prst="line">
            <a:avLst/>
          </a:prstGeom>
          <a:noFill/>
          <a:ln w="25400">
            <a:solidFill>
              <a:schemeClr val="tx1"/>
            </a:solidFill>
            <a:round/>
            <a:headEnd type="stealth" w="med" len="med"/>
            <a:tailEnd type="stealth" w="med" len="med"/>
          </a:ln>
          <a:extLst>
            <a:ext uri="{909E8E84-426E-40DD-AFC4-6F175D3DCCD1}">
              <a14:hiddenFill xmlns:a14="http://schemas.microsoft.com/office/drawing/2010/main">
                <a:noFill/>
              </a14:hiddenFill>
            </a:ext>
          </a:extLst>
        </p:spPr>
        <p:txBody>
          <a:bodyPr lIns="82296" tIns="41148" rIns="82296" bIns="41148"/>
          <a:lstStyle/>
          <a:p>
            <a:endParaRPr lang="en-US"/>
          </a:p>
        </p:txBody>
      </p:sp>
      <p:sp>
        <p:nvSpPr>
          <p:cNvPr id="73733" name="Line 4"/>
          <p:cNvSpPr>
            <a:spLocks noChangeShapeType="1"/>
          </p:cNvSpPr>
          <p:nvPr/>
        </p:nvSpPr>
        <p:spPr bwMode="auto">
          <a:xfrm rot="10800000">
            <a:off x="1028700" y="5754688"/>
            <a:ext cx="7508875" cy="0"/>
          </a:xfrm>
          <a:prstGeom prst="line">
            <a:avLst/>
          </a:prstGeom>
          <a:noFill/>
          <a:ln w="25400">
            <a:solidFill>
              <a:schemeClr val="tx1"/>
            </a:solidFill>
            <a:round/>
            <a:headEnd type="stealth" w="med" len="med"/>
            <a:tailEnd type="stealth" w="med" len="med"/>
          </a:ln>
          <a:extLst>
            <a:ext uri="{909E8E84-426E-40DD-AFC4-6F175D3DCCD1}">
              <a14:hiddenFill xmlns:a14="http://schemas.microsoft.com/office/drawing/2010/main">
                <a:noFill/>
              </a14:hiddenFill>
            </a:ext>
          </a:extLst>
        </p:spPr>
        <p:txBody>
          <a:bodyPr lIns="82296" tIns="41148" rIns="82296" bIns="41148"/>
          <a:lstStyle/>
          <a:p>
            <a:endParaRPr lang="en-US"/>
          </a:p>
        </p:txBody>
      </p:sp>
      <p:sp>
        <p:nvSpPr>
          <p:cNvPr id="73734" name="Rectangle 5"/>
          <p:cNvSpPr>
            <a:spLocks/>
          </p:cNvSpPr>
          <p:nvPr/>
        </p:nvSpPr>
        <p:spPr bwMode="auto">
          <a:xfrm>
            <a:off x="3571875" y="5965825"/>
            <a:ext cx="14493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Font typeface="Arial" pitchFamily="34" charset="0"/>
              <a:buChar char="•"/>
              <a:tabLst>
                <a:tab pos="754063" algn="l"/>
              </a:tabLst>
              <a:defRPr sz="3200">
                <a:solidFill>
                  <a:schemeClr val="tx1"/>
                </a:solidFill>
                <a:latin typeface="Times New Roman" pitchFamily="18" charset="0"/>
              </a:defRPr>
            </a:lvl1pPr>
            <a:lvl2pPr marL="742950" indent="-285750" eaLnBrk="0" hangingPunct="0">
              <a:spcBef>
                <a:spcPct val="20000"/>
              </a:spcBef>
              <a:buFont typeface="Arial" pitchFamily="34" charset="0"/>
              <a:buChar char="–"/>
              <a:tabLst>
                <a:tab pos="754063" algn="l"/>
              </a:tabLst>
              <a:defRPr sz="2800">
                <a:solidFill>
                  <a:schemeClr val="tx1"/>
                </a:solidFill>
                <a:latin typeface="Times New Roman" pitchFamily="18" charset="0"/>
              </a:defRPr>
            </a:lvl2pPr>
            <a:lvl3pPr marL="1143000" indent="-228600" eaLnBrk="0" hangingPunct="0">
              <a:spcBef>
                <a:spcPct val="20000"/>
              </a:spcBef>
              <a:buFont typeface="Arial" pitchFamily="34" charset="0"/>
              <a:buChar char="•"/>
              <a:tabLst>
                <a:tab pos="754063" algn="l"/>
              </a:tabLst>
              <a:defRPr sz="2400">
                <a:solidFill>
                  <a:schemeClr val="tx1"/>
                </a:solidFill>
                <a:latin typeface="Times New Roman" pitchFamily="18" charset="0"/>
              </a:defRPr>
            </a:lvl3pPr>
            <a:lvl4pPr marL="1600200" indent="-228600" eaLnBrk="0" hangingPunct="0">
              <a:spcBef>
                <a:spcPct val="20000"/>
              </a:spcBef>
              <a:buFont typeface="Arial" pitchFamily="34" charset="0"/>
              <a:buChar char="–"/>
              <a:tabLst>
                <a:tab pos="754063" algn="l"/>
              </a:tabLst>
              <a:defRPr sz="2000">
                <a:solidFill>
                  <a:schemeClr val="tx1"/>
                </a:solidFill>
                <a:latin typeface="Times New Roman" pitchFamily="18" charset="0"/>
              </a:defRPr>
            </a:lvl4pPr>
            <a:lvl5pPr marL="2057400" indent="-228600" eaLnBrk="0" hangingPunct="0">
              <a:spcBef>
                <a:spcPct val="20000"/>
              </a:spcBef>
              <a:buFont typeface="Arial" pitchFamily="34" charset="0"/>
              <a:buChar char="»"/>
              <a:tabLst>
                <a:tab pos="754063" algn="l"/>
              </a:tabLst>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tabLst>
                <a:tab pos="754063" algn="l"/>
              </a:tabLst>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tabLst>
                <a:tab pos="754063" algn="l"/>
              </a:tabLst>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tabLst>
                <a:tab pos="754063" algn="l"/>
              </a:tabLst>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tabLst>
                <a:tab pos="754063" algn="l"/>
              </a:tabLst>
              <a:defRPr sz="2000">
                <a:solidFill>
                  <a:schemeClr val="tx1"/>
                </a:solidFill>
                <a:latin typeface="Times New Roman" pitchFamily="18" charset="0"/>
              </a:defRPr>
            </a:lvl9pPr>
          </a:lstStyle>
          <a:p>
            <a:pPr eaLnBrk="1" hangingPunct="1">
              <a:spcBef>
                <a:spcPct val="0"/>
              </a:spcBef>
              <a:buFontTx/>
              <a:buNone/>
            </a:pPr>
            <a:r>
              <a:rPr lang="en-US" altLang="en-US" sz="1800" i="1">
                <a:latin typeface="Times" charset="0"/>
                <a:ea typeface="Times" charset="0"/>
                <a:cs typeface="Times" charset="0"/>
                <a:sym typeface="Times" charset="0"/>
              </a:rPr>
              <a:t>x1: petal length</a:t>
            </a:r>
          </a:p>
        </p:txBody>
      </p:sp>
      <p:sp>
        <p:nvSpPr>
          <p:cNvPr id="73735" name="Rectangle 6"/>
          <p:cNvSpPr>
            <a:spLocks/>
          </p:cNvSpPr>
          <p:nvPr/>
        </p:nvSpPr>
        <p:spPr bwMode="auto">
          <a:xfrm rot="-5400000">
            <a:off x="79375" y="3611563"/>
            <a:ext cx="2332038"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Font typeface="Arial" pitchFamily="34" charset="0"/>
              <a:buChar char="•"/>
              <a:tabLst>
                <a:tab pos="754063" algn="l"/>
                <a:tab pos="2354263" algn="l"/>
              </a:tabLst>
              <a:defRPr sz="3200">
                <a:solidFill>
                  <a:schemeClr val="tx1"/>
                </a:solidFill>
                <a:latin typeface="Times New Roman" pitchFamily="18" charset="0"/>
              </a:defRPr>
            </a:lvl1pPr>
            <a:lvl2pPr marL="742950" indent="-285750" eaLnBrk="0" hangingPunct="0">
              <a:spcBef>
                <a:spcPct val="20000"/>
              </a:spcBef>
              <a:buFont typeface="Arial" pitchFamily="34" charset="0"/>
              <a:buChar char="–"/>
              <a:tabLst>
                <a:tab pos="754063" algn="l"/>
                <a:tab pos="2354263" algn="l"/>
              </a:tabLst>
              <a:defRPr sz="2800">
                <a:solidFill>
                  <a:schemeClr val="tx1"/>
                </a:solidFill>
                <a:latin typeface="Times New Roman" pitchFamily="18" charset="0"/>
              </a:defRPr>
            </a:lvl2pPr>
            <a:lvl3pPr marL="1143000" indent="-228600" eaLnBrk="0" hangingPunct="0">
              <a:spcBef>
                <a:spcPct val="20000"/>
              </a:spcBef>
              <a:buFont typeface="Arial" pitchFamily="34" charset="0"/>
              <a:buChar char="•"/>
              <a:tabLst>
                <a:tab pos="754063" algn="l"/>
                <a:tab pos="2354263" algn="l"/>
              </a:tabLst>
              <a:defRPr sz="2400">
                <a:solidFill>
                  <a:schemeClr val="tx1"/>
                </a:solidFill>
                <a:latin typeface="Times New Roman" pitchFamily="18" charset="0"/>
              </a:defRPr>
            </a:lvl3pPr>
            <a:lvl4pPr marL="1600200" indent="-228600" eaLnBrk="0" hangingPunct="0">
              <a:spcBef>
                <a:spcPct val="20000"/>
              </a:spcBef>
              <a:buFont typeface="Arial" pitchFamily="34" charset="0"/>
              <a:buChar char="–"/>
              <a:tabLst>
                <a:tab pos="754063" algn="l"/>
                <a:tab pos="2354263" algn="l"/>
              </a:tabLst>
              <a:defRPr sz="2000">
                <a:solidFill>
                  <a:schemeClr val="tx1"/>
                </a:solidFill>
                <a:latin typeface="Times New Roman" pitchFamily="18" charset="0"/>
              </a:defRPr>
            </a:lvl4pPr>
            <a:lvl5pPr marL="2057400" indent="-228600" eaLnBrk="0" hangingPunct="0">
              <a:spcBef>
                <a:spcPct val="20000"/>
              </a:spcBef>
              <a:buFont typeface="Arial" pitchFamily="34" charset="0"/>
              <a:buChar char="»"/>
              <a:tabLst>
                <a:tab pos="754063" algn="l"/>
                <a:tab pos="2354263" algn="l"/>
              </a:tabLst>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tabLst>
                <a:tab pos="754063" algn="l"/>
                <a:tab pos="2354263" algn="l"/>
              </a:tabLst>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tabLst>
                <a:tab pos="754063" algn="l"/>
                <a:tab pos="2354263" algn="l"/>
              </a:tabLst>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tabLst>
                <a:tab pos="754063" algn="l"/>
                <a:tab pos="2354263" algn="l"/>
              </a:tabLst>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tabLst>
                <a:tab pos="754063" algn="l"/>
                <a:tab pos="2354263" algn="l"/>
              </a:tabLst>
              <a:defRPr sz="2000">
                <a:solidFill>
                  <a:schemeClr val="tx1"/>
                </a:solidFill>
                <a:latin typeface="Times New Roman" pitchFamily="18" charset="0"/>
              </a:defRPr>
            </a:lvl9pPr>
          </a:lstStyle>
          <a:p>
            <a:pPr eaLnBrk="1" hangingPunct="1">
              <a:spcBef>
                <a:spcPct val="0"/>
              </a:spcBef>
              <a:buFontTx/>
              <a:buNone/>
            </a:pPr>
            <a:r>
              <a:rPr lang="en-US" altLang="en-US" sz="1800" i="1">
                <a:latin typeface="Times" charset="0"/>
                <a:ea typeface="Times" charset="0"/>
                <a:cs typeface="Times" charset="0"/>
                <a:sym typeface="Times" charset="0"/>
              </a:rPr>
              <a:t>x2: sepal width</a:t>
            </a:r>
          </a:p>
        </p:txBody>
      </p:sp>
      <p:sp>
        <p:nvSpPr>
          <p:cNvPr id="73736" name="AutoShape 7"/>
          <p:cNvSpPr>
            <a:spLocks/>
          </p:cNvSpPr>
          <p:nvPr/>
        </p:nvSpPr>
        <p:spPr bwMode="auto">
          <a:xfrm>
            <a:off x="4194175" y="4960938"/>
            <a:ext cx="171450" cy="171450"/>
          </a:xfrm>
          <a:custGeom>
            <a:avLst/>
            <a:gdLst>
              <a:gd name="T0" fmla="*/ 2147483647 w 19679"/>
              <a:gd name="T1" fmla="*/ 2147483647 h 19679"/>
              <a:gd name="T2" fmla="*/ 2147483647 w 19679"/>
              <a:gd name="T3" fmla="*/ 2147483647 h 19679"/>
              <a:gd name="T4" fmla="*/ 2147483647 w 19679"/>
              <a:gd name="T5" fmla="*/ 2147483647 h 19679"/>
              <a:gd name="T6" fmla="*/ 2147483647 w 19679"/>
              <a:gd name="T7" fmla="*/ 2147483647 h 19679"/>
              <a:gd name="T8" fmla="*/ 2147483647 w 19679"/>
              <a:gd name="T9" fmla="*/ 2147483647 h 19679"/>
              <a:gd name="T10" fmla="*/ 2147483647 w 19679"/>
              <a:gd name="T11" fmla="*/ 2147483647 h 19679"/>
              <a:gd name="T12" fmla="*/ 0 60000 65536"/>
              <a:gd name="T13" fmla="*/ 0 60000 65536"/>
              <a:gd name="T14" fmla="*/ 0 60000 65536"/>
              <a:gd name="T15" fmla="*/ 0 60000 65536"/>
              <a:gd name="T16" fmla="*/ 0 60000 65536"/>
              <a:gd name="T17" fmla="*/ 0 60000 65536"/>
              <a:gd name="T18" fmla="*/ 0 w 19679"/>
              <a:gd name="T19" fmla="*/ 0 h 19679"/>
              <a:gd name="T20" fmla="*/ 19679 w 19679"/>
              <a:gd name="T21" fmla="*/ 19679 h 19679"/>
            </a:gdLst>
            <a:ahLst/>
            <a:cxnLst>
              <a:cxn ang="T12">
                <a:pos x="T0" y="T1"/>
              </a:cxn>
              <a:cxn ang="T13">
                <a:pos x="T2" y="T3"/>
              </a:cxn>
              <a:cxn ang="T14">
                <a:pos x="T4" y="T5"/>
              </a:cxn>
              <a:cxn ang="T15">
                <a:pos x="T6" y="T7"/>
              </a:cxn>
              <a:cxn ang="T16">
                <a:pos x="T8" y="T9"/>
              </a:cxn>
              <a:cxn ang="T17">
                <a:pos x="T10" y="T11"/>
              </a:cxn>
            </a:cxnLst>
            <a:rect l="T18" t="T19" r="T20" b="T21"/>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chemeClr val="accent1"/>
          </a:solidFill>
          <a:ln>
            <a:noFill/>
          </a:ln>
          <a:extLst>
            <a:ext uri="{91240B29-F687-4F45-9708-019B960494DF}">
              <a14:hiddenLine xmlns:a14="http://schemas.microsoft.com/office/drawing/2010/main" w="25400">
                <a:solidFill>
                  <a:srgbClr val="000000"/>
                </a:solidFill>
                <a:miter lim="800000"/>
                <a:headEnd type="none" w="med" len="med"/>
                <a:tailEnd type="none" w="med" len="med"/>
              </a14:hiddenLine>
            </a:ext>
          </a:extLst>
        </p:spPr>
        <p:txBody>
          <a:bodyPr lIns="82296" tIns="41148" rIns="82296" bIns="41148"/>
          <a:lstStyle/>
          <a:p>
            <a:endParaRPr lang="en-US"/>
          </a:p>
        </p:txBody>
      </p:sp>
      <p:sp>
        <p:nvSpPr>
          <p:cNvPr id="73737" name="AutoShape 8"/>
          <p:cNvSpPr>
            <a:spLocks/>
          </p:cNvSpPr>
          <p:nvPr/>
        </p:nvSpPr>
        <p:spPr bwMode="auto">
          <a:xfrm>
            <a:off x="4697413" y="4789488"/>
            <a:ext cx="171450" cy="171450"/>
          </a:xfrm>
          <a:custGeom>
            <a:avLst/>
            <a:gdLst>
              <a:gd name="T0" fmla="*/ 2147483647 w 19679"/>
              <a:gd name="T1" fmla="*/ 2147483647 h 19679"/>
              <a:gd name="T2" fmla="*/ 2147483647 w 19679"/>
              <a:gd name="T3" fmla="*/ 2147483647 h 19679"/>
              <a:gd name="T4" fmla="*/ 2147483647 w 19679"/>
              <a:gd name="T5" fmla="*/ 2147483647 h 19679"/>
              <a:gd name="T6" fmla="*/ 2147483647 w 19679"/>
              <a:gd name="T7" fmla="*/ 2147483647 h 19679"/>
              <a:gd name="T8" fmla="*/ 2147483647 w 19679"/>
              <a:gd name="T9" fmla="*/ 2147483647 h 19679"/>
              <a:gd name="T10" fmla="*/ 2147483647 w 19679"/>
              <a:gd name="T11" fmla="*/ 2147483647 h 19679"/>
              <a:gd name="T12" fmla="*/ 0 60000 65536"/>
              <a:gd name="T13" fmla="*/ 0 60000 65536"/>
              <a:gd name="T14" fmla="*/ 0 60000 65536"/>
              <a:gd name="T15" fmla="*/ 0 60000 65536"/>
              <a:gd name="T16" fmla="*/ 0 60000 65536"/>
              <a:gd name="T17" fmla="*/ 0 60000 65536"/>
              <a:gd name="T18" fmla="*/ 0 w 19679"/>
              <a:gd name="T19" fmla="*/ 0 h 19679"/>
              <a:gd name="T20" fmla="*/ 19679 w 19679"/>
              <a:gd name="T21" fmla="*/ 19679 h 19679"/>
            </a:gdLst>
            <a:ahLst/>
            <a:cxnLst>
              <a:cxn ang="T12">
                <a:pos x="T0" y="T1"/>
              </a:cxn>
              <a:cxn ang="T13">
                <a:pos x="T2" y="T3"/>
              </a:cxn>
              <a:cxn ang="T14">
                <a:pos x="T4" y="T5"/>
              </a:cxn>
              <a:cxn ang="T15">
                <a:pos x="T6" y="T7"/>
              </a:cxn>
              <a:cxn ang="T16">
                <a:pos x="T8" y="T9"/>
              </a:cxn>
              <a:cxn ang="T17">
                <a:pos x="T10" y="T11"/>
              </a:cxn>
            </a:cxnLst>
            <a:rect l="T18" t="T19" r="T20" b="T21"/>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chemeClr val="accent1"/>
          </a:solidFill>
          <a:ln>
            <a:noFill/>
          </a:ln>
          <a:extLst>
            <a:ext uri="{91240B29-F687-4F45-9708-019B960494DF}">
              <a14:hiddenLine xmlns:a14="http://schemas.microsoft.com/office/drawing/2010/main" w="25400">
                <a:solidFill>
                  <a:srgbClr val="000000"/>
                </a:solidFill>
                <a:miter lim="800000"/>
                <a:headEnd type="none" w="med" len="med"/>
                <a:tailEnd type="none" w="med" len="med"/>
              </a14:hiddenLine>
            </a:ext>
          </a:extLst>
        </p:spPr>
        <p:txBody>
          <a:bodyPr lIns="82296" tIns="41148" rIns="82296" bIns="41148"/>
          <a:lstStyle/>
          <a:p>
            <a:endParaRPr lang="en-US"/>
          </a:p>
        </p:txBody>
      </p:sp>
      <p:sp>
        <p:nvSpPr>
          <p:cNvPr id="73738" name="AutoShape 9"/>
          <p:cNvSpPr>
            <a:spLocks/>
          </p:cNvSpPr>
          <p:nvPr/>
        </p:nvSpPr>
        <p:spPr bwMode="auto">
          <a:xfrm>
            <a:off x="3486150" y="4297363"/>
            <a:ext cx="171450" cy="171450"/>
          </a:xfrm>
          <a:custGeom>
            <a:avLst/>
            <a:gdLst>
              <a:gd name="T0" fmla="*/ 2147483647 w 19679"/>
              <a:gd name="T1" fmla="*/ 2147483647 h 19679"/>
              <a:gd name="T2" fmla="*/ 2147483647 w 19679"/>
              <a:gd name="T3" fmla="*/ 2147483647 h 19679"/>
              <a:gd name="T4" fmla="*/ 2147483647 w 19679"/>
              <a:gd name="T5" fmla="*/ 2147483647 h 19679"/>
              <a:gd name="T6" fmla="*/ 2147483647 w 19679"/>
              <a:gd name="T7" fmla="*/ 2147483647 h 19679"/>
              <a:gd name="T8" fmla="*/ 2147483647 w 19679"/>
              <a:gd name="T9" fmla="*/ 2147483647 h 19679"/>
              <a:gd name="T10" fmla="*/ 2147483647 w 19679"/>
              <a:gd name="T11" fmla="*/ 2147483647 h 19679"/>
              <a:gd name="T12" fmla="*/ 0 60000 65536"/>
              <a:gd name="T13" fmla="*/ 0 60000 65536"/>
              <a:gd name="T14" fmla="*/ 0 60000 65536"/>
              <a:gd name="T15" fmla="*/ 0 60000 65536"/>
              <a:gd name="T16" fmla="*/ 0 60000 65536"/>
              <a:gd name="T17" fmla="*/ 0 60000 65536"/>
              <a:gd name="T18" fmla="*/ 0 w 19679"/>
              <a:gd name="T19" fmla="*/ 0 h 19679"/>
              <a:gd name="T20" fmla="*/ 19679 w 19679"/>
              <a:gd name="T21" fmla="*/ 19679 h 19679"/>
            </a:gdLst>
            <a:ahLst/>
            <a:cxnLst>
              <a:cxn ang="T12">
                <a:pos x="T0" y="T1"/>
              </a:cxn>
              <a:cxn ang="T13">
                <a:pos x="T2" y="T3"/>
              </a:cxn>
              <a:cxn ang="T14">
                <a:pos x="T4" y="T5"/>
              </a:cxn>
              <a:cxn ang="T15">
                <a:pos x="T6" y="T7"/>
              </a:cxn>
              <a:cxn ang="T16">
                <a:pos x="T8" y="T9"/>
              </a:cxn>
              <a:cxn ang="T17">
                <a:pos x="T10" y="T11"/>
              </a:cxn>
            </a:cxnLst>
            <a:rect l="T18" t="T19" r="T20" b="T21"/>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chemeClr val="accent1"/>
          </a:solidFill>
          <a:ln>
            <a:noFill/>
          </a:ln>
          <a:extLst>
            <a:ext uri="{91240B29-F687-4F45-9708-019B960494DF}">
              <a14:hiddenLine xmlns:a14="http://schemas.microsoft.com/office/drawing/2010/main" w="25400">
                <a:solidFill>
                  <a:srgbClr val="000000"/>
                </a:solidFill>
                <a:miter lim="800000"/>
                <a:headEnd type="none" w="med" len="med"/>
                <a:tailEnd type="none" w="med" len="med"/>
              </a14:hiddenLine>
            </a:ext>
          </a:extLst>
        </p:spPr>
        <p:txBody>
          <a:bodyPr lIns="82296" tIns="41148" rIns="82296" bIns="41148"/>
          <a:lstStyle/>
          <a:p>
            <a:endParaRPr lang="en-US"/>
          </a:p>
        </p:txBody>
      </p:sp>
      <p:sp>
        <p:nvSpPr>
          <p:cNvPr id="73739" name="AutoShape 10"/>
          <p:cNvSpPr>
            <a:spLocks/>
          </p:cNvSpPr>
          <p:nvPr/>
        </p:nvSpPr>
        <p:spPr bwMode="auto">
          <a:xfrm>
            <a:off x="3314700" y="3875088"/>
            <a:ext cx="171450" cy="171450"/>
          </a:xfrm>
          <a:custGeom>
            <a:avLst/>
            <a:gdLst>
              <a:gd name="T0" fmla="*/ 2147483647 w 19679"/>
              <a:gd name="T1" fmla="*/ 2147483647 h 19679"/>
              <a:gd name="T2" fmla="*/ 2147483647 w 19679"/>
              <a:gd name="T3" fmla="*/ 2147483647 h 19679"/>
              <a:gd name="T4" fmla="*/ 2147483647 w 19679"/>
              <a:gd name="T5" fmla="*/ 2147483647 h 19679"/>
              <a:gd name="T6" fmla="*/ 2147483647 w 19679"/>
              <a:gd name="T7" fmla="*/ 2147483647 h 19679"/>
              <a:gd name="T8" fmla="*/ 2147483647 w 19679"/>
              <a:gd name="T9" fmla="*/ 2147483647 h 19679"/>
              <a:gd name="T10" fmla="*/ 2147483647 w 19679"/>
              <a:gd name="T11" fmla="*/ 2147483647 h 19679"/>
              <a:gd name="T12" fmla="*/ 0 60000 65536"/>
              <a:gd name="T13" fmla="*/ 0 60000 65536"/>
              <a:gd name="T14" fmla="*/ 0 60000 65536"/>
              <a:gd name="T15" fmla="*/ 0 60000 65536"/>
              <a:gd name="T16" fmla="*/ 0 60000 65536"/>
              <a:gd name="T17" fmla="*/ 0 60000 65536"/>
              <a:gd name="T18" fmla="*/ 0 w 19679"/>
              <a:gd name="T19" fmla="*/ 0 h 19679"/>
              <a:gd name="T20" fmla="*/ 19679 w 19679"/>
              <a:gd name="T21" fmla="*/ 19679 h 19679"/>
            </a:gdLst>
            <a:ahLst/>
            <a:cxnLst>
              <a:cxn ang="T12">
                <a:pos x="T0" y="T1"/>
              </a:cxn>
              <a:cxn ang="T13">
                <a:pos x="T2" y="T3"/>
              </a:cxn>
              <a:cxn ang="T14">
                <a:pos x="T4" y="T5"/>
              </a:cxn>
              <a:cxn ang="T15">
                <a:pos x="T6" y="T7"/>
              </a:cxn>
              <a:cxn ang="T16">
                <a:pos x="T8" y="T9"/>
              </a:cxn>
              <a:cxn ang="T17">
                <a:pos x="T10" y="T11"/>
              </a:cxn>
            </a:cxnLst>
            <a:rect l="T18" t="T19" r="T20" b="T21"/>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chemeClr val="accent1"/>
          </a:solidFill>
          <a:ln>
            <a:noFill/>
          </a:ln>
          <a:extLst>
            <a:ext uri="{91240B29-F687-4F45-9708-019B960494DF}">
              <a14:hiddenLine xmlns:a14="http://schemas.microsoft.com/office/drawing/2010/main" w="25400">
                <a:solidFill>
                  <a:srgbClr val="000000"/>
                </a:solidFill>
                <a:miter lim="800000"/>
                <a:headEnd type="none" w="med" len="med"/>
                <a:tailEnd type="none" w="med" len="med"/>
              </a14:hiddenLine>
            </a:ext>
          </a:extLst>
        </p:spPr>
        <p:txBody>
          <a:bodyPr lIns="82296" tIns="41148" rIns="82296" bIns="41148"/>
          <a:lstStyle/>
          <a:p>
            <a:endParaRPr lang="en-US"/>
          </a:p>
        </p:txBody>
      </p:sp>
      <p:sp>
        <p:nvSpPr>
          <p:cNvPr id="73740" name="AutoShape 11"/>
          <p:cNvSpPr>
            <a:spLocks/>
          </p:cNvSpPr>
          <p:nvPr/>
        </p:nvSpPr>
        <p:spPr bwMode="auto">
          <a:xfrm>
            <a:off x="3143250" y="4789488"/>
            <a:ext cx="171450" cy="171450"/>
          </a:xfrm>
          <a:custGeom>
            <a:avLst/>
            <a:gdLst>
              <a:gd name="T0" fmla="*/ 2147483647 w 19679"/>
              <a:gd name="T1" fmla="*/ 2147483647 h 19679"/>
              <a:gd name="T2" fmla="*/ 2147483647 w 19679"/>
              <a:gd name="T3" fmla="*/ 2147483647 h 19679"/>
              <a:gd name="T4" fmla="*/ 2147483647 w 19679"/>
              <a:gd name="T5" fmla="*/ 2147483647 h 19679"/>
              <a:gd name="T6" fmla="*/ 2147483647 w 19679"/>
              <a:gd name="T7" fmla="*/ 2147483647 h 19679"/>
              <a:gd name="T8" fmla="*/ 2147483647 w 19679"/>
              <a:gd name="T9" fmla="*/ 2147483647 h 19679"/>
              <a:gd name="T10" fmla="*/ 2147483647 w 19679"/>
              <a:gd name="T11" fmla="*/ 2147483647 h 19679"/>
              <a:gd name="T12" fmla="*/ 0 60000 65536"/>
              <a:gd name="T13" fmla="*/ 0 60000 65536"/>
              <a:gd name="T14" fmla="*/ 0 60000 65536"/>
              <a:gd name="T15" fmla="*/ 0 60000 65536"/>
              <a:gd name="T16" fmla="*/ 0 60000 65536"/>
              <a:gd name="T17" fmla="*/ 0 60000 65536"/>
              <a:gd name="T18" fmla="*/ 0 w 19679"/>
              <a:gd name="T19" fmla="*/ 0 h 19679"/>
              <a:gd name="T20" fmla="*/ 19679 w 19679"/>
              <a:gd name="T21" fmla="*/ 19679 h 19679"/>
            </a:gdLst>
            <a:ahLst/>
            <a:cxnLst>
              <a:cxn ang="T12">
                <a:pos x="T0" y="T1"/>
              </a:cxn>
              <a:cxn ang="T13">
                <a:pos x="T2" y="T3"/>
              </a:cxn>
              <a:cxn ang="T14">
                <a:pos x="T4" y="T5"/>
              </a:cxn>
              <a:cxn ang="T15">
                <a:pos x="T6" y="T7"/>
              </a:cxn>
              <a:cxn ang="T16">
                <a:pos x="T8" y="T9"/>
              </a:cxn>
              <a:cxn ang="T17">
                <a:pos x="T10" y="T11"/>
              </a:cxn>
            </a:cxnLst>
            <a:rect l="T18" t="T19" r="T20" b="T21"/>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chemeClr val="accent1"/>
          </a:solidFill>
          <a:ln>
            <a:noFill/>
          </a:ln>
          <a:extLst>
            <a:ext uri="{91240B29-F687-4F45-9708-019B960494DF}">
              <a14:hiddenLine xmlns:a14="http://schemas.microsoft.com/office/drawing/2010/main" w="25400">
                <a:solidFill>
                  <a:srgbClr val="000000"/>
                </a:solidFill>
                <a:miter lim="800000"/>
                <a:headEnd type="none" w="med" len="med"/>
                <a:tailEnd type="none" w="med" len="med"/>
              </a14:hiddenLine>
            </a:ext>
          </a:extLst>
        </p:spPr>
        <p:txBody>
          <a:bodyPr lIns="82296" tIns="41148" rIns="82296" bIns="41148"/>
          <a:lstStyle/>
          <a:p>
            <a:endParaRPr lang="en-US"/>
          </a:p>
        </p:txBody>
      </p:sp>
      <p:sp>
        <p:nvSpPr>
          <p:cNvPr id="73741" name="AutoShape 12"/>
          <p:cNvSpPr>
            <a:spLocks/>
          </p:cNvSpPr>
          <p:nvPr/>
        </p:nvSpPr>
        <p:spPr bwMode="auto">
          <a:xfrm>
            <a:off x="3875088" y="4378325"/>
            <a:ext cx="171450" cy="171450"/>
          </a:xfrm>
          <a:custGeom>
            <a:avLst/>
            <a:gdLst>
              <a:gd name="T0" fmla="*/ 2147483647 w 19679"/>
              <a:gd name="T1" fmla="*/ 2147483647 h 19679"/>
              <a:gd name="T2" fmla="*/ 2147483647 w 19679"/>
              <a:gd name="T3" fmla="*/ 2147483647 h 19679"/>
              <a:gd name="T4" fmla="*/ 2147483647 w 19679"/>
              <a:gd name="T5" fmla="*/ 2147483647 h 19679"/>
              <a:gd name="T6" fmla="*/ 2147483647 w 19679"/>
              <a:gd name="T7" fmla="*/ 2147483647 h 19679"/>
              <a:gd name="T8" fmla="*/ 2147483647 w 19679"/>
              <a:gd name="T9" fmla="*/ 2147483647 h 19679"/>
              <a:gd name="T10" fmla="*/ 2147483647 w 19679"/>
              <a:gd name="T11" fmla="*/ 2147483647 h 19679"/>
              <a:gd name="T12" fmla="*/ 0 60000 65536"/>
              <a:gd name="T13" fmla="*/ 0 60000 65536"/>
              <a:gd name="T14" fmla="*/ 0 60000 65536"/>
              <a:gd name="T15" fmla="*/ 0 60000 65536"/>
              <a:gd name="T16" fmla="*/ 0 60000 65536"/>
              <a:gd name="T17" fmla="*/ 0 60000 65536"/>
              <a:gd name="T18" fmla="*/ 0 w 19679"/>
              <a:gd name="T19" fmla="*/ 0 h 19679"/>
              <a:gd name="T20" fmla="*/ 19679 w 19679"/>
              <a:gd name="T21" fmla="*/ 19679 h 19679"/>
            </a:gdLst>
            <a:ahLst/>
            <a:cxnLst>
              <a:cxn ang="T12">
                <a:pos x="T0" y="T1"/>
              </a:cxn>
              <a:cxn ang="T13">
                <a:pos x="T2" y="T3"/>
              </a:cxn>
              <a:cxn ang="T14">
                <a:pos x="T4" y="T5"/>
              </a:cxn>
              <a:cxn ang="T15">
                <a:pos x="T6" y="T7"/>
              </a:cxn>
              <a:cxn ang="T16">
                <a:pos x="T8" y="T9"/>
              </a:cxn>
              <a:cxn ang="T17">
                <a:pos x="T10" y="T11"/>
              </a:cxn>
            </a:cxnLst>
            <a:rect l="T18" t="T19" r="T20" b="T21"/>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chemeClr val="accent1"/>
          </a:solidFill>
          <a:ln>
            <a:noFill/>
          </a:ln>
          <a:extLst>
            <a:ext uri="{91240B29-F687-4F45-9708-019B960494DF}">
              <a14:hiddenLine xmlns:a14="http://schemas.microsoft.com/office/drawing/2010/main" w="25400">
                <a:solidFill>
                  <a:srgbClr val="000000"/>
                </a:solidFill>
                <a:miter lim="800000"/>
                <a:headEnd type="none" w="med" len="med"/>
                <a:tailEnd type="none" w="med" len="med"/>
              </a14:hiddenLine>
            </a:ext>
          </a:extLst>
        </p:spPr>
        <p:txBody>
          <a:bodyPr lIns="82296" tIns="41148" rIns="82296" bIns="41148"/>
          <a:lstStyle/>
          <a:p>
            <a:endParaRPr lang="en-US"/>
          </a:p>
        </p:txBody>
      </p:sp>
      <p:sp>
        <p:nvSpPr>
          <p:cNvPr id="73742" name="AutoShape 13"/>
          <p:cNvSpPr>
            <a:spLocks/>
          </p:cNvSpPr>
          <p:nvPr/>
        </p:nvSpPr>
        <p:spPr bwMode="auto">
          <a:xfrm>
            <a:off x="2868613" y="3600450"/>
            <a:ext cx="171450" cy="171450"/>
          </a:xfrm>
          <a:custGeom>
            <a:avLst/>
            <a:gdLst>
              <a:gd name="T0" fmla="*/ 2147483647 w 19679"/>
              <a:gd name="T1" fmla="*/ 2147483647 h 19679"/>
              <a:gd name="T2" fmla="*/ 2147483647 w 19679"/>
              <a:gd name="T3" fmla="*/ 2147483647 h 19679"/>
              <a:gd name="T4" fmla="*/ 2147483647 w 19679"/>
              <a:gd name="T5" fmla="*/ 2147483647 h 19679"/>
              <a:gd name="T6" fmla="*/ 2147483647 w 19679"/>
              <a:gd name="T7" fmla="*/ 2147483647 h 19679"/>
              <a:gd name="T8" fmla="*/ 2147483647 w 19679"/>
              <a:gd name="T9" fmla="*/ 2147483647 h 19679"/>
              <a:gd name="T10" fmla="*/ 2147483647 w 19679"/>
              <a:gd name="T11" fmla="*/ 2147483647 h 19679"/>
              <a:gd name="T12" fmla="*/ 0 60000 65536"/>
              <a:gd name="T13" fmla="*/ 0 60000 65536"/>
              <a:gd name="T14" fmla="*/ 0 60000 65536"/>
              <a:gd name="T15" fmla="*/ 0 60000 65536"/>
              <a:gd name="T16" fmla="*/ 0 60000 65536"/>
              <a:gd name="T17" fmla="*/ 0 60000 65536"/>
              <a:gd name="T18" fmla="*/ 0 w 19679"/>
              <a:gd name="T19" fmla="*/ 0 h 19679"/>
              <a:gd name="T20" fmla="*/ 19679 w 19679"/>
              <a:gd name="T21" fmla="*/ 19679 h 19679"/>
            </a:gdLst>
            <a:ahLst/>
            <a:cxnLst>
              <a:cxn ang="T12">
                <a:pos x="T0" y="T1"/>
              </a:cxn>
              <a:cxn ang="T13">
                <a:pos x="T2" y="T3"/>
              </a:cxn>
              <a:cxn ang="T14">
                <a:pos x="T4" y="T5"/>
              </a:cxn>
              <a:cxn ang="T15">
                <a:pos x="T6" y="T7"/>
              </a:cxn>
              <a:cxn ang="T16">
                <a:pos x="T8" y="T9"/>
              </a:cxn>
              <a:cxn ang="T17">
                <a:pos x="T10" y="T11"/>
              </a:cxn>
            </a:cxnLst>
            <a:rect l="T18" t="T19" r="T20" b="T21"/>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chemeClr val="accent1"/>
          </a:solidFill>
          <a:ln>
            <a:noFill/>
          </a:ln>
          <a:extLst>
            <a:ext uri="{91240B29-F687-4F45-9708-019B960494DF}">
              <a14:hiddenLine xmlns:a14="http://schemas.microsoft.com/office/drawing/2010/main" w="25400">
                <a:solidFill>
                  <a:srgbClr val="000000"/>
                </a:solidFill>
                <a:miter lim="800000"/>
                <a:headEnd type="none" w="med" len="med"/>
                <a:tailEnd type="none" w="med" len="med"/>
              </a14:hiddenLine>
            </a:ext>
          </a:extLst>
        </p:spPr>
        <p:txBody>
          <a:bodyPr lIns="82296" tIns="41148" rIns="82296" bIns="41148"/>
          <a:lstStyle/>
          <a:p>
            <a:endParaRPr lang="en-US"/>
          </a:p>
        </p:txBody>
      </p:sp>
      <p:sp>
        <p:nvSpPr>
          <p:cNvPr id="73743" name="AutoShape 14"/>
          <p:cNvSpPr>
            <a:spLocks/>
          </p:cNvSpPr>
          <p:nvPr/>
        </p:nvSpPr>
        <p:spPr bwMode="auto">
          <a:xfrm>
            <a:off x="3222625" y="3268663"/>
            <a:ext cx="171450" cy="171450"/>
          </a:xfrm>
          <a:custGeom>
            <a:avLst/>
            <a:gdLst>
              <a:gd name="T0" fmla="*/ 2147483647 w 19679"/>
              <a:gd name="T1" fmla="*/ 2147483647 h 19679"/>
              <a:gd name="T2" fmla="*/ 2147483647 w 19679"/>
              <a:gd name="T3" fmla="*/ 2147483647 h 19679"/>
              <a:gd name="T4" fmla="*/ 2147483647 w 19679"/>
              <a:gd name="T5" fmla="*/ 2147483647 h 19679"/>
              <a:gd name="T6" fmla="*/ 2147483647 w 19679"/>
              <a:gd name="T7" fmla="*/ 2147483647 h 19679"/>
              <a:gd name="T8" fmla="*/ 2147483647 w 19679"/>
              <a:gd name="T9" fmla="*/ 2147483647 h 19679"/>
              <a:gd name="T10" fmla="*/ 2147483647 w 19679"/>
              <a:gd name="T11" fmla="*/ 2147483647 h 19679"/>
              <a:gd name="T12" fmla="*/ 0 60000 65536"/>
              <a:gd name="T13" fmla="*/ 0 60000 65536"/>
              <a:gd name="T14" fmla="*/ 0 60000 65536"/>
              <a:gd name="T15" fmla="*/ 0 60000 65536"/>
              <a:gd name="T16" fmla="*/ 0 60000 65536"/>
              <a:gd name="T17" fmla="*/ 0 60000 65536"/>
              <a:gd name="T18" fmla="*/ 0 w 19679"/>
              <a:gd name="T19" fmla="*/ 0 h 19679"/>
              <a:gd name="T20" fmla="*/ 19679 w 19679"/>
              <a:gd name="T21" fmla="*/ 19679 h 19679"/>
            </a:gdLst>
            <a:ahLst/>
            <a:cxnLst>
              <a:cxn ang="T12">
                <a:pos x="T0" y="T1"/>
              </a:cxn>
              <a:cxn ang="T13">
                <a:pos x="T2" y="T3"/>
              </a:cxn>
              <a:cxn ang="T14">
                <a:pos x="T4" y="T5"/>
              </a:cxn>
              <a:cxn ang="T15">
                <a:pos x="T6" y="T7"/>
              </a:cxn>
              <a:cxn ang="T16">
                <a:pos x="T8" y="T9"/>
              </a:cxn>
              <a:cxn ang="T17">
                <a:pos x="T10" y="T11"/>
              </a:cxn>
            </a:cxnLst>
            <a:rect l="T18" t="T19" r="T20" b="T21"/>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chemeClr val="accent1"/>
          </a:solidFill>
          <a:ln>
            <a:noFill/>
          </a:ln>
          <a:extLst>
            <a:ext uri="{91240B29-F687-4F45-9708-019B960494DF}">
              <a14:hiddenLine xmlns:a14="http://schemas.microsoft.com/office/drawing/2010/main" w="25400">
                <a:solidFill>
                  <a:srgbClr val="000000"/>
                </a:solidFill>
                <a:miter lim="800000"/>
                <a:headEnd type="none" w="med" len="med"/>
                <a:tailEnd type="none" w="med" len="med"/>
              </a14:hiddenLine>
            </a:ext>
          </a:extLst>
        </p:spPr>
        <p:txBody>
          <a:bodyPr lIns="82296" tIns="41148" rIns="82296" bIns="41148"/>
          <a:lstStyle/>
          <a:p>
            <a:endParaRPr lang="en-US"/>
          </a:p>
        </p:txBody>
      </p:sp>
      <p:sp>
        <p:nvSpPr>
          <p:cNvPr id="73744" name="AutoShape 15"/>
          <p:cNvSpPr>
            <a:spLocks/>
          </p:cNvSpPr>
          <p:nvPr/>
        </p:nvSpPr>
        <p:spPr bwMode="auto">
          <a:xfrm>
            <a:off x="3565525" y="3360738"/>
            <a:ext cx="171450" cy="171450"/>
          </a:xfrm>
          <a:custGeom>
            <a:avLst/>
            <a:gdLst>
              <a:gd name="T0" fmla="*/ 2147483647 w 19679"/>
              <a:gd name="T1" fmla="*/ 2147483647 h 19679"/>
              <a:gd name="T2" fmla="*/ 2147483647 w 19679"/>
              <a:gd name="T3" fmla="*/ 2147483647 h 19679"/>
              <a:gd name="T4" fmla="*/ 2147483647 w 19679"/>
              <a:gd name="T5" fmla="*/ 2147483647 h 19679"/>
              <a:gd name="T6" fmla="*/ 2147483647 w 19679"/>
              <a:gd name="T7" fmla="*/ 2147483647 h 19679"/>
              <a:gd name="T8" fmla="*/ 2147483647 w 19679"/>
              <a:gd name="T9" fmla="*/ 2147483647 h 19679"/>
              <a:gd name="T10" fmla="*/ 2147483647 w 19679"/>
              <a:gd name="T11" fmla="*/ 2147483647 h 19679"/>
              <a:gd name="T12" fmla="*/ 0 60000 65536"/>
              <a:gd name="T13" fmla="*/ 0 60000 65536"/>
              <a:gd name="T14" fmla="*/ 0 60000 65536"/>
              <a:gd name="T15" fmla="*/ 0 60000 65536"/>
              <a:gd name="T16" fmla="*/ 0 60000 65536"/>
              <a:gd name="T17" fmla="*/ 0 60000 65536"/>
              <a:gd name="T18" fmla="*/ 0 w 19679"/>
              <a:gd name="T19" fmla="*/ 0 h 19679"/>
              <a:gd name="T20" fmla="*/ 19679 w 19679"/>
              <a:gd name="T21" fmla="*/ 19679 h 19679"/>
            </a:gdLst>
            <a:ahLst/>
            <a:cxnLst>
              <a:cxn ang="T12">
                <a:pos x="T0" y="T1"/>
              </a:cxn>
              <a:cxn ang="T13">
                <a:pos x="T2" y="T3"/>
              </a:cxn>
              <a:cxn ang="T14">
                <a:pos x="T4" y="T5"/>
              </a:cxn>
              <a:cxn ang="T15">
                <a:pos x="T6" y="T7"/>
              </a:cxn>
              <a:cxn ang="T16">
                <a:pos x="T8" y="T9"/>
              </a:cxn>
              <a:cxn ang="T17">
                <a:pos x="T10" y="T11"/>
              </a:cxn>
            </a:cxnLst>
            <a:rect l="T18" t="T19" r="T20" b="T21"/>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chemeClr val="accent1"/>
          </a:solidFill>
          <a:ln>
            <a:noFill/>
          </a:ln>
          <a:extLst>
            <a:ext uri="{91240B29-F687-4F45-9708-019B960494DF}">
              <a14:hiddenLine xmlns:a14="http://schemas.microsoft.com/office/drawing/2010/main" w="25400">
                <a:solidFill>
                  <a:srgbClr val="000000"/>
                </a:solidFill>
                <a:miter lim="800000"/>
                <a:headEnd type="none" w="med" len="med"/>
                <a:tailEnd type="none" w="med" len="med"/>
              </a14:hiddenLine>
            </a:ext>
          </a:extLst>
        </p:spPr>
        <p:txBody>
          <a:bodyPr lIns="82296" tIns="41148" rIns="82296" bIns="41148"/>
          <a:lstStyle/>
          <a:p>
            <a:endParaRPr lang="en-US"/>
          </a:p>
        </p:txBody>
      </p:sp>
      <p:sp>
        <p:nvSpPr>
          <p:cNvPr id="73745" name="AutoShape 16"/>
          <p:cNvSpPr>
            <a:spLocks/>
          </p:cNvSpPr>
          <p:nvPr/>
        </p:nvSpPr>
        <p:spPr bwMode="auto">
          <a:xfrm>
            <a:off x="2971800" y="2879725"/>
            <a:ext cx="171450" cy="171450"/>
          </a:xfrm>
          <a:custGeom>
            <a:avLst/>
            <a:gdLst>
              <a:gd name="T0" fmla="*/ 2147483647 w 19679"/>
              <a:gd name="T1" fmla="*/ 2147483647 h 19679"/>
              <a:gd name="T2" fmla="*/ 2147483647 w 19679"/>
              <a:gd name="T3" fmla="*/ 2147483647 h 19679"/>
              <a:gd name="T4" fmla="*/ 2147483647 w 19679"/>
              <a:gd name="T5" fmla="*/ 2147483647 h 19679"/>
              <a:gd name="T6" fmla="*/ 2147483647 w 19679"/>
              <a:gd name="T7" fmla="*/ 2147483647 h 19679"/>
              <a:gd name="T8" fmla="*/ 2147483647 w 19679"/>
              <a:gd name="T9" fmla="*/ 2147483647 h 19679"/>
              <a:gd name="T10" fmla="*/ 2147483647 w 19679"/>
              <a:gd name="T11" fmla="*/ 2147483647 h 19679"/>
              <a:gd name="T12" fmla="*/ 0 60000 65536"/>
              <a:gd name="T13" fmla="*/ 0 60000 65536"/>
              <a:gd name="T14" fmla="*/ 0 60000 65536"/>
              <a:gd name="T15" fmla="*/ 0 60000 65536"/>
              <a:gd name="T16" fmla="*/ 0 60000 65536"/>
              <a:gd name="T17" fmla="*/ 0 60000 65536"/>
              <a:gd name="T18" fmla="*/ 0 w 19679"/>
              <a:gd name="T19" fmla="*/ 0 h 19679"/>
              <a:gd name="T20" fmla="*/ 19679 w 19679"/>
              <a:gd name="T21" fmla="*/ 19679 h 19679"/>
            </a:gdLst>
            <a:ahLst/>
            <a:cxnLst>
              <a:cxn ang="T12">
                <a:pos x="T0" y="T1"/>
              </a:cxn>
              <a:cxn ang="T13">
                <a:pos x="T2" y="T3"/>
              </a:cxn>
              <a:cxn ang="T14">
                <a:pos x="T4" y="T5"/>
              </a:cxn>
              <a:cxn ang="T15">
                <a:pos x="T6" y="T7"/>
              </a:cxn>
              <a:cxn ang="T16">
                <a:pos x="T8" y="T9"/>
              </a:cxn>
              <a:cxn ang="T17">
                <a:pos x="T10" y="T11"/>
              </a:cxn>
            </a:cxnLst>
            <a:rect l="T18" t="T19" r="T20" b="T21"/>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chemeClr val="accent1"/>
          </a:solidFill>
          <a:ln>
            <a:noFill/>
          </a:ln>
          <a:extLst>
            <a:ext uri="{91240B29-F687-4F45-9708-019B960494DF}">
              <a14:hiddenLine xmlns:a14="http://schemas.microsoft.com/office/drawing/2010/main" w="25400">
                <a:solidFill>
                  <a:srgbClr val="000000"/>
                </a:solidFill>
                <a:miter lim="800000"/>
                <a:headEnd type="none" w="med" len="med"/>
                <a:tailEnd type="none" w="med" len="med"/>
              </a14:hiddenLine>
            </a:ext>
          </a:extLst>
        </p:spPr>
        <p:txBody>
          <a:bodyPr lIns="82296" tIns="41148" rIns="82296" bIns="41148"/>
          <a:lstStyle/>
          <a:p>
            <a:endParaRPr lang="en-US"/>
          </a:p>
        </p:txBody>
      </p:sp>
      <p:sp>
        <p:nvSpPr>
          <p:cNvPr id="73746" name="AutoShape 17"/>
          <p:cNvSpPr>
            <a:spLocks/>
          </p:cNvSpPr>
          <p:nvPr/>
        </p:nvSpPr>
        <p:spPr bwMode="auto">
          <a:xfrm>
            <a:off x="3406775" y="2606675"/>
            <a:ext cx="171450" cy="171450"/>
          </a:xfrm>
          <a:custGeom>
            <a:avLst/>
            <a:gdLst>
              <a:gd name="T0" fmla="*/ 2147483647 w 19679"/>
              <a:gd name="T1" fmla="*/ 2147483647 h 19679"/>
              <a:gd name="T2" fmla="*/ 2147483647 w 19679"/>
              <a:gd name="T3" fmla="*/ 2147483647 h 19679"/>
              <a:gd name="T4" fmla="*/ 2147483647 w 19679"/>
              <a:gd name="T5" fmla="*/ 2147483647 h 19679"/>
              <a:gd name="T6" fmla="*/ 2147483647 w 19679"/>
              <a:gd name="T7" fmla="*/ 2147483647 h 19679"/>
              <a:gd name="T8" fmla="*/ 2147483647 w 19679"/>
              <a:gd name="T9" fmla="*/ 2147483647 h 19679"/>
              <a:gd name="T10" fmla="*/ 2147483647 w 19679"/>
              <a:gd name="T11" fmla="*/ 2147483647 h 19679"/>
              <a:gd name="T12" fmla="*/ 0 60000 65536"/>
              <a:gd name="T13" fmla="*/ 0 60000 65536"/>
              <a:gd name="T14" fmla="*/ 0 60000 65536"/>
              <a:gd name="T15" fmla="*/ 0 60000 65536"/>
              <a:gd name="T16" fmla="*/ 0 60000 65536"/>
              <a:gd name="T17" fmla="*/ 0 60000 65536"/>
              <a:gd name="T18" fmla="*/ 0 w 19679"/>
              <a:gd name="T19" fmla="*/ 0 h 19679"/>
              <a:gd name="T20" fmla="*/ 19679 w 19679"/>
              <a:gd name="T21" fmla="*/ 19679 h 19679"/>
            </a:gdLst>
            <a:ahLst/>
            <a:cxnLst>
              <a:cxn ang="T12">
                <a:pos x="T0" y="T1"/>
              </a:cxn>
              <a:cxn ang="T13">
                <a:pos x="T2" y="T3"/>
              </a:cxn>
              <a:cxn ang="T14">
                <a:pos x="T4" y="T5"/>
              </a:cxn>
              <a:cxn ang="T15">
                <a:pos x="T6" y="T7"/>
              </a:cxn>
              <a:cxn ang="T16">
                <a:pos x="T8" y="T9"/>
              </a:cxn>
              <a:cxn ang="T17">
                <a:pos x="T10" y="T11"/>
              </a:cxn>
            </a:cxnLst>
            <a:rect l="T18" t="T19" r="T20" b="T21"/>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chemeClr val="accent1"/>
          </a:solidFill>
          <a:ln>
            <a:noFill/>
          </a:ln>
          <a:extLst>
            <a:ext uri="{91240B29-F687-4F45-9708-019B960494DF}">
              <a14:hiddenLine xmlns:a14="http://schemas.microsoft.com/office/drawing/2010/main" w="25400">
                <a:solidFill>
                  <a:srgbClr val="000000"/>
                </a:solidFill>
                <a:miter lim="800000"/>
                <a:headEnd type="none" w="med" len="med"/>
                <a:tailEnd type="none" w="med" len="med"/>
              </a14:hiddenLine>
            </a:ext>
          </a:extLst>
        </p:spPr>
        <p:txBody>
          <a:bodyPr lIns="82296" tIns="41148" rIns="82296" bIns="41148"/>
          <a:lstStyle/>
          <a:p>
            <a:endParaRPr lang="en-US"/>
          </a:p>
        </p:txBody>
      </p:sp>
      <p:sp>
        <p:nvSpPr>
          <p:cNvPr id="73747" name="AutoShape 18"/>
          <p:cNvSpPr>
            <a:spLocks/>
          </p:cNvSpPr>
          <p:nvPr/>
        </p:nvSpPr>
        <p:spPr bwMode="auto">
          <a:xfrm>
            <a:off x="3657600" y="2160588"/>
            <a:ext cx="171450" cy="171450"/>
          </a:xfrm>
          <a:custGeom>
            <a:avLst/>
            <a:gdLst>
              <a:gd name="T0" fmla="*/ 2147483647 w 19679"/>
              <a:gd name="T1" fmla="*/ 2147483647 h 19679"/>
              <a:gd name="T2" fmla="*/ 2147483647 w 19679"/>
              <a:gd name="T3" fmla="*/ 2147483647 h 19679"/>
              <a:gd name="T4" fmla="*/ 2147483647 w 19679"/>
              <a:gd name="T5" fmla="*/ 2147483647 h 19679"/>
              <a:gd name="T6" fmla="*/ 2147483647 w 19679"/>
              <a:gd name="T7" fmla="*/ 2147483647 h 19679"/>
              <a:gd name="T8" fmla="*/ 2147483647 w 19679"/>
              <a:gd name="T9" fmla="*/ 2147483647 h 19679"/>
              <a:gd name="T10" fmla="*/ 2147483647 w 19679"/>
              <a:gd name="T11" fmla="*/ 2147483647 h 19679"/>
              <a:gd name="T12" fmla="*/ 0 60000 65536"/>
              <a:gd name="T13" fmla="*/ 0 60000 65536"/>
              <a:gd name="T14" fmla="*/ 0 60000 65536"/>
              <a:gd name="T15" fmla="*/ 0 60000 65536"/>
              <a:gd name="T16" fmla="*/ 0 60000 65536"/>
              <a:gd name="T17" fmla="*/ 0 60000 65536"/>
              <a:gd name="T18" fmla="*/ 0 w 19679"/>
              <a:gd name="T19" fmla="*/ 0 h 19679"/>
              <a:gd name="T20" fmla="*/ 19679 w 19679"/>
              <a:gd name="T21" fmla="*/ 19679 h 19679"/>
            </a:gdLst>
            <a:ahLst/>
            <a:cxnLst>
              <a:cxn ang="T12">
                <a:pos x="T0" y="T1"/>
              </a:cxn>
              <a:cxn ang="T13">
                <a:pos x="T2" y="T3"/>
              </a:cxn>
              <a:cxn ang="T14">
                <a:pos x="T4" y="T5"/>
              </a:cxn>
              <a:cxn ang="T15">
                <a:pos x="T6" y="T7"/>
              </a:cxn>
              <a:cxn ang="T16">
                <a:pos x="T8" y="T9"/>
              </a:cxn>
              <a:cxn ang="T17">
                <a:pos x="T10" y="T11"/>
              </a:cxn>
            </a:cxnLst>
            <a:rect l="T18" t="T19" r="T20" b="T21"/>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chemeClr val="accent1"/>
          </a:solidFill>
          <a:ln>
            <a:noFill/>
          </a:ln>
          <a:extLst>
            <a:ext uri="{91240B29-F687-4F45-9708-019B960494DF}">
              <a14:hiddenLine xmlns:a14="http://schemas.microsoft.com/office/drawing/2010/main" w="25400">
                <a:solidFill>
                  <a:srgbClr val="000000"/>
                </a:solidFill>
                <a:miter lim="800000"/>
                <a:headEnd type="none" w="med" len="med"/>
                <a:tailEnd type="none" w="med" len="med"/>
              </a14:hiddenLine>
            </a:ext>
          </a:extLst>
        </p:spPr>
        <p:txBody>
          <a:bodyPr lIns="82296" tIns="41148" rIns="82296" bIns="41148"/>
          <a:lstStyle/>
          <a:p>
            <a:endParaRPr lang="en-US"/>
          </a:p>
        </p:txBody>
      </p:sp>
      <p:sp>
        <p:nvSpPr>
          <p:cNvPr id="73748" name="AutoShape 19"/>
          <p:cNvSpPr>
            <a:spLocks/>
          </p:cNvSpPr>
          <p:nvPr/>
        </p:nvSpPr>
        <p:spPr bwMode="auto">
          <a:xfrm>
            <a:off x="2960688" y="2332038"/>
            <a:ext cx="171450" cy="171450"/>
          </a:xfrm>
          <a:custGeom>
            <a:avLst/>
            <a:gdLst>
              <a:gd name="T0" fmla="*/ 2147483647 w 19679"/>
              <a:gd name="T1" fmla="*/ 2147483647 h 19679"/>
              <a:gd name="T2" fmla="*/ 2147483647 w 19679"/>
              <a:gd name="T3" fmla="*/ 2147483647 h 19679"/>
              <a:gd name="T4" fmla="*/ 2147483647 w 19679"/>
              <a:gd name="T5" fmla="*/ 2147483647 h 19679"/>
              <a:gd name="T6" fmla="*/ 2147483647 w 19679"/>
              <a:gd name="T7" fmla="*/ 2147483647 h 19679"/>
              <a:gd name="T8" fmla="*/ 2147483647 w 19679"/>
              <a:gd name="T9" fmla="*/ 2147483647 h 19679"/>
              <a:gd name="T10" fmla="*/ 2147483647 w 19679"/>
              <a:gd name="T11" fmla="*/ 2147483647 h 19679"/>
              <a:gd name="T12" fmla="*/ 0 60000 65536"/>
              <a:gd name="T13" fmla="*/ 0 60000 65536"/>
              <a:gd name="T14" fmla="*/ 0 60000 65536"/>
              <a:gd name="T15" fmla="*/ 0 60000 65536"/>
              <a:gd name="T16" fmla="*/ 0 60000 65536"/>
              <a:gd name="T17" fmla="*/ 0 60000 65536"/>
              <a:gd name="T18" fmla="*/ 0 w 19679"/>
              <a:gd name="T19" fmla="*/ 0 h 19679"/>
              <a:gd name="T20" fmla="*/ 19679 w 19679"/>
              <a:gd name="T21" fmla="*/ 19679 h 19679"/>
            </a:gdLst>
            <a:ahLst/>
            <a:cxnLst>
              <a:cxn ang="T12">
                <a:pos x="T0" y="T1"/>
              </a:cxn>
              <a:cxn ang="T13">
                <a:pos x="T2" y="T3"/>
              </a:cxn>
              <a:cxn ang="T14">
                <a:pos x="T4" y="T5"/>
              </a:cxn>
              <a:cxn ang="T15">
                <a:pos x="T6" y="T7"/>
              </a:cxn>
              <a:cxn ang="T16">
                <a:pos x="T8" y="T9"/>
              </a:cxn>
              <a:cxn ang="T17">
                <a:pos x="T10" y="T11"/>
              </a:cxn>
            </a:cxnLst>
            <a:rect l="T18" t="T19" r="T20" b="T21"/>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chemeClr val="accent1"/>
          </a:solidFill>
          <a:ln>
            <a:noFill/>
          </a:ln>
          <a:extLst>
            <a:ext uri="{91240B29-F687-4F45-9708-019B960494DF}">
              <a14:hiddenLine xmlns:a14="http://schemas.microsoft.com/office/drawing/2010/main" w="25400">
                <a:solidFill>
                  <a:srgbClr val="000000"/>
                </a:solidFill>
                <a:miter lim="800000"/>
                <a:headEnd type="none" w="med" len="med"/>
                <a:tailEnd type="none" w="med" len="med"/>
              </a14:hiddenLine>
            </a:ext>
          </a:extLst>
        </p:spPr>
        <p:txBody>
          <a:bodyPr lIns="82296" tIns="41148" rIns="82296" bIns="41148"/>
          <a:lstStyle/>
          <a:p>
            <a:endParaRPr lang="en-US"/>
          </a:p>
        </p:txBody>
      </p:sp>
      <p:sp>
        <p:nvSpPr>
          <p:cNvPr id="73749" name="AutoShape 20"/>
          <p:cNvSpPr>
            <a:spLocks/>
          </p:cNvSpPr>
          <p:nvPr/>
        </p:nvSpPr>
        <p:spPr bwMode="auto">
          <a:xfrm>
            <a:off x="4046538" y="1782763"/>
            <a:ext cx="171450" cy="171450"/>
          </a:xfrm>
          <a:custGeom>
            <a:avLst/>
            <a:gdLst>
              <a:gd name="T0" fmla="*/ 2147483647 w 19679"/>
              <a:gd name="T1" fmla="*/ 2147483647 h 19679"/>
              <a:gd name="T2" fmla="*/ 2147483647 w 19679"/>
              <a:gd name="T3" fmla="*/ 2147483647 h 19679"/>
              <a:gd name="T4" fmla="*/ 2147483647 w 19679"/>
              <a:gd name="T5" fmla="*/ 2147483647 h 19679"/>
              <a:gd name="T6" fmla="*/ 2147483647 w 19679"/>
              <a:gd name="T7" fmla="*/ 2147483647 h 19679"/>
              <a:gd name="T8" fmla="*/ 2147483647 w 19679"/>
              <a:gd name="T9" fmla="*/ 2147483647 h 19679"/>
              <a:gd name="T10" fmla="*/ 2147483647 w 19679"/>
              <a:gd name="T11" fmla="*/ 2147483647 h 19679"/>
              <a:gd name="T12" fmla="*/ 0 60000 65536"/>
              <a:gd name="T13" fmla="*/ 0 60000 65536"/>
              <a:gd name="T14" fmla="*/ 0 60000 65536"/>
              <a:gd name="T15" fmla="*/ 0 60000 65536"/>
              <a:gd name="T16" fmla="*/ 0 60000 65536"/>
              <a:gd name="T17" fmla="*/ 0 60000 65536"/>
              <a:gd name="T18" fmla="*/ 0 w 19679"/>
              <a:gd name="T19" fmla="*/ 0 h 19679"/>
              <a:gd name="T20" fmla="*/ 19679 w 19679"/>
              <a:gd name="T21" fmla="*/ 19679 h 19679"/>
            </a:gdLst>
            <a:ahLst/>
            <a:cxnLst>
              <a:cxn ang="T12">
                <a:pos x="T0" y="T1"/>
              </a:cxn>
              <a:cxn ang="T13">
                <a:pos x="T2" y="T3"/>
              </a:cxn>
              <a:cxn ang="T14">
                <a:pos x="T4" y="T5"/>
              </a:cxn>
              <a:cxn ang="T15">
                <a:pos x="T6" y="T7"/>
              </a:cxn>
              <a:cxn ang="T16">
                <a:pos x="T8" y="T9"/>
              </a:cxn>
              <a:cxn ang="T17">
                <a:pos x="T10" y="T11"/>
              </a:cxn>
            </a:cxnLst>
            <a:rect l="T18" t="T19" r="T20" b="T21"/>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chemeClr val="accent1"/>
          </a:solidFill>
          <a:ln>
            <a:noFill/>
          </a:ln>
          <a:extLst>
            <a:ext uri="{91240B29-F687-4F45-9708-019B960494DF}">
              <a14:hiddenLine xmlns:a14="http://schemas.microsoft.com/office/drawing/2010/main" w="25400">
                <a:solidFill>
                  <a:srgbClr val="000000"/>
                </a:solidFill>
                <a:miter lim="800000"/>
                <a:headEnd type="none" w="med" len="med"/>
                <a:tailEnd type="none" w="med" len="med"/>
              </a14:hiddenLine>
            </a:ext>
          </a:extLst>
        </p:spPr>
        <p:txBody>
          <a:bodyPr lIns="82296" tIns="41148" rIns="82296" bIns="41148"/>
          <a:lstStyle/>
          <a:p>
            <a:endParaRPr lang="en-US"/>
          </a:p>
        </p:txBody>
      </p:sp>
      <p:sp>
        <p:nvSpPr>
          <p:cNvPr id="73750" name="AutoShape 21"/>
          <p:cNvSpPr>
            <a:spLocks/>
          </p:cNvSpPr>
          <p:nvPr/>
        </p:nvSpPr>
        <p:spPr bwMode="auto">
          <a:xfrm>
            <a:off x="4365625" y="1989138"/>
            <a:ext cx="171450" cy="171450"/>
          </a:xfrm>
          <a:custGeom>
            <a:avLst/>
            <a:gdLst>
              <a:gd name="T0" fmla="*/ 2147483647 w 19679"/>
              <a:gd name="T1" fmla="*/ 2147483647 h 19679"/>
              <a:gd name="T2" fmla="*/ 2147483647 w 19679"/>
              <a:gd name="T3" fmla="*/ 2147483647 h 19679"/>
              <a:gd name="T4" fmla="*/ 2147483647 w 19679"/>
              <a:gd name="T5" fmla="*/ 2147483647 h 19679"/>
              <a:gd name="T6" fmla="*/ 2147483647 w 19679"/>
              <a:gd name="T7" fmla="*/ 2147483647 h 19679"/>
              <a:gd name="T8" fmla="*/ 2147483647 w 19679"/>
              <a:gd name="T9" fmla="*/ 2147483647 h 19679"/>
              <a:gd name="T10" fmla="*/ 2147483647 w 19679"/>
              <a:gd name="T11" fmla="*/ 2147483647 h 19679"/>
              <a:gd name="T12" fmla="*/ 0 60000 65536"/>
              <a:gd name="T13" fmla="*/ 0 60000 65536"/>
              <a:gd name="T14" fmla="*/ 0 60000 65536"/>
              <a:gd name="T15" fmla="*/ 0 60000 65536"/>
              <a:gd name="T16" fmla="*/ 0 60000 65536"/>
              <a:gd name="T17" fmla="*/ 0 60000 65536"/>
              <a:gd name="T18" fmla="*/ 0 w 19679"/>
              <a:gd name="T19" fmla="*/ 0 h 19679"/>
              <a:gd name="T20" fmla="*/ 19679 w 19679"/>
              <a:gd name="T21" fmla="*/ 19679 h 19679"/>
            </a:gdLst>
            <a:ahLst/>
            <a:cxnLst>
              <a:cxn ang="T12">
                <a:pos x="T0" y="T1"/>
              </a:cxn>
              <a:cxn ang="T13">
                <a:pos x="T2" y="T3"/>
              </a:cxn>
              <a:cxn ang="T14">
                <a:pos x="T4" y="T5"/>
              </a:cxn>
              <a:cxn ang="T15">
                <a:pos x="T6" y="T7"/>
              </a:cxn>
              <a:cxn ang="T16">
                <a:pos x="T8" y="T9"/>
              </a:cxn>
              <a:cxn ang="T17">
                <a:pos x="T10" y="T11"/>
              </a:cxn>
            </a:cxnLst>
            <a:rect l="T18" t="T19" r="T20" b="T21"/>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chemeClr val="accent1"/>
          </a:solidFill>
          <a:ln>
            <a:noFill/>
          </a:ln>
          <a:extLst>
            <a:ext uri="{91240B29-F687-4F45-9708-019B960494DF}">
              <a14:hiddenLine xmlns:a14="http://schemas.microsoft.com/office/drawing/2010/main" w="25400">
                <a:solidFill>
                  <a:srgbClr val="000000"/>
                </a:solidFill>
                <a:miter lim="800000"/>
                <a:headEnd type="none" w="med" len="med"/>
                <a:tailEnd type="none" w="med" len="med"/>
              </a14:hiddenLine>
            </a:ext>
          </a:extLst>
        </p:spPr>
        <p:txBody>
          <a:bodyPr lIns="82296" tIns="41148" rIns="82296" bIns="41148"/>
          <a:lstStyle/>
          <a:p>
            <a:endParaRPr lang="en-US"/>
          </a:p>
        </p:txBody>
      </p:sp>
      <p:sp>
        <p:nvSpPr>
          <p:cNvPr id="73751" name="AutoShape 22"/>
          <p:cNvSpPr>
            <a:spLocks/>
          </p:cNvSpPr>
          <p:nvPr/>
        </p:nvSpPr>
        <p:spPr bwMode="auto">
          <a:xfrm>
            <a:off x="4868863" y="1703388"/>
            <a:ext cx="171450" cy="171450"/>
          </a:xfrm>
          <a:custGeom>
            <a:avLst/>
            <a:gdLst>
              <a:gd name="T0" fmla="*/ 2147483647 w 19679"/>
              <a:gd name="T1" fmla="*/ 2147483647 h 19679"/>
              <a:gd name="T2" fmla="*/ 2147483647 w 19679"/>
              <a:gd name="T3" fmla="*/ 2147483647 h 19679"/>
              <a:gd name="T4" fmla="*/ 2147483647 w 19679"/>
              <a:gd name="T5" fmla="*/ 2147483647 h 19679"/>
              <a:gd name="T6" fmla="*/ 2147483647 w 19679"/>
              <a:gd name="T7" fmla="*/ 2147483647 h 19679"/>
              <a:gd name="T8" fmla="*/ 2147483647 w 19679"/>
              <a:gd name="T9" fmla="*/ 2147483647 h 19679"/>
              <a:gd name="T10" fmla="*/ 2147483647 w 19679"/>
              <a:gd name="T11" fmla="*/ 2147483647 h 19679"/>
              <a:gd name="T12" fmla="*/ 0 60000 65536"/>
              <a:gd name="T13" fmla="*/ 0 60000 65536"/>
              <a:gd name="T14" fmla="*/ 0 60000 65536"/>
              <a:gd name="T15" fmla="*/ 0 60000 65536"/>
              <a:gd name="T16" fmla="*/ 0 60000 65536"/>
              <a:gd name="T17" fmla="*/ 0 60000 65536"/>
              <a:gd name="T18" fmla="*/ 0 w 19679"/>
              <a:gd name="T19" fmla="*/ 0 h 19679"/>
              <a:gd name="T20" fmla="*/ 19679 w 19679"/>
              <a:gd name="T21" fmla="*/ 19679 h 19679"/>
            </a:gdLst>
            <a:ahLst/>
            <a:cxnLst>
              <a:cxn ang="T12">
                <a:pos x="T0" y="T1"/>
              </a:cxn>
              <a:cxn ang="T13">
                <a:pos x="T2" y="T3"/>
              </a:cxn>
              <a:cxn ang="T14">
                <a:pos x="T4" y="T5"/>
              </a:cxn>
              <a:cxn ang="T15">
                <a:pos x="T6" y="T7"/>
              </a:cxn>
              <a:cxn ang="T16">
                <a:pos x="T8" y="T9"/>
              </a:cxn>
              <a:cxn ang="T17">
                <a:pos x="T10" y="T11"/>
              </a:cxn>
            </a:cxnLst>
            <a:rect l="T18" t="T19" r="T20" b="T21"/>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chemeClr val="accent1"/>
          </a:solidFill>
          <a:ln>
            <a:noFill/>
          </a:ln>
          <a:extLst>
            <a:ext uri="{91240B29-F687-4F45-9708-019B960494DF}">
              <a14:hiddenLine xmlns:a14="http://schemas.microsoft.com/office/drawing/2010/main" w="25400">
                <a:solidFill>
                  <a:srgbClr val="000000"/>
                </a:solidFill>
                <a:miter lim="800000"/>
                <a:headEnd type="none" w="med" len="med"/>
                <a:tailEnd type="none" w="med" len="med"/>
              </a14:hiddenLine>
            </a:ext>
          </a:extLst>
        </p:spPr>
        <p:txBody>
          <a:bodyPr lIns="82296" tIns="41148" rIns="82296" bIns="41148"/>
          <a:lstStyle/>
          <a:p>
            <a:endParaRPr lang="en-US"/>
          </a:p>
        </p:txBody>
      </p:sp>
      <p:grpSp>
        <p:nvGrpSpPr>
          <p:cNvPr id="73752" name="Group 23"/>
          <p:cNvGrpSpPr>
            <a:grpSpLocks/>
          </p:cNvGrpSpPr>
          <p:nvPr/>
        </p:nvGrpSpPr>
        <p:grpSpPr bwMode="auto">
          <a:xfrm>
            <a:off x="4137025" y="3325813"/>
            <a:ext cx="127000" cy="120650"/>
            <a:chOff x="0" y="0"/>
            <a:chExt cx="88" cy="84"/>
          </a:xfrm>
        </p:grpSpPr>
        <p:sp>
          <p:nvSpPr>
            <p:cNvPr id="73837" name="Line 24"/>
            <p:cNvSpPr>
              <a:spLocks noChangeShapeType="1"/>
            </p:cNvSpPr>
            <p:nvPr/>
          </p:nvSpPr>
          <p:spPr bwMode="auto">
            <a:xfrm>
              <a:off x="0" y="0"/>
              <a:ext cx="84"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838" name="Line 25"/>
            <p:cNvSpPr>
              <a:spLocks noChangeShapeType="1"/>
            </p:cNvSpPr>
            <p:nvPr/>
          </p:nvSpPr>
          <p:spPr bwMode="auto">
            <a:xfrm flipH="1">
              <a:off x="3" y="0"/>
              <a:ext cx="85"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3753" name="Group 26"/>
          <p:cNvGrpSpPr>
            <a:grpSpLocks/>
          </p:cNvGrpSpPr>
          <p:nvPr/>
        </p:nvGrpSpPr>
        <p:grpSpPr bwMode="auto">
          <a:xfrm>
            <a:off x="4308475" y="3749675"/>
            <a:ext cx="127000" cy="119063"/>
            <a:chOff x="0" y="0"/>
            <a:chExt cx="88" cy="84"/>
          </a:xfrm>
        </p:grpSpPr>
        <p:sp>
          <p:nvSpPr>
            <p:cNvPr id="73835" name="Line 27"/>
            <p:cNvSpPr>
              <a:spLocks noChangeShapeType="1"/>
            </p:cNvSpPr>
            <p:nvPr/>
          </p:nvSpPr>
          <p:spPr bwMode="auto">
            <a:xfrm>
              <a:off x="0" y="0"/>
              <a:ext cx="84"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836" name="Line 28"/>
            <p:cNvSpPr>
              <a:spLocks noChangeShapeType="1"/>
            </p:cNvSpPr>
            <p:nvPr/>
          </p:nvSpPr>
          <p:spPr bwMode="auto">
            <a:xfrm flipH="1">
              <a:off x="3" y="0"/>
              <a:ext cx="85"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3754" name="Group 29"/>
          <p:cNvGrpSpPr>
            <a:grpSpLocks/>
          </p:cNvGrpSpPr>
          <p:nvPr/>
        </p:nvGrpSpPr>
        <p:grpSpPr bwMode="auto">
          <a:xfrm>
            <a:off x="4721225" y="3817938"/>
            <a:ext cx="125413" cy="119062"/>
            <a:chOff x="0" y="0"/>
            <a:chExt cx="88" cy="84"/>
          </a:xfrm>
        </p:grpSpPr>
        <p:sp>
          <p:nvSpPr>
            <p:cNvPr id="73833" name="Line 30"/>
            <p:cNvSpPr>
              <a:spLocks noChangeShapeType="1"/>
            </p:cNvSpPr>
            <p:nvPr/>
          </p:nvSpPr>
          <p:spPr bwMode="auto">
            <a:xfrm>
              <a:off x="0" y="0"/>
              <a:ext cx="84"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834" name="Line 31"/>
            <p:cNvSpPr>
              <a:spLocks noChangeShapeType="1"/>
            </p:cNvSpPr>
            <p:nvPr/>
          </p:nvSpPr>
          <p:spPr bwMode="auto">
            <a:xfrm flipH="1">
              <a:off x="3" y="0"/>
              <a:ext cx="85"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3755" name="Group 32"/>
          <p:cNvGrpSpPr>
            <a:grpSpLocks/>
          </p:cNvGrpSpPr>
          <p:nvPr/>
        </p:nvGrpSpPr>
        <p:grpSpPr bwMode="auto">
          <a:xfrm>
            <a:off x="3989388" y="3965575"/>
            <a:ext cx="125412" cy="120650"/>
            <a:chOff x="0" y="0"/>
            <a:chExt cx="88" cy="84"/>
          </a:xfrm>
        </p:grpSpPr>
        <p:sp>
          <p:nvSpPr>
            <p:cNvPr id="73831" name="Line 33"/>
            <p:cNvSpPr>
              <a:spLocks noChangeShapeType="1"/>
            </p:cNvSpPr>
            <p:nvPr/>
          </p:nvSpPr>
          <p:spPr bwMode="auto">
            <a:xfrm>
              <a:off x="0" y="0"/>
              <a:ext cx="84"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832" name="Line 34"/>
            <p:cNvSpPr>
              <a:spLocks noChangeShapeType="1"/>
            </p:cNvSpPr>
            <p:nvPr/>
          </p:nvSpPr>
          <p:spPr bwMode="auto">
            <a:xfrm flipH="1">
              <a:off x="3" y="0"/>
              <a:ext cx="85"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3756" name="Group 35"/>
          <p:cNvGrpSpPr>
            <a:grpSpLocks/>
          </p:cNvGrpSpPr>
          <p:nvPr/>
        </p:nvGrpSpPr>
        <p:grpSpPr bwMode="auto">
          <a:xfrm>
            <a:off x="4057650" y="2924175"/>
            <a:ext cx="125413" cy="122238"/>
            <a:chOff x="0" y="0"/>
            <a:chExt cx="88" cy="84"/>
          </a:xfrm>
        </p:grpSpPr>
        <p:sp>
          <p:nvSpPr>
            <p:cNvPr id="73829" name="Line 36"/>
            <p:cNvSpPr>
              <a:spLocks noChangeShapeType="1"/>
            </p:cNvSpPr>
            <p:nvPr/>
          </p:nvSpPr>
          <p:spPr bwMode="auto">
            <a:xfrm>
              <a:off x="0" y="0"/>
              <a:ext cx="84"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830" name="Line 37"/>
            <p:cNvSpPr>
              <a:spLocks noChangeShapeType="1"/>
            </p:cNvSpPr>
            <p:nvPr/>
          </p:nvSpPr>
          <p:spPr bwMode="auto">
            <a:xfrm flipH="1">
              <a:off x="3" y="0"/>
              <a:ext cx="85"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3757" name="Group 38"/>
          <p:cNvGrpSpPr>
            <a:grpSpLocks/>
          </p:cNvGrpSpPr>
          <p:nvPr/>
        </p:nvGrpSpPr>
        <p:grpSpPr bwMode="auto">
          <a:xfrm>
            <a:off x="4594225" y="2720975"/>
            <a:ext cx="127000" cy="119063"/>
            <a:chOff x="0" y="0"/>
            <a:chExt cx="88" cy="84"/>
          </a:xfrm>
        </p:grpSpPr>
        <p:sp>
          <p:nvSpPr>
            <p:cNvPr id="73827" name="Line 39"/>
            <p:cNvSpPr>
              <a:spLocks noChangeShapeType="1"/>
            </p:cNvSpPr>
            <p:nvPr/>
          </p:nvSpPr>
          <p:spPr bwMode="auto">
            <a:xfrm>
              <a:off x="0" y="0"/>
              <a:ext cx="84"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828" name="Line 40"/>
            <p:cNvSpPr>
              <a:spLocks noChangeShapeType="1"/>
            </p:cNvSpPr>
            <p:nvPr/>
          </p:nvSpPr>
          <p:spPr bwMode="auto">
            <a:xfrm flipH="1">
              <a:off x="3" y="0"/>
              <a:ext cx="85"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3758" name="Group 41"/>
          <p:cNvGrpSpPr>
            <a:grpSpLocks/>
          </p:cNvGrpSpPr>
          <p:nvPr/>
        </p:nvGrpSpPr>
        <p:grpSpPr bwMode="auto">
          <a:xfrm>
            <a:off x="4332288" y="4308475"/>
            <a:ext cx="125412" cy="120650"/>
            <a:chOff x="0" y="0"/>
            <a:chExt cx="88" cy="84"/>
          </a:xfrm>
        </p:grpSpPr>
        <p:sp>
          <p:nvSpPr>
            <p:cNvPr id="73825" name="Line 42"/>
            <p:cNvSpPr>
              <a:spLocks noChangeShapeType="1"/>
            </p:cNvSpPr>
            <p:nvPr/>
          </p:nvSpPr>
          <p:spPr bwMode="auto">
            <a:xfrm>
              <a:off x="0" y="0"/>
              <a:ext cx="84"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826" name="Line 43"/>
            <p:cNvSpPr>
              <a:spLocks noChangeShapeType="1"/>
            </p:cNvSpPr>
            <p:nvPr/>
          </p:nvSpPr>
          <p:spPr bwMode="auto">
            <a:xfrm flipH="1">
              <a:off x="3" y="0"/>
              <a:ext cx="85"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3759" name="Group 44"/>
          <p:cNvGrpSpPr>
            <a:grpSpLocks/>
          </p:cNvGrpSpPr>
          <p:nvPr/>
        </p:nvGrpSpPr>
        <p:grpSpPr bwMode="auto">
          <a:xfrm>
            <a:off x="4721225" y="3382963"/>
            <a:ext cx="125413" cy="120650"/>
            <a:chOff x="0" y="0"/>
            <a:chExt cx="88" cy="84"/>
          </a:xfrm>
        </p:grpSpPr>
        <p:sp>
          <p:nvSpPr>
            <p:cNvPr id="73823" name="Line 45"/>
            <p:cNvSpPr>
              <a:spLocks noChangeShapeType="1"/>
            </p:cNvSpPr>
            <p:nvPr/>
          </p:nvSpPr>
          <p:spPr bwMode="auto">
            <a:xfrm>
              <a:off x="0" y="0"/>
              <a:ext cx="84"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824" name="Line 46"/>
            <p:cNvSpPr>
              <a:spLocks noChangeShapeType="1"/>
            </p:cNvSpPr>
            <p:nvPr/>
          </p:nvSpPr>
          <p:spPr bwMode="auto">
            <a:xfrm flipH="1">
              <a:off x="3" y="0"/>
              <a:ext cx="85"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3760" name="Group 47"/>
          <p:cNvGrpSpPr>
            <a:grpSpLocks/>
          </p:cNvGrpSpPr>
          <p:nvPr/>
        </p:nvGrpSpPr>
        <p:grpSpPr bwMode="auto">
          <a:xfrm>
            <a:off x="4892675" y="4275138"/>
            <a:ext cx="125413" cy="119062"/>
            <a:chOff x="0" y="0"/>
            <a:chExt cx="88" cy="84"/>
          </a:xfrm>
        </p:grpSpPr>
        <p:sp>
          <p:nvSpPr>
            <p:cNvPr id="73821" name="Line 48"/>
            <p:cNvSpPr>
              <a:spLocks noChangeShapeType="1"/>
            </p:cNvSpPr>
            <p:nvPr/>
          </p:nvSpPr>
          <p:spPr bwMode="auto">
            <a:xfrm>
              <a:off x="0" y="0"/>
              <a:ext cx="84"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822" name="Line 49"/>
            <p:cNvSpPr>
              <a:spLocks noChangeShapeType="1"/>
            </p:cNvSpPr>
            <p:nvPr/>
          </p:nvSpPr>
          <p:spPr bwMode="auto">
            <a:xfrm flipH="1">
              <a:off x="3" y="0"/>
              <a:ext cx="85"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3761" name="Group 50"/>
          <p:cNvGrpSpPr>
            <a:grpSpLocks/>
          </p:cNvGrpSpPr>
          <p:nvPr/>
        </p:nvGrpSpPr>
        <p:grpSpPr bwMode="auto">
          <a:xfrm>
            <a:off x="5064125" y="2354263"/>
            <a:ext cx="125413" cy="120650"/>
            <a:chOff x="0" y="0"/>
            <a:chExt cx="88" cy="84"/>
          </a:xfrm>
        </p:grpSpPr>
        <p:sp>
          <p:nvSpPr>
            <p:cNvPr id="73819" name="Line 51"/>
            <p:cNvSpPr>
              <a:spLocks noChangeShapeType="1"/>
            </p:cNvSpPr>
            <p:nvPr/>
          </p:nvSpPr>
          <p:spPr bwMode="auto">
            <a:xfrm>
              <a:off x="0" y="0"/>
              <a:ext cx="84"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820" name="Line 52"/>
            <p:cNvSpPr>
              <a:spLocks noChangeShapeType="1"/>
            </p:cNvSpPr>
            <p:nvPr/>
          </p:nvSpPr>
          <p:spPr bwMode="auto">
            <a:xfrm flipH="1">
              <a:off x="3" y="0"/>
              <a:ext cx="85"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3762" name="Group 53"/>
          <p:cNvGrpSpPr>
            <a:grpSpLocks/>
          </p:cNvGrpSpPr>
          <p:nvPr/>
        </p:nvGrpSpPr>
        <p:grpSpPr bwMode="auto">
          <a:xfrm>
            <a:off x="5132388" y="3965575"/>
            <a:ext cx="125412" cy="120650"/>
            <a:chOff x="0" y="0"/>
            <a:chExt cx="88" cy="84"/>
          </a:xfrm>
        </p:grpSpPr>
        <p:sp>
          <p:nvSpPr>
            <p:cNvPr id="73817" name="Line 54"/>
            <p:cNvSpPr>
              <a:spLocks noChangeShapeType="1"/>
            </p:cNvSpPr>
            <p:nvPr/>
          </p:nvSpPr>
          <p:spPr bwMode="auto">
            <a:xfrm>
              <a:off x="0" y="0"/>
              <a:ext cx="84"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818" name="Line 55"/>
            <p:cNvSpPr>
              <a:spLocks noChangeShapeType="1"/>
            </p:cNvSpPr>
            <p:nvPr/>
          </p:nvSpPr>
          <p:spPr bwMode="auto">
            <a:xfrm flipH="1">
              <a:off x="3" y="0"/>
              <a:ext cx="85"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3763" name="Group 56"/>
          <p:cNvGrpSpPr>
            <a:grpSpLocks/>
          </p:cNvGrpSpPr>
          <p:nvPr/>
        </p:nvGrpSpPr>
        <p:grpSpPr bwMode="auto">
          <a:xfrm>
            <a:off x="5211763" y="3074988"/>
            <a:ext cx="125412" cy="119062"/>
            <a:chOff x="0" y="0"/>
            <a:chExt cx="88" cy="84"/>
          </a:xfrm>
        </p:grpSpPr>
        <p:sp>
          <p:nvSpPr>
            <p:cNvPr id="73815" name="Line 57"/>
            <p:cNvSpPr>
              <a:spLocks noChangeShapeType="1"/>
            </p:cNvSpPr>
            <p:nvPr/>
          </p:nvSpPr>
          <p:spPr bwMode="auto">
            <a:xfrm>
              <a:off x="0" y="0"/>
              <a:ext cx="84"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816" name="Line 58"/>
            <p:cNvSpPr>
              <a:spLocks noChangeShapeType="1"/>
            </p:cNvSpPr>
            <p:nvPr/>
          </p:nvSpPr>
          <p:spPr bwMode="auto">
            <a:xfrm flipH="1">
              <a:off x="3" y="0"/>
              <a:ext cx="85"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3764" name="Group 59"/>
          <p:cNvGrpSpPr>
            <a:grpSpLocks/>
          </p:cNvGrpSpPr>
          <p:nvPr/>
        </p:nvGrpSpPr>
        <p:grpSpPr bwMode="auto">
          <a:xfrm>
            <a:off x="5578475" y="3565525"/>
            <a:ext cx="125413" cy="120650"/>
            <a:chOff x="0" y="0"/>
            <a:chExt cx="88" cy="84"/>
          </a:xfrm>
        </p:grpSpPr>
        <p:sp>
          <p:nvSpPr>
            <p:cNvPr id="73813" name="Line 60"/>
            <p:cNvSpPr>
              <a:spLocks noChangeShapeType="1"/>
            </p:cNvSpPr>
            <p:nvPr/>
          </p:nvSpPr>
          <p:spPr bwMode="auto">
            <a:xfrm>
              <a:off x="0" y="0"/>
              <a:ext cx="84"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814" name="Line 61"/>
            <p:cNvSpPr>
              <a:spLocks noChangeShapeType="1"/>
            </p:cNvSpPr>
            <p:nvPr/>
          </p:nvSpPr>
          <p:spPr bwMode="auto">
            <a:xfrm flipH="1">
              <a:off x="3" y="0"/>
              <a:ext cx="85"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3765" name="Group 62"/>
          <p:cNvGrpSpPr>
            <a:grpSpLocks/>
          </p:cNvGrpSpPr>
          <p:nvPr/>
        </p:nvGrpSpPr>
        <p:grpSpPr bwMode="auto">
          <a:xfrm>
            <a:off x="3451225" y="2422525"/>
            <a:ext cx="127000" cy="120650"/>
            <a:chOff x="0" y="0"/>
            <a:chExt cx="88" cy="84"/>
          </a:xfrm>
        </p:grpSpPr>
        <p:sp>
          <p:nvSpPr>
            <p:cNvPr id="73811" name="Line 63"/>
            <p:cNvSpPr>
              <a:spLocks noChangeShapeType="1"/>
            </p:cNvSpPr>
            <p:nvPr/>
          </p:nvSpPr>
          <p:spPr bwMode="auto">
            <a:xfrm>
              <a:off x="0" y="0"/>
              <a:ext cx="84"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812" name="Line 64"/>
            <p:cNvSpPr>
              <a:spLocks noChangeShapeType="1"/>
            </p:cNvSpPr>
            <p:nvPr/>
          </p:nvSpPr>
          <p:spPr bwMode="auto">
            <a:xfrm flipH="1">
              <a:off x="3" y="0"/>
              <a:ext cx="85"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3766" name="Group 65"/>
          <p:cNvGrpSpPr>
            <a:grpSpLocks/>
          </p:cNvGrpSpPr>
          <p:nvPr/>
        </p:nvGrpSpPr>
        <p:grpSpPr bwMode="auto">
          <a:xfrm>
            <a:off x="3017838" y="3178175"/>
            <a:ext cx="125412" cy="119063"/>
            <a:chOff x="0" y="0"/>
            <a:chExt cx="88" cy="84"/>
          </a:xfrm>
        </p:grpSpPr>
        <p:sp>
          <p:nvSpPr>
            <p:cNvPr id="73809" name="Line 66"/>
            <p:cNvSpPr>
              <a:spLocks noChangeShapeType="1"/>
            </p:cNvSpPr>
            <p:nvPr/>
          </p:nvSpPr>
          <p:spPr bwMode="auto">
            <a:xfrm>
              <a:off x="0" y="0"/>
              <a:ext cx="84"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810" name="Line 67"/>
            <p:cNvSpPr>
              <a:spLocks noChangeShapeType="1"/>
            </p:cNvSpPr>
            <p:nvPr/>
          </p:nvSpPr>
          <p:spPr bwMode="auto">
            <a:xfrm flipH="1">
              <a:off x="3" y="0"/>
              <a:ext cx="85"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3767" name="Group 68"/>
          <p:cNvGrpSpPr>
            <a:grpSpLocks/>
          </p:cNvGrpSpPr>
          <p:nvPr/>
        </p:nvGrpSpPr>
        <p:grpSpPr bwMode="auto">
          <a:xfrm>
            <a:off x="3360738" y="3668713"/>
            <a:ext cx="125412" cy="120650"/>
            <a:chOff x="0" y="0"/>
            <a:chExt cx="88" cy="84"/>
          </a:xfrm>
        </p:grpSpPr>
        <p:sp>
          <p:nvSpPr>
            <p:cNvPr id="73807" name="Line 69"/>
            <p:cNvSpPr>
              <a:spLocks noChangeShapeType="1"/>
            </p:cNvSpPr>
            <p:nvPr/>
          </p:nvSpPr>
          <p:spPr bwMode="auto">
            <a:xfrm>
              <a:off x="0" y="0"/>
              <a:ext cx="84"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808" name="Line 70"/>
            <p:cNvSpPr>
              <a:spLocks noChangeShapeType="1"/>
            </p:cNvSpPr>
            <p:nvPr/>
          </p:nvSpPr>
          <p:spPr bwMode="auto">
            <a:xfrm flipH="1">
              <a:off x="3" y="0"/>
              <a:ext cx="85"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3768" name="Group 71"/>
          <p:cNvGrpSpPr>
            <a:grpSpLocks/>
          </p:cNvGrpSpPr>
          <p:nvPr/>
        </p:nvGrpSpPr>
        <p:grpSpPr bwMode="auto">
          <a:xfrm>
            <a:off x="4514850" y="3382963"/>
            <a:ext cx="125413" cy="120650"/>
            <a:chOff x="0" y="0"/>
            <a:chExt cx="88" cy="84"/>
          </a:xfrm>
        </p:grpSpPr>
        <p:sp>
          <p:nvSpPr>
            <p:cNvPr id="73805" name="Line 72"/>
            <p:cNvSpPr>
              <a:spLocks noChangeShapeType="1"/>
            </p:cNvSpPr>
            <p:nvPr/>
          </p:nvSpPr>
          <p:spPr bwMode="auto">
            <a:xfrm>
              <a:off x="0" y="0"/>
              <a:ext cx="84"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806" name="Line 73"/>
            <p:cNvSpPr>
              <a:spLocks noChangeShapeType="1"/>
            </p:cNvSpPr>
            <p:nvPr/>
          </p:nvSpPr>
          <p:spPr bwMode="auto">
            <a:xfrm flipH="1">
              <a:off x="3" y="0"/>
              <a:ext cx="85"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3769" name="Group 74"/>
          <p:cNvGrpSpPr>
            <a:grpSpLocks/>
          </p:cNvGrpSpPr>
          <p:nvPr/>
        </p:nvGrpSpPr>
        <p:grpSpPr bwMode="auto">
          <a:xfrm>
            <a:off x="4457700" y="2994025"/>
            <a:ext cx="125413" cy="120650"/>
            <a:chOff x="0" y="0"/>
            <a:chExt cx="88" cy="84"/>
          </a:xfrm>
        </p:grpSpPr>
        <p:sp>
          <p:nvSpPr>
            <p:cNvPr id="73803" name="Line 75"/>
            <p:cNvSpPr>
              <a:spLocks noChangeShapeType="1"/>
            </p:cNvSpPr>
            <p:nvPr/>
          </p:nvSpPr>
          <p:spPr bwMode="auto">
            <a:xfrm>
              <a:off x="0" y="0"/>
              <a:ext cx="84"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804" name="Line 76"/>
            <p:cNvSpPr>
              <a:spLocks noChangeShapeType="1"/>
            </p:cNvSpPr>
            <p:nvPr/>
          </p:nvSpPr>
          <p:spPr bwMode="auto">
            <a:xfrm flipH="1">
              <a:off x="3" y="0"/>
              <a:ext cx="85"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3770" name="Group 77"/>
          <p:cNvGrpSpPr>
            <a:grpSpLocks/>
          </p:cNvGrpSpPr>
          <p:nvPr/>
        </p:nvGrpSpPr>
        <p:grpSpPr bwMode="auto">
          <a:xfrm>
            <a:off x="4800600" y="3622675"/>
            <a:ext cx="125413" cy="120650"/>
            <a:chOff x="0" y="0"/>
            <a:chExt cx="88" cy="84"/>
          </a:xfrm>
        </p:grpSpPr>
        <p:sp>
          <p:nvSpPr>
            <p:cNvPr id="73801" name="Line 78"/>
            <p:cNvSpPr>
              <a:spLocks noChangeShapeType="1"/>
            </p:cNvSpPr>
            <p:nvPr/>
          </p:nvSpPr>
          <p:spPr bwMode="auto">
            <a:xfrm>
              <a:off x="0" y="0"/>
              <a:ext cx="84"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802" name="Line 79"/>
            <p:cNvSpPr>
              <a:spLocks noChangeShapeType="1"/>
            </p:cNvSpPr>
            <p:nvPr/>
          </p:nvSpPr>
          <p:spPr bwMode="auto">
            <a:xfrm flipH="1">
              <a:off x="3" y="0"/>
              <a:ext cx="85"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3771" name="Group 80"/>
          <p:cNvGrpSpPr>
            <a:grpSpLocks/>
          </p:cNvGrpSpPr>
          <p:nvPr/>
        </p:nvGrpSpPr>
        <p:grpSpPr bwMode="auto">
          <a:xfrm>
            <a:off x="4640263" y="4321175"/>
            <a:ext cx="125412" cy="119063"/>
            <a:chOff x="0" y="0"/>
            <a:chExt cx="88" cy="84"/>
          </a:xfrm>
        </p:grpSpPr>
        <p:sp>
          <p:nvSpPr>
            <p:cNvPr id="73799" name="Line 81"/>
            <p:cNvSpPr>
              <a:spLocks noChangeShapeType="1"/>
            </p:cNvSpPr>
            <p:nvPr/>
          </p:nvSpPr>
          <p:spPr bwMode="auto">
            <a:xfrm>
              <a:off x="0" y="0"/>
              <a:ext cx="84"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800" name="Line 82"/>
            <p:cNvSpPr>
              <a:spLocks noChangeShapeType="1"/>
            </p:cNvSpPr>
            <p:nvPr/>
          </p:nvSpPr>
          <p:spPr bwMode="auto">
            <a:xfrm flipH="1">
              <a:off x="3" y="0"/>
              <a:ext cx="85"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3772" name="Group 83"/>
          <p:cNvGrpSpPr>
            <a:grpSpLocks/>
          </p:cNvGrpSpPr>
          <p:nvPr/>
        </p:nvGrpSpPr>
        <p:grpSpPr bwMode="auto">
          <a:xfrm>
            <a:off x="4708525" y="2011363"/>
            <a:ext cx="127000" cy="120650"/>
            <a:chOff x="0" y="0"/>
            <a:chExt cx="88" cy="84"/>
          </a:xfrm>
        </p:grpSpPr>
        <p:sp>
          <p:nvSpPr>
            <p:cNvPr id="73797" name="Line 84"/>
            <p:cNvSpPr>
              <a:spLocks noChangeShapeType="1"/>
            </p:cNvSpPr>
            <p:nvPr/>
          </p:nvSpPr>
          <p:spPr bwMode="auto">
            <a:xfrm>
              <a:off x="0" y="0"/>
              <a:ext cx="84"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98" name="Line 85"/>
            <p:cNvSpPr>
              <a:spLocks noChangeShapeType="1"/>
            </p:cNvSpPr>
            <p:nvPr/>
          </p:nvSpPr>
          <p:spPr bwMode="auto">
            <a:xfrm flipH="1">
              <a:off x="3" y="0"/>
              <a:ext cx="85"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3773" name="Group 86"/>
          <p:cNvGrpSpPr>
            <a:grpSpLocks/>
          </p:cNvGrpSpPr>
          <p:nvPr/>
        </p:nvGrpSpPr>
        <p:grpSpPr bwMode="auto">
          <a:xfrm>
            <a:off x="3978275" y="2446338"/>
            <a:ext cx="125413" cy="119062"/>
            <a:chOff x="0" y="0"/>
            <a:chExt cx="88" cy="84"/>
          </a:xfrm>
        </p:grpSpPr>
        <p:sp>
          <p:nvSpPr>
            <p:cNvPr id="73795" name="Line 87"/>
            <p:cNvSpPr>
              <a:spLocks noChangeShapeType="1"/>
            </p:cNvSpPr>
            <p:nvPr/>
          </p:nvSpPr>
          <p:spPr bwMode="auto">
            <a:xfrm>
              <a:off x="0" y="0"/>
              <a:ext cx="84"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96" name="Line 88"/>
            <p:cNvSpPr>
              <a:spLocks noChangeShapeType="1"/>
            </p:cNvSpPr>
            <p:nvPr/>
          </p:nvSpPr>
          <p:spPr bwMode="auto">
            <a:xfrm flipH="1">
              <a:off x="3" y="0"/>
              <a:ext cx="85"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3774" name="Group 89"/>
          <p:cNvGrpSpPr>
            <a:grpSpLocks/>
          </p:cNvGrpSpPr>
          <p:nvPr/>
        </p:nvGrpSpPr>
        <p:grpSpPr bwMode="auto">
          <a:xfrm>
            <a:off x="5292725" y="2720975"/>
            <a:ext cx="125413" cy="119063"/>
            <a:chOff x="0" y="0"/>
            <a:chExt cx="88" cy="84"/>
          </a:xfrm>
        </p:grpSpPr>
        <p:sp>
          <p:nvSpPr>
            <p:cNvPr id="73793" name="Line 90"/>
            <p:cNvSpPr>
              <a:spLocks noChangeShapeType="1"/>
            </p:cNvSpPr>
            <p:nvPr/>
          </p:nvSpPr>
          <p:spPr bwMode="auto">
            <a:xfrm>
              <a:off x="0" y="0"/>
              <a:ext cx="84"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94" name="Line 91"/>
            <p:cNvSpPr>
              <a:spLocks noChangeShapeType="1"/>
            </p:cNvSpPr>
            <p:nvPr/>
          </p:nvSpPr>
          <p:spPr bwMode="auto">
            <a:xfrm flipH="1">
              <a:off x="3" y="0"/>
              <a:ext cx="85"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3775" name="Group 92"/>
          <p:cNvGrpSpPr>
            <a:grpSpLocks/>
          </p:cNvGrpSpPr>
          <p:nvPr/>
        </p:nvGrpSpPr>
        <p:grpSpPr bwMode="auto">
          <a:xfrm>
            <a:off x="4778375" y="4594225"/>
            <a:ext cx="125413" cy="120650"/>
            <a:chOff x="0" y="0"/>
            <a:chExt cx="88" cy="84"/>
          </a:xfrm>
        </p:grpSpPr>
        <p:sp>
          <p:nvSpPr>
            <p:cNvPr id="73791" name="Line 93"/>
            <p:cNvSpPr>
              <a:spLocks noChangeShapeType="1"/>
            </p:cNvSpPr>
            <p:nvPr/>
          </p:nvSpPr>
          <p:spPr bwMode="auto">
            <a:xfrm>
              <a:off x="0" y="0"/>
              <a:ext cx="84"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92" name="Line 94"/>
            <p:cNvSpPr>
              <a:spLocks noChangeShapeType="1"/>
            </p:cNvSpPr>
            <p:nvPr/>
          </p:nvSpPr>
          <p:spPr bwMode="auto">
            <a:xfrm flipH="1">
              <a:off x="3" y="0"/>
              <a:ext cx="85"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3776" name="Group 95"/>
          <p:cNvGrpSpPr>
            <a:grpSpLocks/>
          </p:cNvGrpSpPr>
          <p:nvPr/>
        </p:nvGrpSpPr>
        <p:grpSpPr bwMode="auto">
          <a:xfrm>
            <a:off x="5429250" y="2035175"/>
            <a:ext cx="125413" cy="119063"/>
            <a:chOff x="0" y="0"/>
            <a:chExt cx="88" cy="84"/>
          </a:xfrm>
        </p:grpSpPr>
        <p:sp>
          <p:nvSpPr>
            <p:cNvPr id="73789" name="Line 96"/>
            <p:cNvSpPr>
              <a:spLocks noChangeShapeType="1"/>
            </p:cNvSpPr>
            <p:nvPr/>
          </p:nvSpPr>
          <p:spPr bwMode="auto">
            <a:xfrm>
              <a:off x="0" y="0"/>
              <a:ext cx="84"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90" name="Line 97"/>
            <p:cNvSpPr>
              <a:spLocks noChangeShapeType="1"/>
            </p:cNvSpPr>
            <p:nvPr/>
          </p:nvSpPr>
          <p:spPr bwMode="auto">
            <a:xfrm flipH="1">
              <a:off x="3" y="0"/>
              <a:ext cx="85"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73777" name="AutoShape 98"/>
          <p:cNvSpPr>
            <a:spLocks/>
          </p:cNvSpPr>
          <p:nvPr/>
        </p:nvSpPr>
        <p:spPr bwMode="auto">
          <a:xfrm>
            <a:off x="3965575" y="3600450"/>
            <a:ext cx="171450" cy="171450"/>
          </a:xfrm>
          <a:custGeom>
            <a:avLst/>
            <a:gdLst>
              <a:gd name="T0" fmla="*/ 2147483647 w 19679"/>
              <a:gd name="T1" fmla="*/ 2147483647 h 19679"/>
              <a:gd name="T2" fmla="*/ 2147483647 w 19679"/>
              <a:gd name="T3" fmla="*/ 2147483647 h 19679"/>
              <a:gd name="T4" fmla="*/ 2147483647 w 19679"/>
              <a:gd name="T5" fmla="*/ 2147483647 h 19679"/>
              <a:gd name="T6" fmla="*/ 2147483647 w 19679"/>
              <a:gd name="T7" fmla="*/ 2147483647 h 19679"/>
              <a:gd name="T8" fmla="*/ 2147483647 w 19679"/>
              <a:gd name="T9" fmla="*/ 2147483647 h 19679"/>
              <a:gd name="T10" fmla="*/ 2147483647 w 19679"/>
              <a:gd name="T11" fmla="*/ 2147483647 h 19679"/>
              <a:gd name="T12" fmla="*/ 0 60000 65536"/>
              <a:gd name="T13" fmla="*/ 0 60000 65536"/>
              <a:gd name="T14" fmla="*/ 0 60000 65536"/>
              <a:gd name="T15" fmla="*/ 0 60000 65536"/>
              <a:gd name="T16" fmla="*/ 0 60000 65536"/>
              <a:gd name="T17" fmla="*/ 0 60000 65536"/>
              <a:gd name="T18" fmla="*/ 0 w 19679"/>
              <a:gd name="T19" fmla="*/ 0 h 19679"/>
              <a:gd name="T20" fmla="*/ 19679 w 19679"/>
              <a:gd name="T21" fmla="*/ 19679 h 19679"/>
            </a:gdLst>
            <a:ahLst/>
            <a:cxnLst>
              <a:cxn ang="T12">
                <a:pos x="T0" y="T1"/>
              </a:cxn>
              <a:cxn ang="T13">
                <a:pos x="T2" y="T3"/>
              </a:cxn>
              <a:cxn ang="T14">
                <a:pos x="T4" y="T5"/>
              </a:cxn>
              <a:cxn ang="T15">
                <a:pos x="T6" y="T7"/>
              </a:cxn>
              <a:cxn ang="T16">
                <a:pos x="T8" y="T9"/>
              </a:cxn>
              <a:cxn ang="T17">
                <a:pos x="T10" y="T11"/>
              </a:cxn>
            </a:cxnLst>
            <a:rect l="T18" t="T19" r="T20" b="T21"/>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chemeClr val="accent1"/>
          </a:solidFill>
          <a:ln>
            <a:noFill/>
          </a:ln>
          <a:extLst>
            <a:ext uri="{91240B29-F687-4F45-9708-019B960494DF}">
              <a14:hiddenLine xmlns:a14="http://schemas.microsoft.com/office/drawing/2010/main" w="25400">
                <a:solidFill>
                  <a:srgbClr val="000000"/>
                </a:solidFill>
                <a:miter lim="800000"/>
                <a:headEnd type="none" w="med" len="med"/>
                <a:tailEnd type="none" w="med" len="med"/>
              </a14:hiddenLine>
            </a:ext>
          </a:extLst>
        </p:spPr>
        <p:txBody>
          <a:bodyPr lIns="82296" tIns="41148" rIns="82296" bIns="41148"/>
          <a:lstStyle/>
          <a:p>
            <a:endParaRPr lang="en-US"/>
          </a:p>
        </p:txBody>
      </p:sp>
      <p:sp>
        <p:nvSpPr>
          <p:cNvPr id="73778" name="AutoShape 99"/>
          <p:cNvSpPr>
            <a:spLocks/>
          </p:cNvSpPr>
          <p:nvPr/>
        </p:nvSpPr>
        <p:spPr bwMode="auto">
          <a:xfrm>
            <a:off x="2994025" y="2549525"/>
            <a:ext cx="171450" cy="171450"/>
          </a:xfrm>
          <a:custGeom>
            <a:avLst/>
            <a:gdLst>
              <a:gd name="T0" fmla="*/ 2147483647 w 19679"/>
              <a:gd name="T1" fmla="*/ 2147483647 h 19679"/>
              <a:gd name="T2" fmla="*/ 2147483647 w 19679"/>
              <a:gd name="T3" fmla="*/ 2147483647 h 19679"/>
              <a:gd name="T4" fmla="*/ 2147483647 w 19679"/>
              <a:gd name="T5" fmla="*/ 2147483647 h 19679"/>
              <a:gd name="T6" fmla="*/ 2147483647 w 19679"/>
              <a:gd name="T7" fmla="*/ 2147483647 h 19679"/>
              <a:gd name="T8" fmla="*/ 2147483647 w 19679"/>
              <a:gd name="T9" fmla="*/ 2147483647 h 19679"/>
              <a:gd name="T10" fmla="*/ 2147483647 w 19679"/>
              <a:gd name="T11" fmla="*/ 2147483647 h 19679"/>
              <a:gd name="T12" fmla="*/ 0 60000 65536"/>
              <a:gd name="T13" fmla="*/ 0 60000 65536"/>
              <a:gd name="T14" fmla="*/ 0 60000 65536"/>
              <a:gd name="T15" fmla="*/ 0 60000 65536"/>
              <a:gd name="T16" fmla="*/ 0 60000 65536"/>
              <a:gd name="T17" fmla="*/ 0 60000 65536"/>
              <a:gd name="T18" fmla="*/ 0 w 19679"/>
              <a:gd name="T19" fmla="*/ 0 h 19679"/>
              <a:gd name="T20" fmla="*/ 19679 w 19679"/>
              <a:gd name="T21" fmla="*/ 19679 h 19679"/>
            </a:gdLst>
            <a:ahLst/>
            <a:cxnLst>
              <a:cxn ang="T12">
                <a:pos x="T0" y="T1"/>
              </a:cxn>
              <a:cxn ang="T13">
                <a:pos x="T2" y="T3"/>
              </a:cxn>
              <a:cxn ang="T14">
                <a:pos x="T4" y="T5"/>
              </a:cxn>
              <a:cxn ang="T15">
                <a:pos x="T6" y="T7"/>
              </a:cxn>
              <a:cxn ang="T16">
                <a:pos x="T8" y="T9"/>
              </a:cxn>
              <a:cxn ang="T17">
                <a:pos x="T10" y="T11"/>
              </a:cxn>
            </a:cxnLst>
            <a:rect l="T18" t="T19" r="T20" b="T21"/>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chemeClr val="accent1"/>
          </a:solidFill>
          <a:ln>
            <a:noFill/>
          </a:ln>
          <a:extLst>
            <a:ext uri="{91240B29-F687-4F45-9708-019B960494DF}">
              <a14:hiddenLine xmlns:a14="http://schemas.microsoft.com/office/drawing/2010/main" w="25400">
                <a:solidFill>
                  <a:srgbClr val="000000"/>
                </a:solidFill>
                <a:miter lim="800000"/>
                <a:headEnd type="none" w="med" len="med"/>
                <a:tailEnd type="none" w="med" len="med"/>
              </a14:hiddenLine>
            </a:ext>
          </a:extLst>
        </p:spPr>
        <p:txBody>
          <a:bodyPr lIns="82296" tIns="41148" rIns="82296" bIns="41148"/>
          <a:lstStyle/>
          <a:p>
            <a:endParaRPr lang="en-US"/>
          </a:p>
        </p:txBody>
      </p:sp>
      <p:sp>
        <p:nvSpPr>
          <p:cNvPr id="73779" name="AutoShape 100"/>
          <p:cNvSpPr>
            <a:spLocks/>
          </p:cNvSpPr>
          <p:nvPr/>
        </p:nvSpPr>
        <p:spPr bwMode="auto">
          <a:xfrm>
            <a:off x="3429000" y="2903538"/>
            <a:ext cx="171450" cy="171450"/>
          </a:xfrm>
          <a:custGeom>
            <a:avLst/>
            <a:gdLst>
              <a:gd name="T0" fmla="*/ 2147483647 w 19679"/>
              <a:gd name="T1" fmla="*/ 2147483647 h 19679"/>
              <a:gd name="T2" fmla="*/ 2147483647 w 19679"/>
              <a:gd name="T3" fmla="*/ 2147483647 h 19679"/>
              <a:gd name="T4" fmla="*/ 2147483647 w 19679"/>
              <a:gd name="T5" fmla="*/ 2147483647 h 19679"/>
              <a:gd name="T6" fmla="*/ 2147483647 w 19679"/>
              <a:gd name="T7" fmla="*/ 2147483647 h 19679"/>
              <a:gd name="T8" fmla="*/ 2147483647 w 19679"/>
              <a:gd name="T9" fmla="*/ 2147483647 h 19679"/>
              <a:gd name="T10" fmla="*/ 2147483647 w 19679"/>
              <a:gd name="T11" fmla="*/ 2147483647 h 19679"/>
              <a:gd name="T12" fmla="*/ 0 60000 65536"/>
              <a:gd name="T13" fmla="*/ 0 60000 65536"/>
              <a:gd name="T14" fmla="*/ 0 60000 65536"/>
              <a:gd name="T15" fmla="*/ 0 60000 65536"/>
              <a:gd name="T16" fmla="*/ 0 60000 65536"/>
              <a:gd name="T17" fmla="*/ 0 60000 65536"/>
              <a:gd name="T18" fmla="*/ 0 w 19679"/>
              <a:gd name="T19" fmla="*/ 0 h 19679"/>
              <a:gd name="T20" fmla="*/ 19679 w 19679"/>
              <a:gd name="T21" fmla="*/ 19679 h 19679"/>
            </a:gdLst>
            <a:ahLst/>
            <a:cxnLst>
              <a:cxn ang="T12">
                <a:pos x="T0" y="T1"/>
              </a:cxn>
              <a:cxn ang="T13">
                <a:pos x="T2" y="T3"/>
              </a:cxn>
              <a:cxn ang="T14">
                <a:pos x="T4" y="T5"/>
              </a:cxn>
              <a:cxn ang="T15">
                <a:pos x="T6" y="T7"/>
              </a:cxn>
              <a:cxn ang="T16">
                <a:pos x="T8" y="T9"/>
              </a:cxn>
              <a:cxn ang="T17">
                <a:pos x="T10" y="T11"/>
              </a:cxn>
            </a:cxnLst>
            <a:rect l="T18" t="T19" r="T20" b="T21"/>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chemeClr val="accent1"/>
          </a:solidFill>
          <a:ln>
            <a:noFill/>
          </a:ln>
          <a:extLst>
            <a:ext uri="{91240B29-F687-4F45-9708-019B960494DF}">
              <a14:hiddenLine xmlns:a14="http://schemas.microsoft.com/office/drawing/2010/main" w="25400">
                <a:solidFill>
                  <a:srgbClr val="000000"/>
                </a:solidFill>
                <a:miter lim="800000"/>
                <a:headEnd type="none" w="med" len="med"/>
                <a:tailEnd type="none" w="med" len="med"/>
              </a14:hiddenLine>
            </a:ext>
          </a:extLst>
        </p:spPr>
        <p:txBody>
          <a:bodyPr lIns="82296" tIns="41148" rIns="82296" bIns="41148"/>
          <a:lstStyle/>
          <a:p>
            <a:endParaRPr lang="en-US"/>
          </a:p>
        </p:txBody>
      </p:sp>
      <p:sp>
        <p:nvSpPr>
          <p:cNvPr id="73780" name="AutoShape 101"/>
          <p:cNvSpPr>
            <a:spLocks/>
          </p:cNvSpPr>
          <p:nvPr/>
        </p:nvSpPr>
        <p:spPr bwMode="auto">
          <a:xfrm>
            <a:off x="3349625" y="2068513"/>
            <a:ext cx="171450" cy="171450"/>
          </a:xfrm>
          <a:custGeom>
            <a:avLst/>
            <a:gdLst>
              <a:gd name="T0" fmla="*/ 2147483647 w 19679"/>
              <a:gd name="T1" fmla="*/ 2147483647 h 19679"/>
              <a:gd name="T2" fmla="*/ 2147483647 w 19679"/>
              <a:gd name="T3" fmla="*/ 2147483647 h 19679"/>
              <a:gd name="T4" fmla="*/ 2147483647 w 19679"/>
              <a:gd name="T5" fmla="*/ 2147483647 h 19679"/>
              <a:gd name="T6" fmla="*/ 2147483647 w 19679"/>
              <a:gd name="T7" fmla="*/ 2147483647 h 19679"/>
              <a:gd name="T8" fmla="*/ 2147483647 w 19679"/>
              <a:gd name="T9" fmla="*/ 2147483647 h 19679"/>
              <a:gd name="T10" fmla="*/ 2147483647 w 19679"/>
              <a:gd name="T11" fmla="*/ 2147483647 h 19679"/>
              <a:gd name="T12" fmla="*/ 0 60000 65536"/>
              <a:gd name="T13" fmla="*/ 0 60000 65536"/>
              <a:gd name="T14" fmla="*/ 0 60000 65536"/>
              <a:gd name="T15" fmla="*/ 0 60000 65536"/>
              <a:gd name="T16" fmla="*/ 0 60000 65536"/>
              <a:gd name="T17" fmla="*/ 0 60000 65536"/>
              <a:gd name="T18" fmla="*/ 0 w 19679"/>
              <a:gd name="T19" fmla="*/ 0 h 19679"/>
              <a:gd name="T20" fmla="*/ 19679 w 19679"/>
              <a:gd name="T21" fmla="*/ 19679 h 19679"/>
            </a:gdLst>
            <a:ahLst/>
            <a:cxnLst>
              <a:cxn ang="T12">
                <a:pos x="T0" y="T1"/>
              </a:cxn>
              <a:cxn ang="T13">
                <a:pos x="T2" y="T3"/>
              </a:cxn>
              <a:cxn ang="T14">
                <a:pos x="T4" y="T5"/>
              </a:cxn>
              <a:cxn ang="T15">
                <a:pos x="T6" y="T7"/>
              </a:cxn>
              <a:cxn ang="T16">
                <a:pos x="T8" y="T9"/>
              </a:cxn>
              <a:cxn ang="T17">
                <a:pos x="T10" y="T11"/>
              </a:cxn>
            </a:cxnLst>
            <a:rect l="T18" t="T19" r="T20" b="T21"/>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chemeClr val="accent1"/>
          </a:solidFill>
          <a:ln>
            <a:noFill/>
          </a:ln>
          <a:extLst>
            <a:ext uri="{91240B29-F687-4F45-9708-019B960494DF}">
              <a14:hiddenLine xmlns:a14="http://schemas.microsoft.com/office/drawing/2010/main" w="25400">
                <a:solidFill>
                  <a:srgbClr val="000000"/>
                </a:solidFill>
                <a:miter lim="800000"/>
                <a:headEnd type="none" w="med" len="med"/>
                <a:tailEnd type="none" w="med" len="med"/>
              </a14:hiddenLine>
            </a:ext>
          </a:extLst>
        </p:spPr>
        <p:txBody>
          <a:bodyPr lIns="82296" tIns="41148" rIns="82296" bIns="41148"/>
          <a:lstStyle/>
          <a:p>
            <a:endParaRPr lang="en-US"/>
          </a:p>
        </p:txBody>
      </p:sp>
      <p:sp>
        <p:nvSpPr>
          <p:cNvPr id="73781" name="AutoShape 102"/>
          <p:cNvSpPr>
            <a:spLocks/>
          </p:cNvSpPr>
          <p:nvPr/>
        </p:nvSpPr>
        <p:spPr bwMode="auto">
          <a:xfrm>
            <a:off x="3143250" y="4114800"/>
            <a:ext cx="171450" cy="171450"/>
          </a:xfrm>
          <a:custGeom>
            <a:avLst/>
            <a:gdLst>
              <a:gd name="T0" fmla="*/ 2147483647 w 19679"/>
              <a:gd name="T1" fmla="*/ 2147483647 h 19679"/>
              <a:gd name="T2" fmla="*/ 2147483647 w 19679"/>
              <a:gd name="T3" fmla="*/ 2147483647 h 19679"/>
              <a:gd name="T4" fmla="*/ 2147483647 w 19679"/>
              <a:gd name="T5" fmla="*/ 2147483647 h 19679"/>
              <a:gd name="T6" fmla="*/ 2147483647 w 19679"/>
              <a:gd name="T7" fmla="*/ 2147483647 h 19679"/>
              <a:gd name="T8" fmla="*/ 2147483647 w 19679"/>
              <a:gd name="T9" fmla="*/ 2147483647 h 19679"/>
              <a:gd name="T10" fmla="*/ 2147483647 w 19679"/>
              <a:gd name="T11" fmla="*/ 2147483647 h 19679"/>
              <a:gd name="T12" fmla="*/ 0 60000 65536"/>
              <a:gd name="T13" fmla="*/ 0 60000 65536"/>
              <a:gd name="T14" fmla="*/ 0 60000 65536"/>
              <a:gd name="T15" fmla="*/ 0 60000 65536"/>
              <a:gd name="T16" fmla="*/ 0 60000 65536"/>
              <a:gd name="T17" fmla="*/ 0 60000 65536"/>
              <a:gd name="T18" fmla="*/ 0 w 19679"/>
              <a:gd name="T19" fmla="*/ 0 h 19679"/>
              <a:gd name="T20" fmla="*/ 19679 w 19679"/>
              <a:gd name="T21" fmla="*/ 19679 h 19679"/>
            </a:gdLst>
            <a:ahLst/>
            <a:cxnLst>
              <a:cxn ang="T12">
                <a:pos x="T0" y="T1"/>
              </a:cxn>
              <a:cxn ang="T13">
                <a:pos x="T2" y="T3"/>
              </a:cxn>
              <a:cxn ang="T14">
                <a:pos x="T4" y="T5"/>
              </a:cxn>
              <a:cxn ang="T15">
                <a:pos x="T6" y="T7"/>
              </a:cxn>
              <a:cxn ang="T16">
                <a:pos x="T8" y="T9"/>
              </a:cxn>
              <a:cxn ang="T17">
                <a:pos x="T10" y="T11"/>
              </a:cxn>
            </a:cxnLst>
            <a:rect l="T18" t="T19" r="T20" b="T21"/>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chemeClr val="accent1"/>
          </a:solidFill>
          <a:ln>
            <a:noFill/>
          </a:ln>
          <a:extLst>
            <a:ext uri="{91240B29-F687-4F45-9708-019B960494DF}">
              <a14:hiddenLine xmlns:a14="http://schemas.microsoft.com/office/drawing/2010/main" w="25400">
                <a:solidFill>
                  <a:srgbClr val="000000"/>
                </a:solidFill>
                <a:miter lim="800000"/>
                <a:headEnd type="none" w="med" len="med"/>
                <a:tailEnd type="none" w="med" len="med"/>
              </a14:hiddenLine>
            </a:ext>
          </a:extLst>
        </p:spPr>
        <p:txBody>
          <a:bodyPr lIns="82296" tIns="41148" rIns="82296" bIns="41148"/>
          <a:lstStyle/>
          <a:p>
            <a:endParaRPr lang="en-US"/>
          </a:p>
        </p:txBody>
      </p:sp>
      <p:sp>
        <p:nvSpPr>
          <p:cNvPr id="73782" name="AutoShape 103"/>
          <p:cNvSpPr>
            <a:spLocks/>
          </p:cNvSpPr>
          <p:nvPr/>
        </p:nvSpPr>
        <p:spPr bwMode="auto">
          <a:xfrm>
            <a:off x="2800350" y="3211513"/>
            <a:ext cx="171450" cy="171450"/>
          </a:xfrm>
          <a:custGeom>
            <a:avLst/>
            <a:gdLst>
              <a:gd name="T0" fmla="*/ 2147483647 w 19679"/>
              <a:gd name="T1" fmla="*/ 2147483647 h 19679"/>
              <a:gd name="T2" fmla="*/ 2147483647 w 19679"/>
              <a:gd name="T3" fmla="*/ 2147483647 h 19679"/>
              <a:gd name="T4" fmla="*/ 2147483647 w 19679"/>
              <a:gd name="T5" fmla="*/ 2147483647 h 19679"/>
              <a:gd name="T6" fmla="*/ 2147483647 w 19679"/>
              <a:gd name="T7" fmla="*/ 2147483647 h 19679"/>
              <a:gd name="T8" fmla="*/ 2147483647 w 19679"/>
              <a:gd name="T9" fmla="*/ 2147483647 h 19679"/>
              <a:gd name="T10" fmla="*/ 2147483647 w 19679"/>
              <a:gd name="T11" fmla="*/ 2147483647 h 19679"/>
              <a:gd name="T12" fmla="*/ 0 60000 65536"/>
              <a:gd name="T13" fmla="*/ 0 60000 65536"/>
              <a:gd name="T14" fmla="*/ 0 60000 65536"/>
              <a:gd name="T15" fmla="*/ 0 60000 65536"/>
              <a:gd name="T16" fmla="*/ 0 60000 65536"/>
              <a:gd name="T17" fmla="*/ 0 60000 65536"/>
              <a:gd name="T18" fmla="*/ 0 w 19679"/>
              <a:gd name="T19" fmla="*/ 0 h 19679"/>
              <a:gd name="T20" fmla="*/ 19679 w 19679"/>
              <a:gd name="T21" fmla="*/ 19679 h 19679"/>
            </a:gdLst>
            <a:ahLst/>
            <a:cxnLst>
              <a:cxn ang="T12">
                <a:pos x="T0" y="T1"/>
              </a:cxn>
              <a:cxn ang="T13">
                <a:pos x="T2" y="T3"/>
              </a:cxn>
              <a:cxn ang="T14">
                <a:pos x="T4" y="T5"/>
              </a:cxn>
              <a:cxn ang="T15">
                <a:pos x="T6" y="T7"/>
              </a:cxn>
              <a:cxn ang="T16">
                <a:pos x="T8" y="T9"/>
              </a:cxn>
              <a:cxn ang="T17">
                <a:pos x="T10" y="T11"/>
              </a:cxn>
            </a:cxnLst>
            <a:rect l="T18" t="T19" r="T20" b="T21"/>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chemeClr val="accent1"/>
          </a:solidFill>
          <a:ln>
            <a:noFill/>
          </a:ln>
          <a:extLst>
            <a:ext uri="{91240B29-F687-4F45-9708-019B960494DF}">
              <a14:hiddenLine xmlns:a14="http://schemas.microsoft.com/office/drawing/2010/main" w="25400">
                <a:solidFill>
                  <a:srgbClr val="000000"/>
                </a:solidFill>
                <a:miter lim="800000"/>
                <a:headEnd type="none" w="med" len="med"/>
                <a:tailEnd type="none" w="med" len="med"/>
              </a14:hiddenLine>
            </a:ext>
          </a:extLst>
        </p:spPr>
        <p:txBody>
          <a:bodyPr lIns="82296" tIns="41148" rIns="82296" bIns="41148"/>
          <a:lstStyle/>
          <a:p>
            <a:endParaRPr lang="en-US"/>
          </a:p>
        </p:txBody>
      </p:sp>
      <p:sp>
        <p:nvSpPr>
          <p:cNvPr id="73783" name="AutoShape 104"/>
          <p:cNvSpPr>
            <a:spLocks/>
          </p:cNvSpPr>
          <p:nvPr/>
        </p:nvSpPr>
        <p:spPr bwMode="auto">
          <a:xfrm>
            <a:off x="2697163" y="2308225"/>
            <a:ext cx="171450" cy="171450"/>
          </a:xfrm>
          <a:custGeom>
            <a:avLst/>
            <a:gdLst>
              <a:gd name="T0" fmla="*/ 2147483647 w 19679"/>
              <a:gd name="T1" fmla="*/ 2147483647 h 19679"/>
              <a:gd name="T2" fmla="*/ 2147483647 w 19679"/>
              <a:gd name="T3" fmla="*/ 2147483647 h 19679"/>
              <a:gd name="T4" fmla="*/ 2147483647 w 19679"/>
              <a:gd name="T5" fmla="*/ 2147483647 h 19679"/>
              <a:gd name="T6" fmla="*/ 2147483647 w 19679"/>
              <a:gd name="T7" fmla="*/ 2147483647 h 19679"/>
              <a:gd name="T8" fmla="*/ 2147483647 w 19679"/>
              <a:gd name="T9" fmla="*/ 2147483647 h 19679"/>
              <a:gd name="T10" fmla="*/ 2147483647 w 19679"/>
              <a:gd name="T11" fmla="*/ 2147483647 h 19679"/>
              <a:gd name="T12" fmla="*/ 0 60000 65536"/>
              <a:gd name="T13" fmla="*/ 0 60000 65536"/>
              <a:gd name="T14" fmla="*/ 0 60000 65536"/>
              <a:gd name="T15" fmla="*/ 0 60000 65536"/>
              <a:gd name="T16" fmla="*/ 0 60000 65536"/>
              <a:gd name="T17" fmla="*/ 0 60000 65536"/>
              <a:gd name="T18" fmla="*/ 0 w 19679"/>
              <a:gd name="T19" fmla="*/ 0 h 19679"/>
              <a:gd name="T20" fmla="*/ 19679 w 19679"/>
              <a:gd name="T21" fmla="*/ 19679 h 19679"/>
            </a:gdLst>
            <a:ahLst/>
            <a:cxnLst>
              <a:cxn ang="T12">
                <a:pos x="T0" y="T1"/>
              </a:cxn>
              <a:cxn ang="T13">
                <a:pos x="T2" y="T3"/>
              </a:cxn>
              <a:cxn ang="T14">
                <a:pos x="T4" y="T5"/>
              </a:cxn>
              <a:cxn ang="T15">
                <a:pos x="T6" y="T7"/>
              </a:cxn>
              <a:cxn ang="T16">
                <a:pos x="T8" y="T9"/>
              </a:cxn>
              <a:cxn ang="T17">
                <a:pos x="T10" y="T11"/>
              </a:cxn>
            </a:cxnLst>
            <a:rect l="T18" t="T19" r="T20" b="T21"/>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chemeClr val="accent1"/>
          </a:solidFill>
          <a:ln>
            <a:noFill/>
          </a:ln>
          <a:extLst>
            <a:ext uri="{91240B29-F687-4F45-9708-019B960494DF}">
              <a14:hiddenLine xmlns:a14="http://schemas.microsoft.com/office/drawing/2010/main" w="25400">
                <a:solidFill>
                  <a:srgbClr val="000000"/>
                </a:solidFill>
                <a:miter lim="800000"/>
                <a:headEnd type="none" w="med" len="med"/>
                <a:tailEnd type="none" w="med" len="med"/>
              </a14:hiddenLine>
            </a:ext>
          </a:extLst>
        </p:spPr>
        <p:txBody>
          <a:bodyPr lIns="82296" tIns="41148" rIns="82296" bIns="41148"/>
          <a:lstStyle/>
          <a:p>
            <a:endParaRPr lang="en-US"/>
          </a:p>
        </p:txBody>
      </p:sp>
      <p:sp>
        <p:nvSpPr>
          <p:cNvPr id="73784" name="AutoShape 105"/>
          <p:cNvSpPr>
            <a:spLocks/>
          </p:cNvSpPr>
          <p:nvPr/>
        </p:nvSpPr>
        <p:spPr bwMode="auto">
          <a:xfrm>
            <a:off x="5121275" y="1817688"/>
            <a:ext cx="171450" cy="171450"/>
          </a:xfrm>
          <a:custGeom>
            <a:avLst/>
            <a:gdLst>
              <a:gd name="T0" fmla="*/ 2147483647 w 19679"/>
              <a:gd name="T1" fmla="*/ 2147483647 h 19679"/>
              <a:gd name="T2" fmla="*/ 2147483647 w 19679"/>
              <a:gd name="T3" fmla="*/ 2147483647 h 19679"/>
              <a:gd name="T4" fmla="*/ 2147483647 w 19679"/>
              <a:gd name="T5" fmla="*/ 2147483647 h 19679"/>
              <a:gd name="T6" fmla="*/ 2147483647 w 19679"/>
              <a:gd name="T7" fmla="*/ 2147483647 h 19679"/>
              <a:gd name="T8" fmla="*/ 2147483647 w 19679"/>
              <a:gd name="T9" fmla="*/ 2147483647 h 19679"/>
              <a:gd name="T10" fmla="*/ 2147483647 w 19679"/>
              <a:gd name="T11" fmla="*/ 2147483647 h 19679"/>
              <a:gd name="T12" fmla="*/ 0 60000 65536"/>
              <a:gd name="T13" fmla="*/ 0 60000 65536"/>
              <a:gd name="T14" fmla="*/ 0 60000 65536"/>
              <a:gd name="T15" fmla="*/ 0 60000 65536"/>
              <a:gd name="T16" fmla="*/ 0 60000 65536"/>
              <a:gd name="T17" fmla="*/ 0 60000 65536"/>
              <a:gd name="T18" fmla="*/ 0 w 19679"/>
              <a:gd name="T19" fmla="*/ 0 h 19679"/>
              <a:gd name="T20" fmla="*/ 19679 w 19679"/>
              <a:gd name="T21" fmla="*/ 19679 h 19679"/>
            </a:gdLst>
            <a:ahLst/>
            <a:cxnLst>
              <a:cxn ang="T12">
                <a:pos x="T0" y="T1"/>
              </a:cxn>
              <a:cxn ang="T13">
                <a:pos x="T2" y="T3"/>
              </a:cxn>
              <a:cxn ang="T14">
                <a:pos x="T4" y="T5"/>
              </a:cxn>
              <a:cxn ang="T15">
                <a:pos x="T6" y="T7"/>
              </a:cxn>
              <a:cxn ang="T16">
                <a:pos x="T8" y="T9"/>
              </a:cxn>
              <a:cxn ang="T17">
                <a:pos x="T10" y="T11"/>
              </a:cxn>
            </a:cxnLst>
            <a:rect l="T18" t="T19" r="T20" b="T21"/>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chemeClr val="accent1"/>
          </a:solidFill>
          <a:ln>
            <a:noFill/>
          </a:ln>
          <a:extLst>
            <a:ext uri="{91240B29-F687-4F45-9708-019B960494DF}">
              <a14:hiddenLine xmlns:a14="http://schemas.microsoft.com/office/drawing/2010/main" w="25400">
                <a:solidFill>
                  <a:srgbClr val="000000"/>
                </a:solidFill>
                <a:miter lim="800000"/>
                <a:headEnd type="none" w="med" len="med"/>
                <a:tailEnd type="none" w="med" len="med"/>
              </a14:hiddenLine>
            </a:ext>
          </a:extLst>
        </p:spPr>
        <p:txBody>
          <a:bodyPr lIns="82296" tIns="41148" rIns="82296" bIns="41148"/>
          <a:lstStyle/>
          <a:p>
            <a:endParaRPr lang="en-US"/>
          </a:p>
        </p:txBody>
      </p:sp>
      <p:sp>
        <p:nvSpPr>
          <p:cNvPr id="73785" name="AutoShape 106"/>
          <p:cNvSpPr>
            <a:spLocks/>
          </p:cNvSpPr>
          <p:nvPr/>
        </p:nvSpPr>
        <p:spPr bwMode="auto">
          <a:xfrm>
            <a:off x="4365625" y="1725613"/>
            <a:ext cx="171450" cy="171450"/>
          </a:xfrm>
          <a:custGeom>
            <a:avLst/>
            <a:gdLst>
              <a:gd name="T0" fmla="*/ 2147483647 w 19679"/>
              <a:gd name="T1" fmla="*/ 2147483647 h 19679"/>
              <a:gd name="T2" fmla="*/ 2147483647 w 19679"/>
              <a:gd name="T3" fmla="*/ 2147483647 h 19679"/>
              <a:gd name="T4" fmla="*/ 2147483647 w 19679"/>
              <a:gd name="T5" fmla="*/ 2147483647 h 19679"/>
              <a:gd name="T6" fmla="*/ 2147483647 w 19679"/>
              <a:gd name="T7" fmla="*/ 2147483647 h 19679"/>
              <a:gd name="T8" fmla="*/ 2147483647 w 19679"/>
              <a:gd name="T9" fmla="*/ 2147483647 h 19679"/>
              <a:gd name="T10" fmla="*/ 2147483647 w 19679"/>
              <a:gd name="T11" fmla="*/ 2147483647 h 19679"/>
              <a:gd name="T12" fmla="*/ 0 60000 65536"/>
              <a:gd name="T13" fmla="*/ 0 60000 65536"/>
              <a:gd name="T14" fmla="*/ 0 60000 65536"/>
              <a:gd name="T15" fmla="*/ 0 60000 65536"/>
              <a:gd name="T16" fmla="*/ 0 60000 65536"/>
              <a:gd name="T17" fmla="*/ 0 60000 65536"/>
              <a:gd name="T18" fmla="*/ 0 w 19679"/>
              <a:gd name="T19" fmla="*/ 0 h 19679"/>
              <a:gd name="T20" fmla="*/ 19679 w 19679"/>
              <a:gd name="T21" fmla="*/ 19679 h 19679"/>
            </a:gdLst>
            <a:ahLst/>
            <a:cxnLst>
              <a:cxn ang="T12">
                <a:pos x="T0" y="T1"/>
              </a:cxn>
              <a:cxn ang="T13">
                <a:pos x="T2" y="T3"/>
              </a:cxn>
              <a:cxn ang="T14">
                <a:pos x="T4" y="T5"/>
              </a:cxn>
              <a:cxn ang="T15">
                <a:pos x="T6" y="T7"/>
              </a:cxn>
              <a:cxn ang="T16">
                <a:pos x="T8" y="T9"/>
              </a:cxn>
              <a:cxn ang="T17">
                <a:pos x="T10" y="T11"/>
              </a:cxn>
            </a:cxnLst>
            <a:rect l="T18" t="T19" r="T20" b="T21"/>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chemeClr val="accent1"/>
          </a:solidFill>
          <a:ln>
            <a:noFill/>
          </a:ln>
          <a:extLst>
            <a:ext uri="{91240B29-F687-4F45-9708-019B960494DF}">
              <a14:hiddenLine xmlns:a14="http://schemas.microsoft.com/office/drawing/2010/main" w="25400">
                <a:solidFill>
                  <a:srgbClr val="000000"/>
                </a:solidFill>
                <a:miter lim="800000"/>
                <a:headEnd type="none" w="med" len="med"/>
                <a:tailEnd type="none" w="med" len="med"/>
              </a14:hiddenLine>
            </a:ext>
          </a:extLst>
        </p:spPr>
        <p:txBody>
          <a:bodyPr lIns="82296" tIns="41148" rIns="82296" bIns="41148"/>
          <a:lstStyle/>
          <a:p>
            <a:endParaRPr lang="en-US"/>
          </a:p>
        </p:txBody>
      </p:sp>
      <p:sp>
        <p:nvSpPr>
          <p:cNvPr id="73786" name="AutoShape 107"/>
          <p:cNvSpPr>
            <a:spLocks/>
          </p:cNvSpPr>
          <p:nvPr/>
        </p:nvSpPr>
        <p:spPr bwMode="auto">
          <a:xfrm>
            <a:off x="5018088" y="2068513"/>
            <a:ext cx="171450" cy="171450"/>
          </a:xfrm>
          <a:custGeom>
            <a:avLst/>
            <a:gdLst>
              <a:gd name="T0" fmla="*/ 2147483647 w 19679"/>
              <a:gd name="T1" fmla="*/ 2147483647 h 19679"/>
              <a:gd name="T2" fmla="*/ 2147483647 w 19679"/>
              <a:gd name="T3" fmla="*/ 2147483647 h 19679"/>
              <a:gd name="T4" fmla="*/ 2147483647 w 19679"/>
              <a:gd name="T5" fmla="*/ 2147483647 h 19679"/>
              <a:gd name="T6" fmla="*/ 2147483647 w 19679"/>
              <a:gd name="T7" fmla="*/ 2147483647 h 19679"/>
              <a:gd name="T8" fmla="*/ 2147483647 w 19679"/>
              <a:gd name="T9" fmla="*/ 2147483647 h 19679"/>
              <a:gd name="T10" fmla="*/ 2147483647 w 19679"/>
              <a:gd name="T11" fmla="*/ 2147483647 h 19679"/>
              <a:gd name="T12" fmla="*/ 0 60000 65536"/>
              <a:gd name="T13" fmla="*/ 0 60000 65536"/>
              <a:gd name="T14" fmla="*/ 0 60000 65536"/>
              <a:gd name="T15" fmla="*/ 0 60000 65536"/>
              <a:gd name="T16" fmla="*/ 0 60000 65536"/>
              <a:gd name="T17" fmla="*/ 0 60000 65536"/>
              <a:gd name="T18" fmla="*/ 0 w 19679"/>
              <a:gd name="T19" fmla="*/ 0 h 19679"/>
              <a:gd name="T20" fmla="*/ 19679 w 19679"/>
              <a:gd name="T21" fmla="*/ 19679 h 19679"/>
            </a:gdLst>
            <a:ahLst/>
            <a:cxnLst>
              <a:cxn ang="T12">
                <a:pos x="T0" y="T1"/>
              </a:cxn>
              <a:cxn ang="T13">
                <a:pos x="T2" y="T3"/>
              </a:cxn>
              <a:cxn ang="T14">
                <a:pos x="T4" y="T5"/>
              </a:cxn>
              <a:cxn ang="T15">
                <a:pos x="T6" y="T7"/>
              </a:cxn>
              <a:cxn ang="T16">
                <a:pos x="T8" y="T9"/>
              </a:cxn>
              <a:cxn ang="T17">
                <a:pos x="T10" y="T11"/>
              </a:cxn>
            </a:cxnLst>
            <a:rect l="T18" t="T19" r="T20" b="T21"/>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chemeClr val="accent1"/>
          </a:solidFill>
          <a:ln>
            <a:noFill/>
          </a:ln>
          <a:extLst>
            <a:ext uri="{91240B29-F687-4F45-9708-019B960494DF}">
              <a14:hiddenLine xmlns:a14="http://schemas.microsoft.com/office/drawing/2010/main" w="25400">
                <a:solidFill>
                  <a:srgbClr val="000000"/>
                </a:solidFill>
                <a:miter lim="800000"/>
                <a:headEnd type="none" w="med" len="med"/>
                <a:tailEnd type="none" w="med" len="med"/>
              </a14:hiddenLine>
            </a:ext>
          </a:extLst>
        </p:spPr>
        <p:txBody>
          <a:bodyPr lIns="82296" tIns="41148" rIns="82296" bIns="41148"/>
          <a:lstStyle/>
          <a:p>
            <a:endParaRPr lang="en-US"/>
          </a:p>
        </p:txBody>
      </p:sp>
      <p:sp>
        <p:nvSpPr>
          <p:cNvPr id="73787" name="AutoShape 108"/>
          <p:cNvSpPr>
            <a:spLocks/>
          </p:cNvSpPr>
          <p:nvPr/>
        </p:nvSpPr>
        <p:spPr bwMode="auto">
          <a:xfrm>
            <a:off x="4879975" y="2949575"/>
            <a:ext cx="171450" cy="171450"/>
          </a:xfrm>
          <a:custGeom>
            <a:avLst/>
            <a:gdLst>
              <a:gd name="T0" fmla="*/ 2147483647 w 19679"/>
              <a:gd name="T1" fmla="*/ 2147483647 h 19679"/>
              <a:gd name="T2" fmla="*/ 2147483647 w 19679"/>
              <a:gd name="T3" fmla="*/ 2147483647 h 19679"/>
              <a:gd name="T4" fmla="*/ 2147483647 w 19679"/>
              <a:gd name="T5" fmla="*/ 2147483647 h 19679"/>
              <a:gd name="T6" fmla="*/ 2147483647 w 19679"/>
              <a:gd name="T7" fmla="*/ 2147483647 h 19679"/>
              <a:gd name="T8" fmla="*/ 2147483647 w 19679"/>
              <a:gd name="T9" fmla="*/ 2147483647 h 19679"/>
              <a:gd name="T10" fmla="*/ 2147483647 w 19679"/>
              <a:gd name="T11" fmla="*/ 2147483647 h 19679"/>
              <a:gd name="T12" fmla="*/ 0 60000 65536"/>
              <a:gd name="T13" fmla="*/ 0 60000 65536"/>
              <a:gd name="T14" fmla="*/ 0 60000 65536"/>
              <a:gd name="T15" fmla="*/ 0 60000 65536"/>
              <a:gd name="T16" fmla="*/ 0 60000 65536"/>
              <a:gd name="T17" fmla="*/ 0 60000 65536"/>
              <a:gd name="T18" fmla="*/ 0 w 19679"/>
              <a:gd name="T19" fmla="*/ 0 h 19679"/>
              <a:gd name="T20" fmla="*/ 19679 w 19679"/>
              <a:gd name="T21" fmla="*/ 19679 h 19679"/>
            </a:gdLst>
            <a:ahLst/>
            <a:cxnLst>
              <a:cxn ang="T12">
                <a:pos x="T0" y="T1"/>
              </a:cxn>
              <a:cxn ang="T13">
                <a:pos x="T2" y="T3"/>
              </a:cxn>
              <a:cxn ang="T14">
                <a:pos x="T4" y="T5"/>
              </a:cxn>
              <a:cxn ang="T15">
                <a:pos x="T6" y="T7"/>
              </a:cxn>
              <a:cxn ang="T16">
                <a:pos x="T8" y="T9"/>
              </a:cxn>
              <a:cxn ang="T17">
                <a:pos x="T10" y="T11"/>
              </a:cxn>
            </a:cxnLst>
            <a:rect l="T18" t="T19" r="T20" b="T21"/>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chemeClr val="accent1"/>
          </a:solidFill>
          <a:ln>
            <a:noFill/>
          </a:ln>
          <a:extLst>
            <a:ext uri="{91240B29-F687-4F45-9708-019B960494DF}">
              <a14:hiddenLine xmlns:a14="http://schemas.microsoft.com/office/drawing/2010/main" w="25400">
                <a:solidFill>
                  <a:srgbClr val="000000"/>
                </a:solidFill>
                <a:miter lim="800000"/>
                <a:headEnd type="none" w="med" len="med"/>
                <a:tailEnd type="none" w="med" len="med"/>
              </a14:hiddenLine>
            </a:ext>
          </a:extLst>
        </p:spPr>
        <p:txBody>
          <a:bodyPr lIns="82296" tIns="41148" rIns="82296" bIns="41148"/>
          <a:lstStyle/>
          <a:p>
            <a:endParaRPr lang="en-US"/>
          </a:p>
        </p:txBody>
      </p:sp>
      <p:sp>
        <p:nvSpPr>
          <p:cNvPr id="44092" name="Slide Number Placeholder 110"/>
          <p:cNvSpPr>
            <a:spLocks noGrp="1"/>
          </p:cNvSpPr>
          <p:nvPr>
            <p:ph type="sldNum" sz="quarter" idx="12"/>
          </p:nvPr>
        </p:nvSpPr>
        <p:spPr/>
        <p:txBody>
          <a:bodyPr/>
          <a:lstStyle/>
          <a:p>
            <a:pPr>
              <a:defRPr/>
            </a:pPr>
            <a:fld id="{3BFA3953-5361-4E7B-83AC-51F6D90C22D9}" type="slidenum">
              <a:rPr lang="en-US"/>
              <a:pPr>
                <a:defRPr/>
              </a:pPr>
              <a:t>50</a:t>
            </a:fld>
            <a:endParaRPr lang="en-US"/>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1"/>
          <p:cNvSpPr>
            <a:spLocks noGrp="1" noChangeArrowheads="1"/>
          </p:cNvSpPr>
          <p:nvPr>
            <p:ph type="title"/>
          </p:nvPr>
        </p:nvSpPr>
        <p:spPr/>
        <p:txBody>
          <a:bodyPr/>
          <a:lstStyle/>
          <a:p>
            <a:pPr eaLnBrk="1" hangingPunct="1">
              <a:tabLst>
                <a:tab pos="857250" algn="l"/>
              </a:tabLst>
            </a:pPr>
            <a:r>
              <a:rPr lang="en-US" altLang="en-US" sz="3600" b="1">
                <a:solidFill>
                  <a:srgbClr val="200399"/>
                </a:solidFill>
              </a:rPr>
              <a:t>DTs in practice...</a:t>
            </a:r>
          </a:p>
        </p:txBody>
      </p:sp>
      <p:sp>
        <p:nvSpPr>
          <p:cNvPr id="74755" name="Rectangle 2"/>
          <p:cNvSpPr>
            <a:spLocks noGrp="1" noChangeArrowheads="1"/>
          </p:cNvSpPr>
          <p:nvPr>
            <p:ph type="body" idx="1"/>
          </p:nvPr>
        </p:nvSpPr>
        <p:spPr>
          <a:xfrm>
            <a:off x="457200" y="1066800"/>
            <a:ext cx="8229600" cy="4525963"/>
          </a:xfrm>
        </p:spPr>
        <p:txBody>
          <a:bodyPr/>
          <a:lstStyle/>
          <a:p>
            <a:pPr marL="631825" eaLnBrk="1" hangingPunct="1">
              <a:spcBef>
                <a:spcPct val="0"/>
              </a:spcBef>
              <a:tabLst>
                <a:tab pos="1089025" algn="l"/>
              </a:tabLst>
            </a:pPr>
            <a:r>
              <a:rPr lang="en-US" altLang="en-US" sz="2400"/>
              <a:t>Growing to purity is bad (</a:t>
            </a:r>
            <a:r>
              <a:rPr lang="en-US" altLang="en-US" sz="2400" i="1"/>
              <a:t>overfitting</a:t>
            </a:r>
            <a:r>
              <a:rPr lang="en-US" altLang="en-US" sz="2400"/>
              <a:t>)</a:t>
            </a:r>
          </a:p>
        </p:txBody>
      </p:sp>
      <p:sp>
        <p:nvSpPr>
          <p:cNvPr id="74756" name="Line 3"/>
          <p:cNvSpPr>
            <a:spLocks noChangeShapeType="1"/>
          </p:cNvSpPr>
          <p:nvPr/>
        </p:nvSpPr>
        <p:spPr bwMode="auto">
          <a:xfrm flipH="1">
            <a:off x="1760538" y="1779588"/>
            <a:ext cx="0" cy="5038725"/>
          </a:xfrm>
          <a:prstGeom prst="line">
            <a:avLst/>
          </a:prstGeom>
          <a:noFill/>
          <a:ln w="25400">
            <a:solidFill>
              <a:schemeClr val="tx1"/>
            </a:solidFill>
            <a:round/>
            <a:headEnd type="stealth" w="med" len="med"/>
            <a:tailEnd type="stealth" w="med" len="med"/>
          </a:ln>
          <a:extLst>
            <a:ext uri="{909E8E84-426E-40DD-AFC4-6F175D3DCCD1}">
              <a14:hiddenFill xmlns:a14="http://schemas.microsoft.com/office/drawing/2010/main">
                <a:noFill/>
              </a14:hiddenFill>
            </a:ext>
          </a:extLst>
        </p:spPr>
        <p:txBody>
          <a:bodyPr lIns="82296" tIns="41148" rIns="82296" bIns="41148"/>
          <a:lstStyle/>
          <a:p>
            <a:endParaRPr lang="en-US"/>
          </a:p>
        </p:txBody>
      </p:sp>
      <p:sp>
        <p:nvSpPr>
          <p:cNvPr id="74757" name="Line 4"/>
          <p:cNvSpPr>
            <a:spLocks noChangeShapeType="1"/>
          </p:cNvSpPr>
          <p:nvPr/>
        </p:nvSpPr>
        <p:spPr bwMode="auto">
          <a:xfrm rot="10800000">
            <a:off x="1028700" y="5754688"/>
            <a:ext cx="7508875" cy="0"/>
          </a:xfrm>
          <a:prstGeom prst="line">
            <a:avLst/>
          </a:prstGeom>
          <a:noFill/>
          <a:ln w="25400">
            <a:solidFill>
              <a:schemeClr val="tx1"/>
            </a:solidFill>
            <a:round/>
            <a:headEnd type="stealth" w="med" len="med"/>
            <a:tailEnd type="stealth" w="med" len="med"/>
          </a:ln>
          <a:extLst>
            <a:ext uri="{909E8E84-426E-40DD-AFC4-6F175D3DCCD1}">
              <a14:hiddenFill xmlns:a14="http://schemas.microsoft.com/office/drawing/2010/main">
                <a:noFill/>
              </a14:hiddenFill>
            </a:ext>
          </a:extLst>
        </p:spPr>
        <p:txBody>
          <a:bodyPr lIns="82296" tIns="41148" rIns="82296" bIns="41148"/>
          <a:lstStyle/>
          <a:p>
            <a:endParaRPr lang="en-US"/>
          </a:p>
        </p:txBody>
      </p:sp>
      <p:sp>
        <p:nvSpPr>
          <p:cNvPr id="74758" name="Rectangle 5"/>
          <p:cNvSpPr>
            <a:spLocks/>
          </p:cNvSpPr>
          <p:nvPr/>
        </p:nvSpPr>
        <p:spPr bwMode="auto">
          <a:xfrm>
            <a:off x="3571875" y="5965825"/>
            <a:ext cx="14493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Font typeface="Arial" pitchFamily="34" charset="0"/>
              <a:buChar char="•"/>
              <a:tabLst>
                <a:tab pos="754063" algn="l"/>
              </a:tabLst>
              <a:defRPr sz="3200">
                <a:solidFill>
                  <a:schemeClr val="tx1"/>
                </a:solidFill>
                <a:latin typeface="Times New Roman" pitchFamily="18" charset="0"/>
              </a:defRPr>
            </a:lvl1pPr>
            <a:lvl2pPr marL="742950" indent="-285750" eaLnBrk="0" hangingPunct="0">
              <a:spcBef>
                <a:spcPct val="20000"/>
              </a:spcBef>
              <a:buFont typeface="Arial" pitchFamily="34" charset="0"/>
              <a:buChar char="–"/>
              <a:tabLst>
                <a:tab pos="754063" algn="l"/>
              </a:tabLst>
              <a:defRPr sz="2800">
                <a:solidFill>
                  <a:schemeClr val="tx1"/>
                </a:solidFill>
                <a:latin typeface="Times New Roman" pitchFamily="18" charset="0"/>
              </a:defRPr>
            </a:lvl2pPr>
            <a:lvl3pPr marL="1143000" indent="-228600" eaLnBrk="0" hangingPunct="0">
              <a:spcBef>
                <a:spcPct val="20000"/>
              </a:spcBef>
              <a:buFont typeface="Arial" pitchFamily="34" charset="0"/>
              <a:buChar char="•"/>
              <a:tabLst>
                <a:tab pos="754063" algn="l"/>
              </a:tabLst>
              <a:defRPr sz="2400">
                <a:solidFill>
                  <a:schemeClr val="tx1"/>
                </a:solidFill>
                <a:latin typeface="Times New Roman" pitchFamily="18" charset="0"/>
              </a:defRPr>
            </a:lvl3pPr>
            <a:lvl4pPr marL="1600200" indent="-228600" eaLnBrk="0" hangingPunct="0">
              <a:spcBef>
                <a:spcPct val="20000"/>
              </a:spcBef>
              <a:buFont typeface="Arial" pitchFamily="34" charset="0"/>
              <a:buChar char="–"/>
              <a:tabLst>
                <a:tab pos="754063" algn="l"/>
              </a:tabLst>
              <a:defRPr sz="2000">
                <a:solidFill>
                  <a:schemeClr val="tx1"/>
                </a:solidFill>
                <a:latin typeface="Times New Roman" pitchFamily="18" charset="0"/>
              </a:defRPr>
            </a:lvl4pPr>
            <a:lvl5pPr marL="2057400" indent="-228600" eaLnBrk="0" hangingPunct="0">
              <a:spcBef>
                <a:spcPct val="20000"/>
              </a:spcBef>
              <a:buFont typeface="Arial" pitchFamily="34" charset="0"/>
              <a:buChar char="»"/>
              <a:tabLst>
                <a:tab pos="754063" algn="l"/>
              </a:tabLst>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tabLst>
                <a:tab pos="754063" algn="l"/>
              </a:tabLst>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tabLst>
                <a:tab pos="754063" algn="l"/>
              </a:tabLst>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tabLst>
                <a:tab pos="754063" algn="l"/>
              </a:tabLst>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tabLst>
                <a:tab pos="754063" algn="l"/>
              </a:tabLst>
              <a:defRPr sz="2000">
                <a:solidFill>
                  <a:schemeClr val="tx1"/>
                </a:solidFill>
                <a:latin typeface="Times New Roman" pitchFamily="18" charset="0"/>
              </a:defRPr>
            </a:lvl9pPr>
          </a:lstStyle>
          <a:p>
            <a:pPr eaLnBrk="1" hangingPunct="1">
              <a:spcBef>
                <a:spcPct val="0"/>
              </a:spcBef>
              <a:buFontTx/>
              <a:buNone/>
            </a:pPr>
            <a:r>
              <a:rPr lang="en-US" altLang="en-US" sz="1800" i="1">
                <a:latin typeface="Times" charset="0"/>
                <a:ea typeface="Times" charset="0"/>
                <a:cs typeface="Times" charset="0"/>
                <a:sym typeface="Times" charset="0"/>
              </a:rPr>
              <a:t>x1: petal length</a:t>
            </a:r>
          </a:p>
        </p:txBody>
      </p:sp>
      <p:sp>
        <p:nvSpPr>
          <p:cNvPr id="74759" name="Rectangle 6"/>
          <p:cNvSpPr>
            <a:spLocks/>
          </p:cNvSpPr>
          <p:nvPr/>
        </p:nvSpPr>
        <p:spPr bwMode="auto">
          <a:xfrm rot="-5400000">
            <a:off x="79375" y="3611563"/>
            <a:ext cx="2332038"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Font typeface="Arial" pitchFamily="34" charset="0"/>
              <a:buChar char="•"/>
              <a:tabLst>
                <a:tab pos="754063" algn="l"/>
                <a:tab pos="2354263" algn="l"/>
              </a:tabLst>
              <a:defRPr sz="3200">
                <a:solidFill>
                  <a:schemeClr val="tx1"/>
                </a:solidFill>
                <a:latin typeface="Times New Roman" pitchFamily="18" charset="0"/>
              </a:defRPr>
            </a:lvl1pPr>
            <a:lvl2pPr marL="742950" indent="-285750" eaLnBrk="0" hangingPunct="0">
              <a:spcBef>
                <a:spcPct val="20000"/>
              </a:spcBef>
              <a:buFont typeface="Arial" pitchFamily="34" charset="0"/>
              <a:buChar char="–"/>
              <a:tabLst>
                <a:tab pos="754063" algn="l"/>
                <a:tab pos="2354263" algn="l"/>
              </a:tabLst>
              <a:defRPr sz="2800">
                <a:solidFill>
                  <a:schemeClr val="tx1"/>
                </a:solidFill>
                <a:latin typeface="Times New Roman" pitchFamily="18" charset="0"/>
              </a:defRPr>
            </a:lvl2pPr>
            <a:lvl3pPr marL="1143000" indent="-228600" eaLnBrk="0" hangingPunct="0">
              <a:spcBef>
                <a:spcPct val="20000"/>
              </a:spcBef>
              <a:buFont typeface="Arial" pitchFamily="34" charset="0"/>
              <a:buChar char="•"/>
              <a:tabLst>
                <a:tab pos="754063" algn="l"/>
                <a:tab pos="2354263" algn="l"/>
              </a:tabLst>
              <a:defRPr sz="2400">
                <a:solidFill>
                  <a:schemeClr val="tx1"/>
                </a:solidFill>
                <a:latin typeface="Times New Roman" pitchFamily="18" charset="0"/>
              </a:defRPr>
            </a:lvl3pPr>
            <a:lvl4pPr marL="1600200" indent="-228600" eaLnBrk="0" hangingPunct="0">
              <a:spcBef>
                <a:spcPct val="20000"/>
              </a:spcBef>
              <a:buFont typeface="Arial" pitchFamily="34" charset="0"/>
              <a:buChar char="–"/>
              <a:tabLst>
                <a:tab pos="754063" algn="l"/>
                <a:tab pos="2354263" algn="l"/>
              </a:tabLst>
              <a:defRPr sz="2000">
                <a:solidFill>
                  <a:schemeClr val="tx1"/>
                </a:solidFill>
                <a:latin typeface="Times New Roman" pitchFamily="18" charset="0"/>
              </a:defRPr>
            </a:lvl4pPr>
            <a:lvl5pPr marL="2057400" indent="-228600" eaLnBrk="0" hangingPunct="0">
              <a:spcBef>
                <a:spcPct val="20000"/>
              </a:spcBef>
              <a:buFont typeface="Arial" pitchFamily="34" charset="0"/>
              <a:buChar char="»"/>
              <a:tabLst>
                <a:tab pos="754063" algn="l"/>
                <a:tab pos="2354263" algn="l"/>
              </a:tabLst>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tabLst>
                <a:tab pos="754063" algn="l"/>
                <a:tab pos="2354263" algn="l"/>
              </a:tabLst>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tabLst>
                <a:tab pos="754063" algn="l"/>
                <a:tab pos="2354263" algn="l"/>
              </a:tabLst>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tabLst>
                <a:tab pos="754063" algn="l"/>
                <a:tab pos="2354263" algn="l"/>
              </a:tabLst>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tabLst>
                <a:tab pos="754063" algn="l"/>
                <a:tab pos="2354263" algn="l"/>
              </a:tabLst>
              <a:defRPr sz="2000">
                <a:solidFill>
                  <a:schemeClr val="tx1"/>
                </a:solidFill>
                <a:latin typeface="Times New Roman" pitchFamily="18" charset="0"/>
              </a:defRPr>
            </a:lvl9pPr>
          </a:lstStyle>
          <a:p>
            <a:pPr eaLnBrk="1" hangingPunct="1">
              <a:spcBef>
                <a:spcPct val="0"/>
              </a:spcBef>
              <a:buFontTx/>
              <a:buNone/>
            </a:pPr>
            <a:r>
              <a:rPr lang="en-US" altLang="en-US" sz="1800" i="1">
                <a:latin typeface="Times" charset="0"/>
                <a:ea typeface="Times" charset="0"/>
                <a:cs typeface="Times" charset="0"/>
                <a:sym typeface="Times" charset="0"/>
              </a:rPr>
              <a:t>x2: sepal width</a:t>
            </a:r>
          </a:p>
        </p:txBody>
      </p:sp>
      <p:sp>
        <p:nvSpPr>
          <p:cNvPr id="74760" name="AutoShape 7"/>
          <p:cNvSpPr>
            <a:spLocks/>
          </p:cNvSpPr>
          <p:nvPr/>
        </p:nvSpPr>
        <p:spPr bwMode="auto">
          <a:xfrm>
            <a:off x="4194175" y="4960938"/>
            <a:ext cx="171450" cy="171450"/>
          </a:xfrm>
          <a:custGeom>
            <a:avLst/>
            <a:gdLst>
              <a:gd name="T0" fmla="*/ 2147483647 w 19679"/>
              <a:gd name="T1" fmla="*/ 2147483647 h 19679"/>
              <a:gd name="T2" fmla="*/ 2147483647 w 19679"/>
              <a:gd name="T3" fmla="*/ 2147483647 h 19679"/>
              <a:gd name="T4" fmla="*/ 2147483647 w 19679"/>
              <a:gd name="T5" fmla="*/ 2147483647 h 19679"/>
              <a:gd name="T6" fmla="*/ 2147483647 w 19679"/>
              <a:gd name="T7" fmla="*/ 2147483647 h 19679"/>
              <a:gd name="T8" fmla="*/ 2147483647 w 19679"/>
              <a:gd name="T9" fmla="*/ 2147483647 h 19679"/>
              <a:gd name="T10" fmla="*/ 2147483647 w 19679"/>
              <a:gd name="T11" fmla="*/ 2147483647 h 19679"/>
              <a:gd name="T12" fmla="*/ 0 60000 65536"/>
              <a:gd name="T13" fmla="*/ 0 60000 65536"/>
              <a:gd name="T14" fmla="*/ 0 60000 65536"/>
              <a:gd name="T15" fmla="*/ 0 60000 65536"/>
              <a:gd name="T16" fmla="*/ 0 60000 65536"/>
              <a:gd name="T17" fmla="*/ 0 60000 65536"/>
              <a:gd name="T18" fmla="*/ 0 w 19679"/>
              <a:gd name="T19" fmla="*/ 0 h 19679"/>
              <a:gd name="T20" fmla="*/ 19679 w 19679"/>
              <a:gd name="T21" fmla="*/ 19679 h 19679"/>
            </a:gdLst>
            <a:ahLst/>
            <a:cxnLst>
              <a:cxn ang="T12">
                <a:pos x="T0" y="T1"/>
              </a:cxn>
              <a:cxn ang="T13">
                <a:pos x="T2" y="T3"/>
              </a:cxn>
              <a:cxn ang="T14">
                <a:pos x="T4" y="T5"/>
              </a:cxn>
              <a:cxn ang="T15">
                <a:pos x="T6" y="T7"/>
              </a:cxn>
              <a:cxn ang="T16">
                <a:pos x="T8" y="T9"/>
              </a:cxn>
              <a:cxn ang="T17">
                <a:pos x="T10" y="T11"/>
              </a:cxn>
            </a:cxnLst>
            <a:rect l="T18" t="T19" r="T20" b="T21"/>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chemeClr val="accent1"/>
          </a:solidFill>
          <a:ln>
            <a:noFill/>
          </a:ln>
          <a:extLst>
            <a:ext uri="{91240B29-F687-4F45-9708-019B960494DF}">
              <a14:hiddenLine xmlns:a14="http://schemas.microsoft.com/office/drawing/2010/main" w="25400">
                <a:solidFill>
                  <a:srgbClr val="000000"/>
                </a:solidFill>
                <a:miter lim="800000"/>
                <a:headEnd type="none" w="med" len="med"/>
                <a:tailEnd type="none" w="med" len="med"/>
              </a14:hiddenLine>
            </a:ext>
          </a:extLst>
        </p:spPr>
        <p:txBody>
          <a:bodyPr lIns="82296" tIns="41148" rIns="82296" bIns="41148"/>
          <a:lstStyle/>
          <a:p>
            <a:endParaRPr lang="en-US"/>
          </a:p>
        </p:txBody>
      </p:sp>
      <p:sp>
        <p:nvSpPr>
          <p:cNvPr id="74761" name="AutoShape 8"/>
          <p:cNvSpPr>
            <a:spLocks/>
          </p:cNvSpPr>
          <p:nvPr/>
        </p:nvSpPr>
        <p:spPr bwMode="auto">
          <a:xfrm>
            <a:off x="4697413" y="4789488"/>
            <a:ext cx="171450" cy="171450"/>
          </a:xfrm>
          <a:custGeom>
            <a:avLst/>
            <a:gdLst>
              <a:gd name="T0" fmla="*/ 2147483647 w 19679"/>
              <a:gd name="T1" fmla="*/ 2147483647 h 19679"/>
              <a:gd name="T2" fmla="*/ 2147483647 w 19679"/>
              <a:gd name="T3" fmla="*/ 2147483647 h 19679"/>
              <a:gd name="T4" fmla="*/ 2147483647 w 19679"/>
              <a:gd name="T5" fmla="*/ 2147483647 h 19679"/>
              <a:gd name="T6" fmla="*/ 2147483647 w 19679"/>
              <a:gd name="T7" fmla="*/ 2147483647 h 19679"/>
              <a:gd name="T8" fmla="*/ 2147483647 w 19679"/>
              <a:gd name="T9" fmla="*/ 2147483647 h 19679"/>
              <a:gd name="T10" fmla="*/ 2147483647 w 19679"/>
              <a:gd name="T11" fmla="*/ 2147483647 h 19679"/>
              <a:gd name="T12" fmla="*/ 0 60000 65536"/>
              <a:gd name="T13" fmla="*/ 0 60000 65536"/>
              <a:gd name="T14" fmla="*/ 0 60000 65536"/>
              <a:gd name="T15" fmla="*/ 0 60000 65536"/>
              <a:gd name="T16" fmla="*/ 0 60000 65536"/>
              <a:gd name="T17" fmla="*/ 0 60000 65536"/>
              <a:gd name="T18" fmla="*/ 0 w 19679"/>
              <a:gd name="T19" fmla="*/ 0 h 19679"/>
              <a:gd name="T20" fmla="*/ 19679 w 19679"/>
              <a:gd name="T21" fmla="*/ 19679 h 19679"/>
            </a:gdLst>
            <a:ahLst/>
            <a:cxnLst>
              <a:cxn ang="T12">
                <a:pos x="T0" y="T1"/>
              </a:cxn>
              <a:cxn ang="T13">
                <a:pos x="T2" y="T3"/>
              </a:cxn>
              <a:cxn ang="T14">
                <a:pos x="T4" y="T5"/>
              </a:cxn>
              <a:cxn ang="T15">
                <a:pos x="T6" y="T7"/>
              </a:cxn>
              <a:cxn ang="T16">
                <a:pos x="T8" y="T9"/>
              </a:cxn>
              <a:cxn ang="T17">
                <a:pos x="T10" y="T11"/>
              </a:cxn>
            </a:cxnLst>
            <a:rect l="T18" t="T19" r="T20" b="T21"/>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chemeClr val="accent1"/>
          </a:solidFill>
          <a:ln>
            <a:noFill/>
          </a:ln>
          <a:extLst>
            <a:ext uri="{91240B29-F687-4F45-9708-019B960494DF}">
              <a14:hiddenLine xmlns:a14="http://schemas.microsoft.com/office/drawing/2010/main" w="25400">
                <a:solidFill>
                  <a:srgbClr val="000000"/>
                </a:solidFill>
                <a:miter lim="800000"/>
                <a:headEnd type="none" w="med" len="med"/>
                <a:tailEnd type="none" w="med" len="med"/>
              </a14:hiddenLine>
            </a:ext>
          </a:extLst>
        </p:spPr>
        <p:txBody>
          <a:bodyPr lIns="82296" tIns="41148" rIns="82296" bIns="41148"/>
          <a:lstStyle/>
          <a:p>
            <a:endParaRPr lang="en-US"/>
          </a:p>
        </p:txBody>
      </p:sp>
      <p:sp>
        <p:nvSpPr>
          <p:cNvPr id="74762" name="AutoShape 9"/>
          <p:cNvSpPr>
            <a:spLocks/>
          </p:cNvSpPr>
          <p:nvPr/>
        </p:nvSpPr>
        <p:spPr bwMode="auto">
          <a:xfrm>
            <a:off x="3486150" y="4297363"/>
            <a:ext cx="171450" cy="171450"/>
          </a:xfrm>
          <a:custGeom>
            <a:avLst/>
            <a:gdLst>
              <a:gd name="T0" fmla="*/ 2147483647 w 19679"/>
              <a:gd name="T1" fmla="*/ 2147483647 h 19679"/>
              <a:gd name="T2" fmla="*/ 2147483647 w 19679"/>
              <a:gd name="T3" fmla="*/ 2147483647 h 19679"/>
              <a:gd name="T4" fmla="*/ 2147483647 w 19679"/>
              <a:gd name="T5" fmla="*/ 2147483647 h 19679"/>
              <a:gd name="T6" fmla="*/ 2147483647 w 19679"/>
              <a:gd name="T7" fmla="*/ 2147483647 h 19679"/>
              <a:gd name="T8" fmla="*/ 2147483647 w 19679"/>
              <a:gd name="T9" fmla="*/ 2147483647 h 19679"/>
              <a:gd name="T10" fmla="*/ 2147483647 w 19679"/>
              <a:gd name="T11" fmla="*/ 2147483647 h 19679"/>
              <a:gd name="T12" fmla="*/ 0 60000 65536"/>
              <a:gd name="T13" fmla="*/ 0 60000 65536"/>
              <a:gd name="T14" fmla="*/ 0 60000 65536"/>
              <a:gd name="T15" fmla="*/ 0 60000 65536"/>
              <a:gd name="T16" fmla="*/ 0 60000 65536"/>
              <a:gd name="T17" fmla="*/ 0 60000 65536"/>
              <a:gd name="T18" fmla="*/ 0 w 19679"/>
              <a:gd name="T19" fmla="*/ 0 h 19679"/>
              <a:gd name="T20" fmla="*/ 19679 w 19679"/>
              <a:gd name="T21" fmla="*/ 19679 h 19679"/>
            </a:gdLst>
            <a:ahLst/>
            <a:cxnLst>
              <a:cxn ang="T12">
                <a:pos x="T0" y="T1"/>
              </a:cxn>
              <a:cxn ang="T13">
                <a:pos x="T2" y="T3"/>
              </a:cxn>
              <a:cxn ang="T14">
                <a:pos x="T4" y="T5"/>
              </a:cxn>
              <a:cxn ang="T15">
                <a:pos x="T6" y="T7"/>
              </a:cxn>
              <a:cxn ang="T16">
                <a:pos x="T8" y="T9"/>
              </a:cxn>
              <a:cxn ang="T17">
                <a:pos x="T10" y="T11"/>
              </a:cxn>
            </a:cxnLst>
            <a:rect l="T18" t="T19" r="T20" b="T21"/>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chemeClr val="accent1"/>
          </a:solidFill>
          <a:ln>
            <a:noFill/>
          </a:ln>
          <a:extLst>
            <a:ext uri="{91240B29-F687-4F45-9708-019B960494DF}">
              <a14:hiddenLine xmlns:a14="http://schemas.microsoft.com/office/drawing/2010/main" w="25400">
                <a:solidFill>
                  <a:srgbClr val="000000"/>
                </a:solidFill>
                <a:miter lim="800000"/>
                <a:headEnd type="none" w="med" len="med"/>
                <a:tailEnd type="none" w="med" len="med"/>
              </a14:hiddenLine>
            </a:ext>
          </a:extLst>
        </p:spPr>
        <p:txBody>
          <a:bodyPr lIns="82296" tIns="41148" rIns="82296" bIns="41148"/>
          <a:lstStyle/>
          <a:p>
            <a:endParaRPr lang="en-US"/>
          </a:p>
        </p:txBody>
      </p:sp>
      <p:sp>
        <p:nvSpPr>
          <p:cNvPr id="74763" name="AutoShape 10"/>
          <p:cNvSpPr>
            <a:spLocks/>
          </p:cNvSpPr>
          <p:nvPr/>
        </p:nvSpPr>
        <p:spPr bwMode="auto">
          <a:xfrm>
            <a:off x="3314700" y="3875088"/>
            <a:ext cx="171450" cy="171450"/>
          </a:xfrm>
          <a:custGeom>
            <a:avLst/>
            <a:gdLst>
              <a:gd name="T0" fmla="*/ 2147483647 w 19679"/>
              <a:gd name="T1" fmla="*/ 2147483647 h 19679"/>
              <a:gd name="T2" fmla="*/ 2147483647 w 19679"/>
              <a:gd name="T3" fmla="*/ 2147483647 h 19679"/>
              <a:gd name="T4" fmla="*/ 2147483647 w 19679"/>
              <a:gd name="T5" fmla="*/ 2147483647 h 19679"/>
              <a:gd name="T6" fmla="*/ 2147483647 w 19679"/>
              <a:gd name="T7" fmla="*/ 2147483647 h 19679"/>
              <a:gd name="T8" fmla="*/ 2147483647 w 19679"/>
              <a:gd name="T9" fmla="*/ 2147483647 h 19679"/>
              <a:gd name="T10" fmla="*/ 2147483647 w 19679"/>
              <a:gd name="T11" fmla="*/ 2147483647 h 19679"/>
              <a:gd name="T12" fmla="*/ 0 60000 65536"/>
              <a:gd name="T13" fmla="*/ 0 60000 65536"/>
              <a:gd name="T14" fmla="*/ 0 60000 65536"/>
              <a:gd name="T15" fmla="*/ 0 60000 65536"/>
              <a:gd name="T16" fmla="*/ 0 60000 65536"/>
              <a:gd name="T17" fmla="*/ 0 60000 65536"/>
              <a:gd name="T18" fmla="*/ 0 w 19679"/>
              <a:gd name="T19" fmla="*/ 0 h 19679"/>
              <a:gd name="T20" fmla="*/ 19679 w 19679"/>
              <a:gd name="T21" fmla="*/ 19679 h 19679"/>
            </a:gdLst>
            <a:ahLst/>
            <a:cxnLst>
              <a:cxn ang="T12">
                <a:pos x="T0" y="T1"/>
              </a:cxn>
              <a:cxn ang="T13">
                <a:pos x="T2" y="T3"/>
              </a:cxn>
              <a:cxn ang="T14">
                <a:pos x="T4" y="T5"/>
              </a:cxn>
              <a:cxn ang="T15">
                <a:pos x="T6" y="T7"/>
              </a:cxn>
              <a:cxn ang="T16">
                <a:pos x="T8" y="T9"/>
              </a:cxn>
              <a:cxn ang="T17">
                <a:pos x="T10" y="T11"/>
              </a:cxn>
            </a:cxnLst>
            <a:rect l="T18" t="T19" r="T20" b="T21"/>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chemeClr val="accent1"/>
          </a:solidFill>
          <a:ln>
            <a:noFill/>
          </a:ln>
          <a:extLst>
            <a:ext uri="{91240B29-F687-4F45-9708-019B960494DF}">
              <a14:hiddenLine xmlns:a14="http://schemas.microsoft.com/office/drawing/2010/main" w="25400">
                <a:solidFill>
                  <a:srgbClr val="000000"/>
                </a:solidFill>
                <a:miter lim="800000"/>
                <a:headEnd type="none" w="med" len="med"/>
                <a:tailEnd type="none" w="med" len="med"/>
              </a14:hiddenLine>
            </a:ext>
          </a:extLst>
        </p:spPr>
        <p:txBody>
          <a:bodyPr lIns="82296" tIns="41148" rIns="82296" bIns="41148"/>
          <a:lstStyle/>
          <a:p>
            <a:endParaRPr lang="en-US"/>
          </a:p>
        </p:txBody>
      </p:sp>
      <p:sp>
        <p:nvSpPr>
          <p:cNvPr id="74764" name="AutoShape 11"/>
          <p:cNvSpPr>
            <a:spLocks/>
          </p:cNvSpPr>
          <p:nvPr/>
        </p:nvSpPr>
        <p:spPr bwMode="auto">
          <a:xfrm>
            <a:off x="3143250" y="4789488"/>
            <a:ext cx="171450" cy="171450"/>
          </a:xfrm>
          <a:custGeom>
            <a:avLst/>
            <a:gdLst>
              <a:gd name="T0" fmla="*/ 2147483647 w 19679"/>
              <a:gd name="T1" fmla="*/ 2147483647 h 19679"/>
              <a:gd name="T2" fmla="*/ 2147483647 w 19679"/>
              <a:gd name="T3" fmla="*/ 2147483647 h 19679"/>
              <a:gd name="T4" fmla="*/ 2147483647 w 19679"/>
              <a:gd name="T5" fmla="*/ 2147483647 h 19679"/>
              <a:gd name="T6" fmla="*/ 2147483647 w 19679"/>
              <a:gd name="T7" fmla="*/ 2147483647 h 19679"/>
              <a:gd name="T8" fmla="*/ 2147483647 w 19679"/>
              <a:gd name="T9" fmla="*/ 2147483647 h 19679"/>
              <a:gd name="T10" fmla="*/ 2147483647 w 19679"/>
              <a:gd name="T11" fmla="*/ 2147483647 h 19679"/>
              <a:gd name="T12" fmla="*/ 0 60000 65536"/>
              <a:gd name="T13" fmla="*/ 0 60000 65536"/>
              <a:gd name="T14" fmla="*/ 0 60000 65536"/>
              <a:gd name="T15" fmla="*/ 0 60000 65536"/>
              <a:gd name="T16" fmla="*/ 0 60000 65536"/>
              <a:gd name="T17" fmla="*/ 0 60000 65536"/>
              <a:gd name="T18" fmla="*/ 0 w 19679"/>
              <a:gd name="T19" fmla="*/ 0 h 19679"/>
              <a:gd name="T20" fmla="*/ 19679 w 19679"/>
              <a:gd name="T21" fmla="*/ 19679 h 19679"/>
            </a:gdLst>
            <a:ahLst/>
            <a:cxnLst>
              <a:cxn ang="T12">
                <a:pos x="T0" y="T1"/>
              </a:cxn>
              <a:cxn ang="T13">
                <a:pos x="T2" y="T3"/>
              </a:cxn>
              <a:cxn ang="T14">
                <a:pos x="T4" y="T5"/>
              </a:cxn>
              <a:cxn ang="T15">
                <a:pos x="T6" y="T7"/>
              </a:cxn>
              <a:cxn ang="T16">
                <a:pos x="T8" y="T9"/>
              </a:cxn>
              <a:cxn ang="T17">
                <a:pos x="T10" y="T11"/>
              </a:cxn>
            </a:cxnLst>
            <a:rect l="T18" t="T19" r="T20" b="T21"/>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chemeClr val="accent1"/>
          </a:solidFill>
          <a:ln>
            <a:noFill/>
          </a:ln>
          <a:extLst>
            <a:ext uri="{91240B29-F687-4F45-9708-019B960494DF}">
              <a14:hiddenLine xmlns:a14="http://schemas.microsoft.com/office/drawing/2010/main" w="25400">
                <a:solidFill>
                  <a:srgbClr val="000000"/>
                </a:solidFill>
                <a:miter lim="800000"/>
                <a:headEnd type="none" w="med" len="med"/>
                <a:tailEnd type="none" w="med" len="med"/>
              </a14:hiddenLine>
            </a:ext>
          </a:extLst>
        </p:spPr>
        <p:txBody>
          <a:bodyPr lIns="82296" tIns="41148" rIns="82296" bIns="41148"/>
          <a:lstStyle/>
          <a:p>
            <a:endParaRPr lang="en-US"/>
          </a:p>
        </p:txBody>
      </p:sp>
      <p:sp>
        <p:nvSpPr>
          <p:cNvPr id="74765" name="AutoShape 12"/>
          <p:cNvSpPr>
            <a:spLocks/>
          </p:cNvSpPr>
          <p:nvPr/>
        </p:nvSpPr>
        <p:spPr bwMode="auto">
          <a:xfrm>
            <a:off x="3875088" y="4378325"/>
            <a:ext cx="171450" cy="171450"/>
          </a:xfrm>
          <a:custGeom>
            <a:avLst/>
            <a:gdLst>
              <a:gd name="T0" fmla="*/ 2147483647 w 19679"/>
              <a:gd name="T1" fmla="*/ 2147483647 h 19679"/>
              <a:gd name="T2" fmla="*/ 2147483647 w 19679"/>
              <a:gd name="T3" fmla="*/ 2147483647 h 19679"/>
              <a:gd name="T4" fmla="*/ 2147483647 w 19679"/>
              <a:gd name="T5" fmla="*/ 2147483647 h 19679"/>
              <a:gd name="T6" fmla="*/ 2147483647 w 19679"/>
              <a:gd name="T7" fmla="*/ 2147483647 h 19679"/>
              <a:gd name="T8" fmla="*/ 2147483647 w 19679"/>
              <a:gd name="T9" fmla="*/ 2147483647 h 19679"/>
              <a:gd name="T10" fmla="*/ 2147483647 w 19679"/>
              <a:gd name="T11" fmla="*/ 2147483647 h 19679"/>
              <a:gd name="T12" fmla="*/ 0 60000 65536"/>
              <a:gd name="T13" fmla="*/ 0 60000 65536"/>
              <a:gd name="T14" fmla="*/ 0 60000 65536"/>
              <a:gd name="T15" fmla="*/ 0 60000 65536"/>
              <a:gd name="T16" fmla="*/ 0 60000 65536"/>
              <a:gd name="T17" fmla="*/ 0 60000 65536"/>
              <a:gd name="T18" fmla="*/ 0 w 19679"/>
              <a:gd name="T19" fmla="*/ 0 h 19679"/>
              <a:gd name="T20" fmla="*/ 19679 w 19679"/>
              <a:gd name="T21" fmla="*/ 19679 h 19679"/>
            </a:gdLst>
            <a:ahLst/>
            <a:cxnLst>
              <a:cxn ang="T12">
                <a:pos x="T0" y="T1"/>
              </a:cxn>
              <a:cxn ang="T13">
                <a:pos x="T2" y="T3"/>
              </a:cxn>
              <a:cxn ang="T14">
                <a:pos x="T4" y="T5"/>
              </a:cxn>
              <a:cxn ang="T15">
                <a:pos x="T6" y="T7"/>
              </a:cxn>
              <a:cxn ang="T16">
                <a:pos x="T8" y="T9"/>
              </a:cxn>
              <a:cxn ang="T17">
                <a:pos x="T10" y="T11"/>
              </a:cxn>
            </a:cxnLst>
            <a:rect l="T18" t="T19" r="T20" b="T21"/>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chemeClr val="accent1"/>
          </a:solidFill>
          <a:ln>
            <a:noFill/>
          </a:ln>
          <a:extLst>
            <a:ext uri="{91240B29-F687-4F45-9708-019B960494DF}">
              <a14:hiddenLine xmlns:a14="http://schemas.microsoft.com/office/drawing/2010/main" w="25400">
                <a:solidFill>
                  <a:srgbClr val="000000"/>
                </a:solidFill>
                <a:miter lim="800000"/>
                <a:headEnd type="none" w="med" len="med"/>
                <a:tailEnd type="none" w="med" len="med"/>
              </a14:hiddenLine>
            </a:ext>
          </a:extLst>
        </p:spPr>
        <p:txBody>
          <a:bodyPr lIns="82296" tIns="41148" rIns="82296" bIns="41148"/>
          <a:lstStyle/>
          <a:p>
            <a:endParaRPr lang="en-US"/>
          </a:p>
        </p:txBody>
      </p:sp>
      <p:sp>
        <p:nvSpPr>
          <p:cNvPr id="74766" name="AutoShape 13"/>
          <p:cNvSpPr>
            <a:spLocks/>
          </p:cNvSpPr>
          <p:nvPr/>
        </p:nvSpPr>
        <p:spPr bwMode="auto">
          <a:xfrm>
            <a:off x="2868613" y="3600450"/>
            <a:ext cx="171450" cy="171450"/>
          </a:xfrm>
          <a:custGeom>
            <a:avLst/>
            <a:gdLst>
              <a:gd name="T0" fmla="*/ 2147483647 w 19679"/>
              <a:gd name="T1" fmla="*/ 2147483647 h 19679"/>
              <a:gd name="T2" fmla="*/ 2147483647 w 19679"/>
              <a:gd name="T3" fmla="*/ 2147483647 h 19679"/>
              <a:gd name="T4" fmla="*/ 2147483647 w 19679"/>
              <a:gd name="T5" fmla="*/ 2147483647 h 19679"/>
              <a:gd name="T6" fmla="*/ 2147483647 w 19679"/>
              <a:gd name="T7" fmla="*/ 2147483647 h 19679"/>
              <a:gd name="T8" fmla="*/ 2147483647 w 19679"/>
              <a:gd name="T9" fmla="*/ 2147483647 h 19679"/>
              <a:gd name="T10" fmla="*/ 2147483647 w 19679"/>
              <a:gd name="T11" fmla="*/ 2147483647 h 19679"/>
              <a:gd name="T12" fmla="*/ 0 60000 65536"/>
              <a:gd name="T13" fmla="*/ 0 60000 65536"/>
              <a:gd name="T14" fmla="*/ 0 60000 65536"/>
              <a:gd name="T15" fmla="*/ 0 60000 65536"/>
              <a:gd name="T16" fmla="*/ 0 60000 65536"/>
              <a:gd name="T17" fmla="*/ 0 60000 65536"/>
              <a:gd name="T18" fmla="*/ 0 w 19679"/>
              <a:gd name="T19" fmla="*/ 0 h 19679"/>
              <a:gd name="T20" fmla="*/ 19679 w 19679"/>
              <a:gd name="T21" fmla="*/ 19679 h 19679"/>
            </a:gdLst>
            <a:ahLst/>
            <a:cxnLst>
              <a:cxn ang="T12">
                <a:pos x="T0" y="T1"/>
              </a:cxn>
              <a:cxn ang="T13">
                <a:pos x="T2" y="T3"/>
              </a:cxn>
              <a:cxn ang="T14">
                <a:pos x="T4" y="T5"/>
              </a:cxn>
              <a:cxn ang="T15">
                <a:pos x="T6" y="T7"/>
              </a:cxn>
              <a:cxn ang="T16">
                <a:pos x="T8" y="T9"/>
              </a:cxn>
              <a:cxn ang="T17">
                <a:pos x="T10" y="T11"/>
              </a:cxn>
            </a:cxnLst>
            <a:rect l="T18" t="T19" r="T20" b="T21"/>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chemeClr val="accent1"/>
          </a:solidFill>
          <a:ln>
            <a:noFill/>
          </a:ln>
          <a:extLst>
            <a:ext uri="{91240B29-F687-4F45-9708-019B960494DF}">
              <a14:hiddenLine xmlns:a14="http://schemas.microsoft.com/office/drawing/2010/main" w="25400">
                <a:solidFill>
                  <a:srgbClr val="000000"/>
                </a:solidFill>
                <a:miter lim="800000"/>
                <a:headEnd type="none" w="med" len="med"/>
                <a:tailEnd type="none" w="med" len="med"/>
              </a14:hiddenLine>
            </a:ext>
          </a:extLst>
        </p:spPr>
        <p:txBody>
          <a:bodyPr lIns="82296" tIns="41148" rIns="82296" bIns="41148"/>
          <a:lstStyle/>
          <a:p>
            <a:endParaRPr lang="en-US"/>
          </a:p>
        </p:txBody>
      </p:sp>
      <p:sp>
        <p:nvSpPr>
          <p:cNvPr id="74767" name="AutoShape 14"/>
          <p:cNvSpPr>
            <a:spLocks/>
          </p:cNvSpPr>
          <p:nvPr/>
        </p:nvSpPr>
        <p:spPr bwMode="auto">
          <a:xfrm>
            <a:off x="3222625" y="3268663"/>
            <a:ext cx="171450" cy="171450"/>
          </a:xfrm>
          <a:custGeom>
            <a:avLst/>
            <a:gdLst>
              <a:gd name="T0" fmla="*/ 2147483647 w 19679"/>
              <a:gd name="T1" fmla="*/ 2147483647 h 19679"/>
              <a:gd name="T2" fmla="*/ 2147483647 w 19679"/>
              <a:gd name="T3" fmla="*/ 2147483647 h 19679"/>
              <a:gd name="T4" fmla="*/ 2147483647 w 19679"/>
              <a:gd name="T5" fmla="*/ 2147483647 h 19679"/>
              <a:gd name="T6" fmla="*/ 2147483647 w 19679"/>
              <a:gd name="T7" fmla="*/ 2147483647 h 19679"/>
              <a:gd name="T8" fmla="*/ 2147483647 w 19679"/>
              <a:gd name="T9" fmla="*/ 2147483647 h 19679"/>
              <a:gd name="T10" fmla="*/ 2147483647 w 19679"/>
              <a:gd name="T11" fmla="*/ 2147483647 h 19679"/>
              <a:gd name="T12" fmla="*/ 0 60000 65536"/>
              <a:gd name="T13" fmla="*/ 0 60000 65536"/>
              <a:gd name="T14" fmla="*/ 0 60000 65536"/>
              <a:gd name="T15" fmla="*/ 0 60000 65536"/>
              <a:gd name="T16" fmla="*/ 0 60000 65536"/>
              <a:gd name="T17" fmla="*/ 0 60000 65536"/>
              <a:gd name="T18" fmla="*/ 0 w 19679"/>
              <a:gd name="T19" fmla="*/ 0 h 19679"/>
              <a:gd name="T20" fmla="*/ 19679 w 19679"/>
              <a:gd name="T21" fmla="*/ 19679 h 19679"/>
            </a:gdLst>
            <a:ahLst/>
            <a:cxnLst>
              <a:cxn ang="T12">
                <a:pos x="T0" y="T1"/>
              </a:cxn>
              <a:cxn ang="T13">
                <a:pos x="T2" y="T3"/>
              </a:cxn>
              <a:cxn ang="T14">
                <a:pos x="T4" y="T5"/>
              </a:cxn>
              <a:cxn ang="T15">
                <a:pos x="T6" y="T7"/>
              </a:cxn>
              <a:cxn ang="T16">
                <a:pos x="T8" y="T9"/>
              </a:cxn>
              <a:cxn ang="T17">
                <a:pos x="T10" y="T11"/>
              </a:cxn>
            </a:cxnLst>
            <a:rect l="T18" t="T19" r="T20" b="T21"/>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chemeClr val="accent1"/>
          </a:solidFill>
          <a:ln>
            <a:noFill/>
          </a:ln>
          <a:extLst>
            <a:ext uri="{91240B29-F687-4F45-9708-019B960494DF}">
              <a14:hiddenLine xmlns:a14="http://schemas.microsoft.com/office/drawing/2010/main" w="25400">
                <a:solidFill>
                  <a:srgbClr val="000000"/>
                </a:solidFill>
                <a:miter lim="800000"/>
                <a:headEnd type="none" w="med" len="med"/>
                <a:tailEnd type="none" w="med" len="med"/>
              </a14:hiddenLine>
            </a:ext>
          </a:extLst>
        </p:spPr>
        <p:txBody>
          <a:bodyPr lIns="82296" tIns="41148" rIns="82296" bIns="41148"/>
          <a:lstStyle/>
          <a:p>
            <a:endParaRPr lang="en-US"/>
          </a:p>
        </p:txBody>
      </p:sp>
      <p:sp>
        <p:nvSpPr>
          <p:cNvPr id="74768" name="AutoShape 15"/>
          <p:cNvSpPr>
            <a:spLocks/>
          </p:cNvSpPr>
          <p:nvPr/>
        </p:nvSpPr>
        <p:spPr bwMode="auto">
          <a:xfrm>
            <a:off x="3565525" y="3360738"/>
            <a:ext cx="171450" cy="171450"/>
          </a:xfrm>
          <a:custGeom>
            <a:avLst/>
            <a:gdLst>
              <a:gd name="T0" fmla="*/ 2147483647 w 19679"/>
              <a:gd name="T1" fmla="*/ 2147483647 h 19679"/>
              <a:gd name="T2" fmla="*/ 2147483647 w 19679"/>
              <a:gd name="T3" fmla="*/ 2147483647 h 19679"/>
              <a:gd name="T4" fmla="*/ 2147483647 w 19679"/>
              <a:gd name="T5" fmla="*/ 2147483647 h 19679"/>
              <a:gd name="T6" fmla="*/ 2147483647 w 19679"/>
              <a:gd name="T7" fmla="*/ 2147483647 h 19679"/>
              <a:gd name="T8" fmla="*/ 2147483647 w 19679"/>
              <a:gd name="T9" fmla="*/ 2147483647 h 19679"/>
              <a:gd name="T10" fmla="*/ 2147483647 w 19679"/>
              <a:gd name="T11" fmla="*/ 2147483647 h 19679"/>
              <a:gd name="T12" fmla="*/ 0 60000 65536"/>
              <a:gd name="T13" fmla="*/ 0 60000 65536"/>
              <a:gd name="T14" fmla="*/ 0 60000 65536"/>
              <a:gd name="T15" fmla="*/ 0 60000 65536"/>
              <a:gd name="T16" fmla="*/ 0 60000 65536"/>
              <a:gd name="T17" fmla="*/ 0 60000 65536"/>
              <a:gd name="T18" fmla="*/ 0 w 19679"/>
              <a:gd name="T19" fmla="*/ 0 h 19679"/>
              <a:gd name="T20" fmla="*/ 19679 w 19679"/>
              <a:gd name="T21" fmla="*/ 19679 h 19679"/>
            </a:gdLst>
            <a:ahLst/>
            <a:cxnLst>
              <a:cxn ang="T12">
                <a:pos x="T0" y="T1"/>
              </a:cxn>
              <a:cxn ang="T13">
                <a:pos x="T2" y="T3"/>
              </a:cxn>
              <a:cxn ang="T14">
                <a:pos x="T4" y="T5"/>
              </a:cxn>
              <a:cxn ang="T15">
                <a:pos x="T6" y="T7"/>
              </a:cxn>
              <a:cxn ang="T16">
                <a:pos x="T8" y="T9"/>
              </a:cxn>
              <a:cxn ang="T17">
                <a:pos x="T10" y="T11"/>
              </a:cxn>
            </a:cxnLst>
            <a:rect l="T18" t="T19" r="T20" b="T21"/>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chemeClr val="accent1"/>
          </a:solidFill>
          <a:ln>
            <a:noFill/>
          </a:ln>
          <a:extLst>
            <a:ext uri="{91240B29-F687-4F45-9708-019B960494DF}">
              <a14:hiddenLine xmlns:a14="http://schemas.microsoft.com/office/drawing/2010/main" w="25400">
                <a:solidFill>
                  <a:srgbClr val="000000"/>
                </a:solidFill>
                <a:miter lim="800000"/>
                <a:headEnd type="none" w="med" len="med"/>
                <a:tailEnd type="none" w="med" len="med"/>
              </a14:hiddenLine>
            </a:ext>
          </a:extLst>
        </p:spPr>
        <p:txBody>
          <a:bodyPr lIns="82296" tIns="41148" rIns="82296" bIns="41148"/>
          <a:lstStyle/>
          <a:p>
            <a:endParaRPr lang="en-US"/>
          </a:p>
        </p:txBody>
      </p:sp>
      <p:sp>
        <p:nvSpPr>
          <p:cNvPr id="74769" name="AutoShape 16"/>
          <p:cNvSpPr>
            <a:spLocks/>
          </p:cNvSpPr>
          <p:nvPr/>
        </p:nvSpPr>
        <p:spPr bwMode="auto">
          <a:xfrm>
            <a:off x="2971800" y="2879725"/>
            <a:ext cx="171450" cy="171450"/>
          </a:xfrm>
          <a:custGeom>
            <a:avLst/>
            <a:gdLst>
              <a:gd name="T0" fmla="*/ 2147483647 w 19679"/>
              <a:gd name="T1" fmla="*/ 2147483647 h 19679"/>
              <a:gd name="T2" fmla="*/ 2147483647 w 19679"/>
              <a:gd name="T3" fmla="*/ 2147483647 h 19679"/>
              <a:gd name="T4" fmla="*/ 2147483647 w 19679"/>
              <a:gd name="T5" fmla="*/ 2147483647 h 19679"/>
              <a:gd name="T6" fmla="*/ 2147483647 w 19679"/>
              <a:gd name="T7" fmla="*/ 2147483647 h 19679"/>
              <a:gd name="T8" fmla="*/ 2147483647 w 19679"/>
              <a:gd name="T9" fmla="*/ 2147483647 h 19679"/>
              <a:gd name="T10" fmla="*/ 2147483647 w 19679"/>
              <a:gd name="T11" fmla="*/ 2147483647 h 19679"/>
              <a:gd name="T12" fmla="*/ 0 60000 65536"/>
              <a:gd name="T13" fmla="*/ 0 60000 65536"/>
              <a:gd name="T14" fmla="*/ 0 60000 65536"/>
              <a:gd name="T15" fmla="*/ 0 60000 65536"/>
              <a:gd name="T16" fmla="*/ 0 60000 65536"/>
              <a:gd name="T17" fmla="*/ 0 60000 65536"/>
              <a:gd name="T18" fmla="*/ 0 w 19679"/>
              <a:gd name="T19" fmla="*/ 0 h 19679"/>
              <a:gd name="T20" fmla="*/ 19679 w 19679"/>
              <a:gd name="T21" fmla="*/ 19679 h 19679"/>
            </a:gdLst>
            <a:ahLst/>
            <a:cxnLst>
              <a:cxn ang="T12">
                <a:pos x="T0" y="T1"/>
              </a:cxn>
              <a:cxn ang="T13">
                <a:pos x="T2" y="T3"/>
              </a:cxn>
              <a:cxn ang="T14">
                <a:pos x="T4" y="T5"/>
              </a:cxn>
              <a:cxn ang="T15">
                <a:pos x="T6" y="T7"/>
              </a:cxn>
              <a:cxn ang="T16">
                <a:pos x="T8" y="T9"/>
              </a:cxn>
              <a:cxn ang="T17">
                <a:pos x="T10" y="T11"/>
              </a:cxn>
            </a:cxnLst>
            <a:rect l="T18" t="T19" r="T20" b="T21"/>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chemeClr val="accent1"/>
          </a:solidFill>
          <a:ln>
            <a:noFill/>
          </a:ln>
          <a:extLst>
            <a:ext uri="{91240B29-F687-4F45-9708-019B960494DF}">
              <a14:hiddenLine xmlns:a14="http://schemas.microsoft.com/office/drawing/2010/main" w="25400">
                <a:solidFill>
                  <a:srgbClr val="000000"/>
                </a:solidFill>
                <a:miter lim="800000"/>
                <a:headEnd type="none" w="med" len="med"/>
                <a:tailEnd type="none" w="med" len="med"/>
              </a14:hiddenLine>
            </a:ext>
          </a:extLst>
        </p:spPr>
        <p:txBody>
          <a:bodyPr lIns="82296" tIns="41148" rIns="82296" bIns="41148"/>
          <a:lstStyle/>
          <a:p>
            <a:endParaRPr lang="en-US"/>
          </a:p>
        </p:txBody>
      </p:sp>
      <p:sp>
        <p:nvSpPr>
          <p:cNvPr id="74770" name="AutoShape 17"/>
          <p:cNvSpPr>
            <a:spLocks/>
          </p:cNvSpPr>
          <p:nvPr/>
        </p:nvSpPr>
        <p:spPr bwMode="auto">
          <a:xfrm>
            <a:off x="3406775" y="2606675"/>
            <a:ext cx="171450" cy="171450"/>
          </a:xfrm>
          <a:custGeom>
            <a:avLst/>
            <a:gdLst>
              <a:gd name="T0" fmla="*/ 2147483647 w 19679"/>
              <a:gd name="T1" fmla="*/ 2147483647 h 19679"/>
              <a:gd name="T2" fmla="*/ 2147483647 w 19679"/>
              <a:gd name="T3" fmla="*/ 2147483647 h 19679"/>
              <a:gd name="T4" fmla="*/ 2147483647 w 19679"/>
              <a:gd name="T5" fmla="*/ 2147483647 h 19679"/>
              <a:gd name="T6" fmla="*/ 2147483647 w 19679"/>
              <a:gd name="T7" fmla="*/ 2147483647 h 19679"/>
              <a:gd name="T8" fmla="*/ 2147483647 w 19679"/>
              <a:gd name="T9" fmla="*/ 2147483647 h 19679"/>
              <a:gd name="T10" fmla="*/ 2147483647 w 19679"/>
              <a:gd name="T11" fmla="*/ 2147483647 h 19679"/>
              <a:gd name="T12" fmla="*/ 0 60000 65536"/>
              <a:gd name="T13" fmla="*/ 0 60000 65536"/>
              <a:gd name="T14" fmla="*/ 0 60000 65536"/>
              <a:gd name="T15" fmla="*/ 0 60000 65536"/>
              <a:gd name="T16" fmla="*/ 0 60000 65536"/>
              <a:gd name="T17" fmla="*/ 0 60000 65536"/>
              <a:gd name="T18" fmla="*/ 0 w 19679"/>
              <a:gd name="T19" fmla="*/ 0 h 19679"/>
              <a:gd name="T20" fmla="*/ 19679 w 19679"/>
              <a:gd name="T21" fmla="*/ 19679 h 19679"/>
            </a:gdLst>
            <a:ahLst/>
            <a:cxnLst>
              <a:cxn ang="T12">
                <a:pos x="T0" y="T1"/>
              </a:cxn>
              <a:cxn ang="T13">
                <a:pos x="T2" y="T3"/>
              </a:cxn>
              <a:cxn ang="T14">
                <a:pos x="T4" y="T5"/>
              </a:cxn>
              <a:cxn ang="T15">
                <a:pos x="T6" y="T7"/>
              </a:cxn>
              <a:cxn ang="T16">
                <a:pos x="T8" y="T9"/>
              </a:cxn>
              <a:cxn ang="T17">
                <a:pos x="T10" y="T11"/>
              </a:cxn>
            </a:cxnLst>
            <a:rect l="T18" t="T19" r="T20" b="T21"/>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chemeClr val="accent1"/>
          </a:solidFill>
          <a:ln>
            <a:noFill/>
          </a:ln>
          <a:extLst>
            <a:ext uri="{91240B29-F687-4F45-9708-019B960494DF}">
              <a14:hiddenLine xmlns:a14="http://schemas.microsoft.com/office/drawing/2010/main" w="25400">
                <a:solidFill>
                  <a:srgbClr val="000000"/>
                </a:solidFill>
                <a:miter lim="800000"/>
                <a:headEnd type="none" w="med" len="med"/>
                <a:tailEnd type="none" w="med" len="med"/>
              </a14:hiddenLine>
            </a:ext>
          </a:extLst>
        </p:spPr>
        <p:txBody>
          <a:bodyPr lIns="82296" tIns="41148" rIns="82296" bIns="41148"/>
          <a:lstStyle/>
          <a:p>
            <a:endParaRPr lang="en-US"/>
          </a:p>
        </p:txBody>
      </p:sp>
      <p:sp>
        <p:nvSpPr>
          <p:cNvPr id="74771" name="AutoShape 18"/>
          <p:cNvSpPr>
            <a:spLocks/>
          </p:cNvSpPr>
          <p:nvPr/>
        </p:nvSpPr>
        <p:spPr bwMode="auto">
          <a:xfrm>
            <a:off x="3657600" y="2160588"/>
            <a:ext cx="171450" cy="171450"/>
          </a:xfrm>
          <a:custGeom>
            <a:avLst/>
            <a:gdLst>
              <a:gd name="T0" fmla="*/ 2147483647 w 19679"/>
              <a:gd name="T1" fmla="*/ 2147483647 h 19679"/>
              <a:gd name="T2" fmla="*/ 2147483647 w 19679"/>
              <a:gd name="T3" fmla="*/ 2147483647 h 19679"/>
              <a:gd name="T4" fmla="*/ 2147483647 w 19679"/>
              <a:gd name="T5" fmla="*/ 2147483647 h 19679"/>
              <a:gd name="T6" fmla="*/ 2147483647 w 19679"/>
              <a:gd name="T7" fmla="*/ 2147483647 h 19679"/>
              <a:gd name="T8" fmla="*/ 2147483647 w 19679"/>
              <a:gd name="T9" fmla="*/ 2147483647 h 19679"/>
              <a:gd name="T10" fmla="*/ 2147483647 w 19679"/>
              <a:gd name="T11" fmla="*/ 2147483647 h 19679"/>
              <a:gd name="T12" fmla="*/ 0 60000 65536"/>
              <a:gd name="T13" fmla="*/ 0 60000 65536"/>
              <a:gd name="T14" fmla="*/ 0 60000 65536"/>
              <a:gd name="T15" fmla="*/ 0 60000 65536"/>
              <a:gd name="T16" fmla="*/ 0 60000 65536"/>
              <a:gd name="T17" fmla="*/ 0 60000 65536"/>
              <a:gd name="T18" fmla="*/ 0 w 19679"/>
              <a:gd name="T19" fmla="*/ 0 h 19679"/>
              <a:gd name="T20" fmla="*/ 19679 w 19679"/>
              <a:gd name="T21" fmla="*/ 19679 h 19679"/>
            </a:gdLst>
            <a:ahLst/>
            <a:cxnLst>
              <a:cxn ang="T12">
                <a:pos x="T0" y="T1"/>
              </a:cxn>
              <a:cxn ang="T13">
                <a:pos x="T2" y="T3"/>
              </a:cxn>
              <a:cxn ang="T14">
                <a:pos x="T4" y="T5"/>
              </a:cxn>
              <a:cxn ang="T15">
                <a:pos x="T6" y="T7"/>
              </a:cxn>
              <a:cxn ang="T16">
                <a:pos x="T8" y="T9"/>
              </a:cxn>
              <a:cxn ang="T17">
                <a:pos x="T10" y="T11"/>
              </a:cxn>
            </a:cxnLst>
            <a:rect l="T18" t="T19" r="T20" b="T21"/>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chemeClr val="accent1"/>
          </a:solidFill>
          <a:ln>
            <a:noFill/>
          </a:ln>
          <a:extLst>
            <a:ext uri="{91240B29-F687-4F45-9708-019B960494DF}">
              <a14:hiddenLine xmlns:a14="http://schemas.microsoft.com/office/drawing/2010/main" w="25400">
                <a:solidFill>
                  <a:srgbClr val="000000"/>
                </a:solidFill>
                <a:miter lim="800000"/>
                <a:headEnd type="none" w="med" len="med"/>
                <a:tailEnd type="none" w="med" len="med"/>
              </a14:hiddenLine>
            </a:ext>
          </a:extLst>
        </p:spPr>
        <p:txBody>
          <a:bodyPr lIns="82296" tIns="41148" rIns="82296" bIns="41148"/>
          <a:lstStyle/>
          <a:p>
            <a:endParaRPr lang="en-US"/>
          </a:p>
        </p:txBody>
      </p:sp>
      <p:sp>
        <p:nvSpPr>
          <p:cNvPr id="74772" name="AutoShape 19"/>
          <p:cNvSpPr>
            <a:spLocks/>
          </p:cNvSpPr>
          <p:nvPr/>
        </p:nvSpPr>
        <p:spPr bwMode="auto">
          <a:xfrm>
            <a:off x="2960688" y="2332038"/>
            <a:ext cx="171450" cy="171450"/>
          </a:xfrm>
          <a:custGeom>
            <a:avLst/>
            <a:gdLst>
              <a:gd name="T0" fmla="*/ 2147483647 w 19679"/>
              <a:gd name="T1" fmla="*/ 2147483647 h 19679"/>
              <a:gd name="T2" fmla="*/ 2147483647 w 19679"/>
              <a:gd name="T3" fmla="*/ 2147483647 h 19679"/>
              <a:gd name="T4" fmla="*/ 2147483647 w 19679"/>
              <a:gd name="T5" fmla="*/ 2147483647 h 19679"/>
              <a:gd name="T6" fmla="*/ 2147483647 w 19679"/>
              <a:gd name="T7" fmla="*/ 2147483647 h 19679"/>
              <a:gd name="T8" fmla="*/ 2147483647 w 19679"/>
              <a:gd name="T9" fmla="*/ 2147483647 h 19679"/>
              <a:gd name="T10" fmla="*/ 2147483647 w 19679"/>
              <a:gd name="T11" fmla="*/ 2147483647 h 19679"/>
              <a:gd name="T12" fmla="*/ 0 60000 65536"/>
              <a:gd name="T13" fmla="*/ 0 60000 65536"/>
              <a:gd name="T14" fmla="*/ 0 60000 65536"/>
              <a:gd name="T15" fmla="*/ 0 60000 65536"/>
              <a:gd name="T16" fmla="*/ 0 60000 65536"/>
              <a:gd name="T17" fmla="*/ 0 60000 65536"/>
              <a:gd name="T18" fmla="*/ 0 w 19679"/>
              <a:gd name="T19" fmla="*/ 0 h 19679"/>
              <a:gd name="T20" fmla="*/ 19679 w 19679"/>
              <a:gd name="T21" fmla="*/ 19679 h 19679"/>
            </a:gdLst>
            <a:ahLst/>
            <a:cxnLst>
              <a:cxn ang="T12">
                <a:pos x="T0" y="T1"/>
              </a:cxn>
              <a:cxn ang="T13">
                <a:pos x="T2" y="T3"/>
              </a:cxn>
              <a:cxn ang="T14">
                <a:pos x="T4" y="T5"/>
              </a:cxn>
              <a:cxn ang="T15">
                <a:pos x="T6" y="T7"/>
              </a:cxn>
              <a:cxn ang="T16">
                <a:pos x="T8" y="T9"/>
              </a:cxn>
              <a:cxn ang="T17">
                <a:pos x="T10" y="T11"/>
              </a:cxn>
            </a:cxnLst>
            <a:rect l="T18" t="T19" r="T20" b="T21"/>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chemeClr val="accent1"/>
          </a:solidFill>
          <a:ln>
            <a:noFill/>
          </a:ln>
          <a:extLst>
            <a:ext uri="{91240B29-F687-4F45-9708-019B960494DF}">
              <a14:hiddenLine xmlns:a14="http://schemas.microsoft.com/office/drawing/2010/main" w="25400">
                <a:solidFill>
                  <a:srgbClr val="000000"/>
                </a:solidFill>
                <a:miter lim="800000"/>
                <a:headEnd type="none" w="med" len="med"/>
                <a:tailEnd type="none" w="med" len="med"/>
              </a14:hiddenLine>
            </a:ext>
          </a:extLst>
        </p:spPr>
        <p:txBody>
          <a:bodyPr lIns="82296" tIns="41148" rIns="82296" bIns="41148"/>
          <a:lstStyle/>
          <a:p>
            <a:endParaRPr lang="en-US"/>
          </a:p>
        </p:txBody>
      </p:sp>
      <p:sp>
        <p:nvSpPr>
          <p:cNvPr id="74773" name="AutoShape 20"/>
          <p:cNvSpPr>
            <a:spLocks/>
          </p:cNvSpPr>
          <p:nvPr/>
        </p:nvSpPr>
        <p:spPr bwMode="auto">
          <a:xfrm>
            <a:off x="4046538" y="1782763"/>
            <a:ext cx="171450" cy="171450"/>
          </a:xfrm>
          <a:custGeom>
            <a:avLst/>
            <a:gdLst>
              <a:gd name="T0" fmla="*/ 2147483647 w 19679"/>
              <a:gd name="T1" fmla="*/ 2147483647 h 19679"/>
              <a:gd name="T2" fmla="*/ 2147483647 w 19679"/>
              <a:gd name="T3" fmla="*/ 2147483647 h 19679"/>
              <a:gd name="T4" fmla="*/ 2147483647 w 19679"/>
              <a:gd name="T5" fmla="*/ 2147483647 h 19679"/>
              <a:gd name="T6" fmla="*/ 2147483647 w 19679"/>
              <a:gd name="T7" fmla="*/ 2147483647 h 19679"/>
              <a:gd name="T8" fmla="*/ 2147483647 w 19679"/>
              <a:gd name="T9" fmla="*/ 2147483647 h 19679"/>
              <a:gd name="T10" fmla="*/ 2147483647 w 19679"/>
              <a:gd name="T11" fmla="*/ 2147483647 h 19679"/>
              <a:gd name="T12" fmla="*/ 0 60000 65536"/>
              <a:gd name="T13" fmla="*/ 0 60000 65536"/>
              <a:gd name="T14" fmla="*/ 0 60000 65536"/>
              <a:gd name="T15" fmla="*/ 0 60000 65536"/>
              <a:gd name="T16" fmla="*/ 0 60000 65536"/>
              <a:gd name="T17" fmla="*/ 0 60000 65536"/>
              <a:gd name="T18" fmla="*/ 0 w 19679"/>
              <a:gd name="T19" fmla="*/ 0 h 19679"/>
              <a:gd name="T20" fmla="*/ 19679 w 19679"/>
              <a:gd name="T21" fmla="*/ 19679 h 19679"/>
            </a:gdLst>
            <a:ahLst/>
            <a:cxnLst>
              <a:cxn ang="T12">
                <a:pos x="T0" y="T1"/>
              </a:cxn>
              <a:cxn ang="T13">
                <a:pos x="T2" y="T3"/>
              </a:cxn>
              <a:cxn ang="T14">
                <a:pos x="T4" y="T5"/>
              </a:cxn>
              <a:cxn ang="T15">
                <a:pos x="T6" y="T7"/>
              </a:cxn>
              <a:cxn ang="T16">
                <a:pos x="T8" y="T9"/>
              </a:cxn>
              <a:cxn ang="T17">
                <a:pos x="T10" y="T11"/>
              </a:cxn>
            </a:cxnLst>
            <a:rect l="T18" t="T19" r="T20" b="T21"/>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chemeClr val="accent1"/>
          </a:solidFill>
          <a:ln>
            <a:noFill/>
          </a:ln>
          <a:extLst>
            <a:ext uri="{91240B29-F687-4F45-9708-019B960494DF}">
              <a14:hiddenLine xmlns:a14="http://schemas.microsoft.com/office/drawing/2010/main" w="25400">
                <a:solidFill>
                  <a:srgbClr val="000000"/>
                </a:solidFill>
                <a:miter lim="800000"/>
                <a:headEnd type="none" w="med" len="med"/>
                <a:tailEnd type="none" w="med" len="med"/>
              </a14:hiddenLine>
            </a:ext>
          </a:extLst>
        </p:spPr>
        <p:txBody>
          <a:bodyPr lIns="82296" tIns="41148" rIns="82296" bIns="41148"/>
          <a:lstStyle/>
          <a:p>
            <a:endParaRPr lang="en-US"/>
          </a:p>
        </p:txBody>
      </p:sp>
      <p:sp>
        <p:nvSpPr>
          <p:cNvPr id="74774" name="AutoShape 21"/>
          <p:cNvSpPr>
            <a:spLocks/>
          </p:cNvSpPr>
          <p:nvPr/>
        </p:nvSpPr>
        <p:spPr bwMode="auto">
          <a:xfrm>
            <a:off x="4365625" y="1989138"/>
            <a:ext cx="171450" cy="171450"/>
          </a:xfrm>
          <a:custGeom>
            <a:avLst/>
            <a:gdLst>
              <a:gd name="T0" fmla="*/ 2147483647 w 19679"/>
              <a:gd name="T1" fmla="*/ 2147483647 h 19679"/>
              <a:gd name="T2" fmla="*/ 2147483647 w 19679"/>
              <a:gd name="T3" fmla="*/ 2147483647 h 19679"/>
              <a:gd name="T4" fmla="*/ 2147483647 w 19679"/>
              <a:gd name="T5" fmla="*/ 2147483647 h 19679"/>
              <a:gd name="T6" fmla="*/ 2147483647 w 19679"/>
              <a:gd name="T7" fmla="*/ 2147483647 h 19679"/>
              <a:gd name="T8" fmla="*/ 2147483647 w 19679"/>
              <a:gd name="T9" fmla="*/ 2147483647 h 19679"/>
              <a:gd name="T10" fmla="*/ 2147483647 w 19679"/>
              <a:gd name="T11" fmla="*/ 2147483647 h 19679"/>
              <a:gd name="T12" fmla="*/ 0 60000 65536"/>
              <a:gd name="T13" fmla="*/ 0 60000 65536"/>
              <a:gd name="T14" fmla="*/ 0 60000 65536"/>
              <a:gd name="T15" fmla="*/ 0 60000 65536"/>
              <a:gd name="T16" fmla="*/ 0 60000 65536"/>
              <a:gd name="T17" fmla="*/ 0 60000 65536"/>
              <a:gd name="T18" fmla="*/ 0 w 19679"/>
              <a:gd name="T19" fmla="*/ 0 h 19679"/>
              <a:gd name="T20" fmla="*/ 19679 w 19679"/>
              <a:gd name="T21" fmla="*/ 19679 h 19679"/>
            </a:gdLst>
            <a:ahLst/>
            <a:cxnLst>
              <a:cxn ang="T12">
                <a:pos x="T0" y="T1"/>
              </a:cxn>
              <a:cxn ang="T13">
                <a:pos x="T2" y="T3"/>
              </a:cxn>
              <a:cxn ang="T14">
                <a:pos x="T4" y="T5"/>
              </a:cxn>
              <a:cxn ang="T15">
                <a:pos x="T6" y="T7"/>
              </a:cxn>
              <a:cxn ang="T16">
                <a:pos x="T8" y="T9"/>
              </a:cxn>
              <a:cxn ang="T17">
                <a:pos x="T10" y="T11"/>
              </a:cxn>
            </a:cxnLst>
            <a:rect l="T18" t="T19" r="T20" b="T21"/>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chemeClr val="accent1"/>
          </a:solidFill>
          <a:ln>
            <a:noFill/>
          </a:ln>
          <a:extLst>
            <a:ext uri="{91240B29-F687-4F45-9708-019B960494DF}">
              <a14:hiddenLine xmlns:a14="http://schemas.microsoft.com/office/drawing/2010/main" w="25400">
                <a:solidFill>
                  <a:srgbClr val="000000"/>
                </a:solidFill>
                <a:miter lim="800000"/>
                <a:headEnd type="none" w="med" len="med"/>
                <a:tailEnd type="none" w="med" len="med"/>
              </a14:hiddenLine>
            </a:ext>
          </a:extLst>
        </p:spPr>
        <p:txBody>
          <a:bodyPr lIns="82296" tIns="41148" rIns="82296" bIns="41148"/>
          <a:lstStyle/>
          <a:p>
            <a:endParaRPr lang="en-US"/>
          </a:p>
        </p:txBody>
      </p:sp>
      <p:sp>
        <p:nvSpPr>
          <p:cNvPr id="74775" name="AutoShape 22"/>
          <p:cNvSpPr>
            <a:spLocks/>
          </p:cNvSpPr>
          <p:nvPr/>
        </p:nvSpPr>
        <p:spPr bwMode="auto">
          <a:xfrm>
            <a:off x="4868863" y="1703388"/>
            <a:ext cx="171450" cy="171450"/>
          </a:xfrm>
          <a:custGeom>
            <a:avLst/>
            <a:gdLst>
              <a:gd name="T0" fmla="*/ 2147483647 w 19679"/>
              <a:gd name="T1" fmla="*/ 2147483647 h 19679"/>
              <a:gd name="T2" fmla="*/ 2147483647 w 19679"/>
              <a:gd name="T3" fmla="*/ 2147483647 h 19679"/>
              <a:gd name="T4" fmla="*/ 2147483647 w 19679"/>
              <a:gd name="T5" fmla="*/ 2147483647 h 19679"/>
              <a:gd name="T6" fmla="*/ 2147483647 w 19679"/>
              <a:gd name="T7" fmla="*/ 2147483647 h 19679"/>
              <a:gd name="T8" fmla="*/ 2147483647 w 19679"/>
              <a:gd name="T9" fmla="*/ 2147483647 h 19679"/>
              <a:gd name="T10" fmla="*/ 2147483647 w 19679"/>
              <a:gd name="T11" fmla="*/ 2147483647 h 19679"/>
              <a:gd name="T12" fmla="*/ 0 60000 65536"/>
              <a:gd name="T13" fmla="*/ 0 60000 65536"/>
              <a:gd name="T14" fmla="*/ 0 60000 65536"/>
              <a:gd name="T15" fmla="*/ 0 60000 65536"/>
              <a:gd name="T16" fmla="*/ 0 60000 65536"/>
              <a:gd name="T17" fmla="*/ 0 60000 65536"/>
              <a:gd name="T18" fmla="*/ 0 w 19679"/>
              <a:gd name="T19" fmla="*/ 0 h 19679"/>
              <a:gd name="T20" fmla="*/ 19679 w 19679"/>
              <a:gd name="T21" fmla="*/ 19679 h 19679"/>
            </a:gdLst>
            <a:ahLst/>
            <a:cxnLst>
              <a:cxn ang="T12">
                <a:pos x="T0" y="T1"/>
              </a:cxn>
              <a:cxn ang="T13">
                <a:pos x="T2" y="T3"/>
              </a:cxn>
              <a:cxn ang="T14">
                <a:pos x="T4" y="T5"/>
              </a:cxn>
              <a:cxn ang="T15">
                <a:pos x="T6" y="T7"/>
              </a:cxn>
              <a:cxn ang="T16">
                <a:pos x="T8" y="T9"/>
              </a:cxn>
              <a:cxn ang="T17">
                <a:pos x="T10" y="T11"/>
              </a:cxn>
            </a:cxnLst>
            <a:rect l="T18" t="T19" r="T20" b="T21"/>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chemeClr val="accent1"/>
          </a:solidFill>
          <a:ln>
            <a:noFill/>
          </a:ln>
          <a:extLst>
            <a:ext uri="{91240B29-F687-4F45-9708-019B960494DF}">
              <a14:hiddenLine xmlns:a14="http://schemas.microsoft.com/office/drawing/2010/main" w="25400">
                <a:solidFill>
                  <a:srgbClr val="000000"/>
                </a:solidFill>
                <a:miter lim="800000"/>
                <a:headEnd type="none" w="med" len="med"/>
                <a:tailEnd type="none" w="med" len="med"/>
              </a14:hiddenLine>
            </a:ext>
          </a:extLst>
        </p:spPr>
        <p:txBody>
          <a:bodyPr lIns="82296" tIns="41148" rIns="82296" bIns="41148"/>
          <a:lstStyle/>
          <a:p>
            <a:endParaRPr lang="en-US"/>
          </a:p>
        </p:txBody>
      </p:sp>
      <p:grpSp>
        <p:nvGrpSpPr>
          <p:cNvPr id="74776" name="Group 23"/>
          <p:cNvGrpSpPr>
            <a:grpSpLocks/>
          </p:cNvGrpSpPr>
          <p:nvPr/>
        </p:nvGrpSpPr>
        <p:grpSpPr bwMode="auto">
          <a:xfrm>
            <a:off x="4137025" y="3325813"/>
            <a:ext cx="127000" cy="120650"/>
            <a:chOff x="0" y="0"/>
            <a:chExt cx="88" cy="84"/>
          </a:xfrm>
        </p:grpSpPr>
        <p:sp>
          <p:nvSpPr>
            <p:cNvPr id="74883" name="Line 24"/>
            <p:cNvSpPr>
              <a:spLocks noChangeShapeType="1"/>
            </p:cNvSpPr>
            <p:nvPr/>
          </p:nvSpPr>
          <p:spPr bwMode="auto">
            <a:xfrm>
              <a:off x="0" y="0"/>
              <a:ext cx="84"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84" name="Line 25"/>
            <p:cNvSpPr>
              <a:spLocks noChangeShapeType="1"/>
            </p:cNvSpPr>
            <p:nvPr/>
          </p:nvSpPr>
          <p:spPr bwMode="auto">
            <a:xfrm flipH="1">
              <a:off x="3" y="0"/>
              <a:ext cx="85"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4777" name="Group 26"/>
          <p:cNvGrpSpPr>
            <a:grpSpLocks/>
          </p:cNvGrpSpPr>
          <p:nvPr/>
        </p:nvGrpSpPr>
        <p:grpSpPr bwMode="auto">
          <a:xfrm>
            <a:off x="4308475" y="3749675"/>
            <a:ext cx="127000" cy="119063"/>
            <a:chOff x="0" y="0"/>
            <a:chExt cx="88" cy="84"/>
          </a:xfrm>
        </p:grpSpPr>
        <p:sp>
          <p:nvSpPr>
            <p:cNvPr id="74881" name="Line 27"/>
            <p:cNvSpPr>
              <a:spLocks noChangeShapeType="1"/>
            </p:cNvSpPr>
            <p:nvPr/>
          </p:nvSpPr>
          <p:spPr bwMode="auto">
            <a:xfrm>
              <a:off x="0" y="0"/>
              <a:ext cx="84"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82" name="Line 28"/>
            <p:cNvSpPr>
              <a:spLocks noChangeShapeType="1"/>
            </p:cNvSpPr>
            <p:nvPr/>
          </p:nvSpPr>
          <p:spPr bwMode="auto">
            <a:xfrm flipH="1">
              <a:off x="3" y="0"/>
              <a:ext cx="85"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4778" name="Group 29"/>
          <p:cNvGrpSpPr>
            <a:grpSpLocks/>
          </p:cNvGrpSpPr>
          <p:nvPr/>
        </p:nvGrpSpPr>
        <p:grpSpPr bwMode="auto">
          <a:xfrm>
            <a:off x="4721225" y="3817938"/>
            <a:ext cx="125413" cy="119062"/>
            <a:chOff x="0" y="0"/>
            <a:chExt cx="88" cy="84"/>
          </a:xfrm>
        </p:grpSpPr>
        <p:sp>
          <p:nvSpPr>
            <p:cNvPr id="74879" name="Line 30"/>
            <p:cNvSpPr>
              <a:spLocks noChangeShapeType="1"/>
            </p:cNvSpPr>
            <p:nvPr/>
          </p:nvSpPr>
          <p:spPr bwMode="auto">
            <a:xfrm>
              <a:off x="0" y="0"/>
              <a:ext cx="84"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80" name="Line 31"/>
            <p:cNvSpPr>
              <a:spLocks noChangeShapeType="1"/>
            </p:cNvSpPr>
            <p:nvPr/>
          </p:nvSpPr>
          <p:spPr bwMode="auto">
            <a:xfrm flipH="1">
              <a:off x="3" y="0"/>
              <a:ext cx="85"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4779" name="Group 32"/>
          <p:cNvGrpSpPr>
            <a:grpSpLocks/>
          </p:cNvGrpSpPr>
          <p:nvPr/>
        </p:nvGrpSpPr>
        <p:grpSpPr bwMode="auto">
          <a:xfrm>
            <a:off x="3989388" y="3965575"/>
            <a:ext cx="125412" cy="120650"/>
            <a:chOff x="0" y="0"/>
            <a:chExt cx="88" cy="84"/>
          </a:xfrm>
        </p:grpSpPr>
        <p:sp>
          <p:nvSpPr>
            <p:cNvPr id="74877" name="Line 33"/>
            <p:cNvSpPr>
              <a:spLocks noChangeShapeType="1"/>
            </p:cNvSpPr>
            <p:nvPr/>
          </p:nvSpPr>
          <p:spPr bwMode="auto">
            <a:xfrm>
              <a:off x="0" y="0"/>
              <a:ext cx="84"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78" name="Line 34"/>
            <p:cNvSpPr>
              <a:spLocks noChangeShapeType="1"/>
            </p:cNvSpPr>
            <p:nvPr/>
          </p:nvSpPr>
          <p:spPr bwMode="auto">
            <a:xfrm flipH="1">
              <a:off x="3" y="0"/>
              <a:ext cx="85"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4780" name="Group 35"/>
          <p:cNvGrpSpPr>
            <a:grpSpLocks/>
          </p:cNvGrpSpPr>
          <p:nvPr/>
        </p:nvGrpSpPr>
        <p:grpSpPr bwMode="auto">
          <a:xfrm>
            <a:off x="4057650" y="2924175"/>
            <a:ext cx="125413" cy="122238"/>
            <a:chOff x="0" y="0"/>
            <a:chExt cx="88" cy="84"/>
          </a:xfrm>
        </p:grpSpPr>
        <p:sp>
          <p:nvSpPr>
            <p:cNvPr id="74875" name="Line 36"/>
            <p:cNvSpPr>
              <a:spLocks noChangeShapeType="1"/>
            </p:cNvSpPr>
            <p:nvPr/>
          </p:nvSpPr>
          <p:spPr bwMode="auto">
            <a:xfrm>
              <a:off x="0" y="0"/>
              <a:ext cx="84"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76" name="Line 37"/>
            <p:cNvSpPr>
              <a:spLocks noChangeShapeType="1"/>
            </p:cNvSpPr>
            <p:nvPr/>
          </p:nvSpPr>
          <p:spPr bwMode="auto">
            <a:xfrm flipH="1">
              <a:off x="3" y="0"/>
              <a:ext cx="85"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4781" name="Group 38"/>
          <p:cNvGrpSpPr>
            <a:grpSpLocks/>
          </p:cNvGrpSpPr>
          <p:nvPr/>
        </p:nvGrpSpPr>
        <p:grpSpPr bwMode="auto">
          <a:xfrm>
            <a:off x="4594225" y="2720975"/>
            <a:ext cx="127000" cy="119063"/>
            <a:chOff x="0" y="0"/>
            <a:chExt cx="88" cy="84"/>
          </a:xfrm>
        </p:grpSpPr>
        <p:sp>
          <p:nvSpPr>
            <p:cNvPr id="74873" name="Line 39"/>
            <p:cNvSpPr>
              <a:spLocks noChangeShapeType="1"/>
            </p:cNvSpPr>
            <p:nvPr/>
          </p:nvSpPr>
          <p:spPr bwMode="auto">
            <a:xfrm>
              <a:off x="0" y="0"/>
              <a:ext cx="84"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74" name="Line 40"/>
            <p:cNvSpPr>
              <a:spLocks noChangeShapeType="1"/>
            </p:cNvSpPr>
            <p:nvPr/>
          </p:nvSpPr>
          <p:spPr bwMode="auto">
            <a:xfrm flipH="1">
              <a:off x="3" y="0"/>
              <a:ext cx="85"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4782" name="Group 41"/>
          <p:cNvGrpSpPr>
            <a:grpSpLocks/>
          </p:cNvGrpSpPr>
          <p:nvPr/>
        </p:nvGrpSpPr>
        <p:grpSpPr bwMode="auto">
          <a:xfrm>
            <a:off x="4332288" y="4308475"/>
            <a:ext cx="125412" cy="120650"/>
            <a:chOff x="0" y="0"/>
            <a:chExt cx="88" cy="84"/>
          </a:xfrm>
        </p:grpSpPr>
        <p:sp>
          <p:nvSpPr>
            <p:cNvPr id="74871" name="Line 42"/>
            <p:cNvSpPr>
              <a:spLocks noChangeShapeType="1"/>
            </p:cNvSpPr>
            <p:nvPr/>
          </p:nvSpPr>
          <p:spPr bwMode="auto">
            <a:xfrm>
              <a:off x="0" y="0"/>
              <a:ext cx="84"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72" name="Line 43"/>
            <p:cNvSpPr>
              <a:spLocks noChangeShapeType="1"/>
            </p:cNvSpPr>
            <p:nvPr/>
          </p:nvSpPr>
          <p:spPr bwMode="auto">
            <a:xfrm flipH="1">
              <a:off x="3" y="0"/>
              <a:ext cx="85"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4783" name="Group 44"/>
          <p:cNvGrpSpPr>
            <a:grpSpLocks/>
          </p:cNvGrpSpPr>
          <p:nvPr/>
        </p:nvGrpSpPr>
        <p:grpSpPr bwMode="auto">
          <a:xfrm>
            <a:off x="4721225" y="3382963"/>
            <a:ext cx="125413" cy="120650"/>
            <a:chOff x="0" y="0"/>
            <a:chExt cx="88" cy="84"/>
          </a:xfrm>
        </p:grpSpPr>
        <p:sp>
          <p:nvSpPr>
            <p:cNvPr id="74869" name="Line 45"/>
            <p:cNvSpPr>
              <a:spLocks noChangeShapeType="1"/>
            </p:cNvSpPr>
            <p:nvPr/>
          </p:nvSpPr>
          <p:spPr bwMode="auto">
            <a:xfrm>
              <a:off x="0" y="0"/>
              <a:ext cx="84"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70" name="Line 46"/>
            <p:cNvSpPr>
              <a:spLocks noChangeShapeType="1"/>
            </p:cNvSpPr>
            <p:nvPr/>
          </p:nvSpPr>
          <p:spPr bwMode="auto">
            <a:xfrm flipH="1">
              <a:off x="3" y="0"/>
              <a:ext cx="85"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4784" name="Group 47"/>
          <p:cNvGrpSpPr>
            <a:grpSpLocks/>
          </p:cNvGrpSpPr>
          <p:nvPr/>
        </p:nvGrpSpPr>
        <p:grpSpPr bwMode="auto">
          <a:xfrm>
            <a:off x="4892675" y="4275138"/>
            <a:ext cx="125413" cy="119062"/>
            <a:chOff x="0" y="0"/>
            <a:chExt cx="88" cy="84"/>
          </a:xfrm>
        </p:grpSpPr>
        <p:sp>
          <p:nvSpPr>
            <p:cNvPr id="74867" name="Line 48"/>
            <p:cNvSpPr>
              <a:spLocks noChangeShapeType="1"/>
            </p:cNvSpPr>
            <p:nvPr/>
          </p:nvSpPr>
          <p:spPr bwMode="auto">
            <a:xfrm>
              <a:off x="0" y="0"/>
              <a:ext cx="84"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68" name="Line 49"/>
            <p:cNvSpPr>
              <a:spLocks noChangeShapeType="1"/>
            </p:cNvSpPr>
            <p:nvPr/>
          </p:nvSpPr>
          <p:spPr bwMode="auto">
            <a:xfrm flipH="1">
              <a:off x="3" y="0"/>
              <a:ext cx="85"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4785" name="Group 50"/>
          <p:cNvGrpSpPr>
            <a:grpSpLocks/>
          </p:cNvGrpSpPr>
          <p:nvPr/>
        </p:nvGrpSpPr>
        <p:grpSpPr bwMode="auto">
          <a:xfrm>
            <a:off x="5064125" y="2354263"/>
            <a:ext cx="125413" cy="120650"/>
            <a:chOff x="0" y="0"/>
            <a:chExt cx="88" cy="84"/>
          </a:xfrm>
        </p:grpSpPr>
        <p:sp>
          <p:nvSpPr>
            <p:cNvPr id="74865" name="Line 51"/>
            <p:cNvSpPr>
              <a:spLocks noChangeShapeType="1"/>
            </p:cNvSpPr>
            <p:nvPr/>
          </p:nvSpPr>
          <p:spPr bwMode="auto">
            <a:xfrm>
              <a:off x="0" y="0"/>
              <a:ext cx="84"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66" name="Line 52"/>
            <p:cNvSpPr>
              <a:spLocks noChangeShapeType="1"/>
            </p:cNvSpPr>
            <p:nvPr/>
          </p:nvSpPr>
          <p:spPr bwMode="auto">
            <a:xfrm flipH="1">
              <a:off x="3" y="0"/>
              <a:ext cx="85"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4786" name="Group 53"/>
          <p:cNvGrpSpPr>
            <a:grpSpLocks/>
          </p:cNvGrpSpPr>
          <p:nvPr/>
        </p:nvGrpSpPr>
        <p:grpSpPr bwMode="auto">
          <a:xfrm>
            <a:off x="5132388" y="3965575"/>
            <a:ext cx="125412" cy="120650"/>
            <a:chOff x="0" y="0"/>
            <a:chExt cx="88" cy="84"/>
          </a:xfrm>
        </p:grpSpPr>
        <p:sp>
          <p:nvSpPr>
            <p:cNvPr id="74863" name="Line 54"/>
            <p:cNvSpPr>
              <a:spLocks noChangeShapeType="1"/>
            </p:cNvSpPr>
            <p:nvPr/>
          </p:nvSpPr>
          <p:spPr bwMode="auto">
            <a:xfrm>
              <a:off x="0" y="0"/>
              <a:ext cx="84"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64" name="Line 55"/>
            <p:cNvSpPr>
              <a:spLocks noChangeShapeType="1"/>
            </p:cNvSpPr>
            <p:nvPr/>
          </p:nvSpPr>
          <p:spPr bwMode="auto">
            <a:xfrm flipH="1">
              <a:off x="3" y="0"/>
              <a:ext cx="85"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4787" name="Group 56"/>
          <p:cNvGrpSpPr>
            <a:grpSpLocks/>
          </p:cNvGrpSpPr>
          <p:nvPr/>
        </p:nvGrpSpPr>
        <p:grpSpPr bwMode="auto">
          <a:xfrm>
            <a:off x="5211763" y="3074988"/>
            <a:ext cx="125412" cy="119062"/>
            <a:chOff x="0" y="0"/>
            <a:chExt cx="88" cy="84"/>
          </a:xfrm>
        </p:grpSpPr>
        <p:sp>
          <p:nvSpPr>
            <p:cNvPr id="74861" name="Line 57"/>
            <p:cNvSpPr>
              <a:spLocks noChangeShapeType="1"/>
            </p:cNvSpPr>
            <p:nvPr/>
          </p:nvSpPr>
          <p:spPr bwMode="auto">
            <a:xfrm>
              <a:off x="0" y="0"/>
              <a:ext cx="84"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62" name="Line 58"/>
            <p:cNvSpPr>
              <a:spLocks noChangeShapeType="1"/>
            </p:cNvSpPr>
            <p:nvPr/>
          </p:nvSpPr>
          <p:spPr bwMode="auto">
            <a:xfrm flipH="1">
              <a:off x="3" y="0"/>
              <a:ext cx="85"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4788" name="Group 59"/>
          <p:cNvGrpSpPr>
            <a:grpSpLocks/>
          </p:cNvGrpSpPr>
          <p:nvPr/>
        </p:nvGrpSpPr>
        <p:grpSpPr bwMode="auto">
          <a:xfrm>
            <a:off x="5578475" y="3565525"/>
            <a:ext cx="125413" cy="120650"/>
            <a:chOff x="0" y="0"/>
            <a:chExt cx="88" cy="84"/>
          </a:xfrm>
        </p:grpSpPr>
        <p:sp>
          <p:nvSpPr>
            <p:cNvPr id="74859" name="Line 60"/>
            <p:cNvSpPr>
              <a:spLocks noChangeShapeType="1"/>
            </p:cNvSpPr>
            <p:nvPr/>
          </p:nvSpPr>
          <p:spPr bwMode="auto">
            <a:xfrm>
              <a:off x="0" y="0"/>
              <a:ext cx="84"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60" name="Line 61"/>
            <p:cNvSpPr>
              <a:spLocks noChangeShapeType="1"/>
            </p:cNvSpPr>
            <p:nvPr/>
          </p:nvSpPr>
          <p:spPr bwMode="auto">
            <a:xfrm flipH="1">
              <a:off x="3" y="0"/>
              <a:ext cx="85"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74789" name="Line 62"/>
          <p:cNvSpPr>
            <a:spLocks noChangeShapeType="1"/>
          </p:cNvSpPr>
          <p:nvPr/>
        </p:nvSpPr>
        <p:spPr bwMode="auto">
          <a:xfrm flipH="1">
            <a:off x="3863975" y="1714500"/>
            <a:ext cx="0" cy="506095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82296" tIns="41148" rIns="82296" bIns="41148"/>
          <a:lstStyle/>
          <a:p>
            <a:endParaRPr lang="en-US"/>
          </a:p>
        </p:txBody>
      </p:sp>
      <p:sp>
        <p:nvSpPr>
          <p:cNvPr id="74790" name="Line 63"/>
          <p:cNvSpPr>
            <a:spLocks noChangeShapeType="1"/>
          </p:cNvSpPr>
          <p:nvPr/>
        </p:nvSpPr>
        <p:spPr bwMode="auto">
          <a:xfrm>
            <a:off x="3859213" y="2332038"/>
            <a:ext cx="4687887"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82296" tIns="41148" rIns="82296" bIns="41148"/>
          <a:lstStyle/>
          <a:p>
            <a:endParaRPr lang="en-US"/>
          </a:p>
        </p:txBody>
      </p:sp>
      <p:sp>
        <p:nvSpPr>
          <p:cNvPr id="74791" name="Line 64"/>
          <p:cNvSpPr>
            <a:spLocks noChangeShapeType="1"/>
          </p:cNvSpPr>
          <p:nvPr/>
        </p:nvSpPr>
        <p:spPr bwMode="auto">
          <a:xfrm>
            <a:off x="3859213" y="4240213"/>
            <a:ext cx="4664075"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82296" tIns="41148" rIns="82296" bIns="41148"/>
          <a:lstStyle/>
          <a:p>
            <a:endParaRPr lang="en-US"/>
          </a:p>
        </p:txBody>
      </p:sp>
      <p:sp>
        <p:nvSpPr>
          <p:cNvPr id="74792" name="Line 65"/>
          <p:cNvSpPr>
            <a:spLocks noChangeShapeType="1"/>
          </p:cNvSpPr>
          <p:nvPr/>
        </p:nvSpPr>
        <p:spPr bwMode="auto">
          <a:xfrm>
            <a:off x="4332288" y="4235450"/>
            <a:ext cx="0" cy="2544763"/>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82296" tIns="41148" rIns="82296" bIns="41148"/>
          <a:lstStyle/>
          <a:p>
            <a:endParaRPr lang="en-US"/>
          </a:p>
        </p:txBody>
      </p:sp>
      <p:sp>
        <p:nvSpPr>
          <p:cNvPr id="74793" name="Line 66"/>
          <p:cNvSpPr>
            <a:spLocks noChangeShapeType="1"/>
          </p:cNvSpPr>
          <p:nvPr/>
        </p:nvSpPr>
        <p:spPr bwMode="auto">
          <a:xfrm>
            <a:off x="4327525" y="4743450"/>
            <a:ext cx="4197350"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82296" tIns="41148" rIns="82296" bIns="41148"/>
          <a:lstStyle/>
          <a:p>
            <a:endParaRPr lang="en-US"/>
          </a:p>
        </p:txBody>
      </p:sp>
      <p:grpSp>
        <p:nvGrpSpPr>
          <p:cNvPr id="74794" name="Group 67"/>
          <p:cNvGrpSpPr>
            <a:grpSpLocks/>
          </p:cNvGrpSpPr>
          <p:nvPr/>
        </p:nvGrpSpPr>
        <p:grpSpPr bwMode="auto">
          <a:xfrm>
            <a:off x="3451225" y="2422525"/>
            <a:ext cx="127000" cy="120650"/>
            <a:chOff x="0" y="0"/>
            <a:chExt cx="88" cy="84"/>
          </a:xfrm>
        </p:grpSpPr>
        <p:sp>
          <p:nvSpPr>
            <p:cNvPr id="74857" name="Line 68"/>
            <p:cNvSpPr>
              <a:spLocks noChangeShapeType="1"/>
            </p:cNvSpPr>
            <p:nvPr/>
          </p:nvSpPr>
          <p:spPr bwMode="auto">
            <a:xfrm>
              <a:off x="0" y="0"/>
              <a:ext cx="84"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58" name="Line 69"/>
            <p:cNvSpPr>
              <a:spLocks noChangeShapeType="1"/>
            </p:cNvSpPr>
            <p:nvPr/>
          </p:nvSpPr>
          <p:spPr bwMode="auto">
            <a:xfrm flipH="1">
              <a:off x="3" y="0"/>
              <a:ext cx="85"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4795" name="Group 70"/>
          <p:cNvGrpSpPr>
            <a:grpSpLocks/>
          </p:cNvGrpSpPr>
          <p:nvPr/>
        </p:nvGrpSpPr>
        <p:grpSpPr bwMode="auto">
          <a:xfrm>
            <a:off x="3017838" y="3178175"/>
            <a:ext cx="125412" cy="119063"/>
            <a:chOff x="0" y="0"/>
            <a:chExt cx="88" cy="84"/>
          </a:xfrm>
        </p:grpSpPr>
        <p:sp>
          <p:nvSpPr>
            <p:cNvPr id="74855" name="Line 71"/>
            <p:cNvSpPr>
              <a:spLocks noChangeShapeType="1"/>
            </p:cNvSpPr>
            <p:nvPr/>
          </p:nvSpPr>
          <p:spPr bwMode="auto">
            <a:xfrm>
              <a:off x="0" y="0"/>
              <a:ext cx="84"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56" name="Line 72"/>
            <p:cNvSpPr>
              <a:spLocks noChangeShapeType="1"/>
            </p:cNvSpPr>
            <p:nvPr/>
          </p:nvSpPr>
          <p:spPr bwMode="auto">
            <a:xfrm flipH="1">
              <a:off x="3" y="0"/>
              <a:ext cx="85"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4796" name="Group 73"/>
          <p:cNvGrpSpPr>
            <a:grpSpLocks/>
          </p:cNvGrpSpPr>
          <p:nvPr/>
        </p:nvGrpSpPr>
        <p:grpSpPr bwMode="auto">
          <a:xfrm>
            <a:off x="3360738" y="3668713"/>
            <a:ext cx="125412" cy="120650"/>
            <a:chOff x="0" y="0"/>
            <a:chExt cx="88" cy="84"/>
          </a:xfrm>
        </p:grpSpPr>
        <p:sp>
          <p:nvSpPr>
            <p:cNvPr id="74853" name="Line 74"/>
            <p:cNvSpPr>
              <a:spLocks noChangeShapeType="1"/>
            </p:cNvSpPr>
            <p:nvPr/>
          </p:nvSpPr>
          <p:spPr bwMode="auto">
            <a:xfrm>
              <a:off x="0" y="0"/>
              <a:ext cx="84"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54" name="Line 75"/>
            <p:cNvSpPr>
              <a:spLocks noChangeShapeType="1"/>
            </p:cNvSpPr>
            <p:nvPr/>
          </p:nvSpPr>
          <p:spPr bwMode="auto">
            <a:xfrm flipH="1">
              <a:off x="3" y="0"/>
              <a:ext cx="85"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4797" name="Group 76"/>
          <p:cNvGrpSpPr>
            <a:grpSpLocks/>
          </p:cNvGrpSpPr>
          <p:nvPr/>
        </p:nvGrpSpPr>
        <p:grpSpPr bwMode="auto">
          <a:xfrm>
            <a:off x="4514850" y="3382963"/>
            <a:ext cx="125413" cy="120650"/>
            <a:chOff x="0" y="0"/>
            <a:chExt cx="88" cy="84"/>
          </a:xfrm>
        </p:grpSpPr>
        <p:sp>
          <p:nvSpPr>
            <p:cNvPr id="74851" name="Line 77"/>
            <p:cNvSpPr>
              <a:spLocks noChangeShapeType="1"/>
            </p:cNvSpPr>
            <p:nvPr/>
          </p:nvSpPr>
          <p:spPr bwMode="auto">
            <a:xfrm>
              <a:off x="0" y="0"/>
              <a:ext cx="84"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52" name="Line 78"/>
            <p:cNvSpPr>
              <a:spLocks noChangeShapeType="1"/>
            </p:cNvSpPr>
            <p:nvPr/>
          </p:nvSpPr>
          <p:spPr bwMode="auto">
            <a:xfrm flipH="1">
              <a:off x="3" y="0"/>
              <a:ext cx="85"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4798" name="Group 79"/>
          <p:cNvGrpSpPr>
            <a:grpSpLocks/>
          </p:cNvGrpSpPr>
          <p:nvPr/>
        </p:nvGrpSpPr>
        <p:grpSpPr bwMode="auto">
          <a:xfrm>
            <a:off x="4457700" y="2994025"/>
            <a:ext cx="125413" cy="120650"/>
            <a:chOff x="0" y="0"/>
            <a:chExt cx="88" cy="84"/>
          </a:xfrm>
        </p:grpSpPr>
        <p:sp>
          <p:nvSpPr>
            <p:cNvPr id="74849" name="Line 80"/>
            <p:cNvSpPr>
              <a:spLocks noChangeShapeType="1"/>
            </p:cNvSpPr>
            <p:nvPr/>
          </p:nvSpPr>
          <p:spPr bwMode="auto">
            <a:xfrm>
              <a:off x="0" y="0"/>
              <a:ext cx="84"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50" name="Line 81"/>
            <p:cNvSpPr>
              <a:spLocks noChangeShapeType="1"/>
            </p:cNvSpPr>
            <p:nvPr/>
          </p:nvSpPr>
          <p:spPr bwMode="auto">
            <a:xfrm flipH="1">
              <a:off x="3" y="0"/>
              <a:ext cx="85"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4799" name="Group 82"/>
          <p:cNvGrpSpPr>
            <a:grpSpLocks/>
          </p:cNvGrpSpPr>
          <p:nvPr/>
        </p:nvGrpSpPr>
        <p:grpSpPr bwMode="auto">
          <a:xfrm>
            <a:off x="4800600" y="3622675"/>
            <a:ext cx="125413" cy="120650"/>
            <a:chOff x="0" y="0"/>
            <a:chExt cx="88" cy="84"/>
          </a:xfrm>
        </p:grpSpPr>
        <p:sp>
          <p:nvSpPr>
            <p:cNvPr id="74847" name="Line 83"/>
            <p:cNvSpPr>
              <a:spLocks noChangeShapeType="1"/>
            </p:cNvSpPr>
            <p:nvPr/>
          </p:nvSpPr>
          <p:spPr bwMode="auto">
            <a:xfrm>
              <a:off x="0" y="0"/>
              <a:ext cx="84"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48" name="Line 84"/>
            <p:cNvSpPr>
              <a:spLocks noChangeShapeType="1"/>
            </p:cNvSpPr>
            <p:nvPr/>
          </p:nvSpPr>
          <p:spPr bwMode="auto">
            <a:xfrm flipH="1">
              <a:off x="3" y="0"/>
              <a:ext cx="85"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4800" name="Group 85"/>
          <p:cNvGrpSpPr>
            <a:grpSpLocks/>
          </p:cNvGrpSpPr>
          <p:nvPr/>
        </p:nvGrpSpPr>
        <p:grpSpPr bwMode="auto">
          <a:xfrm>
            <a:off x="4640263" y="4321175"/>
            <a:ext cx="125412" cy="119063"/>
            <a:chOff x="0" y="0"/>
            <a:chExt cx="88" cy="84"/>
          </a:xfrm>
        </p:grpSpPr>
        <p:sp>
          <p:nvSpPr>
            <p:cNvPr id="74845" name="Line 86"/>
            <p:cNvSpPr>
              <a:spLocks noChangeShapeType="1"/>
            </p:cNvSpPr>
            <p:nvPr/>
          </p:nvSpPr>
          <p:spPr bwMode="auto">
            <a:xfrm>
              <a:off x="0" y="0"/>
              <a:ext cx="84"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46" name="Line 87"/>
            <p:cNvSpPr>
              <a:spLocks noChangeShapeType="1"/>
            </p:cNvSpPr>
            <p:nvPr/>
          </p:nvSpPr>
          <p:spPr bwMode="auto">
            <a:xfrm flipH="1">
              <a:off x="3" y="0"/>
              <a:ext cx="85"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4801" name="Group 88"/>
          <p:cNvGrpSpPr>
            <a:grpSpLocks/>
          </p:cNvGrpSpPr>
          <p:nvPr/>
        </p:nvGrpSpPr>
        <p:grpSpPr bwMode="auto">
          <a:xfrm>
            <a:off x="4708525" y="2011363"/>
            <a:ext cx="127000" cy="120650"/>
            <a:chOff x="0" y="0"/>
            <a:chExt cx="88" cy="84"/>
          </a:xfrm>
        </p:grpSpPr>
        <p:sp>
          <p:nvSpPr>
            <p:cNvPr id="74843" name="Line 89"/>
            <p:cNvSpPr>
              <a:spLocks noChangeShapeType="1"/>
            </p:cNvSpPr>
            <p:nvPr/>
          </p:nvSpPr>
          <p:spPr bwMode="auto">
            <a:xfrm>
              <a:off x="0" y="0"/>
              <a:ext cx="84"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44" name="Line 90"/>
            <p:cNvSpPr>
              <a:spLocks noChangeShapeType="1"/>
            </p:cNvSpPr>
            <p:nvPr/>
          </p:nvSpPr>
          <p:spPr bwMode="auto">
            <a:xfrm flipH="1">
              <a:off x="3" y="0"/>
              <a:ext cx="85"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4802" name="Group 91"/>
          <p:cNvGrpSpPr>
            <a:grpSpLocks/>
          </p:cNvGrpSpPr>
          <p:nvPr/>
        </p:nvGrpSpPr>
        <p:grpSpPr bwMode="auto">
          <a:xfrm>
            <a:off x="3978275" y="2446338"/>
            <a:ext cx="125413" cy="119062"/>
            <a:chOff x="0" y="0"/>
            <a:chExt cx="88" cy="84"/>
          </a:xfrm>
        </p:grpSpPr>
        <p:sp>
          <p:nvSpPr>
            <p:cNvPr id="74841" name="Line 92"/>
            <p:cNvSpPr>
              <a:spLocks noChangeShapeType="1"/>
            </p:cNvSpPr>
            <p:nvPr/>
          </p:nvSpPr>
          <p:spPr bwMode="auto">
            <a:xfrm>
              <a:off x="0" y="0"/>
              <a:ext cx="84"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42" name="Line 93"/>
            <p:cNvSpPr>
              <a:spLocks noChangeShapeType="1"/>
            </p:cNvSpPr>
            <p:nvPr/>
          </p:nvSpPr>
          <p:spPr bwMode="auto">
            <a:xfrm flipH="1">
              <a:off x="3" y="0"/>
              <a:ext cx="85"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4803" name="Group 94"/>
          <p:cNvGrpSpPr>
            <a:grpSpLocks/>
          </p:cNvGrpSpPr>
          <p:nvPr/>
        </p:nvGrpSpPr>
        <p:grpSpPr bwMode="auto">
          <a:xfrm>
            <a:off x="5292725" y="2720975"/>
            <a:ext cx="125413" cy="119063"/>
            <a:chOff x="0" y="0"/>
            <a:chExt cx="88" cy="84"/>
          </a:xfrm>
        </p:grpSpPr>
        <p:sp>
          <p:nvSpPr>
            <p:cNvPr id="74839" name="Line 95"/>
            <p:cNvSpPr>
              <a:spLocks noChangeShapeType="1"/>
            </p:cNvSpPr>
            <p:nvPr/>
          </p:nvSpPr>
          <p:spPr bwMode="auto">
            <a:xfrm>
              <a:off x="0" y="0"/>
              <a:ext cx="84"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40" name="Line 96"/>
            <p:cNvSpPr>
              <a:spLocks noChangeShapeType="1"/>
            </p:cNvSpPr>
            <p:nvPr/>
          </p:nvSpPr>
          <p:spPr bwMode="auto">
            <a:xfrm flipH="1">
              <a:off x="3" y="0"/>
              <a:ext cx="85"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4804" name="Group 97"/>
          <p:cNvGrpSpPr>
            <a:grpSpLocks/>
          </p:cNvGrpSpPr>
          <p:nvPr/>
        </p:nvGrpSpPr>
        <p:grpSpPr bwMode="auto">
          <a:xfrm>
            <a:off x="4778375" y="4594225"/>
            <a:ext cx="125413" cy="120650"/>
            <a:chOff x="0" y="0"/>
            <a:chExt cx="88" cy="84"/>
          </a:xfrm>
        </p:grpSpPr>
        <p:sp>
          <p:nvSpPr>
            <p:cNvPr id="74837" name="Line 98"/>
            <p:cNvSpPr>
              <a:spLocks noChangeShapeType="1"/>
            </p:cNvSpPr>
            <p:nvPr/>
          </p:nvSpPr>
          <p:spPr bwMode="auto">
            <a:xfrm>
              <a:off x="0" y="0"/>
              <a:ext cx="84"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38" name="Line 99"/>
            <p:cNvSpPr>
              <a:spLocks noChangeShapeType="1"/>
            </p:cNvSpPr>
            <p:nvPr/>
          </p:nvSpPr>
          <p:spPr bwMode="auto">
            <a:xfrm flipH="1">
              <a:off x="3" y="0"/>
              <a:ext cx="85"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4805" name="Group 100"/>
          <p:cNvGrpSpPr>
            <a:grpSpLocks/>
          </p:cNvGrpSpPr>
          <p:nvPr/>
        </p:nvGrpSpPr>
        <p:grpSpPr bwMode="auto">
          <a:xfrm>
            <a:off x="5429250" y="2035175"/>
            <a:ext cx="125413" cy="119063"/>
            <a:chOff x="0" y="0"/>
            <a:chExt cx="88" cy="84"/>
          </a:xfrm>
        </p:grpSpPr>
        <p:sp>
          <p:nvSpPr>
            <p:cNvPr id="74835" name="Line 101"/>
            <p:cNvSpPr>
              <a:spLocks noChangeShapeType="1"/>
            </p:cNvSpPr>
            <p:nvPr/>
          </p:nvSpPr>
          <p:spPr bwMode="auto">
            <a:xfrm>
              <a:off x="0" y="0"/>
              <a:ext cx="84"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36" name="Line 102"/>
            <p:cNvSpPr>
              <a:spLocks noChangeShapeType="1"/>
            </p:cNvSpPr>
            <p:nvPr/>
          </p:nvSpPr>
          <p:spPr bwMode="auto">
            <a:xfrm flipH="1">
              <a:off x="3" y="0"/>
              <a:ext cx="85"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74806" name="AutoShape 103"/>
          <p:cNvSpPr>
            <a:spLocks/>
          </p:cNvSpPr>
          <p:nvPr/>
        </p:nvSpPr>
        <p:spPr bwMode="auto">
          <a:xfrm>
            <a:off x="3965575" y="3600450"/>
            <a:ext cx="171450" cy="171450"/>
          </a:xfrm>
          <a:custGeom>
            <a:avLst/>
            <a:gdLst>
              <a:gd name="T0" fmla="*/ 2147483647 w 19679"/>
              <a:gd name="T1" fmla="*/ 2147483647 h 19679"/>
              <a:gd name="T2" fmla="*/ 2147483647 w 19679"/>
              <a:gd name="T3" fmla="*/ 2147483647 h 19679"/>
              <a:gd name="T4" fmla="*/ 2147483647 w 19679"/>
              <a:gd name="T5" fmla="*/ 2147483647 h 19679"/>
              <a:gd name="T6" fmla="*/ 2147483647 w 19679"/>
              <a:gd name="T7" fmla="*/ 2147483647 h 19679"/>
              <a:gd name="T8" fmla="*/ 2147483647 w 19679"/>
              <a:gd name="T9" fmla="*/ 2147483647 h 19679"/>
              <a:gd name="T10" fmla="*/ 2147483647 w 19679"/>
              <a:gd name="T11" fmla="*/ 2147483647 h 19679"/>
              <a:gd name="T12" fmla="*/ 0 60000 65536"/>
              <a:gd name="T13" fmla="*/ 0 60000 65536"/>
              <a:gd name="T14" fmla="*/ 0 60000 65536"/>
              <a:gd name="T15" fmla="*/ 0 60000 65536"/>
              <a:gd name="T16" fmla="*/ 0 60000 65536"/>
              <a:gd name="T17" fmla="*/ 0 60000 65536"/>
              <a:gd name="T18" fmla="*/ 0 w 19679"/>
              <a:gd name="T19" fmla="*/ 0 h 19679"/>
              <a:gd name="T20" fmla="*/ 19679 w 19679"/>
              <a:gd name="T21" fmla="*/ 19679 h 19679"/>
            </a:gdLst>
            <a:ahLst/>
            <a:cxnLst>
              <a:cxn ang="T12">
                <a:pos x="T0" y="T1"/>
              </a:cxn>
              <a:cxn ang="T13">
                <a:pos x="T2" y="T3"/>
              </a:cxn>
              <a:cxn ang="T14">
                <a:pos x="T4" y="T5"/>
              </a:cxn>
              <a:cxn ang="T15">
                <a:pos x="T6" y="T7"/>
              </a:cxn>
              <a:cxn ang="T16">
                <a:pos x="T8" y="T9"/>
              </a:cxn>
              <a:cxn ang="T17">
                <a:pos x="T10" y="T11"/>
              </a:cxn>
            </a:cxnLst>
            <a:rect l="T18" t="T19" r="T20" b="T21"/>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chemeClr val="accent1"/>
          </a:solidFill>
          <a:ln>
            <a:noFill/>
          </a:ln>
          <a:extLst>
            <a:ext uri="{91240B29-F687-4F45-9708-019B960494DF}">
              <a14:hiddenLine xmlns:a14="http://schemas.microsoft.com/office/drawing/2010/main" w="25400">
                <a:solidFill>
                  <a:srgbClr val="000000"/>
                </a:solidFill>
                <a:miter lim="800000"/>
                <a:headEnd type="none" w="med" len="med"/>
                <a:tailEnd type="none" w="med" len="med"/>
              </a14:hiddenLine>
            </a:ext>
          </a:extLst>
        </p:spPr>
        <p:txBody>
          <a:bodyPr lIns="82296" tIns="41148" rIns="82296" bIns="41148"/>
          <a:lstStyle/>
          <a:p>
            <a:endParaRPr lang="en-US"/>
          </a:p>
        </p:txBody>
      </p:sp>
      <p:sp>
        <p:nvSpPr>
          <p:cNvPr id="74807" name="AutoShape 104"/>
          <p:cNvSpPr>
            <a:spLocks/>
          </p:cNvSpPr>
          <p:nvPr/>
        </p:nvSpPr>
        <p:spPr bwMode="auto">
          <a:xfrm>
            <a:off x="2994025" y="2549525"/>
            <a:ext cx="171450" cy="171450"/>
          </a:xfrm>
          <a:custGeom>
            <a:avLst/>
            <a:gdLst>
              <a:gd name="T0" fmla="*/ 2147483647 w 19679"/>
              <a:gd name="T1" fmla="*/ 2147483647 h 19679"/>
              <a:gd name="T2" fmla="*/ 2147483647 w 19679"/>
              <a:gd name="T3" fmla="*/ 2147483647 h 19679"/>
              <a:gd name="T4" fmla="*/ 2147483647 w 19679"/>
              <a:gd name="T5" fmla="*/ 2147483647 h 19679"/>
              <a:gd name="T6" fmla="*/ 2147483647 w 19679"/>
              <a:gd name="T7" fmla="*/ 2147483647 h 19679"/>
              <a:gd name="T8" fmla="*/ 2147483647 w 19679"/>
              <a:gd name="T9" fmla="*/ 2147483647 h 19679"/>
              <a:gd name="T10" fmla="*/ 2147483647 w 19679"/>
              <a:gd name="T11" fmla="*/ 2147483647 h 19679"/>
              <a:gd name="T12" fmla="*/ 0 60000 65536"/>
              <a:gd name="T13" fmla="*/ 0 60000 65536"/>
              <a:gd name="T14" fmla="*/ 0 60000 65536"/>
              <a:gd name="T15" fmla="*/ 0 60000 65536"/>
              <a:gd name="T16" fmla="*/ 0 60000 65536"/>
              <a:gd name="T17" fmla="*/ 0 60000 65536"/>
              <a:gd name="T18" fmla="*/ 0 w 19679"/>
              <a:gd name="T19" fmla="*/ 0 h 19679"/>
              <a:gd name="T20" fmla="*/ 19679 w 19679"/>
              <a:gd name="T21" fmla="*/ 19679 h 19679"/>
            </a:gdLst>
            <a:ahLst/>
            <a:cxnLst>
              <a:cxn ang="T12">
                <a:pos x="T0" y="T1"/>
              </a:cxn>
              <a:cxn ang="T13">
                <a:pos x="T2" y="T3"/>
              </a:cxn>
              <a:cxn ang="T14">
                <a:pos x="T4" y="T5"/>
              </a:cxn>
              <a:cxn ang="T15">
                <a:pos x="T6" y="T7"/>
              </a:cxn>
              <a:cxn ang="T16">
                <a:pos x="T8" y="T9"/>
              </a:cxn>
              <a:cxn ang="T17">
                <a:pos x="T10" y="T11"/>
              </a:cxn>
            </a:cxnLst>
            <a:rect l="T18" t="T19" r="T20" b="T21"/>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chemeClr val="accent1"/>
          </a:solidFill>
          <a:ln>
            <a:noFill/>
          </a:ln>
          <a:extLst>
            <a:ext uri="{91240B29-F687-4F45-9708-019B960494DF}">
              <a14:hiddenLine xmlns:a14="http://schemas.microsoft.com/office/drawing/2010/main" w="25400">
                <a:solidFill>
                  <a:srgbClr val="000000"/>
                </a:solidFill>
                <a:miter lim="800000"/>
                <a:headEnd type="none" w="med" len="med"/>
                <a:tailEnd type="none" w="med" len="med"/>
              </a14:hiddenLine>
            </a:ext>
          </a:extLst>
        </p:spPr>
        <p:txBody>
          <a:bodyPr lIns="82296" tIns="41148" rIns="82296" bIns="41148"/>
          <a:lstStyle/>
          <a:p>
            <a:endParaRPr lang="en-US"/>
          </a:p>
        </p:txBody>
      </p:sp>
      <p:sp>
        <p:nvSpPr>
          <p:cNvPr id="74808" name="AutoShape 105"/>
          <p:cNvSpPr>
            <a:spLocks/>
          </p:cNvSpPr>
          <p:nvPr/>
        </p:nvSpPr>
        <p:spPr bwMode="auto">
          <a:xfrm>
            <a:off x="3429000" y="2903538"/>
            <a:ext cx="171450" cy="171450"/>
          </a:xfrm>
          <a:custGeom>
            <a:avLst/>
            <a:gdLst>
              <a:gd name="T0" fmla="*/ 2147483647 w 19679"/>
              <a:gd name="T1" fmla="*/ 2147483647 h 19679"/>
              <a:gd name="T2" fmla="*/ 2147483647 w 19679"/>
              <a:gd name="T3" fmla="*/ 2147483647 h 19679"/>
              <a:gd name="T4" fmla="*/ 2147483647 w 19679"/>
              <a:gd name="T5" fmla="*/ 2147483647 h 19679"/>
              <a:gd name="T6" fmla="*/ 2147483647 w 19679"/>
              <a:gd name="T7" fmla="*/ 2147483647 h 19679"/>
              <a:gd name="T8" fmla="*/ 2147483647 w 19679"/>
              <a:gd name="T9" fmla="*/ 2147483647 h 19679"/>
              <a:gd name="T10" fmla="*/ 2147483647 w 19679"/>
              <a:gd name="T11" fmla="*/ 2147483647 h 19679"/>
              <a:gd name="T12" fmla="*/ 0 60000 65536"/>
              <a:gd name="T13" fmla="*/ 0 60000 65536"/>
              <a:gd name="T14" fmla="*/ 0 60000 65536"/>
              <a:gd name="T15" fmla="*/ 0 60000 65536"/>
              <a:gd name="T16" fmla="*/ 0 60000 65536"/>
              <a:gd name="T17" fmla="*/ 0 60000 65536"/>
              <a:gd name="T18" fmla="*/ 0 w 19679"/>
              <a:gd name="T19" fmla="*/ 0 h 19679"/>
              <a:gd name="T20" fmla="*/ 19679 w 19679"/>
              <a:gd name="T21" fmla="*/ 19679 h 19679"/>
            </a:gdLst>
            <a:ahLst/>
            <a:cxnLst>
              <a:cxn ang="T12">
                <a:pos x="T0" y="T1"/>
              </a:cxn>
              <a:cxn ang="T13">
                <a:pos x="T2" y="T3"/>
              </a:cxn>
              <a:cxn ang="T14">
                <a:pos x="T4" y="T5"/>
              </a:cxn>
              <a:cxn ang="T15">
                <a:pos x="T6" y="T7"/>
              </a:cxn>
              <a:cxn ang="T16">
                <a:pos x="T8" y="T9"/>
              </a:cxn>
              <a:cxn ang="T17">
                <a:pos x="T10" y="T11"/>
              </a:cxn>
            </a:cxnLst>
            <a:rect l="T18" t="T19" r="T20" b="T21"/>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chemeClr val="accent1"/>
          </a:solidFill>
          <a:ln>
            <a:noFill/>
          </a:ln>
          <a:extLst>
            <a:ext uri="{91240B29-F687-4F45-9708-019B960494DF}">
              <a14:hiddenLine xmlns:a14="http://schemas.microsoft.com/office/drawing/2010/main" w="25400">
                <a:solidFill>
                  <a:srgbClr val="000000"/>
                </a:solidFill>
                <a:miter lim="800000"/>
                <a:headEnd type="none" w="med" len="med"/>
                <a:tailEnd type="none" w="med" len="med"/>
              </a14:hiddenLine>
            </a:ext>
          </a:extLst>
        </p:spPr>
        <p:txBody>
          <a:bodyPr lIns="82296" tIns="41148" rIns="82296" bIns="41148"/>
          <a:lstStyle/>
          <a:p>
            <a:endParaRPr lang="en-US"/>
          </a:p>
        </p:txBody>
      </p:sp>
      <p:sp>
        <p:nvSpPr>
          <p:cNvPr id="74809" name="AutoShape 106"/>
          <p:cNvSpPr>
            <a:spLocks/>
          </p:cNvSpPr>
          <p:nvPr/>
        </p:nvSpPr>
        <p:spPr bwMode="auto">
          <a:xfrm>
            <a:off x="3349625" y="2068513"/>
            <a:ext cx="171450" cy="171450"/>
          </a:xfrm>
          <a:custGeom>
            <a:avLst/>
            <a:gdLst>
              <a:gd name="T0" fmla="*/ 2147483647 w 19679"/>
              <a:gd name="T1" fmla="*/ 2147483647 h 19679"/>
              <a:gd name="T2" fmla="*/ 2147483647 w 19679"/>
              <a:gd name="T3" fmla="*/ 2147483647 h 19679"/>
              <a:gd name="T4" fmla="*/ 2147483647 w 19679"/>
              <a:gd name="T5" fmla="*/ 2147483647 h 19679"/>
              <a:gd name="T6" fmla="*/ 2147483647 w 19679"/>
              <a:gd name="T7" fmla="*/ 2147483647 h 19679"/>
              <a:gd name="T8" fmla="*/ 2147483647 w 19679"/>
              <a:gd name="T9" fmla="*/ 2147483647 h 19679"/>
              <a:gd name="T10" fmla="*/ 2147483647 w 19679"/>
              <a:gd name="T11" fmla="*/ 2147483647 h 19679"/>
              <a:gd name="T12" fmla="*/ 0 60000 65536"/>
              <a:gd name="T13" fmla="*/ 0 60000 65536"/>
              <a:gd name="T14" fmla="*/ 0 60000 65536"/>
              <a:gd name="T15" fmla="*/ 0 60000 65536"/>
              <a:gd name="T16" fmla="*/ 0 60000 65536"/>
              <a:gd name="T17" fmla="*/ 0 60000 65536"/>
              <a:gd name="T18" fmla="*/ 0 w 19679"/>
              <a:gd name="T19" fmla="*/ 0 h 19679"/>
              <a:gd name="T20" fmla="*/ 19679 w 19679"/>
              <a:gd name="T21" fmla="*/ 19679 h 19679"/>
            </a:gdLst>
            <a:ahLst/>
            <a:cxnLst>
              <a:cxn ang="T12">
                <a:pos x="T0" y="T1"/>
              </a:cxn>
              <a:cxn ang="T13">
                <a:pos x="T2" y="T3"/>
              </a:cxn>
              <a:cxn ang="T14">
                <a:pos x="T4" y="T5"/>
              </a:cxn>
              <a:cxn ang="T15">
                <a:pos x="T6" y="T7"/>
              </a:cxn>
              <a:cxn ang="T16">
                <a:pos x="T8" y="T9"/>
              </a:cxn>
              <a:cxn ang="T17">
                <a:pos x="T10" y="T11"/>
              </a:cxn>
            </a:cxnLst>
            <a:rect l="T18" t="T19" r="T20" b="T21"/>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chemeClr val="accent1"/>
          </a:solidFill>
          <a:ln>
            <a:noFill/>
          </a:ln>
          <a:extLst>
            <a:ext uri="{91240B29-F687-4F45-9708-019B960494DF}">
              <a14:hiddenLine xmlns:a14="http://schemas.microsoft.com/office/drawing/2010/main" w="25400">
                <a:solidFill>
                  <a:srgbClr val="000000"/>
                </a:solidFill>
                <a:miter lim="800000"/>
                <a:headEnd type="none" w="med" len="med"/>
                <a:tailEnd type="none" w="med" len="med"/>
              </a14:hiddenLine>
            </a:ext>
          </a:extLst>
        </p:spPr>
        <p:txBody>
          <a:bodyPr lIns="82296" tIns="41148" rIns="82296" bIns="41148"/>
          <a:lstStyle/>
          <a:p>
            <a:endParaRPr lang="en-US"/>
          </a:p>
        </p:txBody>
      </p:sp>
      <p:sp>
        <p:nvSpPr>
          <p:cNvPr id="74810" name="AutoShape 107"/>
          <p:cNvSpPr>
            <a:spLocks/>
          </p:cNvSpPr>
          <p:nvPr/>
        </p:nvSpPr>
        <p:spPr bwMode="auto">
          <a:xfrm>
            <a:off x="3143250" y="4114800"/>
            <a:ext cx="171450" cy="171450"/>
          </a:xfrm>
          <a:custGeom>
            <a:avLst/>
            <a:gdLst>
              <a:gd name="T0" fmla="*/ 2147483647 w 19679"/>
              <a:gd name="T1" fmla="*/ 2147483647 h 19679"/>
              <a:gd name="T2" fmla="*/ 2147483647 w 19679"/>
              <a:gd name="T3" fmla="*/ 2147483647 h 19679"/>
              <a:gd name="T4" fmla="*/ 2147483647 w 19679"/>
              <a:gd name="T5" fmla="*/ 2147483647 h 19679"/>
              <a:gd name="T6" fmla="*/ 2147483647 w 19679"/>
              <a:gd name="T7" fmla="*/ 2147483647 h 19679"/>
              <a:gd name="T8" fmla="*/ 2147483647 w 19679"/>
              <a:gd name="T9" fmla="*/ 2147483647 h 19679"/>
              <a:gd name="T10" fmla="*/ 2147483647 w 19679"/>
              <a:gd name="T11" fmla="*/ 2147483647 h 19679"/>
              <a:gd name="T12" fmla="*/ 0 60000 65536"/>
              <a:gd name="T13" fmla="*/ 0 60000 65536"/>
              <a:gd name="T14" fmla="*/ 0 60000 65536"/>
              <a:gd name="T15" fmla="*/ 0 60000 65536"/>
              <a:gd name="T16" fmla="*/ 0 60000 65536"/>
              <a:gd name="T17" fmla="*/ 0 60000 65536"/>
              <a:gd name="T18" fmla="*/ 0 w 19679"/>
              <a:gd name="T19" fmla="*/ 0 h 19679"/>
              <a:gd name="T20" fmla="*/ 19679 w 19679"/>
              <a:gd name="T21" fmla="*/ 19679 h 19679"/>
            </a:gdLst>
            <a:ahLst/>
            <a:cxnLst>
              <a:cxn ang="T12">
                <a:pos x="T0" y="T1"/>
              </a:cxn>
              <a:cxn ang="T13">
                <a:pos x="T2" y="T3"/>
              </a:cxn>
              <a:cxn ang="T14">
                <a:pos x="T4" y="T5"/>
              </a:cxn>
              <a:cxn ang="T15">
                <a:pos x="T6" y="T7"/>
              </a:cxn>
              <a:cxn ang="T16">
                <a:pos x="T8" y="T9"/>
              </a:cxn>
              <a:cxn ang="T17">
                <a:pos x="T10" y="T11"/>
              </a:cxn>
            </a:cxnLst>
            <a:rect l="T18" t="T19" r="T20" b="T21"/>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chemeClr val="accent1"/>
          </a:solidFill>
          <a:ln>
            <a:noFill/>
          </a:ln>
          <a:extLst>
            <a:ext uri="{91240B29-F687-4F45-9708-019B960494DF}">
              <a14:hiddenLine xmlns:a14="http://schemas.microsoft.com/office/drawing/2010/main" w="25400">
                <a:solidFill>
                  <a:srgbClr val="000000"/>
                </a:solidFill>
                <a:miter lim="800000"/>
                <a:headEnd type="none" w="med" len="med"/>
                <a:tailEnd type="none" w="med" len="med"/>
              </a14:hiddenLine>
            </a:ext>
          </a:extLst>
        </p:spPr>
        <p:txBody>
          <a:bodyPr lIns="82296" tIns="41148" rIns="82296" bIns="41148"/>
          <a:lstStyle/>
          <a:p>
            <a:endParaRPr lang="en-US"/>
          </a:p>
        </p:txBody>
      </p:sp>
      <p:sp>
        <p:nvSpPr>
          <p:cNvPr id="74811" name="AutoShape 108"/>
          <p:cNvSpPr>
            <a:spLocks/>
          </p:cNvSpPr>
          <p:nvPr/>
        </p:nvSpPr>
        <p:spPr bwMode="auto">
          <a:xfrm>
            <a:off x="2800350" y="3211513"/>
            <a:ext cx="171450" cy="171450"/>
          </a:xfrm>
          <a:custGeom>
            <a:avLst/>
            <a:gdLst>
              <a:gd name="T0" fmla="*/ 2147483647 w 19679"/>
              <a:gd name="T1" fmla="*/ 2147483647 h 19679"/>
              <a:gd name="T2" fmla="*/ 2147483647 w 19679"/>
              <a:gd name="T3" fmla="*/ 2147483647 h 19679"/>
              <a:gd name="T4" fmla="*/ 2147483647 w 19679"/>
              <a:gd name="T5" fmla="*/ 2147483647 h 19679"/>
              <a:gd name="T6" fmla="*/ 2147483647 w 19679"/>
              <a:gd name="T7" fmla="*/ 2147483647 h 19679"/>
              <a:gd name="T8" fmla="*/ 2147483647 w 19679"/>
              <a:gd name="T9" fmla="*/ 2147483647 h 19679"/>
              <a:gd name="T10" fmla="*/ 2147483647 w 19679"/>
              <a:gd name="T11" fmla="*/ 2147483647 h 19679"/>
              <a:gd name="T12" fmla="*/ 0 60000 65536"/>
              <a:gd name="T13" fmla="*/ 0 60000 65536"/>
              <a:gd name="T14" fmla="*/ 0 60000 65536"/>
              <a:gd name="T15" fmla="*/ 0 60000 65536"/>
              <a:gd name="T16" fmla="*/ 0 60000 65536"/>
              <a:gd name="T17" fmla="*/ 0 60000 65536"/>
              <a:gd name="T18" fmla="*/ 0 w 19679"/>
              <a:gd name="T19" fmla="*/ 0 h 19679"/>
              <a:gd name="T20" fmla="*/ 19679 w 19679"/>
              <a:gd name="T21" fmla="*/ 19679 h 19679"/>
            </a:gdLst>
            <a:ahLst/>
            <a:cxnLst>
              <a:cxn ang="T12">
                <a:pos x="T0" y="T1"/>
              </a:cxn>
              <a:cxn ang="T13">
                <a:pos x="T2" y="T3"/>
              </a:cxn>
              <a:cxn ang="T14">
                <a:pos x="T4" y="T5"/>
              </a:cxn>
              <a:cxn ang="T15">
                <a:pos x="T6" y="T7"/>
              </a:cxn>
              <a:cxn ang="T16">
                <a:pos x="T8" y="T9"/>
              </a:cxn>
              <a:cxn ang="T17">
                <a:pos x="T10" y="T11"/>
              </a:cxn>
            </a:cxnLst>
            <a:rect l="T18" t="T19" r="T20" b="T21"/>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chemeClr val="accent1"/>
          </a:solidFill>
          <a:ln>
            <a:noFill/>
          </a:ln>
          <a:extLst>
            <a:ext uri="{91240B29-F687-4F45-9708-019B960494DF}">
              <a14:hiddenLine xmlns:a14="http://schemas.microsoft.com/office/drawing/2010/main" w="25400">
                <a:solidFill>
                  <a:srgbClr val="000000"/>
                </a:solidFill>
                <a:miter lim="800000"/>
                <a:headEnd type="none" w="med" len="med"/>
                <a:tailEnd type="none" w="med" len="med"/>
              </a14:hiddenLine>
            </a:ext>
          </a:extLst>
        </p:spPr>
        <p:txBody>
          <a:bodyPr lIns="82296" tIns="41148" rIns="82296" bIns="41148"/>
          <a:lstStyle/>
          <a:p>
            <a:endParaRPr lang="en-US"/>
          </a:p>
        </p:txBody>
      </p:sp>
      <p:sp>
        <p:nvSpPr>
          <p:cNvPr id="74812" name="AutoShape 109"/>
          <p:cNvSpPr>
            <a:spLocks/>
          </p:cNvSpPr>
          <p:nvPr/>
        </p:nvSpPr>
        <p:spPr bwMode="auto">
          <a:xfrm>
            <a:off x="2697163" y="2308225"/>
            <a:ext cx="171450" cy="171450"/>
          </a:xfrm>
          <a:custGeom>
            <a:avLst/>
            <a:gdLst>
              <a:gd name="T0" fmla="*/ 2147483647 w 19679"/>
              <a:gd name="T1" fmla="*/ 2147483647 h 19679"/>
              <a:gd name="T2" fmla="*/ 2147483647 w 19679"/>
              <a:gd name="T3" fmla="*/ 2147483647 h 19679"/>
              <a:gd name="T4" fmla="*/ 2147483647 w 19679"/>
              <a:gd name="T5" fmla="*/ 2147483647 h 19679"/>
              <a:gd name="T6" fmla="*/ 2147483647 w 19679"/>
              <a:gd name="T7" fmla="*/ 2147483647 h 19679"/>
              <a:gd name="T8" fmla="*/ 2147483647 w 19679"/>
              <a:gd name="T9" fmla="*/ 2147483647 h 19679"/>
              <a:gd name="T10" fmla="*/ 2147483647 w 19679"/>
              <a:gd name="T11" fmla="*/ 2147483647 h 19679"/>
              <a:gd name="T12" fmla="*/ 0 60000 65536"/>
              <a:gd name="T13" fmla="*/ 0 60000 65536"/>
              <a:gd name="T14" fmla="*/ 0 60000 65536"/>
              <a:gd name="T15" fmla="*/ 0 60000 65536"/>
              <a:gd name="T16" fmla="*/ 0 60000 65536"/>
              <a:gd name="T17" fmla="*/ 0 60000 65536"/>
              <a:gd name="T18" fmla="*/ 0 w 19679"/>
              <a:gd name="T19" fmla="*/ 0 h 19679"/>
              <a:gd name="T20" fmla="*/ 19679 w 19679"/>
              <a:gd name="T21" fmla="*/ 19679 h 19679"/>
            </a:gdLst>
            <a:ahLst/>
            <a:cxnLst>
              <a:cxn ang="T12">
                <a:pos x="T0" y="T1"/>
              </a:cxn>
              <a:cxn ang="T13">
                <a:pos x="T2" y="T3"/>
              </a:cxn>
              <a:cxn ang="T14">
                <a:pos x="T4" y="T5"/>
              </a:cxn>
              <a:cxn ang="T15">
                <a:pos x="T6" y="T7"/>
              </a:cxn>
              <a:cxn ang="T16">
                <a:pos x="T8" y="T9"/>
              </a:cxn>
              <a:cxn ang="T17">
                <a:pos x="T10" y="T11"/>
              </a:cxn>
            </a:cxnLst>
            <a:rect l="T18" t="T19" r="T20" b="T21"/>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chemeClr val="accent1"/>
          </a:solidFill>
          <a:ln>
            <a:noFill/>
          </a:ln>
          <a:extLst>
            <a:ext uri="{91240B29-F687-4F45-9708-019B960494DF}">
              <a14:hiddenLine xmlns:a14="http://schemas.microsoft.com/office/drawing/2010/main" w="25400">
                <a:solidFill>
                  <a:srgbClr val="000000"/>
                </a:solidFill>
                <a:miter lim="800000"/>
                <a:headEnd type="none" w="med" len="med"/>
                <a:tailEnd type="none" w="med" len="med"/>
              </a14:hiddenLine>
            </a:ext>
          </a:extLst>
        </p:spPr>
        <p:txBody>
          <a:bodyPr lIns="82296" tIns="41148" rIns="82296" bIns="41148"/>
          <a:lstStyle/>
          <a:p>
            <a:endParaRPr lang="en-US"/>
          </a:p>
        </p:txBody>
      </p:sp>
      <p:sp>
        <p:nvSpPr>
          <p:cNvPr id="74813" name="AutoShape 110"/>
          <p:cNvSpPr>
            <a:spLocks/>
          </p:cNvSpPr>
          <p:nvPr/>
        </p:nvSpPr>
        <p:spPr bwMode="auto">
          <a:xfrm>
            <a:off x="5121275" y="1817688"/>
            <a:ext cx="171450" cy="171450"/>
          </a:xfrm>
          <a:custGeom>
            <a:avLst/>
            <a:gdLst>
              <a:gd name="T0" fmla="*/ 2147483647 w 19679"/>
              <a:gd name="T1" fmla="*/ 2147483647 h 19679"/>
              <a:gd name="T2" fmla="*/ 2147483647 w 19679"/>
              <a:gd name="T3" fmla="*/ 2147483647 h 19679"/>
              <a:gd name="T4" fmla="*/ 2147483647 w 19679"/>
              <a:gd name="T5" fmla="*/ 2147483647 h 19679"/>
              <a:gd name="T6" fmla="*/ 2147483647 w 19679"/>
              <a:gd name="T7" fmla="*/ 2147483647 h 19679"/>
              <a:gd name="T8" fmla="*/ 2147483647 w 19679"/>
              <a:gd name="T9" fmla="*/ 2147483647 h 19679"/>
              <a:gd name="T10" fmla="*/ 2147483647 w 19679"/>
              <a:gd name="T11" fmla="*/ 2147483647 h 19679"/>
              <a:gd name="T12" fmla="*/ 0 60000 65536"/>
              <a:gd name="T13" fmla="*/ 0 60000 65536"/>
              <a:gd name="T14" fmla="*/ 0 60000 65536"/>
              <a:gd name="T15" fmla="*/ 0 60000 65536"/>
              <a:gd name="T16" fmla="*/ 0 60000 65536"/>
              <a:gd name="T17" fmla="*/ 0 60000 65536"/>
              <a:gd name="T18" fmla="*/ 0 w 19679"/>
              <a:gd name="T19" fmla="*/ 0 h 19679"/>
              <a:gd name="T20" fmla="*/ 19679 w 19679"/>
              <a:gd name="T21" fmla="*/ 19679 h 19679"/>
            </a:gdLst>
            <a:ahLst/>
            <a:cxnLst>
              <a:cxn ang="T12">
                <a:pos x="T0" y="T1"/>
              </a:cxn>
              <a:cxn ang="T13">
                <a:pos x="T2" y="T3"/>
              </a:cxn>
              <a:cxn ang="T14">
                <a:pos x="T4" y="T5"/>
              </a:cxn>
              <a:cxn ang="T15">
                <a:pos x="T6" y="T7"/>
              </a:cxn>
              <a:cxn ang="T16">
                <a:pos x="T8" y="T9"/>
              </a:cxn>
              <a:cxn ang="T17">
                <a:pos x="T10" y="T11"/>
              </a:cxn>
            </a:cxnLst>
            <a:rect l="T18" t="T19" r="T20" b="T21"/>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chemeClr val="accent1"/>
          </a:solidFill>
          <a:ln>
            <a:noFill/>
          </a:ln>
          <a:extLst>
            <a:ext uri="{91240B29-F687-4F45-9708-019B960494DF}">
              <a14:hiddenLine xmlns:a14="http://schemas.microsoft.com/office/drawing/2010/main" w="25400">
                <a:solidFill>
                  <a:srgbClr val="000000"/>
                </a:solidFill>
                <a:miter lim="800000"/>
                <a:headEnd type="none" w="med" len="med"/>
                <a:tailEnd type="none" w="med" len="med"/>
              </a14:hiddenLine>
            </a:ext>
          </a:extLst>
        </p:spPr>
        <p:txBody>
          <a:bodyPr lIns="82296" tIns="41148" rIns="82296" bIns="41148"/>
          <a:lstStyle/>
          <a:p>
            <a:endParaRPr lang="en-US"/>
          </a:p>
        </p:txBody>
      </p:sp>
      <p:sp>
        <p:nvSpPr>
          <p:cNvPr id="74814" name="AutoShape 111"/>
          <p:cNvSpPr>
            <a:spLocks/>
          </p:cNvSpPr>
          <p:nvPr/>
        </p:nvSpPr>
        <p:spPr bwMode="auto">
          <a:xfrm>
            <a:off x="4365625" y="1725613"/>
            <a:ext cx="171450" cy="171450"/>
          </a:xfrm>
          <a:custGeom>
            <a:avLst/>
            <a:gdLst>
              <a:gd name="T0" fmla="*/ 2147483647 w 19679"/>
              <a:gd name="T1" fmla="*/ 2147483647 h 19679"/>
              <a:gd name="T2" fmla="*/ 2147483647 w 19679"/>
              <a:gd name="T3" fmla="*/ 2147483647 h 19679"/>
              <a:gd name="T4" fmla="*/ 2147483647 w 19679"/>
              <a:gd name="T5" fmla="*/ 2147483647 h 19679"/>
              <a:gd name="T6" fmla="*/ 2147483647 w 19679"/>
              <a:gd name="T7" fmla="*/ 2147483647 h 19679"/>
              <a:gd name="T8" fmla="*/ 2147483647 w 19679"/>
              <a:gd name="T9" fmla="*/ 2147483647 h 19679"/>
              <a:gd name="T10" fmla="*/ 2147483647 w 19679"/>
              <a:gd name="T11" fmla="*/ 2147483647 h 19679"/>
              <a:gd name="T12" fmla="*/ 0 60000 65536"/>
              <a:gd name="T13" fmla="*/ 0 60000 65536"/>
              <a:gd name="T14" fmla="*/ 0 60000 65536"/>
              <a:gd name="T15" fmla="*/ 0 60000 65536"/>
              <a:gd name="T16" fmla="*/ 0 60000 65536"/>
              <a:gd name="T17" fmla="*/ 0 60000 65536"/>
              <a:gd name="T18" fmla="*/ 0 w 19679"/>
              <a:gd name="T19" fmla="*/ 0 h 19679"/>
              <a:gd name="T20" fmla="*/ 19679 w 19679"/>
              <a:gd name="T21" fmla="*/ 19679 h 19679"/>
            </a:gdLst>
            <a:ahLst/>
            <a:cxnLst>
              <a:cxn ang="T12">
                <a:pos x="T0" y="T1"/>
              </a:cxn>
              <a:cxn ang="T13">
                <a:pos x="T2" y="T3"/>
              </a:cxn>
              <a:cxn ang="T14">
                <a:pos x="T4" y="T5"/>
              </a:cxn>
              <a:cxn ang="T15">
                <a:pos x="T6" y="T7"/>
              </a:cxn>
              <a:cxn ang="T16">
                <a:pos x="T8" y="T9"/>
              </a:cxn>
              <a:cxn ang="T17">
                <a:pos x="T10" y="T11"/>
              </a:cxn>
            </a:cxnLst>
            <a:rect l="T18" t="T19" r="T20" b="T21"/>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chemeClr val="accent1"/>
          </a:solidFill>
          <a:ln>
            <a:noFill/>
          </a:ln>
          <a:extLst>
            <a:ext uri="{91240B29-F687-4F45-9708-019B960494DF}">
              <a14:hiddenLine xmlns:a14="http://schemas.microsoft.com/office/drawing/2010/main" w="25400">
                <a:solidFill>
                  <a:srgbClr val="000000"/>
                </a:solidFill>
                <a:miter lim="800000"/>
                <a:headEnd type="none" w="med" len="med"/>
                <a:tailEnd type="none" w="med" len="med"/>
              </a14:hiddenLine>
            </a:ext>
          </a:extLst>
        </p:spPr>
        <p:txBody>
          <a:bodyPr lIns="82296" tIns="41148" rIns="82296" bIns="41148"/>
          <a:lstStyle/>
          <a:p>
            <a:endParaRPr lang="en-US"/>
          </a:p>
        </p:txBody>
      </p:sp>
      <p:sp>
        <p:nvSpPr>
          <p:cNvPr id="74815" name="AutoShape 112"/>
          <p:cNvSpPr>
            <a:spLocks/>
          </p:cNvSpPr>
          <p:nvPr/>
        </p:nvSpPr>
        <p:spPr bwMode="auto">
          <a:xfrm>
            <a:off x="5018088" y="2068513"/>
            <a:ext cx="171450" cy="171450"/>
          </a:xfrm>
          <a:custGeom>
            <a:avLst/>
            <a:gdLst>
              <a:gd name="T0" fmla="*/ 2147483647 w 19679"/>
              <a:gd name="T1" fmla="*/ 2147483647 h 19679"/>
              <a:gd name="T2" fmla="*/ 2147483647 w 19679"/>
              <a:gd name="T3" fmla="*/ 2147483647 h 19679"/>
              <a:gd name="T4" fmla="*/ 2147483647 w 19679"/>
              <a:gd name="T5" fmla="*/ 2147483647 h 19679"/>
              <a:gd name="T6" fmla="*/ 2147483647 w 19679"/>
              <a:gd name="T7" fmla="*/ 2147483647 h 19679"/>
              <a:gd name="T8" fmla="*/ 2147483647 w 19679"/>
              <a:gd name="T9" fmla="*/ 2147483647 h 19679"/>
              <a:gd name="T10" fmla="*/ 2147483647 w 19679"/>
              <a:gd name="T11" fmla="*/ 2147483647 h 19679"/>
              <a:gd name="T12" fmla="*/ 0 60000 65536"/>
              <a:gd name="T13" fmla="*/ 0 60000 65536"/>
              <a:gd name="T14" fmla="*/ 0 60000 65536"/>
              <a:gd name="T15" fmla="*/ 0 60000 65536"/>
              <a:gd name="T16" fmla="*/ 0 60000 65536"/>
              <a:gd name="T17" fmla="*/ 0 60000 65536"/>
              <a:gd name="T18" fmla="*/ 0 w 19679"/>
              <a:gd name="T19" fmla="*/ 0 h 19679"/>
              <a:gd name="T20" fmla="*/ 19679 w 19679"/>
              <a:gd name="T21" fmla="*/ 19679 h 19679"/>
            </a:gdLst>
            <a:ahLst/>
            <a:cxnLst>
              <a:cxn ang="T12">
                <a:pos x="T0" y="T1"/>
              </a:cxn>
              <a:cxn ang="T13">
                <a:pos x="T2" y="T3"/>
              </a:cxn>
              <a:cxn ang="T14">
                <a:pos x="T4" y="T5"/>
              </a:cxn>
              <a:cxn ang="T15">
                <a:pos x="T6" y="T7"/>
              </a:cxn>
              <a:cxn ang="T16">
                <a:pos x="T8" y="T9"/>
              </a:cxn>
              <a:cxn ang="T17">
                <a:pos x="T10" y="T11"/>
              </a:cxn>
            </a:cxnLst>
            <a:rect l="T18" t="T19" r="T20" b="T21"/>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chemeClr val="accent1"/>
          </a:solidFill>
          <a:ln>
            <a:noFill/>
          </a:ln>
          <a:extLst>
            <a:ext uri="{91240B29-F687-4F45-9708-019B960494DF}">
              <a14:hiddenLine xmlns:a14="http://schemas.microsoft.com/office/drawing/2010/main" w="25400">
                <a:solidFill>
                  <a:srgbClr val="000000"/>
                </a:solidFill>
                <a:miter lim="800000"/>
                <a:headEnd type="none" w="med" len="med"/>
                <a:tailEnd type="none" w="med" len="med"/>
              </a14:hiddenLine>
            </a:ext>
          </a:extLst>
        </p:spPr>
        <p:txBody>
          <a:bodyPr lIns="82296" tIns="41148" rIns="82296" bIns="41148"/>
          <a:lstStyle/>
          <a:p>
            <a:endParaRPr lang="en-US"/>
          </a:p>
        </p:txBody>
      </p:sp>
      <p:sp>
        <p:nvSpPr>
          <p:cNvPr id="74816" name="AutoShape 113"/>
          <p:cNvSpPr>
            <a:spLocks/>
          </p:cNvSpPr>
          <p:nvPr/>
        </p:nvSpPr>
        <p:spPr bwMode="auto">
          <a:xfrm>
            <a:off x="4879975" y="2949575"/>
            <a:ext cx="171450" cy="171450"/>
          </a:xfrm>
          <a:custGeom>
            <a:avLst/>
            <a:gdLst>
              <a:gd name="T0" fmla="*/ 2147483647 w 19679"/>
              <a:gd name="T1" fmla="*/ 2147483647 h 19679"/>
              <a:gd name="T2" fmla="*/ 2147483647 w 19679"/>
              <a:gd name="T3" fmla="*/ 2147483647 h 19679"/>
              <a:gd name="T4" fmla="*/ 2147483647 w 19679"/>
              <a:gd name="T5" fmla="*/ 2147483647 h 19679"/>
              <a:gd name="T6" fmla="*/ 2147483647 w 19679"/>
              <a:gd name="T7" fmla="*/ 2147483647 h 19679"/>
              <a:gd name="T8" fmla="*/ 2147483647 w 19679"/>
              <a:gd name="T9" fmla="*/ 2147483647 h 19679"/>
              <a:gd name="T10" fmla="*/ 2147483647 w 19679"/>
              <a:gd name="T11" fmla="*/ 2147483647 h 19679"/>
              <a:gd name="T12" fmla="*/ 0 60000 65536"/>
              <a:gd name="T13" fmla="*/ 0 60000 65536"/>
              <a:gd name="T14" fmla="*/ 0 60000 65536"/>
              <a:gd name="T15" fmla="*/ 0 60000 65536"/>
              <a:gd name="T16" fmla="*/ 0 60000 65536"/>
              <a:gd name="T17" fmla="*/ 0 60000 65536"/>
              <a:gd name="T18" fmla="*/ 0 w 19679"/>
              <a:gd name="T19" fmla="*/ 0 h 19679"/>
              <a:gd name="T20" fmla="*/ 19679 w 19679"/>
              <a:gd name="T21" fmla="*/ 19679 h 19679"/>
            </a:gdLst>
            <a:ahLst/>
            <a:cxnLst>
              <a:cxn ang="T12">
                <a:pos x="T0" y="T1"/>
              </a:cxn>
              <a:cxn ang="T13">
                <a:pos x="T2" y="T3"/>
              </a:cxn>
              <a:cxn ang="T14">
                <a:pos x="T4" y="T5"/>
              </a:cxn>
              <a:cxn ang="T15">
                <a:pos x="T6" y="T7"/>
              </a:cxn>
              <a:cxn ang="T16">
                <a:pos x="T8" y="T9"/>
              </a:cxn>
              <a:cxn ang="T17">
                <a:pos x="T10" y="T11"/>
              </a:cxn>
            </a:cxnLst>
            <a:rect l="T18" t="T19" r="T20" b="T21"/>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chemeClr val="accent1"/>
          </a:solidFill>
          <a:ln>
            <a:noFill/>
          </a:ln>
          <a:extLst>
            <a:ext uri="{91240B29-F687-4F45-9708-019B960494DF}">
              <a14:hiddenLine xmlns:a14="http://schemas.microsoft.com/office/drawing/2010/main" w="25400">
                <a:solidFill>
                  <a:srgbClr val="000000"/>
                </a:solidFill>
                <a:miter lim="800000"/>
                <a:headEnd type="none" w="med" len="med"/>
                <a:tailEnd type="none" w="med" len="med"/>
              </a14:hiddenLine>
            </a:ext>
          </a:extLst>
        </p:spPr>
        <p:txBody>
          <a:bodyPr lIns="82296" tIns="41148" rIns="82296" bIns="41148"/>
          <a:lstStyle/>
          <a:p>
            <a:endParaRPr lang="en-US"/>
          </a:p>
        </p:txBody>
      </p:sp>
      <p:sp>
        <p:nvSpPr>
          <p:cNvPr id="74817" name="Line 114"/>
          <p:cNvSpPr>
            <a:spLocks noChangeShapeType="1"/>
          </p:cNvSpPr>
          <p:nvPr/>
        </p:nvSpPr>
        <p:spPr bwMode="auto">
          <a:xfrm>
            <a:off x="1104900" y="3875088"/>
            <a:ext cx="2746375"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82296" tIns="41148" rIns="82296" bIns="41148"/>
          <a:lstStyle/>
          <a:p>
            <a:endParaRPr lang="en-US"/>
          </a:p>
        </p:txBody>
      </p:sp>
      <p:sp>
        <p:nvSpPr>
          <p:cNvPr id="74818" name="Line 115"/>
          <p:cNvSpPr>
            <a:spLocks noChangeShapeType="1"/>
          </p:cNvSpPr>
          <p:nvPr/>
        </p:nvSpPr>
        <p:spPr bwMode="auto">
          <a:xfrm>
            <a:off x="1138238" y="3611563"/>
            <a:ext cx="2746375"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82296" tIns="41148" rIns="82296" bIns="41148"/>
          <a:lstStyle/>
          <a:p>
            <a:endParaRPr lang="en-US"/>
          </a:p>
        </p:txBody>
      </p:sp>
      <p:sp>
        <p:nvSpPr>
          <p:cNvPr id="74819" name="Line 116"/>
          <p:cNvSpPr>
            <a:spLocks noChangeShapeType="1"/>
          </p:cNvSpPr>
          <p:nvPr/>
        </p:nvSpPr>
        <p:spPr bwMode="auto">
          <a:xfrm>
            <a:off x="3222625" y="3614738"/>
            <a:ext cx="0" cy="280987"/>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82296" tIns="41148" rIns="82296" bIns="41148"/>
          <a:lstStyle/>
          <a:p>
            <a:endParaRPr lang="en-US"/>
          </a:p>
        </p:txBody>
      </p:sp>
      <p:sp>
        <p:nvSpPr>
          <p:cNvPr id="74820" name="Line 117"/>
          <p:cNvSpPr>
            <a:spLocks noChangeShapeType="1"/>
          </p:cNvSpPr>
          <p:nvPr/>
        </p:nvSpPr>
        <p:spPr bwMode="auto">
          <a:xfrm>
            <a:off x="3189288" y="1733550"/>
            <a:ext cx="0" cy="1870075"/>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82296" tIns="41148" rIns="82296" bIns="41148"/>
          <a:lstStyle/>
          <a:p>
            <a:endParaRPr lang="en-US"/>
          </a:p>
        </p:txBody>
      </p:sp>
      <p:sp>
        <p:nvSpPr>
          <p:cNvPr id="74821" name="Line 118"/>
          <p:cNvSpPr>
            <a:spLocks noChangeShapeType="1"/>
          </p:cNvSpPr>
          <p:nvPr/>
        </p:nvSpPr>
        <p:spPr bwMode="auto">
          <a:xfrm>
            <a:off x="1422400" y="3143250"/>
            <a:ext cx="1787525"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82296" tIns="41148" rIns="82296" bIns="41148"/>
          <a:lstStyle/>
          <a:p>
            <a:endParaRPr lang="en-US"/>
          </a:p>
        </p:txBody>
      </p:sp>
      <p:sp>
        <p:nvSpPr>
          <p:cNvPr id="74822" name="Line 119"/>
          <p:cNvSpPr>
            <a:spLocks noChangeShapeType="1"/>
          </p:cNvSpPr>
          <p:nvPr/>
        </p:nvSpPr>
        <p:spPr bwMode="auto">
          <a:xfrm>
            <a:off x="3194050" y="2422525"/>
            <a:ext cx="690563"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82296" tIns="41148" rIns="82296" bIns="41148"/>
          <a:lstStyle/>
          <a:p>
            <a:endParaRPr lang="en-US"/>
          </a:p>
        </p:txBody>
      </p:sp>
      <p:sp>
        <p:nvSpPr>
          <p:cNvPr id="74823" name="Line 120"/>
          <p:cNvSpPr>
            <a:spLocks noChangeShapeType="1"/>
          </p:cNvSpPr>
          <p:nvPr/>
        </p:nvSpPr>
        <p:spPr bwMode="auto">
          <a:xfrm>
            <a:off x="3205163" y="2582863"/>
            <a:ext cx="690562"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82296" tIns="41148" rIns="82296" bIns="41148"/>
          <a:lstStyle/>
          <a:p>
            <a:endParaRPr lang="en-US"/>
          </a:p>
        </p:txBody>
      </p:sp>
      <p:sp>
        <p:nvSpPr>
          <p:cNvPr id="74824" name="Line 121"/>
          <p:cNvSpPr>
            <a:spLocks noChangeShapeType="1"/>
          </p:cNvSpPr>
          <p:nvPr/>
        </p:nvSpPr>
        <p:spPr bwMode="auto">
          <a:xfrm>
            <a:off x="2994025" y="3143250"/>
            <a:ext cx="0" cy="455613"/>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82296" tIns="41148" rIns="82296" bIns="41148"/>
          <a:lstStyle/>
          <a:p>
            <a:endParaRPr lang="en-US"/>
          </a:p>
        </p:txBody>
      </p:sp>
      <p:sp>
        <p:nvSpPr>
          <p:cNvPr id="74825" name="Line 122"/>
          <p:cNvSpPr>
            <a:spLocks noChangeShapeType="1"/>
          </p:cNvSpPr>
          <p:nvPr/>
        </p:nvSpPr>
        <p:spPr bwMode="auto">
          <a:xfrm>
            <a:off x="3848100" y="3532188"/>
            <a:ext cx="4664075"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82296" tIns="41148" rIns="82296" bIns="41148"/>
          <a:lstStyle/>
          <a:p>
            <a:endParaRPr lang="en-US"/>
          </a:p>
        </p:txBody>
      </p:sp>
      <p:sp>
        <p:nvSpPr>
          <p:cNvPr id="74826" name="Line 123"/>
          <p:cNvSpPr>
            <a:spLocks noChangeShapeType="1"/>
          </p:cNvSpPr>
          <p:nvPr/>
        </p:nvSpPr>
        <p:spPr bwMode="auto">
          <a:xfrm>
            <a:off x="4205288" y="3532188"/>
            <a:ext cx="0" cy="708025"/>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82296" tIns="41148" rIns="82296" bIns="41148"/>
          <a:lstStyle/>
          <a:p>
            <a:endParaRPr lang="en-US"/>
          </a:p>
        </p:txBody>
      </p:sp>
      <p:sp>
        <p:nvSpPr>
          <p:cNvPr id="74827" name="Line 124"/>
          <p:cNvSpPr>
            <a:spLocks noChangeShapeType="1"/>
          </p:cNvSpPr>
          <p:nvPr/>
        </p:nvSpPr>
        <p:spPr bwMode="auto">
          <a:xfrm>
            <a:off x="4879975" y="2306638"/>
            <a:ext cx="0" cy="122555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82296" tIns="41148" rIns="82296" bIns="41148"/>
          <a:lstStyle/>
          <a:p>
            <a:endParaRPr lang="en-US"/>
          </a:p>
        </p:txBody>
      </p:sp>
      <p:sp>
        <p:nvSpPr>
          <p:cNvPr id="74828" name="Line 125"/>
          <p:cNvSpPr>
            <a:spLocks noChangeShapeType="1"/>
          </p:cNvSpPr>
          <p:nvPr/>
        </p:nvSpPr>
        <p:spPr bwMode="auto">
          <a:xfrm>
            <a:off x="5038725" y="2328863"/>
            <a:ext cx="0" cy="122555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82296" tIns="41148" rIns="82296" bIns="41148"/>
          <a:lstStyle/>
          <a:p>
            <a:endParaRPr lang="en-US"/>
          </a:p>
        </p:txBody>
      </p:sp>
      <p:sp>
        <p:nvSpPr>
          <p:cNvPr id="74829" name="Line 126"/>
          <p:cNvSpPr>
            <a:spLocks noChangeShapeType="1"/>
          </p:cNvSpPr>
          <p:nvPr/>
        </p:nvSpPr>
        <p:spPr bwMode="auto">
          <a:xfrm>
            <a:off x="3867150" y="3829050"/>
            <a:ext cx="344488"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82296" tIns="41148" rIns="82296" bIns="41148"/>
          <a:lstStyle/>
          <a:p>
            <a:endParaRPr lang="en-US"/>
          </a:p>
        </p:txBody>
      </p:sp>
      <p:sp>
        <p:nvSpPr>
          <p:cNvPr id="74830" name="Line 127"/>
          <p:cNvSpPr>
            <a:spLocks noChangeShapeType="1"/>
          </p:cNvSpPr>
          <p:nvPr/>
        </p:nvSpPr>
        <p:spPr bwMode="auto">
          <a:xfrm>
            <a:off x="3859213" y="2000250"/>
            <a:ext cx="4687887"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82296" tIns="41148" rIns="82296" bIns="41148"/>
          <a:lstStyle/>
          <a:p>
            <a:endParaRPr lang="en-US"/>
          </a:p>
        </p:txBody>
      </p:sp>
      <p:sp>
        <p:nvSpPr>
          <p:cNvPr id="74831" name="Line 128"/>
          <p:cNvSpPr>
            <a:spLocks noChangeShapeType="1"/>
          </p:cNvSpPr>
          <p:nvPr/>
        </p:nvSpPr>
        <p:spPr bwMode="auto">
          <a:xfrm>
            <a:off x="4627563" y="1982788"/>
            <a:ext cx="0" cy="417512"/>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82296" tIns="41148" rIns="82296" bIns="41148"/>
          <a:lstStyle/>
          <a:p>
            <a:endParaRPr lang="en-US"/>
          </a:p>
        </p:txBody>
      </p:sp>
      <p:sp>
        <p:nvSpPr>
          <p:cNvPr id="74832" name="Line 129"/>
          <p:cNvSpPr>
            <a:spLocks noChangeShapeType="1"/>
          </p:cNvSpPr>
          <p:nvPr/>
        </p:nvSpPr>
        <p:spPr bwMode="auto">
          <a:xfrm>
            <a:off x="4937125" y="1982788"/>
            <a:ext cx="0" cy="395287"/>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82296" tIns="41148" rIns="82296" bIns="41148"/>
          <a:lstStyle/>
          <a:p>
            <a:endParaRPr lang="en-US"/>
          </a:p>
        </p:txBody>
      </p:sp>
      <p:sp>
        <p:nvSpPr>
          <p:cNvPr id="74833" name="Line 130"/>
          <p:cNvSpPr>
            <a:spLocks noChangeShapeType="1"/>
          </p:cNvSpPr>
          <p:nvPr/>
        </p:nvSpPr>
        <p:spPr bwMode="auto">
          <a:xfrm>
            <a:off x="5370513" y="1993900"/>
            <a:ext cx="0" cy="34290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82296" tIns="41148" rIns="82296" bIns="41148"/>
          <a:lstStyle/>
          <a:p>
            <a:endParaRPr lang="en-US"/>
          </a:p>
        </p:txBody>
      </p:sp>
      <p:sp>
        <p:nvSpPr>
          <p:cNvPr id="45138" name="Slide Number Placeholder 131"/>
          <p:cNvSpPr>
            <a:spLocks noGrp="1"/>
          </p:cNvSpPr>
          <p:nvPr>
            <p:ph type="sldNum" sz="quarter" idx="12"/>
          </p:nvPr>
        </p:nvSpPr>
        <p:spPr/>
        <p:txBody>
          <a:bodyPr/>
          <a:lstStyle/>
          <a:p>
            <a:pPr>
              <a:defRPr/>
            </a:pPr>
            <a:fld id="{22A9CE67-6B12-43DC-B264-B7CE5D705DA3}" type="slidenum">
              <a:rPr lang="en-US"/>
              <a:pPr>
                <a:defRPr/>
              </a:pPr>
              <a:t>51</a:t>
            </a:fld>
            <a:endParaRPr lang="en-US"/>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1"/>
          <p:cNvSpPr>
            <a:spLocks noGrp="1" noChangeArrowheads="1"/>
          </p:cNvSpPr>
          <p:nvPr>
            <p:ph type="title" idx="4294967295"/>
          </p:nvPr>
        </p:nvSpPr>
        <p:spPr/>
        <p:txBody>
          <a:bodyPr/>
          <a:lstStyle/>
          <a:p>
            <a:pPr eaLnBrk="1" hangingPunct="1">
              <a:tabLst>
                <a:tab pos="857250" algn="l"/>
              </a:tabLst>
            </a:pPr>
            <a:r>
              <a:rPr lang="en-US" altLang="en-US" b="1">
                <a:solidFill>
                  <a:srgbClr val="200399"/>
                </a:solidFill>
              </a:rPr>
              <a:t>DTs in practice...</a:t>
            </a:r>
          </a:p>
        </p:txBody>
      </p:sp>
      <p:sp>
        <p:nvSpPr>
          <p:cNvPr id="75779" name="Rectangle 2"/>
          <p:cNvSpPr>
            <a:spLocks noGrp="1" noChangeArrowheads="1"/>
          </p:cNvSpPr>
          <p:nvPr>
            <p:ph type="body" idx="4294967295"/>
          </p:nvPr>
        </p:nvSpPr>
        <p:spPr/>
        <p:txBody>
          <a:bodyPr/>
          <a:lstStyle/>
          <a:p>
            <a:pPr marL="631825" eaLnBrk="1" hangingPunct="1">
              <a:spcBef>
                <a:spcPct val="0"/>
              </a:spcBef>
              <a:tabLst>
                <a:tab pos="1089025" algn="l"/>
                <a:tab pos="1409700" algn="l"/>
              </a:tabLst>
            </a:pPr>
            <a:r>
              <a:rPr lang="en-US" altLang="en-US" sz="4000" dirty="0"/>
              <a:t>Growing to purity is bad (</a:t>
            </a:r>
            <a:r>
              <a:rPr lang="en-US" altLang="en-US" sz="4000" b="1" i="1" dirty="0">
                <a:solidFill>
                  <a:srgbClr val="FF0000"/>
                </a:solidFill>
              </a:rPr>
              <a:t>overfitting</a:t>
            </a:r>
            <a:r>
              <a:rPr lang="en-US" altLang="en-US" sz="4000" b="1" dirty="0">
                <a:solidFill>
                  <a:srgbClr val="FF0000"/>
                </a:solidFill>
              </a:rPr>
              <a:t>)</a:t>
            </a:r>
          </a:p>
          <a:p>
            <a:pPr marL="631825" eaLnBrk="1" hangingPunct="1">
              <a:spcBef>
                <a:spcPct val="0"/>
              </a:spcBef>
              <a:tabLst>
                <a:tab pos="1089025" algn="l"/>
                <a:tab pos="1409700" algn="l"/>
              </a:tabLst>
            </a:pPr>
            <a:r>
              <a:rPr lang="en-US" altLang="en-US" sz="4000" dirty="0"/>
              <a:t>STRATEGIES</a:t>
            </a:r>
          </a:p>
          <a:p>
            <a:pPr marL="952500" lvl="1" eaLnBrk="1" hangingPunct="1">
              <a:tabLst>
                <a:tab pos="1089025" algn="l"/>
                <a:tab pos="1409700" algn="l"/>
              </a:tabLst>
            </a:pPr>
            <a:r>
              <a:rPr lang="en-US" altLang="en-US" sz="3600" dirty="0"/>
              <a:t>Terminate tree growth early</a:t>
            </a:r>
          </a:p>
          <a:p>
            <a:pPr marL="952500" lvl="1" eaLnBrk="1" hangingPunct="1">
              <a:tabLst>
                <a:tab pos="1089025" algn="l"/>
                <a:tab pos="1409700" algn="l"/>
              </a:tabLst>
            </a:pPr>
            <a:r>
              <a:rPr lang="en-US" altLang="en-US" sz="3600" dirty="0"/>
              <a:t>Grow to purity, then </a:t>
            </a:r>
            <a:r>
              <a:rPr lang="en-US" altLang="en-US" sz="3600" i="1" dirty="0"/>
              <a:t>prune</a:t>
            </a:r>
            <a:r>
              <a:rPr lang="en-US" altLang="en-US" sz="3600" dirty="0"/>
              <a:t> back</a:t>
            </a:r>
          </a:p>
        </p:txBody>
      </p:sp>
      <p:sp>
        <p:nvSpPr>
          <p:cNvPr id="75780" name="Slide Number Placeholder 3"/>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lgn="r" eaLnBrk="1" hangingPunct="1">
              <a:spcBef>
                <a:spcPct val="0"/>
              </a:spcBef>
              <a:buFontTx/>
              <a:buNone/>
            </a:pPr>
            <a:fld id="{12DBAF47-54BA-4DB1-9D59-90A9BF5EDDD5}" type="slidenum">
              <a:rPr lang="en-US" altLang="en-US" sz="1400"/>
              <a:pPr algn="r" eaLnBrk="1" hangingPunct="1">
                <a:spcBef>
                  <a:spcPct val="0"/>
                </a:spcBef>
                <a:buFontTx/>
                <a:buNone/>
              </a:pPr>
              <a:t>52</a:t>
            </a:fld>
            <a:endParaRPr lang="en-US" altLang="en-US" sz="1400"/>
          </a:p>
        </p:txBody>
      </p:sp>
      <p:sp>
        <p:nvSpPr>
          <p:cNvPr id="2" name="Slide Number Placeholder 1"/>
          <p:cNvSpPr>
            <a:spLocks noGrp="1"/>
          </p:cNvSpPr>
          <p:nvPr>
            <p:ph type="sldNum" sz="quarter" idx="12"/>
          </p:nvPr>
        </p:nvSpPr>
        <p:spPr/>
        <p:txBody>
          <a:bodyPr/>
          <a:lstStyle/>
          <a:p>
            <a:pPr>
              <a:defRPr/>
            </a:pPr>
            <a:fld id="{7F60BC76-D33F-437B-A95E-81800B632020}" type="slidenum">
              <a:rPr lang="en-US" smtClean="0"/>
              <a:pPr>
                <a:defRPr/>
              </a:pPr>
              <a:t>52</a:t>
            </a:fld>
            <a:endParaRPr lang="en-US"/>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1"/>
          <p:cNvSpPr>
            <a:spLocks noGrp="1" noChangeArrowheads="1"/>
          </p:cNvSpPr>
          <p:nvPr>
            <p:ph type="title" idx="4294967295"/>
          </p:nvPr>
        </p:nvSpPr>
        <p:spPr/>
        <p:txBody>
          <a:bodyPr/>
          <a:lstStyle/>
          <a:p>
            <a:pPr eaLnBrk="1" hangingPunct="1">
              <a:tabLst>
                <a:tab pos="857250" algn="l"/>
              </a:tabLst>
            </a:pPr>
            <a:r>
              <a:rPr lang="en-US" altLang="en-US" sz="3600" b="1">
                <a:solidFill>
                  <a:srgbClr val="200399"/>
                </a:solidFill>
              </a:rPr>
              <a:t>DTs in practice...</a:t>
            </a:r>
          </a:p>
        </p:txBody>
      </p:sp>
      <p:sp>
        <p:nvSpPr>
          <p:cNvPr id="76803" name="Rectangle 2"/>
          <p:cNvSpPr>
            <a:spLocks noGrp="1" noChangeArrowheads="1"/>
          </p:cNvSpPr>
          <p:nvPr>
            <p:ph type="body" idx="4294967295"/>
          </p:nvPr>
        </p:nvSpPr>
        <p:spPr>
          <a:xfrm>
            <a:off x="628650" y="1066800"/>
            <a:ext cx="8412163" cy="549275"/>
          </a:xfrm>
        </p:spPr>
        <p:txBody>
          <a:bodyPr/>
          <a:lstStyle/>
          <a:p>
            <a:pPr marL="631825" eaLnBrk="1" hangingPunct="1">
              <a:spcBef>
                <a:spcPct val="0"/>
              </a:spcBef>
              <a:tabLst>
                <a:tab pos="1089025" algn="l"/>
              </a:tabLst>
            </a:pPr>
            <a:r>
              <a:rPr lang="en-US" altLang="en-US" sz="2400"/>
              <a:t>Growing to purity is bad (</a:t>
            </a:r>
            <a:r>
              <a:rPr lang="en-US" altLang="en-US" sz="2400" i="1"/>
              <a:t>overfitting</a:t>
            </a:r>
            <a:r>
              <a:rPr lang="en-US" altLang="en-US" sz="2400"/>
              <a:t>)</a:t>
            </a:r>
          </a:p>
        </p:txBody>
      </p:sp>
      <p:sp>
        <p:nvSpPr>
          <p:cNvPr id="76804" name="Line 3"/>
          <p:cNvSpPr>
            <a:spLocks noChangeShapeType="1"/>
          </p:cNvSpPr>
          <p:nvPr/>
        </p:nvSpPr>
        <p:spPr bwMode="auto">
          <a:xfrm flipH="1">
            <a:off x="1760538" y="1779588"/>
            <a:ext cx="0" cy="5038725"/>
          </a:xfrm>
          <a:prstGeom prst="line">
            <a:avLst/>
          </a:prstGeom>
          <a:noFill/>
          <a:ln w="25400">
            <a:solidFill>
              <a:schemeClr val="tx1">
                <a:alpha val="50195"/>
              </a:schemeClr>
            </a:solidFill>
            <a:round/>
            <a:headEnd type="stealth" w="med" len="med"/>
            <a:tailEnd type="stealth" w="med" len="med"/>
          </a:ln>
          <a:extLst>
            <a:ext uri="{909E8E84-426E-40DD-AFC4-6F175D3DCCD1}">
              <a14:hiddenFill xmlns:a14="http://schemas.microsoft.com/office/drawing/2010/main">
                <a:noFill/>
              </a14:hiddenFill>
            </a:ext>
          </a:extLst>
        </p:spPr>
        <p:txBody>
          <a:bodyPr lIns="82296" tIns="41148" rIns="82296" bIns="41148"/>
          <a:lstStyle/>
          <a:p>
            <a:endParaRPr lang="en-US"/>
          </a:p>
        </p:txBody>
      </p:sp>
      <p:sp>
        <p:nvSpPr>
          <p:cNvPr id="76805" name="Line 4"/>
          <p:cNvSpPr>
            <a:spLocks noChangeShapeType="1"/>
          </p:cNvSpPr>
          <p:nvPr/>
        </p:nvSpPr>
        <p:spPr bwMode="auto">
          <a:xfrm rot="10800000">
            <a:off x="1028700" y="5754688"/>
            <a:ext cx="7508875" cy="0"/>
          </a:xfrm>
          <a:prstGeom prst="line">
            <a:avLst/>
          </a:prstGeom>
          <a:noFill/>
          <a:ln w="25400">
            <a:solidFill>
              <a:schemeClr val="tx1">
                <a:alpha val="50195"/>
              </a:schemeClr>
            </a:solidFill>
            <a:round/>
            <a:headEnd type="stealth" w="med" len="med"/>
            <a:tailEnd type="stealth" w="med" len="med"/>
          </a:ln>
          <a:extLst>
            <a:ext uri="{909E8E84-426E-40DD-AFC4-6F175D3DCCD1}">
              <a14:hiddenFill xmlns:a14="http://schemas.microsoft.com/office/drawing/2010/main">
                <a:noFill/>
              </a14:hiddenFill>
            </a:ext>
          </a:extLst>
        </p:spPr>
        <p:txBody>
          <a:bodyPr lIns="82296" tIns="41148" rIns="82296" bIns="41148"/>
          <a:lstStyle/>
          <a:p>
            <a:endParaRPr lang="en-US"/>
          </a:p>
        </p:txBody>
      </p:sp>
      <p:sp>
        <p:nvSpPr>
          <p:cNvPr id="76806" name="Rectangle 5"/>
          <p:cNvSpPr>
            <a:spLocks/>
          </p:cNvSpPr>
          <p:nvPr/>
        </p:nvSpPr>
        <p:spPr bwMode="auto">
          <a:xfrm>
            <a:off x="3571875" y="5965825"/>
            <a:ext cx="14493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Font typeface="Arial" pitchFamily="34" charset="0"/>
              <a:buChar char="•"/>
              <a:tabLst>
                <a:tab pos="754063" algn="l"/>
              </a:tabLst>
              <a:defRPr sz="3200">
                <a:solidFill>
                  <a:schemeClr val="tx1"/>
                </a:solidFill>
                <a:latin typeface="Times New Roman" pitchFamily="18" charset="0"/>
              </a:defRPr>
            </a:lvl1pPr>
            <a:lvl2pPr marL="742950" indent="-285750" eaLnBrk="0" hangingPunct="0">
              <a:spcBef>
                <a:spcPct val="20000"/>
              </a:spcBef>
              <a:buFont typeface="Arial" pitchFamily="34" charset="0"/>
              <a:buChar char="–"/>
              <a:tabLst>
                <a:tab pos="754063" algn="l"/>
              </a:tabLst>
              <a:defRPr sz="2800">
                <a:solidFill>
                  <a:schemeClr val="tx1"/>
                </a:solidFill>
                <a:latin typeface="Times New Roman" pitchFamily="18" charset="0"/>
              </a:defRPr>
            </a:lvl2pPr>
            <a:lvl3pPr marL="1143000" indent="-228600" eaLnBrk="0" hangingPunct="0">
              <a:spcBef>
                <a:spcPct val="20000"/>
              </a:spcBef>
              <a:buFont typeface="Arial" pitchFamily="34" charset="0"/>
              <a:buChar char="•"/>
              <a:tabLst>
                <a:tab pos="754063" algn="l"/>
              </a:tabLst>
              <a:defRPr sz="2400">
                <a:solidFill>
                  <a:schemeClr val="tx1"/>
                </a:solidFill>
                <a:latin typeface="Times New Roman" pitchFamily="18" charset="0"/>
              </a:defRPr>
            </a:lvl3pPr>
            <a:lvl4pPr marL="1600200" indent="-228600" eaLnBrk="0" hangingPunct="0">
              <a:spcBef>
                <a:spcPct val="20000"/>
              </a:spcBef>
              <a:buFont typeface="Arial" pitchFamily="34" charset="0"/>
              <a:buChar char="–"/>
              <a:tabLst>
                <a:tab pos="754063" algn="l"/>
              </a:tabLst>
              <a:defRPr sz="2000">
                <a:solidFill>
                  <a:schemeClr val="tx1"/>
                </a:solidFill>
                <a:latin typeface="Times New Roman" pitchFamily="18" charset="0"/>
              </a:defRPr>
            </a:lvl4pPr>
            <a:lvl5pPr marL="2057400" indent="-228600" eaLnBrk="0" hangingPunct="0">
              <a:spcBef>
                <a:spcPct val="20000"/>
              </a:spcBef>
              <a:buFont typeface="Arial" pitchFamily="34" charset="0"/>
              <a:buChar char="»"/>
              <a:tabLst>
                <a:tab pos="754063" algn="l"/>
              </a:tabLst>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tabLst>
                <a:tab pos="754063" algn="l"/>
              </a:tabLst>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tabLst>
                <a:tab pos="754063" algn="l"/>
              </a:tabLst>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tabLst>
                <a:tab pos="754063" algn="l"/>
              </a:tabLst>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tabLst>
                <a:tab pos="754063" algn="l"/>
              </a:tabLst>
              <a:defRPr sz="2000">
                <a:solidFill>
                  <a:schemeClr val="tx1"/>
                </a:solidFill>
                <a:latin typeface="Times New Roman" pitchFamily="18" charset="0"/>
              </a:defRPr>
            </a:lvl9pPr>
          </a:lstStyle>
          <a:p>
            <a:pPr eaLnBrk="1" hangingPunct="1">
              <a:spcBef>
                <a:spcPct val="0"/>
              </a:spcBef>
              <a:buFontTx/>
              <a:buNone/>
            </a:pPr>
            <a:r>
              <a:rPr lang="en-US" altLang="en-US" sz="1800" i="1">
                <a:latin typeface="Times" charset="0"/>
                <a:ea typeface="Times" charset="0"/>
                <a:cs typeface="Times" charset="0"/>
                <a:sym typeface="Times" charset="0"/>
              </a:rPr>
              <a:t>x1: petal length</a:t>
            </a:r>
          </a:p>
        </p:txBody>
      </p:sp>
      <p:sp>
        <p:nvSpPr>
          <p:cNvPr id="76807" name="Rectangle 6"/>
          <p:cNvSpPr>
            <a:spLocks/>
          </p:cNvSpPr>
          <p:nvPr/>
        </p:nvSpPr>
        <p:spPr bwMode="auto">
          <a:xfrm rot="-5400000">
            <a:off x="79375" y="3611563"/>
            <a:ext cx="2332038"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Font typeface="Arial" pitchFamily="34" charset="0"/>
              <a:buChar char="•"/>
              <a:tabLst>
                <a:tab pos="754063" algn="l"/>
                <a:tab pos="2354263" algn="l"/>
              </a:tabLst>
              <a:defRPr sz="3200">
                <a:solidFill>
                  <a:schemeClr val="tx1"/>
                </a:solidFill>
                <a:latin typeface="Times New Roman" pitchFamily="18" charset="0"/>
              </a:defRPr>
            </a:lvl1pPr>
            <a:lvl2pPr marL="742950" indent="-285750" eaLnBrk="0" hangingPunct="0">
              <a:spcBef>
                <a:spcPct val="20000"/>
              </a:spcBef>
              <a:buFont typeface="Arial" pitchFamily="34" charset="0"/>
              <a:buChar char="–"/>
              <a:tabLst>
                <a:tab pos="754063" algn="l"/>
                <a:tab pos="2354263" algn="l"/>
              </a:tabLst>
              <a:defRPr sz="2800">
                <a:solidFill>
                  <a:schemeClr val="tx1"/>
                </a:solidFill>
                <a:latin typeface="Times New Roman" pitchFamily="18" charset="0"/>
              </a:defRPr>
            </a:lvl2pPr>
            <a:lvl3pPr marL="1143000" indent="-228600" eaLnBrk="0" hangingPunct="0">
              <a:spcBef>
                <a:spcPct val="20000"/>
              </a:spcBef>
              <a:buFont typeface="Arial" pitchFamily="34" charset="0"/>
              <a:buChar char="•"/>
              <a:tabLst>
                <a:tab pos="754063" algn="l"/>
                <a:tab pos="2354263" algn="l"/>
              </a:tabLst>
              <a:defRPr sz="2400">
                <a:solidFill>
                  <a:schemeClr val="tx1"/>
                </a:solidFill>
                <a:latin typeface="Times New Roman" pitchFamily="18" charset="0"/>
              </a:defRPr>
            </a:lvl3pPr>
            <a:lvl4pPr marL="1600200" indent="-228600" eaLnBrk="0" hangingPunct="0">
              <a:spcBef>
                <a:spcPct val="20000"/>
              </a:spcBef>
              <a:buFont typeface="Arial" pitchFamily="34" charset="0"/>
              <a:buChar char="–"/>
              <a:tabLst>
                <a:tab pos="754063" algn="l"/>
                <a:tab pos="2354263" algn="l"/>
              </a:tabLst>
              <a:defRPr sz="2000">
                <a:solidFill>
                  <a:schemeClr val="tx1"/>
                </a:solidFill>
                <a:latin typeface="Times New Roman" pitchFamily="18" charset="0"/>
              </a:defRPr>
            </a:lvl4pPr>
            <a:lvl5pPr marL="2057400" indent="-228600" eaLnBrk="0" hangingPunct="0">
              <a:spcBef>
                <a:spcPct val="20000"/>
              </a:spcBef>
              <a:buFont typeface="Arial" pitchFamily="34" charset="0"/>
              <a:buChar char="»"/>
              <a:tabLst>
                <a:tab pos="754063" algn="l"/>
                <a:tab pos="2354263" algn="l"/>
              </a:tabLst>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tabLst>
                <a:tab pos="754063" algn="l"/>
                <a:tab pos="2354263" algn="l"/>
              </a:tabLst>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tabLst>
                <a:tab pos="754063" algn="l"/>
                <a:tab pos="2354263" algn="l"/>
              </a:tabLst>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tabLst>
                <a:tab pos="754063" algn="l"/>
                <a:tab pos="2354263" algn="l"/>
              </a:tabLst>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tabLst>
                <a:tab pos="754063" algn="l"/>
                <a:tab pos="2354263" algn="l"/>
              </a:tabLst>
              <a:defRPr sz="2000">
                <a:solidFill>
                  <a:schemeClr val="tx1"/>
                </a:solidFill>
                <a:latin typeface="Times New Roman" pitchFamily="18" charset="0"/>
              </a:defRPr>
            </a:lvl9pPr>
          </a:lstStyle>
          <a:p>
            <a:pPr eaLnBrk="1" hangingPunct="1">
              <a:spcBef>
                <a:spcPct val="0"/>
              </a:spcBef>
              <a:buFontTx/>
              <a:buNone/>
            </a:pPr>
            <a:r>
              <a:rPr lang="en-US" altLang="en-US" sz="1800" i="1">
                <a:latin typeface="Times" charset="0"/>
                <a:ea typeface="Times" charset="0"/>
                <a:cs typeface="Times" charset="0"/>
                <a:sym typeface="Times" charset="0"/>
              </a:rPr>
              <a:t>x2: sepal width</a:t>
            </a:r>
          </a:p>
        </p:txBody>
      </p:sp>
      <p:sp>
        <p:nvSpPr>
          <p:cNvPr id="76808" name="AutoShape 7"/>
          <p:cNvSpPr>
            <a:spLocks/>
          </p:cNvSpPr>
          <p:nvPr/>
        </p:nvSpPr>
        <p:spPr bwMode="auto">
          <a:xfrm>
            <a:off x="4194175" y="4960938"/>
            <a:ext cx="171450" cy="171450"/>
          </a:xfrm>
          <a:custGeom>
            <a:avLst/>
            <a:gdLst>
              <a:gd name="T0" fmla="*/ 2147483647 w 19679"/>
              <a:gd name="T1" fmla="*/ 2147483647 h 19679"/>
              <a:gd name="T2" fmla="*/ 2147483647 w 19679"/>
              <a:gd name="T3" fmla="*/ 2147483647 h 19679"/>
              <a:gd name="T4" fmla="*/ 2147483647 w 19679"/>
              <a:gd name="T5" fmla="*/ 2147483647 h 19679"/>
              <a:gd name="T6" fmla="*/ 2147483647 w 19679"/>
              <a:gd name="T7" fmla="*/ 2147483647 h 19679"/>
              <a:gd name="T8" fmla="*/ 2147483647 w 19679"/>
              <a:gd name="T9" fmla="*/ 2147483647 h 19679"/>
              <a:gd name="T10" fmla="*/ 2147483647 w 19679"/>
              <a:gd name="T11" fmla="*/ 2147483647 h 19679"/>
              <a:gd name="T12" fmla="*/ 0 60000 65536"/>
              <a:gd name="T13" fmla="*/ 0 60000 65536"/>
              <a:gd name="T14" fmla="*/ 0 60000 65536"/>
              <a:gd name="T15" fmla="*/ 0 60000 65536"/>
              <a:gd name="T16" fmla="*/ 0 60000 65536"/>
              <a:gd name="T17" fmla="*/ 0 60000 65536"/>
              <a:gd name="T18" fmla="*/ 0 w 19679"/>
              <a:gd name="T19" fmla="*/ 0 h 19679"/>
              <a:gd name="T20" fmla="*/ 19679 w 19679"/>
              <a:gd name="T21" fmla="*/ 19679 h 19679"/>
            </a:gdLst>
            <a:ahLst/>
            <a:cxnLst>
              <a:cxn ang="T12">
                <a:pos x="T0" y="T1"/>
              </a:cxn>
              <a:cxn ang="T13">
                <a:pos x="T2" y="T3"/>
              </a:cxn>
              <a:cxn ang="T14">
                <a:pos x="T4" y="T5"/>
              </a:cxn>
              <a:cxn ang="T15">
                <a:pos x="T6" y="T7"/>
              </a:cxn>
              <a:cxn ang="T16">
                <a:pos x="T8" y="T9"/>
              </a:cxn>
              <a:cxn ang="T17">
                <a:pos x="T10" y="T11"/>
              </a:cxn>
            </a:cxnLst>
            <a:rect l="T18" t="T19" r="T20" b="T21"/>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chemeClr val="accent1">
              <a:alpha val="50195"/>
            </a:schemeClr>
          </a:solidFill>
          <a:ln>
            <a:noFill/>
          </a:ln>
          <a:extLst>
            <a:ext uri="{91240B29-F687-4F45-9708-019B960494DF}">
              <a14:hiddenLine xmlns:a14="http://schemas.microsoft.com/office/drawing/2010/main" w="25400">
                <a:solidFill>
                  <a:srgbClr val="000000"/>
                </a:solidFill>
                <a:miter lim="800000"/>
                <a:headEnd type="none" w="med" len="med"/>
                <a:tailEnd type="none" w="med" len="med"/>
              </a14:hiddenLine>
            </a:ext>
          </a:extLst>
        </p:spPr>
        <p:txBody>
          <a:bodyPr lIns="82296" tIns="41148" rIns="82296" bIns="41148"/>
          <a:lstStyle/>
          <a:p>
            <a:endParaRPr lang="en-US"/>
          </a:p>
        </p:txBody>
      </p:sp>
      <p:sp>
        <p:nvSpPr>
          <p:cNvPr id="76809" name="AutoShape 8"/>
          <p:cNvSpPr>
            <a:spLocks/>
          </p:cNvSpPr>
          <p:nvPr/>
        </p:nvSpPr>
        <p:spPr bwMode="auto">
          <a:xfrm>
            <a:off x="4697413" y="4789488"/>
            <a:ext cx="171450" cy="171450"/>
          </a:xfrm>
          <a:custGeom>
            <a:avLst/>
            <a:gdLst>
              <a:gd name="T0" fmla="*/ 2147483647 w 19679"/>
              <a:gd name="T1" fmla="*/ 2147483647 h 19679"/>
              <a:gd name="T2" fmla="*/ 2147483647 w 19679"/>
              <a:gd name="T3" fmla="*/ 2147483647 h 19679"/>
              <a:gd name="T4" fmla="*/ 2147483647 w 19679"/>
              <a:gd name="T5" fmla="*/ 2147483647 h 19679"/>
              <a:gd name="T6" fmla="*/ 2147483647 w 19679"/>
              <a:gd name="T7" fmla="*/ 2147483647 h 19679"/>
              <a:gd name="T8" fmla="*/ 2147483647 w 19679"/>
              <a:gd name="T9" fmla="*/ 2147483647 h 19679"/>
              <a:gd name="T10" fmla="*/ 2147483647 w 19679"/>
              <a:gd name="T11" fmla="*/ 2147483647 h 19679"/>
              <a:gd name="T12" fmla="*/ 0 60000 65536"/>
              <a:gd name="T13" fmla="*/ 0 60000 65536"/>
              <a:gd name="T14" fmla="*/ 0 60000 65536"/>
              <a:gd name="T15" fmla="*/ 0 60000 65536"/>
              <a:gd name="T16" fmla="*/ 0 60000 65536"/>
              <a:gd name="T17" fmla="*/ 0 60000 65536"/>
              <a:gd name="T18" fmla="*/ 0 w 19679"/>
              <a:gd name="T19" fmla="*/ 0 h 19679"/>
              <a:gd name="T20" fmla="*/ 19679 w 19679"/>
              <a:gd name="T21" fmla="*/ 19679 h 19679"/>
            </a:gdLst>
            <a:ahLst/>
            <a:cxnLst>
              <a:cxn ang="T12">
                <a:pos x="T0" y="T1"/>
              </a:cxn>
              <a:cxn ang="T13">
                <a:pos x="T2" y="T3"/>
              </a:cxn>
              <a:cxn ang="T14">
                <a:pos x="T4" y="T5"/>
              </a:cxn>
              <a:cxn ang="T15">
                <a:pos x="T6" y="T7"/>
              </a:cxn>
              <a:cxn ang="T16">
                <a:pos x="T8" y="T9"/>
              </a:cxn>
              <a:cxn ang="T17">
                <a:pos x="T10" y="T11"/>
              </a:cxn>
            </a:cxnLst>
            <a:rect l="T18" t="T19" r="T20" b="T21"/>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chemeClr val="accent1">
              <a:alpha val="50195"/>
            </a:schemeClr>
          </a:solidFill>
          <a:ln>
            <a:noFill/>
          </a:ln>
          <a:extLst>
            <a:ext uri="{91240B29-F687-4F45-9708-019B960494DF}">
              <a14:hiddenLine xmlns:a14="http://schemas.microsoft.com/office/drawing/2010/main" w="25400">
                <a:solidFill>
                  <a:srgbClr val="000000"/>
                </a:solidFill>
                <a:miter lim="800000"/>
                <a:headEnd type="none" w="med" len="med"/>
                <a:tailEnd type="none" w="med" len="med"/>
              </a14:hiddenLine>
            </a:ext>
          </a:extLst>
        </p:spPr>
        <p:txBody>
          <a:bodyPr lIns="82296" tIns="41148" rIns="82296" bIns="41148"/>
          <a:lstStyle/>
          <a:p>
            <a:endParaRPr lang="en-US"/>
          </a:p>
        </p:txBody>
      </p:sp>
      <p:sp>
        <p:nvSpPr>
          <p:cNvPr id="76810" name="AutoShape 9"/>
          <p:cNvSpPr>
            <a:spLocks/>
          </p:cNvSpPr>
          <p:nvPr/>
        </p:nvSpPr>
        <p:spPr bwMode="auto">
          <a:xfrm>
            <a:off x="3486150" y="4297363"/>
            <a:ext cx="171450" cy="171450"/>
          </a:xfrm>
          <a:custGeom>
            <a:avLst/>
            <a:gdLst>
              <a:gd name="T0" fmla="*/ 2147483647 w 19679"/>
              <a:gd name="T1" fmla="*/ 2147483647 h 19679"/>
              <a:gd name="T2" fmla="*/ 2147483647 w 19679"/>
              <a:gd name="T3" fmla="*/ 2147483647 h 19679"/>
              <a:gd name="T4" fmla="*/ 2147483647 w 19679"/>
              <a:gd name="T5" fmla="*/ 2147483647 h 19679"/>
              <a:gd name="T6" fmla="*/ 2147483647 w 19679"/>
              <a:gd name="T7" fmla="*/ 2147483647 h 19679"/>
              <a:gd name="T8" fmla="*/ 2147483647 w 19679"/>
              <a:gd name="T9" fmla="*/ 2147483647 h 19679"/>
              <a:gd name="T10" fmla="*/ 2147483647 w 19679"/>
              <a:gd name="T11" fmla="*/ 2147483647 h 19679"/>
              <a:gd name="T12" fmla="*/ 0 60000 65536"/>
              <a:gd name="T13" fmla="*/ 0 60000 65536"/>
              <a:gd name="T14" fmla="*/ 0 60000 65536"/>
              <a:gd name="T15" fmla="*/ 0 60000 65536"/>
              <a:gd name="T16" fmla="*/ 0 60000 65536"/>
              <a:gd name="T17" fmla="*/ 0 60000 65536"/>
              <a:gd name="T18" fmla="*/ 0 w 19679"/>
              <a:gd name="T19" fmla="*/ 0 h 19679"/>
              <a:gd name="T20" fmla="*/ 19679 w 19679"/>
              <a:gd name="T21" fmla="*/ 19679 h 19679"/>
            </a:gdLst>
            <a:ahLst/>
            <a:cxnLst>
              <a:cxn ang="T12">
                <a:pos x="T0" y="T1"/>
              </a:cxn>
              <a:cxn ang="T13">
                <a:pos x="T2" y="T3"/>
              </a:cxn>
              <a:cxn ang="T14">
                <a:pos x="T4" y="T5"/>
              </a:cxn>
              <a:cxn ang="T15">
                <a:pos x="T6" y="T7"/>
              </a:cxn>
              <a:cxn ang="T16">
                <a:pos x="T8" y="T9"/>
              </a:cxn>
              <a:cxn ang="T17">
                <a:pos x="T10" y="T11"/>
              </a:cxn>
            </a:cxnLst>
            <a:rect l="T18" t="T19" r="T20" b="T21"/>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chemeClr val="accent1">
              <a:alpha val="50195"/>
            </a:schemeClr>
          </a:solidFill>
          <a:ln>
            <a:noFill/>
          </a:ln>
          <a:extLst>
            <a:ext uri="{91240B29-F687-4F45-9708-019B960494DF}">
              <a14:hiddenLine xmlns:a14="http://schemas.microsoft.com/office/drawing/2010/main" w="25400">
                <a:solidFill>
                  <a:srgbClr val="000000"/>
                </a:solidFill>
                <a:miter lim="800000"/>
                <a:headEnd type="none" w="med" len="med"/>
                <a:tailEnd type="none" w="med" len="med"/>
              </a14:hiddenLine>
            </a:ext>
          </a:extLst>
        </p:spPr>
        <p:txBody>
          <a:bodyPr lIns="82296" tIns="41148" rIns="82296" bIns="41148"/>
          <a:lstStyle/>
          <a:p>
            <a:endParaRPr lang="en-US"/>
          </a:p>
        </p:txBody>
      </p:sp>
      <p:sp>
        <p:nvSpPr>
          <p:cNvPr id="76811" name="AutoShape 10"/>
          <p:cNvSpPr>
            <a:spLocks/>
          </p:cNvSpPr>
          <p:nvPr/>
        </p:nvSpPr>
        <p:spPr bwMode="auto">
          <a:xfrm>
            <a:off x="3314700" y="3875088"/>
            <a:ext cx="171450" cy="171450"/>
          </a:xfrm>
          <a:custGeom>
            <a:avLst/>
            <a:gdLst>
              <a:gd name="T0" fmla="*/ 2147483647 w 19679"/>
              <a:gd name="T1" fmla="*/ 2147483647 h 19679"/>
              <a:gd name="T2" fmla="*/ 2147483647 w 19679"/>
              <a:gd name="T3" fmla="*/ 2147483647 h 19679"/>
              <a:gd name="T4" fmla="*/ 2147483647 w 19679"/>
              <a:gd name="T5" fmla="*/ 2147483647 h 19679"/>
              <a:gd name="T6" fmla="*/ 2147483647 w 19679"/>
              <a:gd name="T7" fmla="*/ 2147483647 h 19679"/>
              <a:gd name="T8" fmla="*/ 2147483647 w 19679"/>
              <a:gd name="T9" fmla="*/ 2147483647 h 19679"/>
              <a:gd name="T10" fmla="*/ 2147483647 w 19679"/>
              <a:gd name="T11" fmla="*/ 2147483647 h 19679"/>
              <a:gd name="T12" fmla="*/ 0 60000 65536"/>
              <a:gd name="T13" fmla="*/ 0 60000 65536"/>
              <a:gd name="T14" fmla="*/ 0 60000 65536"/>
              <a:gd name="T15" fmla="*/ 0 60000 65536"/>
              <a:gd name="T16" fmla="*/ 0 60000 65536"/>
              <a:gd name="T17" fmla="*/ 0 60000 65536"/>
              <a:gd name="T18" fmla="*/ 0 w 19679"/>
              <a:gd name="T19" fmla="*/ 0 h 19679"/>
              <a:gd name="T20" fmla="*/ 19679 w 19679"/>
              <a:gd name="T21" fmla="*/ 19679 h 19679"/>
            </a:gdLst>
            <a:ahLst/>
            <a:cxnLst>
              <a:cxn ang="T12">
                <a:pos x="T0" y="T1"/>
              </a:cxn>
              <a:cxn ang="T13">
                <a:pos x="T2" y="T3"/>
              </a:cxn>
              <a:cxn ang="T14">
                <a:pos x="T4" y="T5"/>
              </a:cxn>
              <a:cxn ang="T15">
                <a:pos x="T6" y="T7"/>
              </a:cxn>
              <a:cxn ang="T16">
                <a:pos x="T8" y="T9"/>
              </a:cxn>
              <a:cxn ang="T17">
                <a:pos x="T10" y="T11"/>
              </a:cxn>
            </a:cxnLst>
            <a:rect l="T18" t="T19" r="T20" b="T21"/>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chemeClr val="accent1">
              <a:alpha val="50195"/>
            </a:schemeClr>
          </a:solidFill>
          <a:ln>
            <a:noFill/>
          </a:ln>
          <a:extLst>
            <a:ext uri="{91240B29-F687-4F45-9708-019B960494DF}">
              <a14:hiddenLine xmlns:a14="http://schemas.microsoft.com/office/drawing/2010/main" w="25400">
                <a:solidFill>
                  <a:srgbClr val="000000"/>
                </a:solidFill>
                <a:miter lim="800000"/>
                <a:headEnd type="none" w="med" len="med"/>
                <a:tailEnd type="none" w="med" len="med"/>
              </a14:hiddenLine>
            </a:ext>
          </a:extLst>
        </p:spPr>
        <p:txBody>
          <a:bodyPr lIns="82296" tIns="41148" rIns="82296" bIns="41148"/>
          <a:lstStyle/>
          <a:p>
            <a:endParaRPr lang="en-US"/>
          </a:p>
        </p:txBody>
      </p:sp>
      <p:sp>
        <p:nvSpPr>
          <p:cNvPr id="76812" name="AutoShape 11"/>
          <p:cNvSpPr>
            <a:spLocks/>
          </p:cNvSpPr>
          <p:nvPr/>
        </p:nvSpPr>
        <p:spPr bwMode="auto">
          <a:xfrm>
            <a:off x="3143250" y="4789488"/>
            <a:ext cx="171450" cy="171450"/>
          </a:xfrm>
          <a:custGeom>
            <a:avLst/>
            <a:gdLst>
              <a:gd name="T0" fmla="*/ 2147483647 w 19679"/>
              <a:gd name="T1" fmla="*/ 2147483647 h 19679"/>
              <a:gd name="T2" fmla="*/ 2147483647 w 19679"/>
              <a:gd name="T3" fmla="*/ 2147483647 h 19679"/>
              <a:gd name="T4" fmla="*/ 2147483647 w 19679"/>
              <a:gd name="T5" fmla="*/ 2147483647 h 19679"/>
              <a:gd name="T6" fmla="*/ 2147483647 w 19679"/>
              <a:gd name="T7" fmla="*/ 2147483647 h 19679"/>
              <a:gd name="T8" fmla="*/ 2147483647 w 19679"/>
              <a:gd name="T9" fmla="*/ 2147483647 h 19679"/>
              <a:gd name="T10" fmla="*/ 2147483647 w 19679"/>
              <a:gd name="T11" fmla="*/ 2147483647 h 19679"/>
              <a:gd name="T12" fmla="*/ 0 60000 65536"/>
              <a:gd name="T13" fmla="*/ 0 60000 65536"/>
              <a:gd name="T14" fmla="*/ 0 60000 65536"/>
              <a:gd name="T15" fmla="*/ 0 60000 65536"/>
              <a:gd name="T16" fmla="*/ 0 60000 65536"/>
              <a:gd name="T17" fmla="*/ 0 60000 65536"/>
              <a:gd name="T18" fmla="*/ 0 w 19679"/>
              <a:gd name="T19" fmla="*/ 0 h 19679"/>
              <a:gd name="T20" fmla="*/ 19679 w 19679"/>
              <a:gd name="T21" fmla="*/ 19679 h 19679"/>
            </a:gdLst>
            <a:ahLst/>
            <a:cxnLst>
              <a:cxn ang="T12">
                <a:pos x="T0" y="T1"/>
              </a:cxn>
              <a:cxn ang="T13">
                <a:pos x="T2" y="T3"/>
              </a:cxn>
              <a:cxn ang="T14">
                <a:pos x="T4" y="T5"/>
              </a:cxn>
              <a:cxn ang="T15">
                <a:pos x="T6" y="T7"/>
              </a:cxn>
              <a:cxn ang="T16">
                <a:pos x="T8" y="T9"/>
              </a:cxn>
              <a:cxn ang="T17">
                <a:pos x="T10" y="T11"/>
              </a:cxn>
            </a:cxnLst>
            <a:rect l="T18" t="T19" r="T20" b="T21"/>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chemeClr val="accent1">
              <a:alpha val="50195"/>
            </a:schemeClr>
          </a:solidFill>
          <a:ln>
            <a:noFill/>
          </a:ln>
          <a:extLst>
            <a:ext uri="{91240B29-F687-4F45-9708-019B960494DF}">
              <a14:hiddenLine xmlns:a14="http://schemas.microsoft.com/office/drawing/2010/main" w="25400">
                <a:solidFill>
                  <a:srgbClr val="000000"/>
                </a:solidFill>
                <a:miter lim="800000"/>
                <a:headEnd type="none" w="med" len="med"/>
                <a:tailEnd type="none" w="med" len="med"/>
              </a14:hiddenLine>
            </a:ext>
          </a:extLst>
        </p:spPr>
        <p:txBody>
          <a:bodyPr lIns="82296" tIns="41148" rIns="82296" bIns="41148"/>
          <a:lstStyle/>
          <a:p>
            <a:endParaRPr lang="en-US"/>
          </a:p>
        </p:txBody>
      </p:sp>
      <p:sp>
        <p:nvSpPr>
          <p:cNvPr id="76813" name="AutoShape 12"/>
          <p:cNvSpPr>
            <a:spLocks/>
          </p:cNvSpPr>
          <p:nvPr/>
        </p:nvSpPr>
        <p:spPr bwMode="auto">
          <a:xfrm>
            <a:off x="3875088" y="4378325"/>
            <a:ext cx="171450" cy="171450"/>
          </a:xfrm>
          <a:custGeom>
            <a:avLst/>
            <a:gdLst>
              <a:gd name="T0" fmla="*/ 2147483647 w 19679"/>
              <a:gd name="T1" fmla="*/ 2147483647 h 19679"/>
              <a:gd name="T2" fmla="*/ 2147483647 w 19679"/>
              <a:gd name="T3" fmla="*/ 2147483647 h 19679"/>
              <a:gd name="T4" fmla="*/ 2147483647 w 19679"/>
              <a:gd name="T5" fmla="*/ 2147483647 h 19679"/>
              <a:gd name="T6" fmla="*/ 2147483647 w 19679"/>
              <a:gd name="T7" fmla="*/ 2147483647 h 19679"/>
              <a:gd name="T8" fmla="*/ 2147483647 w 19679"/>
              <a:gd name="T9" fmla="*/ 2147483647 h 19679"/>
              <a:gd name="T10" fmla="*/ 2147483647 w 19679"/>
              <a:gd name="T11" fmla="*/ 2147483647 h 19679"/>
              <a:gd name="T12" fmla="*/ 0 60000 65536"/>
              <a:gd name="T13" fmla="*/ 0 60000 65536"/>
              <a:gd name="T14" fmla="*/ 0 60000 65536"/>
              <a:gd name="T15" fmla="*/ 0 60000 65536"/>
              <a:gd name="T16" fmla="*/ 0 60000 65536"/>
              <a:gd name="T17" fmla="*/ 0 60000 65536"/>
              <a:gd name="T18" fmla="*/ 0 w 19679"/>
              <a:gd name="T19" fmla="*/ 0 h 19679"/>
              <a:gd name="T20" fmla="*/ 19679 w 19679"/>
              <a:gd name="T21" fmla="*/ 19679 h 19679"/>
            </a:gdLst>
            <a:ahLst/>
            <a:cxnLst>
              <a:cxn ang="T12">
                <a:pos x="T0" y="T1"/>
              </a:cxn>
              <a:cxn ang="T13">
                <a:pos x="T2" y="T3"/>
              </a:cxn>
              <a:cxn ang="T14">
                <a:pos x="T4" y="T5"/>
              </a:cxn>
              <a:cxn ang="T15">
                <a:pos x="T6" y="T7"/>
              </a:cxn>
              <a:cxn ang="T16">
                <a:pos x="T8" y="T9"/>
              </a:cxn>
              <a:cxn ang="T17">
                <a:pos x="T10" y="T11"/>
              </a:cxn>
            </a:cxnLst>
            <a:rect l="T18" t="T19" r="T20" b="T21"/>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chemeClr val="accent1">
              <a:alpha val="50195"/>
            </a:schemeClr>
          </a:solidFill>
          <a:ln>
            <a:noFill/>
          </a:ln>
          <a:extLst>
            <a:ext uri="{91240B29-F687-4F45-9708-019B960494DF}">
              <a14:hiddenLine xmlns:a14="http://schemas.microsoft.com/office/drawing/2010/main" w="25400">
                <a:solidFill>
                  <a:srgbClr val="000000"/>
                </a:solidFill>
                <a:miter lim="800000"/>
                <a:headEnd type="none" w="med" len="med"/>
                <a:tailEnd type="none" w="med" len="med"/>
              </a14:hiddenLine>
            </a:ext>
          </a:extLst>
        </p:spPr>
        <p:txBody>
          <a:bodyPr lIns="82296" tIns="41148" rIns="82296" bIns="41148"/>
          <a:lstStyle/>
          <a:p>
            <a:endParaRPr lang="en-US"/>
          </a:p>
        </p:txBody>
      </p:sp>
      <p:sp>
        <p:nvSpPr>
          <p:cNvPr id="76814" name="AutoShape 13"/>
          <p:cNvSpPr>
            <a:spLocks/>
          </p:cNvSpPr>
          <p:nvPr/>
        </p:nvSpPr>
        <p:spPr bwMode="auto">
          <a:xfrm>
            <a:off x="2868613" y="3600450"/>
            <a:ext cx="171450" cy="171450"/>
          </a:xfrm>
          <a:custGeom>
            <a:avLst/>
            <a:gdLst>
              <a:gd name="T0" fmla="*/ 2147483647 w 19679"/>
              <a:gd name="T1" fmla="*/ 2147483647 h 19679"/>
              <a:gd name="T2" fmla="*/ 2147483647 w 19679"/>
              <a:gd name="T3" fmla="*/ 2147483647 h 19679"/>
              <a:gd name="T4" fmla="*/ 2147483647 w 19679"/>
              <a:gd name="T5" fmla="*/ 2147483647 h 19679"/>
              <a:gd name="T6" fmla="*/ 2147483647 w 19679"/>
              <a:gd name="T7" fmla="*/ 2147483647 h 19679"/>
              <a:gd name="T8" fmla="*/ 2147483647 w 19679"/>
              <a:gd name="T9" fmla="*/ 2147483647 h 19679"/>
              <a:gd name="T10" fmla="*/ 2147483647 w 19679"/>
              <a:gd name="T11" fmla="*/ 2147483647 h 19679"/>
              <a:gd name="T12" fmla="*/ 0 60000 65536"/>
              <a:gd name="T13" fmla="*/ 0 60000 65536"/>
              <a:gd name="T14" fmla="*/ 0 60000 65536"/>
              <a:gd name="T15" fmla="*/ 0 60000 65536"/>
              <a:gd name="T16" fmla="*/ 0 60000 65536"/>
              <a:gd name="T17" fmla="*/ 0 60000 65536"/>
              <a:gd name="T18" fmla="*/ 0 w 19679"/>
              <a:gd name="T19" fmla="*/ 0 h 19679"/>
              <a:gd name="T20" fmla="*/ 19679 w 19679"/>
              <a:gd name="T21" fmla="*/ 19679 h 19679"/>
            </a:gdLst>
            <a:ahLst/>
            <a:cxnLst>
              <a:cxn ang="T12">
                <a:pos x="T0" y="T1"/>
              </a:cxn>
              <a:cxn ang="T13">
                <a:pos x="T2" y="T3"/>
              </a:cxn>
              <a:cxn ang="T14">
                <a:pos x="T4" y="T5"/>
              </a:cxn>
              <a:cxn ang="T15">
                <a:pos x="T6" y="T7"/>
              </a:cxn>
              <a:cxn ang="T16">
                <a:pos x="T8" y="T9"/>
              </a:cxn>
              <a:cxn ang="T17">
                <a:pos x="T10" y="T11"/>
              </a:cxn>
            </a:cxnLst>
            <a:rect l="T18" t="T19" r="T20" b="T21"/>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chemeClr val="accent1">
              <a:alpha val="50195"/>
            </a:schemeClr>
          </a:solidFill>
          <a:ln>
            <a:noFill/>
          </a:ln>
          <a:extLst>
            <a:ext uri="{91240B29-F687-4F45-9708-019B960494DF}">
              <a14:hiddenLine xmlns:a14="http://schemas.microsoft.com/office/drawing/2010/main" w="25400">
                <a:solidFill>
                  <a:srgbClr val="000000"/>
                </a:solidFill>
                <a:miter lim="800000"/>
                <a:headEnd type="none" w="med" len="med"/>
                <a:tailEnd type="none" w="med" len="med"/>
              </a14:hiddenLine>
            </a:ext>
          </a:extLst>
        </p:spPr>
        <p:txBody>
          <a:bodyPr lIns="82296" tIns="41148" rIns="82296" bIns="41148"/>
          <a:lstStyle/>
          <a:p>
            <a:endParaRPr lang="en-US"/>
          </a:p>
        </p:txBody>
      </p:sp>
      <p:sp>
        <p:nvSpPr>
          <p:cNvPr id="76815" name="AutoShape 14"/>
          <p:cNvSpPr>
            <a:spLocks/>
          </p:cNvSpPr>
          <p:nvPr/>
        </p:nvSpPr>
        <p:spPr bwMode="auto">
          <a:xfrm>
            <a:off x="3222625" y="3268663"/>
            <a:ext cx="171450" cy="171450"/>
          </a:xfrm>
          <a:custGeom>
            <a:avLst/>
            <a:gdLst>
              <a:gd name="T0" fmla="*/ 2147483647 w 19679"/>
              <a:gd name="T1" fmla="*/ 2147483647 h 19679"/>
              <a:gd name="T2" fmla="*/ 2147483647 w 19679"/>
              <a:gd name="T3" fmla="*/ 2147483647 h 19679"/>
              <a:gd name="T4" fmla="*/ 2147483647 w 19679"/>
              <a:gd name="T5" fmla="*/ 2147483647 h 19679"/>
              <a:gd name="T6" fmla="*/ 2147483647 w 19679"/>
              <a:gd name="T7" fmla="*/ 2147483647 h 19679"/>
              <a:gd name="T8" fmla="*/ 2147483647 w 19679"/>
              <a:gd name="T9" fmla="*/ 2147483647 h 19679"/>
              <a:gd name="T10" fmla="*/ 2147483647 w 19679"/>
              <a:gd name="T11" fmla="*/ 2147483647 h 19679"/>
              <a:gd name="T12" fmla="*/ 0 60000 65536"/>
              <a:gd name="T13" fmla="*/ 0 60000 65536"/>
              <a:gd name="T14" fmla="*/ 0 60000 65536"/>
              <a:gd name="T15" fmla="*/ 0 60000 65536"/>
              <a:gd name="T16" fmla="*/ 0 60000 65536"/>
              <a:gd name="T17" fmla="*/ 0 60000 65536"/>
              <a:gd name="T18" fmla="*/ 0 w 19679"/>
              <a:gd name="T19" fmla="*/ 0 h 19679"/>
              <a:gd name="T20" fmla="*/ 19679 w 19679"/>
              <a:gd name="T21" fmla="*/ 19679 h 19679"/>
            </a:gdLst>
            <a:ahLst/>
            <a:cxnLst>
              <a:cxn ang="T12">
                <a:pos x="T0" y="T1"/>
              </a:cxn>
              <a:cxn ang="T13">
                <a:pos x="T2" y="T3"/>
              </a:cxn>
              <a:cxn ang="T14">
                <a:pos x="T4" y="T5"/>
              </a:cxn>
              <a:cxn ang="T15">
                <a:pos x="T6" y="T7"/>
              </a:cxn>
              <a:cxn ang="T16">
                <a:pos x="T8" y="T9"/>
              </a:cxn>
              <a:cxn ang="T17">
                <a:pos x="T10" y="T11"/>
              </a:cxn>
            </a:cxnLst>
            <a:rect l="T18" t="T19" r="T20" b="T21"/>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chemeClr val="accent1">
              <a:alpha val="50195"/>
            </a:schemeClr>
          </a:solidFill>
          <a:ln>
            <a:noFill/>
          </a:ln>
          <a:extLst>
            <a:ext uri="{91240B29-F687-4F45-9708-019B960494DF}">
              <a14:hiddenLine xmlns:a14="http://schemas.microsoft.com/office/drawing/2010/main" w="25400">
                <a:solidFill>
                  <a:srgbClr val="000000"/>
                </a:solidFill>
                <a:miter lim="800000"/>
                <a:headEnd type="none" w="med" len="med"/>
                <a:tailEnd type="none" w="med" len="med"/>
              </a14:hiddenLine>
            </a:ext>
          </a:extLst>
        </p:spPr>
        <p:txBody>
          <a:bodyPr lIns="82296" tIns="41148" rIns="82296" bIns="41148"/>
          <a:lstStyle/>
          <a:p>
            <a:endParaRPr lang="en-US"/>
          </a:p>
        </p:txBody>
      </p:sp>
      <p:sp>
        <p:nvSpPr>
          <p:cNvPr id="76816" name="AutoShape 15"/>
          <p:cNvSpPr>
            <a:spLocks/>
          </p:cNvSpPr>
          <p:nvPr/>
        </p:nvSpPr>
        <p:spPr bwMode="auto">
          <a:xfrm>
            <a:off x="3565525" y="3360738"/>
            <a:ext cx="171450" cy="171450"/>
          </a:xfrm>
          <a:custGeom>
            <a:avLst/>
            <a:gdLst>
              <a:gd name="T0" fmla="*/ 2147483647 w 19679"/>
              <a:gd name="T1" fmla="*/ 2147483647 h 19679"/>
              <a:gd name="T2" fmla="*/ 2147483647 w 19679"/>
              <a:gd name="T3" fmla="*/ 2147483647 h 19679"/>
              <a:gd name="T4" fmla="*/ 2147483647 w 19679"/>
              <a:gd name="T5" fmla="*/ 2147483647 h 19679"/>
              <a:gd name="T6" fmla="*/ 2147483647 w 19679"/>
              <a:gd name="T7" fmla="*/ 2147483647 h 19679"/>
              <a:gd name="T8" fmla="*/ 2147483647 w 19679"/>
              <a:gd name="T9" fmla="*/ 2147483647 h 19679"/>
              <a:gd name="T10" fmla="*/ 2147483647 w 19679"/>
              <a:gd name="T11" fmla="*/ 2147483647 h 19679"/>
              <a:gd name="T12" fmla="*/ 0 60000 65536"/>
              <a:gd name="T13" fmla="*/ 0 60000 65536"/>
              <a:gd name="T14" fmla="*/ 0 60000 65536"/>
              <a:gd name="T15" fmla="*/ 0 60000 65536"/>
              <a:gd name="T16" fmla="*/ 0 60000 65536"/>
              <a:gd name="T17" fmla="*/ 0 60000 65536"/>
              <a:gd name="T18" fmla="*/ 0 w 19679"/>
              <a:gd name="T19" fmla="*/ 0 h 19679"/>
              <a:gd name="T20" fmla="*/ 19679 w 19679"/>
              <a:gd name="T21" fmla="*/ 19679 h 19679"/>
            </a:gdLst>
            <a:ahLst/>
            <a:cxnLst>
              <a:cxn ang="T12">
                <a:pos x="T0" y="T1"/>
              </a:cxn>
              <a:cxn ang="T13">
                <a:pos x="T2" y="T3"/>
              </a:cxn>
              <a:cxn ang="T14">
                <a:pos x="T4" y="T5"/>
              </a:cxn>
              <a:cxn ang="T15">
                <a:pos x="T6" y="T7"/>
              </a:cxn>
              <a:cxn ang="T16">
                <a:pos x="T8" y="T9"/>
              </a:cxn>
              <a:cxn ang="T17">
                <a:pos x="T10" y="T11"/>
              </a:cxn>
            </a:cxnLst>
            <a:rect l="T18" t="T19" r="T20" b="T21"/>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chemeClr val="accent1">
              <a:alpha val="50195"/>
            </a:schemeClr>
          </a:solidFill>
          <a:ln>
            <a:noFill/>
          </a:ln>
          <a:extLst>
            <a:ext uri="{91240B29-F687-4F45-9708-019B960494DF}">
              <a14:hiddenLine xmlns:a14="http://schemas.microsoft.com/office/drawing/2010/main" w="25400">
                <a:solidFill>
                  <a:srgbClr val="000000"/>
                </a:solidFill>
                <a:miter lim="800000"/>
                <a:headEnd type="none" w="med" len="med"/>
                <a:tailEnd type="none" w="med" len="med"/>
              </a14:hiddenLine>
            </a:ext>
          </a:extLst>
        </p:spPr>
        <p:txBody>
          <a:bodyPr lIns="82296" tIns="41148" rIns="82296" bIns="41148"/>
          <a:lstStyle/>
          <a:p>
            <a:endParaRPr lang="en-US"/>
          </a:p>
        </p:txBody>
      </p:sp>
      <p:sp>
        <p:nvSpPr>
          <p:cNvPr id="76817" name="AutoShape 16"/>
          <p:cNvSpPr>
            <a:spLocks/>
          </p:cNvSpPr>
          <p:nvPr/>
        </p:nvSpPr>
        <p:spPr bwMode="auto">
          <a:xfrm>
            <a:off x="2971800" y="2879725"/>
            <a:ext cx="171450" cy="171450"/>
          </a:xfrm>
          <a:custGeom>
            <a:avLst/>
            <a:gdLst>
              <a:gd name="T0" fmla="*/ 2147483647 w 19679"/>
              <a:gd name="T1" fmla="*/ 2147483647 h 19679"/>
              <a:gd name="T2" fmla="*/ 2147483647 w 19679"/>
              <a:gd name="T3" fmla="*/ 2147483647 h 19679"/>
              <a:gd name="T4" fmla="*/ 2147483647 w 19679"/>
              <a:gd name="T5" fmla="*/ 2147483647 h 19679"/>
              <a:gd name="T6" fmla="*/ 2147483647 w 19679"/>
              <a:gd name="T7" fmla="*/ 2147483647 h 19679"/>
              <a:gd name="T8" fmla="*/ 2147483647 w 19679"/>
              <a:gd name="T9" fmla="*/ 2147483647 h 19679"/>
              <a:gd name="T10" fmla="*/ 2147483647 w 19679"/>
              <a:gd name="T11" fmla="*/ 2147483647 h 19679"/>
              <a:gd name="T12" fmla="*/ 0 60000 65536"/>
              <a:gd name="T13" fmla="*/ 0 60000 65536"/>
              <a:gd name="T14" fmla="*/ 0 60000 65536"/>
              <a:gd name="T15" fmla="*/ 0 60000 65536"/>
              <a:gd name="T16" fmla="*/ 0 60000 65536"/>
              <a:gd name="T17" fmla="*/ 0 60000 65536"/>
              <a:gd name="T18" fmla="*/ 0 w 19679"/>
              <a:gd name="T19" fmla="*/ 0 h 19679"/>
              <a:gd name="T20" fmla="*/ 19679 w 19679"/>
              <a:gd name="T21" fmla="*/ 19679 h 19679"/>
            </a:gdLst>
            <a:ahLst/>
            <a:cxnLst>
              <a:cxn ang="T12">
                <a:pos x="T0" y="T1"/>
              </a:cxn>
              <a:cxn ang="T13">
                <a:pos x="T2" y="T3"/>
              </a:cxn>
              <a:cxn ang="T14">
                <a:pos x="T4" y="T5"/>
              </a:cxn>
              <a:cxn ang="T15">
                <a:pos x="T6" y="T7"/>
              </a:cxn>
              <a:cxn ang="T16">
                <a:pos x="T8" y="T9"/>
              </a:cxn>
              <a:cxn ang="T17">
                <a:pos x="T10" y="T11"/>
              </a:cxn>
            </a:cxnLst>
            <a:rect l="T18" t="T19" r="T20" b="T21"/>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chemeClr val="accent1">
              <a:alpha val="50195"/>
            </a:schemeClr>
          </a:solidFill>
          <a:ln>
            <a:noFill/>
          </a:ln>
          <a:extLst>
            <a:ext uri="{91240B29-F687-4F45-9708-019B960494DF}">
              <a14:hiddenLine xmlns:a14="http://schemas.microsoft.com/office/drawing/2010/main" w="25400">
                <a:solidFill>
                  <a:srgbClr val="000000"/>
                </a:solidFill>
                <a:miter lim="800000"/>
                <a:headEnd type="none" w="med" len="med"/>
                <a:tailEnd type="none" w="med" len="med"/>
              </a14:hiddenLine>
            </a:ext>
          </a:extLst>
        </p:spPr>
        <p:txBody>
          <a:bodyPr lIns="82296" tIns="41148" rIns="82296" bIns="41148"/>
          <a:lstStyle/>
          <a:p>
            <a:endParaRPr lang="en-US"/>
          </a:p>
        </p:txBody>
      </p:sp>
      <p:sp>
        <p:nvSpPr>
          <p:cNvPr id="76818" name="AutoShape 17"/>
          <p:cNvSpPr>
            <a:spLocks/>
          </p:cNvSpPr>
          <p:nvPr/>
        </p:nvSpPr>
        <p:spPr bwMode="auto">
          <a:xfrm>
            <a:off x="3406775" y="2606675"/>
            <a:ext cx="171450" cy="171450"/>
          </a:xfrm>
          <a:custGeom>
            <a:avLst/>
            <a:gdLst>
              <a:gd name="T0" fmla="*/ 2147483647 w 19679"/>
              <a:gd name="T1" fmla="*/ 2147483647 h 19679"/>
              <a:gd name="T2" fmla="*/ 2147483647 w 19679"/>
              <a:gd name="T3" fmla="*/ 2147483647 h 19679"/>
              <a:gd name="T4" fmla="*/ 2147483647 w 19679"/>
              <a:gd name="T5" fmla="*/ 2147483647 h 19679"/>
              <a:gd name="T6" fmla="*/ 2147483647 w 19679"/>
              <a:gd name="T7" fmla="*/ 2147483647 h 19679"/>
              <a:gd name="T8" fmla="*/ 2147483647 w 19679"/>
              <a:gd name="T9" fmla="*/ 2147483647 h 19679"/>
              <a:gd name="T10" fmla="*/ 2147483647 w 19679"/>
              <a:gd name="T11" fmla="*/ 2147483647 h 19679"/>
              <a:gd name="T12" fmla="*/ 0 60000 65536"/>
              <a:gd name="T13" fmla="*/ 0 60000 65536"/>
              <a:gd name="T14" fmla="*/ 0 60000 65536"/>
              <a:gd name="T15" fmla="*/ 0 60000 65536"/>
              <a:gd name="T16" fmla="*/ 0 60000 65536"/>
              <a:gd name="T17" fmla="*/ 0 60000 65536"/>
              <a:gd name="T18" fmla="*/ 0 w 19679"/>
              <a:gd name="T19" fmla="*/ 0 h 19679"/>
              <a:gd name="T20" fmla="*/ 19679 w 19679"/>
              <a:gd name="T21" fmla="*/ 19679 h 19679"/>
            </a:gdLst>
            <a:ahLst/>
            <a:cxnLst>
              <a:cxn ang="T12">
                <a:pos x="T0" y="T1"/>
              </a:cxn>
              <a:cxn ang="T13">
                <a:pos x="T2" y="T3"/>
              </a:cxn>
              <a:cxn ang="T14">
                <a:pos x="T4" y="T5"/>
              </a:cxn>
              <a:cxn ang="T15">
                <a:pos x="T6" y="T7"/>
              </a:cxn>
              <a:cxn ang="T16">
                <a:pos x="T8" y="T9"/>
              </a:cxn>
              <a:cxn ang="T17">
                <a:pos x="T10" y="T11"/>
              </a:cxn>
            </a:cxnLst>
            <a:rect l="T18" t="T19" r="T20" b="T21"/>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chemeClr val="accent1">
              <a:alpha val="50195"/>
            </a:schemeClr>
          </a:solidFill>
          <a:ln>
            <a:noFill/>
          </a:ln>
          <a:extLst>
            <a:ext uri="{91240B29-F687-4F45-9708-019B960494DF}">
              <a14:hiddenLine xmlns:a14="http://schemas.microsoft.com/office/drawing/2010/main" w="25400">
                <a:solidFill>
                  <a:srgbClr val="000000"/>
                </a:solidFill>
                <a:miter lim="800000"/>
                <a:headEnd type="none" w="med" len="med"/>
                <a:tailEnd type="none" w="med" len="med"/>
              </a14:hiddenLine>
            </a:ext>
          </a:extLst>
        </p:spPr>
        <p:txBody>
          <a:bodyPr lIns="82296" tIns="41148" rIns="82296" bIns="41148"/>
          <a:lstStyle/>
          <a:p>
            <a:endParaRPr lang="en-US"/>
          </a:p>
        </p:txBody>
      </p:sp>
      <p:sp>
        <p:nvSpPr>
          <p:cNvPr id="76819" name="AutoShape 18"/>
          <p:cNvSpPr>
            <a:spLocks/>
          </p:cNvSpPr>
          <p:nvPr/>
        </p:nvSpPr>
        <p:spPr bwMode="auto">
          <a:xfrm>
            <a:off x="3657600" y="2160588"/>
            <a:ext cx="171450" cy="171450"/>
          </a:xfrm>
          <a:custGeom>
            <a:avLst/>
            <a:gdLst>
              <a:gd name="T0" fmla="*/ 2147483647 w 19679"/>
              <a:gd name="T1" fmla="*/ 2147483647 h 19679"/>
              <a:gd name="T2" fmla="*/ 2147483647 w 19679"/>
              <a:gd name="T3" fmla="*/ 2147483647 h 19679"/>
              <a:gd name="T4" fmla="*/ 2147483647 w 19679"/>
              <a:gd name="T5" fmla="*/ 2147483647 h 19679"/>
              <a:gd name="T6" fmla="*/ 2147483647 w 19679"/>
              <a:gd name="T7" fmla="*/ 2147483647 h 19679"/>
              <a:gd name="T8" fmla="*/ 2147483647 w 19679"/>
              <a:gd name="T9" fmla="*/ 2147483647 h 19679"/>
              <a:gd name="T10" fmla="*/ 2147483647 w 19679"/>
              <a:gd name="T11" fmla="*/ 2147483647 h 19679"/>
              <a:gd name="T12" fmla="*/ 0 60000 65536"/>
              <a:gd name="T13" fmla="*/ 0 60000 65536"/>
              <a:gd name="T14" fmla="*/ 0 60000 65536"/>
              <a:gd name="T15" fmla="*/ 0 60000 65536"/>
              <a:gd name="T16" fmla="*/ 0 60000 65536"/>
              <a:gd name="T17" fmla="*/ 0 60000 65536"/>
              <a:gd name="T18" fmla="*/ 0 w 19679"/>
              <a:gd name="T19" fmla="*/ 0 h 19679"/>
              <a:gd name="T20" fmla="*/ 19679 w 19679"/>
              <a:gd name="T21" fmla="*/ 19679 h 19679"/>
            </a:gdLst>
            <a:ahLst/>
            <a:cxnLst>
              <a:cxn ang="T12">
                <a:pos x="T0" y="T1"/>
              </a:cxn>
              <a:cxn ang="T13">
                <a:pos x="T2" y="T3"/>
              </a:cxn>
              <a:cxn ang="T14">
                <a:pos x="T4" y="T5"/>
              </a:cxn>
              <a:cxn ang="T15">
                <a:pos x="T6" y="T7"/>
              </a:cxn>
              <a:cxn ang="T16">
                <a:pos x="T8" y="T9"/>
              </a:cxn>
              <a:cxn ang="T17">
                <a:pos x="T10" y="T11"/>
              </a:cxn>
            </a:cxnLst>
            <a:rect l="T18" t="T19" r="T20" b="T21"/>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chemeClr val="accent1">
              <a:alpha val="50195"/>
            </a:schemeClr>
          </a:solidFill>
          <a:ln>
            <a:noFill/>
          </a:ln>
          <a:extLst>
            <a:ext uri="{91240B29-F687-4F45-9708-019B960494DF}">
              <a14:hiddenLine xmlns:a14="http://schemas.microsoft.com/office/drawing/2010/main" w="25400">
                <a:solidFill>
                  <a:srgbClr val="000000"/>
                </a:solidFill>
                <a:miter lim="800000"/>
                <a:headEnd type="none" w="med" len="med"/>
                <a:tailEnd type="none" w="med" len="med"/>
              </a14:hiddenLine>
            </a:ext>
          </a:extLst>
        </p:spPr>
        <p:txBody>
          <a:bodyPr lIns="82296" tIns="41148" rIns="82296" bIns="41148"/>
          <a:lstStyle/>
          <a:p>
            <a:endParaRPr lang="en-US"/>
          </a:p>
        </p:txBody>
      </p:sp>
      <p:sp>
        <p:nvSpPr>
          <p:cNvPr id="76820" name="AutoShape 19"/>
          <p:cNvSpPr>
            <a:spLocks/>
          </p:cNvSpPr>
          <p:nvPr/>
        </p:nvSpPr>
        <p:spPr bwMode="auto">
          <a:xfrm>
            <a:off x="2960688" y="2332038"/>
            <a:ext cx="171450" cy="171450"/>
          </a:xfrm>
          <a:custGeom>
            <a:avLst/>
            <a:gdLst>
              <a:gd name="T0" fmla="*/ 2147483647 w 19679"/>
              <a:gd name="T1" fmla="*/ 2147483647 h 19679"/>
              <a:gd name="T2" fmla="*/ 2147483647 w 19679"/>
              <a:gd name="T3" fmla="*/ 2147483647 h 19679"/>
              <a:gd name="T4" fmla="*/ 2147483647 w 19679"/>
              <a:gd name="T5" fmla="*/ 2147483647 h 19679"/>
              <a:gd name="T6" fmla="*/ 2147483647 w 19679"/>
              <a:gd name="T7" fmla="*/ 2147483647 h 19679"/>
              <a:gd name="T8" fmla="*/ 2147483647 w 19679"/>
              <a:gd name="T9" fmla="*/ 2147483647 h 19679"/>
              <a:gd name="T10" fmla="*/ 2147483647 w 19679"/>
              <a:gd name="T11" fmla="*/ 2147483647 h 19679"/>
              <a:gd name="T12" fmla="*/ 0 60000 65536"/>
              <a:gd name="T13" fmla="*/ 0 60000 65536"/>
              <a:gd name="T14" fmla="*/ 0 60000 65536"/>
              <a:gd name="T15" fmla="*/ 0 60000 65536"/>
              <a:gd name="T16" fmla="*/ 0 60000 65536"/>
              <a:gd name="T17" fmla="*/ 0 60000 65536"/>
              <a:gd name="T18" fmla="*/ 0 w 19679"/>
              <a:gd name="T19" fmla="*/ 0 h 19679"/>
              <a:gd name="T20" fmla="*/ 19679 w 19679"/>
              <a:gd name="T21" fmla="*/ 19679 h 19679"/>
            </a:gdLst>
            <a:ahLst/>
            <a:cxnLst>
              <a:cxn ang="T12">
                <a:pos x="T0" y="T1"/>
              </a:cxn>
              <a:cxn ang="T13">
                <a:pos x="T2" y="T3"/>
              </a:cxn>
              <a:cxn ang="T14">
                <a:pos x="T4" y="T5"/>
              </a:cxn>
              <a:cxn ang="T15">
                <a:pos x="T6" y="T7"/>
              </a:cxn>
              <a:cxn ang="T16">
                <a:pos x="T8" y="T9"/>
              </a:cxn>
              <a:cxn ang="T17">
                <a:pos x="T10" y="T11"/>
              </a:cxn>
            </a:cxnLst>
            <a:rect l="T18" t="T19" r="T20" b="T21"/>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chemeClr val="accent1">
              <a:alpha val="50195"/>
            </a:schemeClr>
          </a:solidFill>
          <a:ln>
            <a:noFill/>
          </a:ln>
          <a:extLst>
            <a:ext uri="{91240B29-F687-4F45-9708-019B960494DF}">
              <a14:hiddenLine xmlns:a14="http://schemas.microsoft.com/office/drawing/2010/main" w="25400">
                <a:solidFill>
                  <a:srgbClr val="000000"/>
                </a:solidFill>
                <a:miter lim="800000"/>
                <a:headEnd type="none" w="med" len="med"/>
                <a:tailEnd type="none" w="med" len="med"/>
              </a14:hiddenLine>
            </a:ext>
          </a:extLst>
        </p:spPr>
        <p:txBody>
          <a:bodyPr lIns="82296" tIns="41148" rIns="82296" bIns="41148"/>
          <a:lstStyle/>
          <a:p>
            <a:endParaRPr lang="en-US"/>
          </a:p>
        </p:txBody>
      </p:sp>
      <p:sp>
        <p:nvSpPr>
          <p:cNvPr id="76821" name="AutoShape 20"/>
          <p:cNvSpPr>
            <a:spLocks/>
          </p:cNvSpPr>
          <p:nvPr/>
        </p:nvSpPr>
        <p:spPr bwMode="auto">
          <a:xfrm>
            <a:off x="4046538" y="1782763"/>
            <a:ext cx="171450" cy="171450"/>
          </a:xfrm>
          <a:custGeom>
            <a:avLst/>
            <a:gdLst>
              <a:gd name="T0" fmla="*/ 2147483647 w 19679"/>
              <a:gd name="T1" fmla="*/ 2147483647 h 19679"/>
              <a:gd name="T2" fmla="*/ 2147483647 w 19679"/>
              <a:gd name="T3" fmla="*/ 2147483647 h 19679"/>
              <a:gd name="T4" fmla="*/ 2147483647 w 19679"/>
              <a:gd name="T5" fmla="*/ 2147483647 h 19679"/>
              <a:gd name="T6" fmla="*/ 2147483647 w 19679"/>
              <a:gd name="T7" fmla="*/ 2147483647 h 19679"/>
              <a:gd name="T8" fmla="*/ 2147483647 w 19679"/>
              <a:gd name="T9" fmla="*/ 2147483647 h 19679"/>
              <a:gd name="T10" fmla="*/ 2147483647 w 19679"/>
              <a:gd name="T11" fmla="*/ 2147483647 h 19679"/>
              <a:gd name="T12" fmla="*/ 0 60000 65536"/>
              <a:gd name="T13" fmla="*/ 0 60000 65536"/>
              <a:gd name="T14" fmla="*/ 0 60000 65536"/>
              <a:gd name="T15" fmla="*/ 0 60000 65536"/>
              <a:gd name="T16" fmla="*/ 0 60000 65536"/>
              <a:gd name="T17" fmla="*/ 0 60000 65536"/>
              <a:gd name="T18" fmla="*/ 0 w 19679"/>
              <a:gd name="T19" fmla="*/ 0 h 19679"/>
              <a:gd name="T20" fmla="*/ 19679 w 19679"/>
              <a:gd name="T21" fmla="*/ 19679 h 19679"/>
            </a:gdLst>
            <a:ahLst/>
            <a:cxnLst>
              <a:cxn ang="T12">
                <a:pos x="T0" y="T1"/>
              </a:cxn>
              <a:cxn ang="T13">
                <a:pos x="T2" y="T3"/>
              </a:cxn>
              <a:cxn ang="T14">
                <a:pos x="T4" y="T5"/>
              </a:cxn>
              <a:cxn ang="T15">
                <a:pos x="T6" y="T7"/>
              </a:cxn>
              <a:cxn ang="T16">
                <a:pos x="T8" y="T9"/>
              </a:cxn>
              <a:cxn ang="T17">
                <a:pos x="T10" y="T11"/>
              </a:cxn>
            </a:cxnLst>
            <a:rect l="T18" t="T19" r="T20" b="T21"/>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chemeClr val="accent1">
              <a:alpha val="50195"/>
            </a:schemeClr>
          </a:solidFill>
          <a:ln>
            <a:noFill/>
          </a:ln>
          <a:extLst>
            <a:ext uri="{91240B29-F687-4F45-9708-019B960494DF}">
              <a14:hiddenLine xmlns:a14="http://schemas.microsoft.com/office/drawing/2010/main" w="25400">
                <a:solidFill>
                  <a:srgbClr val="000000"/>
                </a:solidFill>
                <a:miter lim="800000"/>
                <a:headEnd type="none" w="med" len="med"/>
                <a:tailEnd type="none" w="med" len="med"/>
              </a14:hiddenLine>
            </a:ext>
          </a:extLst>
        </p:spPr>
        <p:txBody>
          <a:bodyPr lIns="82296" tIns="41148" rIns="82296" bIns="41148"/>
          <a:lstStyle/>
          <a:p>
            <a:endParaRPr lang="en-US"/>
          </a:p>
        </p:txBody>
      </p:sp>
      <p:sp>
        <p:nvSpPr>
          <p:cNvPr id="76822" name="AutoShape 21"/>
          <p:cNvSpPr>
            <a:spLocks/>
          </p:cNvSpPr>
          <p:nvPr/>
        </p:nvSpPr>
        <p:spPr bwMode="auto">
          <a:xfrm>
            <a:off x="4365625" y="1989138"/>
            <a:ext cx="171450" cy="171450"/>
          </a:xfrm>
          <a:custGeom>
            <a:avLst/>
            <a:gdLst>
              <a:gd name="T0" fmla="*/ 2147483647 w 19679"/>
              <a:gd name="T1" fmla="*/ 2147483647 h 19679"/>
              <a:gd name="T2" fmla="*/ 2147483647 w 19679"/>
              <a:gd name="T3" fmla="*/ 2147483647 h 19679"/>
              <a:gd name="T4" fmla="*/ 2147483647 w 19679"/>
              <a:gd name="T5" fmla="*/ 2147483647 h 19679"/>
              <a:gd name="T6" fmla="*/ 2147483647 w 19679"/>
              <a:gd name="T7" fmla="*/ 2147483647 h 19679"/>
              <a:gd name="T8" fmla="*/ 2147483647 w 19679"/>
              <a:gd name="T9" fmla="*/ 2147483647 h 19679"/>
              <a:gd name="T10" fmla="*/ 2147483647 w 19679"/>
              <a:gd name="T11" fmla="*/ 2147483647 h 19679"/>
              <a:gd name="T12" fmla="*/ 0 60000 65536"/>
              <a:gd name="T13" fmla="*/ 0 60000 65536"/>
              <a:gd name="T14" fmla="*/ 0 60000 65536"/>
              <a:gd name="T15" fmla="*/ 0 60000 65536"/>
              <a:gd name="T16" fmla="*/ 0 60000 65536"/>
              <a:gd name="T17" fmla="*/ 0 60000 65536"/>
              <a:gd name="T18" fmla="*/ 0 w 19679"/>
              <a:gd name="T19" fmla="*/ 0 h 19679"/>
              <a:gd name="T20" fmla="*/ 19679 w 19679"/>
              <a:gd name="T21" fmla="*/ 19679 h 19679"/>
            </a:gdLst>
            <a:ahLst/>
            <a:cxnLst>
              <a:cxn ang="T12">
                <a:pos x="T0" y="T1"/>
              </a:cxn>
              <a:cxn ang="T13">
                <a:pos x="T2" y="T3"/>
              </a:cxn>
              <a:cxn ang="T14">
                <a:pos x="T4" y="T5"/>
              </a:cxn>
              <a:cxn ang="T15">
                <a:pos x="T6" y="T7"/>
              </a:cxn>
              <a:cxn ang="T16">
                <a:pos x="T8" y="T9"/>
              </a:cxn>
              <a:cxn ang="T17">
                <a:pos x="T10" y="T11"/>
              </a:cxn>
            </a:cxnLst>
            <a:rect l="T18" t="T19" r="T20" b="T21"/>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chemeClr val="accent1">
              <a:alpha val="50195"/>
            </a:schemeClr>
          </a:solidFill>
          <a:ln>
            <a:noFill/>
          </a:ln>
          <a:extLst>
            <a:ext uri="{91240B29-F687-4F45-9708-019B960494DF}">
              <a14:hiddenLine xmlns:a14="http://schemas.microsoft.com/office/drawing/2010/main" w="25400">
                <a:solidFill>
                  <a:srgbClr val="000000"/>
                </a:solidFill>
                <a:miter lim="800000"/>
                <a:headEnd type="none" w="med" len="med"/>
                <a:tailEnd type="none" w="med" len="med"/>
              </a14:hiddenLine>
            </a:ext>
          </a:extLst>
        </p:spPr>
        <p:txBody>
          <a:bodyPr lIns="82296" tIns="41148" rIns="82296" bIns="41148"/>
          <a:lstStyle/>
          <a:p>
            <a:endParaRPr lang="en-US"/>
          </a:p>
        </p:txBody>
      </p:sp>
      <p:sp>
        <p:nvSpPr>
          <p:cNvPr id="76823" name="AutoShape 22"/>
          <p:cNvSpPr>
            <a:spLocks/>
          </p:cNvSpPr>
          <p:nvPr/>
        </p:nvSpPr>
        <p:spPr bwMode="auto">
          <a:xfrm>
            <a:off x="4868863" y="1703388"/>
            <a:ext cx="171450" cy="171450"/>
          </a:xfrm>
          <a:custGeom>
            <a:avLst/>
            <a:gdLst>
              <a:gd name="T0" fmla="*/ 2147483647 w 19679"/>
              <a:gd name="T1" fmla="*/ 2147483647 h 19679"/>
              <a:gd name="T2" fmla="*/ 2147483647 w 19679"/>
              <a:gd name="T3" fmla="*/ 2147483647 h 19679"/>
              <a:gd name="T4" fmla="*/ 2147483647 w 19679"/>
              <a:gd name="T5" fmla="*/ 2147483647 h 19679"/>
              <a:gd name="T6" fmla="*/ 2147483647 w 19679"/>
              <a:gd name="T7" fmla="*/ 2147483647 h 19679"/>
              <a:gd name="T8" fmla="*/ 2147483647 w 19679"/>
              <a:gd name="T9" fmla="*/ 2147483647 h 19679"/>
              <a:gd name="T10" fmla="*/ 2147483647 w 19679"/>
              <a:gd name="T11" fmla="*/ 2147483647 h 19679"/>
              <a:gd name="T12" fmla="*/ 0 60000 65536"/>
              <a:gd name="T13" fmla="*/ 0 60000 65536"/>
              <a:gd name="T14" fmla="*/ 0 60000 65536"/>
              <a:gd name="T15" fmla="*/ 0 60000 65536"/>
              <a:gd name="T16" fmla="*/ 0 60000 65536"/>
              <a:gd name="T17" fmla="*/ 0 60000 65536"/>
              <a:gd name="T18" fmla="*/ 0 w 19679"/>
              <a:gd name="T19" fmla="*/ 0 h 19679"/>
              <a:gd name="T20" fmla="*/ 19679 w 19679"/>
              <a:gd name="T21" fmla="*/ 19679 h 19679"/>
            </a:gdLst>
            <a:ahLst/>
            <a:cxnLst>
              <a:cxn ang="T12">
                <a:pos x="T0" y="T1"/>
              </a:cxn>
              <a:cxn ang="T13">
                <a:pos x="T2" y="T3"/>
              </a:cxn>
              <a:cxn ang="T14">
                <a:pos x="T4" y="T5"/>
              </a:cxn>
              <a:cxn ang="T15">
                <a:pos x="T6" y="T7"/>
              </a:cxn>
              <a:cxn ang="T16">
                <a:pos x="T8" y="T9"/>
              </a:cxn>
              <a:cxn ang="T17">
                <a:pos x="T10" y="T11"/>
              </a:cxn>
            </a:cxnLst>
            <a:rect l="T18" t="T19" r="T20" b="T21"/>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chemeClr val="accent1">
              <a:alpha val="50195"/>
            </a:schemeClr>
          </a:solidFill>
          <a:ln>
            <a:noFill/>
          </a:ln>
          <a:extLst>
            <a:ext uri="{91240B29-F687-4F45-9708-019B960494DF}">
              <a14:hiddenLine xmlns:a14="http://schemas.microsoft.com/office/drawing/2010/main" w="25400">
                <a:solidFill>
                  <a:srgbClr val="000000"/>
                </a:solidFill>
                <a:miter lim="800000"/>
                <a:headEnd type="none" w="med" len="med"/>
                <a:tailEnd type="none" w="med" len="med"/>
              </a14:hiddenLine>
            </a:ext>
          </a:extLst>
        </p:spPr>
        <p:txBody>
          <a:bodyPr lIns="82296" tIns="41148" rIns="82296" bIns="41148"/>
          <a:lstStyle/>
          <a:p>
            <a:endParaRPr lang="en-US"/>
          </a:p>
        </p:txBody>
      </p:sp>
      <p:grpSp>
        <p:nvGrpSpPr>
          <p:cNvPr id="76824" name="Group 23"/>
          <p:cNvGrpSpPr>
            <a:grpSpLocks/>
          </p:cNvGrpSpPr>
          <p:nvPr/>
        </p:nvGrpSpPr>
        <p:grpSpPr bwMode="auto">
          <a:xfrm>
            <a:off x="4137025" y="3325813"/>
            <a:ext cx="127000" cy="120650"/>
            <a:chOff x="0" y="0"/>
            <a:chExt cx="88" cy="84"/>
          </a:xfrm>
        </p:grpSpPr>
        <p:sp>
          <p:nvSpPr>
            <p:cNvPr id="76937" name="Line 24"/>
            <p:cNvSpPr>
              <a:spLocks noChangeShapeType="1"/>
            </p:cNvSpPr>
            <p:nvPr/>
          </p:nvSpPr>
          <p:spPr bwMode="auto">
            <a:xfrm>
              <a:off x="0" y="0"/>
              <a:ext cx="84"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38" name="Line 25"/>
            <p:cNvSpPr>
              <a:spLocks noChangeShapeType="1"/>
            </p:cNvSpPr>
            <p:nvPr/>
          </p:nvSpPr>
          <p:spPr bwMode="auto">
            <a:xfrm flipH="1">
              <a:off x="3" y="0"/>
              <a:ext cx="85"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6825" name="Group 26"/>
          <p:cNvGrpSpPr>
            <a:grpSpLocks/>
          </p:cNvGrpSpPr>
          <p:nvPr/>
        </p:nvGrpSpPr>
        <p:grpSpPr bwMode="auto">
          <a:xfrm>
            <a:off x="4308475" y="3749675"/>
            <a:ext cx="127000" cy="119063"/>
            <a:chOff x="0" y="0"/>
            <a:chExt cx="88" cy="84"/>
          </a:xfrm>
        </p:grpSpPr>
        <p:sp>
          <p:nvSpPr>
            <p:cNvPr id="76935" name="Line 27"/>
            <p:cNvSpPr>
              <a:spLocks noChangeShapeType="1"/>
            </p:cNvSpPr>
            <p:nvPr/>
          </p:nvSpPr>
          <p:spPr bwMode="auto">
            <a:xfrm>
              <a:off x="0" y="0"/>
              <a:ext cx="84"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36" name="Line 28"/>
            <p:cNvSpPr>
              <a:spLocks noChangeShapeType="1"/>
            </p:cNvSpPr>
            <p:nvPr/>
          </p:nvSpPr>
          <p:spPr bwMode="auto">
            <a:xfrm flipH="1">
              <a:off x="3" y="0"/>
              <a:ext cx="85"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6826" name="Group 29"/>
          <p:cNvGrpSpPr>
            <a:grpSpLocks/>
          </p:cNvGrpSpPr>
          <p:nvPr/>
        </p:nvGrpSpPr>
        <p:grpSpPr bwMode="auto">
          <a:xfrm>
            <a:off x="4721225" y="3817938"/>
            <a:ext cx="125413" cy="119062"/>
            <a:chOff x="0" y="0"/>
            <a:chExt cx="88" cy="84"/>
          </a:xfrm>
        </p:grpSpPr>
        <p:sp>
          <p:nvSpPr>
            <p:cNvPr id="76933" name="Line 30"/>
            <p:cNvSpPr>
              <a:spLocks noChangeShapeType="1"/>
            </p:cNvSpPr>
            <p:nvPr/>
          </p:nvSpPr>
          <p:spPr bwMode="auto">
            <a:xfrm>
              <a:off x="0" y="0"/>
              <a:ext cx="84"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34" name="Line 31"/>
            <p:cNvSpPr>
              <a:spLocks noChangeShapeType="1"/>
            </p:cNvSpPr>
            <p:nvPr/>
          </p:nvSpPr>
          <p:spPr bwMode="auto">
            <a:xfrm flipH="1">
              <a:off x="3" y="0"/>
              <a:ext cx="85"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6827" name="Group 32"/>
          <p:cNvGrpSpPr>
            <a:grpSpLocks/>
          </p:cNvGrpSpPr>
          <p:nvPr/>
        </p:nvGrpSpPr>
        <p:grpSpPr bwMode="auto">
          <a:xfrm>
            <a:off x="3989388" y="3965575"/>
            <a:ext cx="125412" cy="120650"/>
            <a:chOff x="0" y="0"/>
            <a:chExt cx="88" cy="84"/>
          </a:xfrm>
        </p:grpSpPr>
        <p:sp>
          <p:nvSpPr>
            <p:cNvPr id="76931" name="Line 33"/>
            <p:cNvSpPr>
              <a:spLocks noChangeShapeType="1"/>
            </p:cNvSpPr>
            <p:nvPr/>
          </p:nvSpPr>
          <p:spPr bwMode="auto">
            <a:xfrm>
              <a:off x="0" y="0"/>
              <a:ext cx="84"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32" name="Line 34"/>
            <p:cNvSpPr>
              <a:spLocks noChangeShapeType="1"/>
            </p:cNvSpPr>
            <p:nvPr/>
          </p:nvSpPr>
          <p:spPr bwMode="auto">
            <a:xfrm flipH="1">
              <a:off x="3" y="0"/>
              <a:ext cx="85"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6828" name="Group 35"/>
          <p:cNvGrpSpPr>
            <a:grpSpLocks/>
          </p:cNvGrpSpPr>
          <p:nvPr/>
        </p:nvGrpSpPr>
        <p:grpSpPr bwMode="auto">
          <a:xfrm>
            <a:off x="4057650" y="2924175"/>
            <a:ext cx="125413" cy="122238"/>
            <a:chOff x="0" y="0"/>
            <a:chExt cx="88" cy="84"/>
          </a:xfrm>
        </p:grpSpPr>
        <p:sp>
          <p:nvSpPr>
            <p:cNvPr id="76929" name="Line 36"/>
            <p:cNvSpPr>
              <a:spLocks noChangeShapeType="1"/>
            </p:cNvSpPr>
            <p:nvPr/>
          </p:nvSpPr>
          <p:spPr bwMode="auto">
            <a:xfrm>
              <a:off x="0" y="0"/>
              <a:ext cx="84"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30" name="Line 37"/>
            <p:cNvSpPr>
              <a:spLocks noChangeShapeType="1"/>
            </p:cNvSpPr>
            <p:nvPr/>
          </p:nvSpPr>
          <p:spPr bwMode="auto">
            <a:xfrm flipH="1">
              <a:off x="3" y="0"/>
              <a:ext cx="85"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6829" name="Group 38"/>
          <p:cNvGrpSpPr>
            <a:grpSpLocks/>
          </p:cNvGrpSpPr>
          <p:nvPr/>
        </p:nvGrpSpPr>
        <p:grpSpPr bwMode="auto">
          <a:xfrm>
            <a:off x="4594225" y="2720975"/>
            <a:ext cx="127000" cy="119063"/>
            <a:chOff x="0" y="0"/>
            <a:chExt cx="88" cy="84"/>
          </a:xfrm>
        </p:grpSpPr>
        <p:sp>
          <p:nvSpPr>
            <p:cNvPr id="76927" name="Line 39"/>
            <p:cNvSpPr>
              <a:spLocks noChangeShapeType="1"/>
            </p:cNvSpPr>
            <p:nvPr/>
          </p:nvSpPr>
          <p:spPr bwMode="auto">
            <a:xfrm>
              <a:off x="0" y="0"/>
              <a:ext cx="84"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28" name="Line 40"/>
            <p:cNvSpPr>
              <a:spLocks noChangeShapeType="1"/>
            </p:cNvSpPr>
            <p:nvPr/>
          </p:nvSpPr>
          <p:spPr bwMode="auto">
            <a:xfrm flipH="1">
              <a:off x="3" y="0"/>
              <a:ext cx="85"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6830" name="Group 41"/>
          <p:cNvGrpSpPr>
            <a:grpSpLocks/>
          </p:cNvGrpSpPr>
          <p:nvPr/>
        </p:nvGrpSpPr>
        <p:grpSpPr bwMode="auto">
          <a:xfrm>
            <a:off x="4332288" y="4308475"/>
            <a:ext cx="125412" cy="120650"/>
            <a:chOff x="0" y="0"/>
            <a:chExt cx="88" cy="84"/>
          </a:xfrm>
        </p:grpSpPr>
        <p:sp>
          <p:nvSpPr>
            <p:cNvPr id="76925" name="Line 42"/>
            <p:cNvSpPr>
              <a:spLocks noChangeShapeType="1"/>
            </p:cNvSpPr>
            <p:nvPr/>
          </p:nvSpPr>
          <p:spPr bwMode="auto">
            <a:xfrm>
              <a:off x="0" y="0"/>
              <a:ext cx="84"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26" name="Line 43"/>
            <p:cNvSpPr>
              <a:spLocks noChangeShapeType="1"/>
            </p:cNvSpPr>
            <p:nvPr/>
          </p:nvSpPr>
          <p:spPr bwMode="auto">
            <a:xfrm flipH="1">
              <a:off x="3" y="0"/>
              <a:ext cx="85"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6831" name="Group 44"/>
          <p:cNvGrpSpPr>
            <a:grpSpLocks/>
          </p:cNvGrpSpPr>
          <p:nvPr/>
        </p:nvGrpSpPr>
        <p:grpSpPr bwMode="auto">
          <a:xfrm>
            <a:off x="4721225" y="3382963"/>
            <a:ext cx="125413" cy="120650"/>
            <a:chOff x="0" y="0"/>
            <a:chExt cx="88" cy="84"/>
          </a:xfrm>
        </p:grpSpPr>
        <p:sp>
          <p:nvSpPr>
            <p:cNvPr id="76923" name="Line 45"/>
            <p:cNvSpPr>
              <a:spLocks noChangeShapeType="1"/>
            </p:cNvSpPr>
            <p:nvPr/>
          </p:nvSpPr>
          <p:spPr bwMode="auto">
            <a:xfrm>
              <a:off x="0" y="0"/>
              <a:ext cx="84"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24" name="Line 46"/>
            <p:cNvSpPr>
              <a:spLocks noChangeShapeType="1"/>
            </p:cNvSpPr>
            <p:nvPr/>
          </p:nvSpPr>
          <p:spPr bwMode="auto">
            <a:xfrm flipH="1">
              <a:off x="3" y="0"/>
              <a:ext cx="85"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6832" name="Group 47"/>
          <p:cNvGrpSpPr>
            <a:grpSpLocks/>
          </p:cNvGrpSpPr>
          <p:nvPr/>
        </p:nvGrpSpPr>
        <p:grpSpPr bwMode="auto">
          <a:xfrm>
            <a:off x="4892675" y="4275138"/>
            <a:ext cx="125413" cy="119062"/>
            <a:chOff x="0" y="0"/>
            <a:chExt cx="88" cy="84"/>
          </a:xfrm>
        </p:grpSpPr>
        <p:sp>
          <p:nvSpPr>
            <p:cNvPr id="76921" name="Line 48"/>
            <p:cNvSpPr>
              <a:spLocks noChangeShapeType="1"/>
            </p:cNvSpPr>
            <p:nvPr/>
          </p:nvSpPr>
          <p:spPr bwMode="auto">
            <a:xfrm>
              <a:off x="0" y="0"/>
              <a:ext cx="84"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22" name="Line 49"/>
            <p:cNvSpPr>
              <a:spLocks noChangeShapeType="1"/>
            </p:cNvSpPr>
            <p:nvPr/>
          </p:nvSpPr>
          <p:spPr bwMode="auto">
            <a:xfrm flipH="1">
              <a:off x="3" y="0"/>
              <a:ext cx="85"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6833" name="Group 50"/>
          <p:cNvGrpSpPr>
            <a:grpSpLocks/>
          </p:cNvGrpSpPr>
          <p:nvPr/>
        </p:nvGrpSpPr>
        <p:grpSpPr bwMode="auto">
          <a:xfrm>
            <a:off x="5064125" y="2354263"/>
            <a:ext cx="125413" cy="120650"/>
            <a:chOff x="0" y="0"/>
            <a:chExt cx="88" cy="84"/>
          </a:xfrm>
        </p:grpSpPr>
        <p:sp>
          <p:nvSpPr>
            <p:cNvPr id="76919" name="Line 51"/>
            <p:cNvSpPr>
              <a:spLocks noChangeShapeType="1"/>
            </p:cNvSpPr>
            <p:nvPr/>
          </p:nvSpPr>
          <p:spPr bwMode="auto">
            <a:xfrm>
              <a:off x="0" y="0"/>
              <a:ext cx="84"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20" name="Line 52"/>
            <p:cNvSpPr>
              <a:spLocks noChangeShapeType="1"/>
            </p:cNvSpPr>
            <p:nvPr/>
          </p:nvSpPr>
          <p:spPr bwMode="auto">
            <a:xfrm flipH="1">
              <a:off x="3" y="0"/>
              <a:ext cx="85"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6834" name="Group 53"/>
          <p:cNvGrpSpPr>
            <a:grpSpLocks/>
          </p:cNvGrpSpPr>
          <p:nvPr/>
        </p:nvGrpSpPr>
        <p:grpSpPr bwMode="auto">
          <a:xfrm>
            <a:off x="5132388" y="3965575"/>
            <a:ext cx="125412" cy="120650"/>
            <a:chOff x="0" y="0"/>
            <a:chExt cx="88" cy="84"/>
          </a:xfrm>
        </p:grpSpPr>
        <p:sp>
          <p:nvSpPr>
            <p:cNvPr id="76917" name="Line 54"/>
            <p:cNvSpPr>
              <a:spLocks noChangeShapeType="1"/>
            </p:cNvSpPr>
            <p:nvPr/>
          </p:nvSpPr>
          <p:spPr bwMode="auto">
            <a:xfrm>
              <a:off x="0" y="0"/>
              <a:ext cx="84"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18" name="Line 55"/>
            <p:cNvSpPr>
              <a:spLocks noChangeShapeType="1"/>
            </p:cNvSpPr>
            <p:nvPr/>
          </p:nvSpPr>
          <p:spPr bwMode="auto">
            <a:xfrm flipH="1">
              <a:off x="3" y="0"/>
              <a:ext cx="85"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6835" name="Group 56"/>
          <p:cNvGrpSpPr>
            <a:grpSpLocks/>
          </p:cNvGrpSpPr>
          <p:nvPr/>
        </p:nvGrpSpPr>
        <p:grpSpPr bwMode="auto">
          <a:xfrm>
            <a:off x="5211763" y="3074988"/>
            <a:ext cx="125412" cy="119062"/>
            <a:chOff x="0" y="0"/>
            <a:chExt cx="88" cy="84"/>
          </a:xfrm>
        </p:grpSpPr>
        <p:sp>
          <p:nvSpPr>
            <p:cNvPr id="76915" name="Line 57"/>
            <p:cNvSpPr>
              <a:spLocks noChangeShapeType="1"/>
            </p:cNvSpPr>
            <p:nvPr/>
          </p:nvSpPr>
          <p:spPr bwMode="auto">
            <a:xfrm>
              <a:off x="0" y="0"/>
              <a:ext cx="84"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16" name="Line 58"/>
            <p:cNvSpPr>
              <a:spLocks noChangeShapeType="1"/>
            </p:cNvSpPr>
            <p:nvPr/>
          </p:nvSpPr>
          <p:spPr bwMode="auto">
            <a:xfrm flipH="1">
              <a:off x="3" y="0"/>
              <a:ext cx="85"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6836" name="Group 59"/>
          <p:cNvGrpSpPr>
            <a:grpSpLocks/>
          </p:cNvGrpSpPr>
          <p:nvPr/>
        </p:nvGrpSpPr>
        <p:grpSpPr bwMode="auto">
          <a:xfrm>
            <a:off x="5578475" y="3565525"/>
            <a:ext cx="125413" cy="120650"/>
            <a:chOff x="0" y="0"/>
            <a:chExt cx="88" cy="84"/>
          </a:xfrm>
        </p:grpSpPr>
        <p:sp>
          <p:nvSpPr>
            <p:cNvPr id="76913" name="Line 60"/>
            <p:cNvSpPr>
              <a:spLocks noChangeShapeType="1"/>
            </p:cNvSpPr>
            <p:nvPr/>
          </p:nvSpPr>
          <p:spPr bwMode="auto">
            <a:xfrm>
              <a:off x="0" y="0"/>
              <a:ext cx="84"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14" name="Line 61"/>
            <p:cNvSpPr>
              <a:spLocks noChangeShapeType="1"/>
            </p:cNvSpPr>
            <p:nvPr/>
          </p:nvSpPr>
          <p:spPr bwMode="auto">
            <a:xfrm flipH="1">
              <a:off x="3" y="0"/>
              <a:ext cx="85"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76837" name="Line 62"/>
          <p:cNvSpPr>
            <a:spLocks noChangeShapeType="1"/>
          </p:cNvSpPr>
          <p:nvPr/>
        </p:nvSpPr>
        <p:spPr bwMode="auto">
          <a:xfrm flipH="1">
            <a:off x="3863975" y="1714500"/>
            <a:ext cx="0" cy="5060950"/>
          </a:xfrm>
          <a:prstGeom prst="line">
            <a:avLst/>
          </a:prstGeom>
          <a:noFill/>
          <a:ln w="25400">
            <a:solidFill>
              <a:schemeClr val="tx1">
                <a:alpha val="50195"/>
              </a:schemeClr>
            </a:solidFill>
            <a:prstDash val="dash"/>
            <a:round/>
            <a:headEnd/>
            <a:tailEnd/>
          </a:ln>
          <a:extLst>
            <a:ext uri="{909E8E84-426E-40DD-AFC4-6F175D3DCCD1}">
              <a14:hiddenFill xmlns:a14="http://schemas.microsoft.com/office/drawing/2010/main">
                <a:noFill/>
              </a14:hiddenFill>
            </a:ext>
          </a:extLst>
        </p:spPr>
        <p:txBody>
          <a:bodyPr lIns="82296" tIns="41148" rIns="82296" bIns="41148"/>
          <a:lstStyle/>
          <a:p>
            <a:endParaRPr lang="en-US"/>
          </a:p>
        </p:txBody>
      </p:sp>
      <p:sp>
        <p:nvSpPr>
          <p:cNvPr id="76838" name="Line 63"/>
          <p:cNvSpPr>
            <a:spLocks noChangeShapeType="1"/>
          </p:cNvSpPr>
          <p:nvPr/>
        </p:nvSpPr>
        <p:spPr bwMode="auto">
          <a:xfrm>
            <a:off x="3859213" y="2332038"/>
            <a:ext cx="4687887" cy="0"/>
          </a:xfrm>
          <a:prstGeom prst="line">
            <a:avLst/>
          </a:prstGeom>
          <a:noFill/>
          <a:ln w="25400">
            <a:solidFill>
              <a:schemeClr val="tx1">
                <a:alpha val="50195"/>
              </a:schemeClr>
            </a:solidFill>
            <a:prstDash val="dash"/>
            <a:round/>
            <a:headEnd/>
            <a:tailEnd/>
          </a:ln>
          <a:extLst>
            <a:ext uri="{909E8E84-426E-40DD-AFC4-6F175D3DCCD1}">
              <a14:hiddenFill xmlns:a14="http://schemas.microsoft.com/office/drawing/2010/main">
                <a:noFill/>
              </a14:hiddenFill>
            </a:ext>
          </a:extLst>
        </p:spPr>
        <p:txBody>
          <a:bodyPr lIns="82296" tIns="41148" rIns="82296" bIns="41148"/>
          <a:lstStyle/>
          <a:p>
            <a:endParaRPr lang="en-US"/>
          </a:p>
        </p:txBody>
      </p:sp>
      <p:sp>
        <p:nvSpPr>
          <p:cNvPr id="76839" name="Line 64"/>
          <p:cNvSpPr>
            <a:spLocks noChangeShapeType="1"/>
          </p:cNvSpPr>
          <p:nvPr/>
        </p:nvSpPr>
        <p:spPr bwMode="auto">
          <a:xfrm>
            <a:off x="3859213" y="4240213"/>
            <a:ext cx="4664075" cy="0"/>
          </a:xfrm>
          <a:prstGeom prst="line">
            <a:avLst/>
          </a:prstGeom>
          <a:noFill/>
          <a:ln w="25400">
            <a:solidFill>
              <a:schemeClr val="tx1">
                <a:alpha val="50195"/>
              </a:schemeClr>
            </a:solidFill>
            <a:prstDash val="dash"/>
            <a:round/>
            <a:headEnd/>
            <a:tailEnd/>
          </a:ln>
          <a:extLst>
            <a:ext uri="{909E8E84-426E-40DD-AFC4-6F175D3DCCD1}">
              <a14:hiddenFill xmlns:a14="http://schemas.microsoft.com/office/drawing/2010/main">
                <a:noFill/>
              </a14:hiddenFill>
            </a:ext>
          </a:extLst>
        </p:spPr>
        <p:txBody>
          <a:bodyPr lIns="82296" tIns="41148" rIns="82296" bIns="41148"/>
          <a:lstStyle/>
          <a:p>
            <a:endParaRPr lang="en-US"/>
          </a:p>
        </p:txBody>
      </p:sp>
      <p:sp>
        <p:nvSpPr>
          <p:cNvPr id="76840" name="Line 65"/>
          <p:cNvSpPr>
            <a:spLocks noChangeShapeType="1"/>
          </p:cNvSpPr>
          <p:nvPr/>
        </p:nvSpPr>
        <p:spPr bwMode="auto">
          <a:xfrm>
            <a:off x="4332288" y="4235450"/>
            <a:ext cx="0" cy="2544763"/>
          </a:xfrm>
          <a:prstGeom prst="line">
            <a:avLst/>
          </a:prstGeom>
          <a:noFill/>
          <a:ln w="25400">
            <a:solidFill>
              <a:schemeClr val="tx1">
                <a:alpha val="50195"/>
              </a:schemeClr>
            </a:solidFill>
            <a:prstDash val="dash"/>
            <a:round/>
            <a:headEnd/>
            <a:tailEnd/>
          </a:ln>
          <a:extLst>
            <a:ext uri="{909E8E84-426E-40DD-AFC4-6F175D3DCCD1}">
              <a14:hiddenFill xmlns:a14="http://schemas.microsoft.com/office/drawing/2010/main">
                <a:noFill/>
              </a14:hiddenFill>
            </a:ext>
          </a:extLst>
        </p:spPr>
        <p:txBody>
          <a:bodyPr lIns="82296" tIns="41148" rIns="82296" bIns="41148"/>
          <a:lstStyle/>
          <a:p>
            <a:endParaRPr lang="en-US"/>
          </a:p>
        </p:txBody>
      </p:sp>
      <p:sp>
        <p:nvSpPr>
          <p:cNvPr id="76841" name="Line 66"/>
          <p:cNvSpPr>
            <a:spLocks noChangeShapeType="1"/>
          </p:cNvSpPr>
          <p:nvPr/>
        </p:nvSpPr>
        <p:spPr bwMode="auto">
          <a:xfrm>
            <a:off x="4327525" y="4743450"/>
            <a:ext cx="4197350" cy="0"/>
          </a:xfrm>
          <a:prstGeom prst="line">
            <a:avLst/>
          </a:prstGeom>
          <a:noFill/>
          <a:ln w="25400">
            <a:solidFill>
              <a:schemeClr val="tx1">
                <a:alpha val="50195"/>
              </a:schemeClr>
            </a:solidFill>
            <a:prstDash val="dash"/>
            <a:round/>
            <a:headEnd/>
            <a:tailEnd/>
          </a:ln>
          <a:extLst>
            <a:ext uri="{909E8E84-426E-40DD-AFC4-6F175D3DCCD1}">
              <a14:hiddenFill xmlns:a14="http://schemas.microsoft.com/office/drawing/2010/main">
                <a:noFill/>
              </a14:hiddenFill>
            </a:ext>
          </a:extLst>
        </p:spPr>
        <p:txBody>
          <a:bodyPr lIns="82296" tIns="41148" rIns="82296" bIns="41148"/>
          <a:lstStyle/>
          <a:p>
            <a:endParaRPr lang="en-US"/>
          </a:p>
        </p:txBody>
      </p:sp>
      <p:grpSp>
        <p:nvGrpSpPr>
          <p:cNvPr id="76842" name="Group 67"/>
          <p:cNvGrpSpPr>
            <a:grpSpLocks/>
          </p:cNvGrpSpPr>
          <p:nvPr/>
        </p:nvGrpSpPr>
        <p:grpSpPr bwMode="auto">
          <a:xfrm>
            <a:off x="3451225" y="2422525"/>
            <a:ext cx="127000" cy="120650"/>
            <a:chOff x="0" y="0"/>
            <a:chExt cx="88" cy="84"/>
          </a:xfrm>
        </p:grpSpPr>
        <p:sp>
          <p:nvSpPr>
            <p:cNvPr id="76911" name="Line 68"/>
            <p:cNvSpPr>
              <a:spLocks noChangeShapeType="1"/>
            </p:cNvSpPr>
            <p:nvPr/>
          </p:nvSpPr>
          <p:spPr bwMode="auto">
            <a:xfrm>
              <a:off x="0" y="0"/>
              <a:ext cx="84"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12" name="Line 69"/>
            <p:cNvSpPr>
              <a:spLocks noChangeShapeType="1"/>
            </p:cNvSpPr>
            <p:nvPr/>
          </p:nvSpPr>
          <p:spPr bwMode="auto">
            <a:xfrm flipH="1">
              <a:off x="3" y="0"/>
              <a:ext cx="85"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6843" name="Group 70"/>
          <p:cNvGrpSpPr>
            <a:grpSpLocks/>
          </p:cNvGrpSpPr>
          <p:nvPr/>
        </p:nvGrpSpPr>
        <p:grpSpPr bwMode="auto">
          <a:xfrm>
            <a:off x="3017838" y="3178175"/>
            <a:ext cx="125412" cy="119063"/>
            <a:chOff x="0" y="0"/>
            <a:chExt cx="88" cy="84"/>
          </a:xfrm>
        </p:grpSpPr>
        <p:sp>
          <p:nvSpPr>
            <p:cNvPr id="76909" name="Line 71"/>
            <p:cNvSpPr>
              <a:spLocks noChangeShapeType="1"/>
            </p:cNvSpPr>
            <p:nvPr/>
          </p:nvSpPr>
          <p:spPr bwMode="auto">
            <a:xfrm>
              <a:off x="0" y="0"/>
              <a:ext cx="84"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10" name="Line 72"/>
            <p:cNvSpPr>
              <a:spLocks noChangeShapeType="1"/>
            </p:cNvSpPr>
            <p:nvPr/>
          </p:nvSpPr>
          <p:spPr bwMode="auto">
            <a:xfrm flipH="1">
              <a:off x="3" y="0"/>
              <a:ext cx="85"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6844" name="Group 73"/>
          <p:cNvGrpSpPr>
            <a:grpSpLocks/>
          </p:cNvGrpSpPr>
          <p:nvPr/>
        </p:nvGrpSpPr>
        <p:grpSpPr bwMode="auto">
          <a:xfrm>
            <a:off x="3360738" y="3668713"/>
            <a:ext cx="125412" cy="120650"/>
            <a:chOff x="0" y="0"/>
            <a:chExt cx="88" cy="84"/>
          </a:xfrm>
        </p:grpSpPr>
        <p:sp>
          <p:nvSpPr>
            <p:cNvPr id="76907" name="Line 74"/>
            <p:cNvSpPr>
              <a:spLocks noChangeShapeType="1"/>
            </p:cNvSpPr>
            <p:nvPr/>
          </p:nvSpPr>
          <p:spPr bwMode="auto">
            <a:xfrm>
              <a:off x="0" y="0"/>
              <a:ext cx="84"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08" name="Line 75"/>
            <p:cNvSpPr>
              <a:spLocks noChangeShapeType="1"/>
            </p:cNvSpPr>
            <p:nvPr/>
          </p:nvSpPr>
          <p:spPr bwMode="auto">
            <a:xfrm flipH="1">
              <a:off x="3" y="0"/>
              <a:ext cx="85"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6845" name="Group 76"/>
          <p:cNvGrpSpPr>
            <a:grpSpLocks/>
          </p:cNvGrpSpPr>
          <p:nvPr/>
        </p:nvGrpSpPr>
        <p:grpSpPr bwMode="auto">
          <a:xfrm>
            <a:off x="4514850" y="3382963"/>
            <a:ext cx="125413" cy="120650"/>
            <a:chOff x="0" y="0"/>
            <a:chExt cx="88" cy="84"/>
          </a:xfrm>
        </p:grpSpPr>
        <p:sp>
          <p:nvSpPr>
            <p:cNvPr id="76905" name="Line 77"/>
            <p:cNvSpPr>
              <a:spLocks noChangeShapeType="1"/>
            </p:cNvSpPr>
            <p:nvPr/>
          </p:nvSpPr>
          <p:spPr bwMode="auto">
            <a:xfrm>
              <a:off x="0" y="0"/>
              <a:ext cx="84"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06" name="Line 78"/>
            <p:cNvSpPr>
              <a:spLocks noChangeShapeType="1"/>
            </p:cNvSpPr>
            <p:nvPr/>
          </p:nvSpPr>
          <p:spPr bwMode="auto">
            <a:xfrm flipH="1">
              <a:off x="3" y="0"/>
              <a:ext cx="85"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6846" name="Group 79"/>
          <p:cNvGrpSpPr>
            <a:grpSpLocks/>
          </p:cNvGrpSpPr>
          <p:nvPr/>
        </p:nvGrpSpPr>
        <p:grpSpPr bwMode="auto">
          <a:xfrm>
            <a:off x="4457700" y="2994025"/>
            <a:ext cx="125413" cy="120650"/>
            <a:chOff x="0" y="0"/>
            <a:chExt cx="88" cy="84"/>
          </a:xfrm>
        </p:grpSpPr>
        <p:sp>
          <p:nvSpPr>
            <p:cNvPr id="76903" name="Line 80"/>
            <p:cNvSpPr>
              <a:spLocks noChangeShapeType="1"/>
            </p:cNvSpPr>
            <p:nvPr/>
          </p:nvSpPr>
          <p:spPr bwMode="auto">
            <a:xfrm>
              <a:off x="0" y="0"/>
              <a:ext cx="84"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04" name="Line 81"/>
            <p:cNvSpPr>
              <a:spLocks noChangeShapeType="1"/>
            </p:cNvSpPr>
            <p:nvPr/>
          </p:nvSpPr>
          <p:spPr bwMode="auto">
            <a:xfrm flipH="1">
              <a:off x="3" y="0"/>
              <a:ext cx="85"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6847" name="Group 82"/>
          <p:cNvGrpSpPr>
            <a:grpSpLocks/>
          </p:cNvGrpSpPr>
          <p:nvPr/>
        </p:nvGrpSpPr>
        <p:grpSpPr bwMode="auto">
          <a:xfrm>
            <a:off x="4800600" y="3622675"/>
            <a:ext cx="125413" cy="120650"/>
            <a:chOff x="0" y="0"/>
            <a:chExt cx="88" cy="84"/>
          </a:xfrm>
        </p:grpSpPr>
        <p:sp>
          <p:nvSpPr>
            <p:cNvPr id="76901" name="Line 83"/>
            <p:cNvSpPr>
              <a:spLocks noChangeShapeType="1"/>
            </p:cNvSpPr>
            <p:nvPr/>
          </p:nvSpPr>
          <p:spPr bwMode="auto">
            <a:xfrm>
              <a:off x="0" y="0"/>
              <a:ext cx="84"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02" name="Line 84"/>
            <p:cNvSpPr>
              <a:spLocks noChangeShapeType="1"/>
            </p:cNvSpPr>
            <p:nvPr/>
          </p:nvSpPr>
          <p:spPr bwMode="auto">
            <a:xfrm flipH="1">
              <a:off x="3" y="0"/>
              <a:ext cx="85"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6848" name="Group 85"/>
          <p:cNvGrpSpPr>
            <a:grpSpLocks/>
          </p:cNvGrpSpPr>
          <p:nvPr/>
        </p:nvGrpSpPr>
        <p:grpSpPr bwMode="auto">
          <a:xfrm>
            <a:off x="4640263" y="4321175"/>
            <a:ext cx="125412" cy="119063"/>
            <a:chOff x="0" y="0"/>
            <a:chExt cx="88" cy="84"/>
          </a:xfrm>
        </p:grpSpPr>
        <p:sp>
          <p:nvSpPr>
            <p:cNvPr id="76899" name="Line 86"/>
            <p:cNvSpPr>
              <a:spLocks noChangeShapeType="1"/>
            </p:cNvSpPr>
            <p:nvPr/>
          </p:nvSpPr>
          <p:spPr bwMode="auto">
            <a:xfrm>
              <a:off x="0" y="0"/>
              <a:ext cx="84"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00" name="Line 87"/>
            <p:cNvSpPr>
              <a:spLocks noChangeShapeType="1"/>
            </p:cNvSpPr>
            <p:nvPr/>
          </p:nvSpPr>
          <p:spPr bwMode="auto">
            <a:xfrm flipH="1">
              <a:off x="3" y="0"/>
              <a:ext cx="85"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6849" name="Group 88"/>
          <p:cNvGrpSpPr>
            <a:grpSpLocks/>
          </p:cNvGrpSpPr>
          <p:nvPr/>
        </p:nvGrpSpPr>
        <p:grpSpPr bwMode="auto">
          <a:xfrm>
            <a:off x="4708525" y="2011363"/>
            <a:ext cx="127000" cy="120650"/>
            <a:chOff x="0" y="0"/>
            <a:chExt cx="88" cy="84"/>
          </a:xfrm>
        </p:grpSpPr>
        <p:sp>
          <p:nvSpPr>
            <p:cNvPr id="76897" name="Line 89"/>
            <p:cNvSpPr>
              <a:spLocks noChangeShapeType="1"/>
            </p:cNvSpPr>
            <p:nvPr/>
          </p:nvSpPr>
          <p:spPr bwMode="auto">
            <a:xfrm>
              <a:off x="0" y="0"/>
              <a:ext cx="84"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98" name="Line 90"/>
            <p:cNvSpPr>
              <a:spLocks noChangeShapeType="1"/>
            </p:cNvSpPr>
            <p:nvPr/>
          </p:nvSpPr>
          <p:spPr bwMode="auto">
            <a:xfrm flipH="1">
              <a:off x="3" y="0"/>
              <a:ext cx="85"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6850" name="Group 91"/>
          <p:cNvGrpSpPr>
            <a:grpSpLocks/>
          </p:cNvGrpSpPr>
          <p:nvPr/>
        </p:nvGrpSpPr>
        <p:grpSpPr bwMode="auto">
          <a:xfrm>
            <a:off x="3978275" y="2446338"/>
            <a:ext cx="125413" cy="119062"/>
            <a:chOff x="0" y="0"/>
            <a:chExt cx="88" cy="84"/>
          </a:xfrm>
        </p:grpSpPr>
        <p:sp>
          <p:nvSpPr>
            <p:cNvPr id="76895" name="Line 92"/>
            <p:cNvSpPr>
              <a:spLocks noChangeShapeType="1"/>
            </p:cNvSpPr>
            <p:nvPr/>
          </p:nvSpPr>
          <p:spPr bwMode="auto">
            <a:xfrm>
              <a:off x="0" y="0"/>
              <a:ext cx="84"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96" name="Line 93"/>
            <p:cNvSpPr>
              <a:spLocks noChangeShapeType="1"/>
            </p:cNvSpPr>
            <p:nvPr/>
          </p:nvSpPr>
          <p:spPr bwMode="auto">
            <a:xfrm flipH="1">
              <a:off x="3" y="0"/>
              <a:ext cx="85"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6851" name="Group 94"/>
          <p:cNvGrpSpPr>
            <a:grpSpLocks/>
          </p:cNvGrpSpPr>
          <p:nvPr/>
        </p:nvGrpSpPr>
        <p:grpSpPr bwMode="auto">
          <a:xfrm>
            <a:off x="5292725" y="2720975"/>
            <a:ext cx="125413" cy="119063"/>
            <a:chOff x="0" y="0"/>
            <a:chExt cx="88" cy="84"/>
          </a:xfrm>
        </p:grpSpPr>
        <p:sp>
          <p:nvSpPr>
            <p:cNvPr id="76893" name="Line 95"/>
            <p:cNvSpPr>
              <a:spLocks noChangeShapeType="1"/>
            </p:cNvSpPr>
            <p:nvPr/>
          </p:nvSpPr>
          <p:spPr bwMode="auto">
            <a:xfrm>
              <a:off x="0" y="0"/>
              <a:ext cx="84"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94" name="Line 96"/>
            <p:cNvSpPr>
              <a:spLocks noChangeShapeType="1"/>
            </p:cNvSpPr>
            <p:nvPr/>
          </p:nvSpPr>
          <p:spPr bwMode="auto">
            <a:xfrm flipH="1">
              <a:off x="3" y="0"/>
              <a:ext cx="85"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6852" name="Group 97"/>
          <p:cNvGrpSpPr>
            <a:grpSpLocks/>
          </p:cNvGrpSpPr>
          <p:nvPr/>
        </p:nvGrpSpPr>
        <p:grpSpPr bwMode="auto">
          <a:xfrm>
            <a:off x="4778375" y="4594225"/>
            <a:ext cx="125413" cy="120650"/>
            <a:chOff x="0" y="0"/>
            <a:chExt cx="88" cy="84"/>
          </a:xfrm>
        </p:grpSpPr>
        <p:sp>
          <p:nvSpPr>
            <p:cNvPr id="76891" name="Line 98"/>
            <p:cNvSpPr>
              <a:spLocks noChangeShapeType="1"/>
            </p:cNvSpPr>
            <p:nvPr/>
          </p:nvSpPr>
          <p:spPr bwMode="auto">
            <a:xfrm>
              <a:off x="0" y="0"/>
              <a:ext cx="84"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92" name="Line 99"/>
            <p:cNvSpPr>
              <a:spLocks noChangeShapeType="1"/>
            </p:cNvSpPr>
            <p:nvPr/>
          </p:nvSpPr>
          <p:spPr bwMode="auto">
            <a:xfrm flipH="1">
              <a:off x="3" y="0"/>
              <a:ext cx="85"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6853" name="Group 100"/>
          <p:cNvGrpSpPr>
            <a:grpSpLocks/>
          </p:cNvGrpSpPr>
          <p:nvPr/>
        </p:nvGrpSpPr>
        <p:grpSpPr bwMode="auto">
          <a:xfrm>
            <a:off x="5429250" y="2035175"/>
            <a:ext cx="125413" cy="119063"/>
            <a:chOff x="0" y="0"/>
            <a:chExt cx="88" cy="84"/>
          </a:xfrm>
        </p:grpSpPr>
        <p:sp>
          <p:nvSpPr>
            <p:cNvPr id="76889" name="Line 101"/>
            <p:cNvSpPr>
              <a:spLocks noChangeShapeType="1"/>
            </p:cNvSpPr>
            <p:nvPr/>
          </p:nvSpPr>
          <p:spPr bwMode="auto">
            <a:xfrm>
              <a:off x="0" y="0"/>
              <a:ext cx="84"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90" name="Line 102"/>
            <p:cNvSpPr>
              <a:spLocks noChangeShapeType="1"/>
            </p:cNvSpPr>
            <p:nvPr/>
          </p:nvSpPr>
          <p:spPr bwMode="auto">
            <a:xfrm flipH="1">
              <a:off x="3" y="0"/>
              <a:ext cx="85" cy="84"/>
            </a:xfrm>
            <a:prstGeom prst="line">
              <a:avLst/>
            </a:prstGeom>
            <a:noFill/>
            <a:ln w="50800">
              <a:solidFill>
                <a:srgbClr val="D10C0F"/>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76854" name="AutoShape 103"/>
          <p:cNvSpPr>
            <a:spLocks/>
          </p:cNvSpPr>
          <p:nvPr/>
        </p:nvSpPr>
        <p:spPr bwMode="auto">
          <a:xfrm>
            <a:off x="3965575" y="3600450"/>
            <a:ext cx="171450" cy="171450"/>
          </a:xfrm>
          <a:custGeom>
            <a:avLst/>
            <a:gdLst>
              <a:gd name="T0" fmla="*/ 2147483647 w 19679"/>
              <a:gd name="T1" fmla="*/ 2147483647 h 19679"/>
              <a:gd name="T2" fmla="*/ 2147483647 w 19679"/>
              <a:gd name="T3" fmla="*/ 2147483647 h 19679"/>
              <a:gd name="T4" fmla="*/ 2147483647 w 19679"/>
              <a:gd name="T5" fmla="*/ 2147483647 h 19679"/>
              <a:gd name="T6" fmla="*/ 2147483647 w 19679"/>
              <a:gd name="T7" fmla="*/ 2147483647 h 19679"/>
              <a:gd name="T8" fmla="*/ 2147483647 w 19679"/>
              <a:gd name="T9" fmla="*/ 2147483647 h 19679"/>
              <a:gd name="T10" fmla="*/ 2147483647 w 19679"/>
              <a:gd name="T11" fmla="*/ 2147483647 h 19679"/>
              <a:gd name="T12" fmla="*/ 0 60000 65536"/>
              <a:gd name="T13" fmla="*/ 0 60000 65536"/>
              <a:gd name="T14" fmla="*/ 0 60000 65536"/>
              <a:gd name="T15" fmla="*/ 0 60000 65536"/>
              <a:gd name="T16" fmla="*/ 0 60000 65536"/>
              <a:gd name="T17" fmla="*/ 0 60000 65536"/>
              <a:gd name="T18" fmla="*/ 0 w 19679"/>
              <a:gd name="T19" fmla="*/ 0 h 19679"/>
              <a:gd name="T20" fmla="*/ 19679 w 19679"/>
              <a:gd name="T21" fmla="*/ 19679 h 19679"/>
            </a:gdLst>
            <a:ahLst/>
            <a:cxnLst>
              <a:cxn ang="T12">
                <a:pos x="T0" y="T1"/>
              </a:cxn>
              <a:cxn ang="T13">
                <a:pos x="T2" y="T3"/>
              </a:cxn>
              <a:cxn ang="T14">
                <a:pos x="T4" y="T5"/>
              </a:cxn>
              <a:cxn ang="T15">
                <a:pos x="T6" y="T7"/>
              </a:cxn>
              <a:cxn ang="T16">
                <a:pos x="T8" y="T9"/>
              </a:cxn>
              <a:cxn ang="T17">
                <a:pos x="T10" y="T11"/>
              </a:cxn>
            </a:cxnLst>
            <a:rect l="T18" t="T19" r="T20" b="T21"/>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chemeClr val="accent1">
              <a:alpha val="50195"/>
            </a:schemeClr>
          </a:solidFill>
          <a:ln>
            <a:noFill/>
          </a:ln>
          <a:extLst>
            <a:ext uri="{91240B29-F687-4F45-9708-019B960494DF}">
              <a14:hiddenLine xmlns:a14="http://schemas.microsoft.com/office/drawing/2010/main" w="25400">
                <a:solidFill>
                  <a:srgbClr val="000000"/>
                </a:solidFill>
                <a:miter lim="800000"/>
                <a:headEnd type="none" w="med" len="med"/>
                <a:tailEnd type="none" w="med" len="med"/>
              </a14:hiddenLine>
            </a:ext>
          </a:extLst>
        </p:spPr>
        <p:txBody>
          <a:bodyPr lIns="82296" tIns="41148" rIns="82296" bIns="41148"/>
          <a:lstStyle/>
          <a:p>
            <a:endParaRPr lang="en-US"/>
          </a:p>
        </p:txBody>
      </p:sp>
      <p:sp>
        <p:nvSpPr>
          <p:cNvPr id="76855" name="AutoShape 104"/>
          <p:cNvSpPr>
            <a:spLocks/>
          </p:cNvSpPr>
          <p:nvPr/>
        </p:nvSpPr>
        <p:spPr bwMode="auto">
          <a:xfrm>
            <a:off x="2994025" y="2549525"/>
            <a:ext cx="171450" cy="171450"/>
          </a:xfrm>
          <a:custGeom>
            <a:avLst/>
            <a:gdLst>
              <a:gd name="T0" fmla="*/ 2147483647 w 19679"/>
              <a:gd name="T1" fmla="*/ 2147483647 h 19679"/>
              <a:gd name="T2" fmla="*/ 2147483647 w 19679"/>
              <a:gd name="T3" fmla="*/ 2147483647 h 19679"/>
              <a:gd name="T4" fmla="*/ 2147483647 w 19679"/>
              <a:gd name="T5" fmla="*/ 2147483647 h 19679"/>
              <a:gd name="T6" fmla="*/ 2147483647 w 19679"/>
              <a:gd name="T7" fmla="*/ 2147483647 h 19679"/>
              <a:gd name="T8" fmla="*/ 2147483647 w 19679"/>
              <a:gd name="T9" fmla="*/ 2147483647 h 19679"/>
              <a:gd name="T10" fmla="*/ 2147483647 w 19679"/>
              <a:gd name="T11" fmla="*/ 2147483647 h 19679"/>
              <a:gd name="T12" fmla="*/ 0 60000 65536"/>
              <a:gd name="T13" fmla="*/ 0 60000 65536"/>
              <a:gd name="T14" fmla="*/ 0 60000 65536"/>
              <a:gd name="T15" fmla="*/ 0 60000 65536"/>
              <a:gd name="T16" fmla="*/ 0 60000 65536"/>
              <a:gd name="T17" fmla="*/ 0 60000 65536"/>
              <a:gd name="T18" fmla="*/ 0 w 19679"/>
              <a:gd name="T19" fmla="*/ 0 h 19679"/>
              <a:gd name="T20" fmla="*/ 19679 w 19679"/>
              <a:gd name="T21" fmla="*/ 19679 h 19679"/>
            </a:gdLst>
            <a:ahLst/>
            <a:cxnLst>
              <a:cxn ang="T12">
                <a:pos x="T0" y="T1"/>
              </a:cxn>
              <a:cxn ang="T13">
                <a:pos x="T2" y="T3"/>
              </a:cxn>
              <a:cxn ang="T14">
                <a:pos x="T4" y="T5"/>
              </a:cxn>
              <a:cxn ang="T15">
                <a:pos x="T6" y="T7"/>
              </a:cxn>
              <a:cxn ang="T16">
                <a:pos x="T8" y="T9"/>
              </a:cxn>
              <a:cxn ang="T17">
                <a:pos x="T10" y="T11"/>
              </a:cxn>
            </a:cxnLst>
            <a:rect l="T18" t="T19" r="T20" b="T21"/>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chemeClr val="accent1">
              <a:alpha val="50195"/>
            </a:schemeClr>
          </a:solidFill>
          <a:ln>
            <a:noFill/>
          </a:ln>
          <a:extLst>
            <a:ext uri="{91240B29-F687-4F45-9708-019B960494DF}">
              <a14:hiddenLine xmlns:a14="http://schemas.microsoft.com/office/drawing/2010/main" w="25400">
                <a:solidFill>
                  <a:srgbClr val="000000"/>
                </a:solidFill>
                <a:miter lim="800000"/>
                <a:headEnd type="none" w="med" len="med"/>
                <a:tailEnd type="none" w="med" len="med"/>
              </a14:hiddenLine>
            </a:ext>
          </a:extLst>
        </p:spPr>
        <p:txBody>
          <a:bodyPr lIns="82296" tIns="41148" rIns="82296" bIns="41148"/>
          <a:lstStyle/>
          <a:p>
            <a:endParaRPr lang="en-US"/>
          </a:p>
        </p:txBody>
      </p:sp>
      <p:sp>
        <p:nvSpPr>
          <p:cNvPr id="76856" name="AutoShape 105"/>
          <p:cNvSpPr>
            <a:spLocks/>
          </p:cNvSpPr>
          <p:nvPr/>
        </p:nvSpPr>
        <p:spPr bwMode="auto">
          <a:xfrm>
            <a:off x="3429000" y="2903538"/>
            <a:ext cx="171450" cy="171450"/>
          </a:xfrm>
          <a:custGeom>
            <a:avLst/>
            <a:gdLst>
              <a:gd name="T0" fmla="*/ 2147483647 w 19679"/>
              <a:gd name="T1" fmla="*/ 2147483647 h 19679"/>
              <a:gd name="T2" fmla="*/ 2147483647 w 19679"/>
              <a:gd name="T3" fmla="*/ 2147483647 h 19679"/>
              <a:gd name="T4" fmla="*/ 2147483647 w 19679"/>
              <a:gd name="T5" fmla="*/ 2147483647 h 19679"/>
              <a:gd name="T6" fmla="*/ 2147483647 w 19679"/>
              <a:gd name="T7" fmla="*/ 2147483647 h 19679"/>
              <a:gd name="T8" fmla="*/ 2147483647 w 19679"/>
              <a:gd name="T9" fmla="*/ 2147483647 h 19679"/>
              <a:gd name="T10" fmla="*/ 2147483647 w 19679"/>
              <a:gd name="T11" fmla="*/ 2147483647 h 19679"/>
              <a:gd name="T12" fmla="*/ 0 60000 65536"/>
              <a:gd name="T13" fmla="*/ 0 60000 65536"/>
              <a:gd name="T14" fmla="*/ 0 60000 65536"/>
              <a:gd name="T15" fmla="*/ 0 60000 65536"/>
              <a:gd name="T16" fmla="*/ 0 60000 65536"/>
              <a:gd name="T17" fmla="*/ 0 60000 65536"/>
              <a:gd name="T18" fmla="*/ 0 w 19679"/>
              <a:gd name="T19" fmla="*/ 0 h 19679"/>
              <a:gd name="T20" fmla="*/ 19679 w 19679"/>
              <a:gd name="T21" fmla="*/ 19679 h 19679"/>
            </a:gdLst>
            <a:ahLst/>
            <a:cxnLst>
              <a:cxn ang="T12">
                <a:pos x="T0" y="T1"/>
              </a:cxn>
              <a:cxn ang="T13">
                <a:pos x="T2" y="T3"/>
              </a:cxn>
              <a:cxn ang="T14">
                <a:pos x="T4" y="T5"/>
              </a:cxn>
              <a:cxn ang="T15">
                <a:pos x="T6" y="T7"/>
              </a:cxn>
              <a:cxn ang="T16">
                <a:pos x="T8" y="T9"/>
              </a:cxn>
              <a:cxn ang="T17">
                <a:pos x="T10" y="T11"/>
              </a:cxn>
            </a:cxnLst>
            <a:rect l="T18" t="T19" r="T20" b="T21"/>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chemeClr val="accent1">
              <a:alpha val="50195"/>
            </a:schemeClr>
          </a:solidFill>
          <a:ln>
            <a:noFill/>
          </a:ln>
          <a:extLst>
            <a:ext uri="{91240B29-F687-4F45-9708-019B960494DF}">
              <a14:hiddenLine xmlns:a14="http://schemas.microsoft.com/office/drawing/2010/main" w="25400">
                <a:solidFill>
                  <a:srgbClr val="000000"/>
                </a:solidFill>
                <a:miter lim="800000"/>
                <a:headEnd type="none" w="med" len="med"/>
                <a:tailEnd type="none" w="med" len="med"/>
              </a14:hiddenLine>
            </a:ext>
          </a:extLst>
        </p:spPr>
        <p:txBody>
          <a:bodyPr lIns="82296" tIns="41148" rIns="82296" bIns="41148"/>
          <a:lstStyle/>
          <a:p>
            <a:endParaRPr lang="en-US"/>
          </a:p>
        </p:txBody>
      </p:sp>
      <p:sp>
        <p:nvSpPr>
          <p:cNvPr id="76857" name="AutoShape 106"/>
          <p:cNvSpPr>
            <a:spLocks/>
          </p:cNvSpPr>
          <p:nvPr/>
        </p:nvSpPr>
        <p:spPr bwMode="auto">
          <a:xfrm>
            <a:off x="3349625" y="2068513"/>
            <a:ext cx="171450" cy="171450"/>
          </a:xfrm>
          <a:custGeom>
            <a:avLst/>
            <a:gdLst>
              <a:gd name="T0" fmla="*/ 2147483647 w 19679"/>
              <a:gd name="T1" fmla="*/ 2147483647 h 19679"/>
              <a:gd name="T2" fmla="*/ 2147483647 w 19679"/>
              <a:gd name="T3" fmla="*/ 2147483647 h 19679"/>
              <a:gd name="T4" fmla="*/ 2147483647 w 19679"/>
              <a:gd name="T5" fmla="*/ 2147483647 h 19679"/>
              <a:gd name="T6" fmla="*/ 2147483647 w 19679"/>
              <a:gd name="T7" fmla="*/ 2147483647 h 19679"/>
              <a:gd name="T8" fmla="*/ 2147483647 w 19679"/>
              <a:gd name="T9" fmla="*/ 2147483647 h 19679"/>
              <a:gd name="T10" fmla="*/ 2147483647 w 19679"/>
              <a:gd name="T11" fmla="*/ 2147483647 h 19679"/>
              <a:gd name="T12" fmla="*/ 0 60000 65536"/>
              <a:gd name="T13" fmla="*/ 0 60000 65536"/>
              <a:gd name="T14" fmla="*/ 0 60000 65536"/>
              <a:gd name="T15" fmla="*/ 0 60000 65536"/>
              <a:gd name="T16" fmla="*/ 0 60000 65536"/>
              <a:gd name="T17" fmla="*/ 0 60000 65536"/>
              <a:gd name="T18" fmla="*/ 0 w 19679"/>
              <a:gd name="T19" fmla="*/ 0 h 19679"/>
              <a:gd name="T20" fmla="*/ 19679 w 19679"/>
              <a:gd name="T21" fmla="*/ 19679 h 19679"/>
            </a:gdLst>
            <a:ahLst/>
            <a:cxnLst>
              <a:cxn ang="T12">
                <a:pos x="T0" y="T1"/>
              </a:cxn>
              <a:cxn ang="T13">
                <a:pos x="T2" y="T3"/>
              </a:cxn>
              <a:cxn ang="T14">
                <a:pos x="T4" y="T5"/>
              </a:cxn>
              <a:cxn ang="T15">
                <a:pos x="T6" y="T7"/>
              </a:cxn>
              <a:cxn ang="T16">
                <a:pos x="T8" y="T9"/>
              </a:cxn>
              <a:cxn ang="T17">
                <a:pos x="T10" y="T11"/>
              </a:cxn>
            </a:cxnLst>
            <a:rect l="T18" t="T19" r="T20" b="T21"/>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chemeClr val="accent1">
              <a:alpha val="50195"/>
            </a:schemeClr>
          </a:solidFill>
          <a:ln>
            <a:noFill/>
          </a:ln>
          <a:extLst>
            <a:ext uri="{91240B29-F687-4F45-9708-019B960494DF}">
              <a14:hiddenLine xmlns:a14="http://schemas.microsoft.com/office/drawing/2010/main" w="25400">
                <a:solidFill>
                  <a:srgbClr val="000000"/>
                </a:solidFill>
                <a:miter lim="800000"/>
                <a:headEnd type="none" w="med" len="med"/>
                <a:tailEnd type="none" w="med" len="med"/>
              </a14:hiddenLine>
            </a:ext>
          </a:extLst>
        </p:spPr>
        <p:txBody>
          <a:bodyPr lIns="82296" tIns="41148" rIns="82296" bIns="41148"/>
          <a:lstStyle/>
          <a:p>
            <a:endParaRPr lang="en-US"/>
          </a:p>
        </p:txBody>
      </p:sp>
      <p:sp>
        <p:nvSpPr>
          <p:cNvPr id="76858" name="AutoShape 107"/>
          <p:cNvSpPr>
            <a:spLocks/>
          </p:cNvSpPr>
          <p:nvPr/>
        </p:nvSpPr>
        <p:spPr bwMode="auto">
          <a:xfrm>
            <a:off x="3143250" y="4114800"/>
            <a:ext cx="171450" cy="171450"/>
          </a:xfrm>
          <a:custGeom>
            <a:avLst/>
            <a:gdLst>
              <a:gd name="T0" fmla="*/ 2147483647 w 19679"/>
              <a:gd name="T1" fmla="*/ 2147483647 h 19679"/>
              <a:gd name="T2" fmla="*/ 2147483647 w 19679"/>
              <a:gd name="T3" fmla="*/ 2147483647 h 19679"/>
              <a:gd name="T4" fmla="*/ 2147483647 w 19679"/>
              <a:gd name="T5" fmla="*/ 2147483647 h 19679"/>
              <a:gd name="T6" fmla="*/ 2147483647 w 19679"/>
              <a:gd name="T7" fmla="*/ 2147483647 h 19679"/>
              <a:gd name="T8" fmla="*/ 2147483647 w 19679"/>
              <a:gd name="T9" fmla="*/ 2147483647 h 19679"/>
              <a:gd name="T10" fmla="*/ 2147483647 w 19679"/>
              <a:gd name="T11" fmla="*/ 2147483647 h 19679"/>
              <a:gd name="T12" fmla="*/ 0 60000 65536"/>
              <a:gd name="T13" fmla="*/ 0 60000 65536"/>
              <a:gd name="T14" fmla="*/ 0 60000 65536"/>
              <a:gd name="T15" fmla="*/ 0 60000 65536"/>
              <a:gd name="T16" fmla="*/ 0 60000 65536"/>
              <a:gd name="T17" fmla="*/ 0 60000 65536"/>
              <a:gd name="T18" fmla="*/ 0 w 19679"/>
              <a:gd name="T19" fmla="*/ 0 h 19679"/>
              <a:gd name="T20" fmla="*/ 19679 w 19679"/>
              <a:gd name="T21" fmla="*/ 19679 h 19679"/>
            </a:gdLst>
            <a:ahLst/>
            <a:cxnLst>
              <a:cxn ang="T12">
                <a:pos x="T0" y="T1"/>
              </a:cxn>
              <a:cxn ang="T13">
                <a:pos x="T2" y="T3"/>
              </a:cxn>
              <a:cxn ang="T14">
                <a:pos x="T4" y="T5"/>
              </a:cxn>
              <a:cxn ang="T15">
                <a:pos x="T6" y="T7"/>
              </a:cxn>
              <a:cxn ang="T16">
                <a:pos x="T8" y="T9"/>
              </a:cxn>
              <a:cxn ang="T17">
                <a:pos x="T10" y="T11"/>
              </a:cxn>
            </a:cxnLst>
            <a:rect l="T18" t="T19" r="T20" b="T21"/>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chemeClr val="accent1">
              <a:alpha val="50195"/>
            </a:schemeClr>
          </a:solidFill>
          <a:ln>
            <a:noFill/>
          </a:ln>
          <a:extLst>
            <a:ext uri="{91240B29-F687-4F45-9708-019B960494DF}">
              <a14:hiddenLine xmlns:a14="http://schemas.microsoft.com/office/drawing/2010/main" w="25400">
                <a:solidFill>
                  <a:srgbClr val="000000"/>
                </a:solidFill>
                <a:miter lim="800000"/>
                <a:headEnd type="none" w="med" len="med"/>
                <a:tailEnd type="none" w="med" len="med"/>
              </a14:hiddenLine>
            </a:ext>
          </a:extLst>
        </p:spPr>
        <p:txBody>
          <a:bodyPr lIns="82296" tIns="41148" rIns="82296" bIns="41148"/>
          <a:lstStyle/>
          <a:p>
            <a:endParaRPr lang="en-US"/>
          </a:p>
        </p:txBody>
      </p:sp>
      <p:sp>
        <p:nvSpPr>
          <p:cNvPr id="76859" name="AutoShape 108"/>
          <p:cNvSpPr>
            <a:spLocks/>
          </p:cNvSpPr>
          <p:nvPr/>
        </p:nvSpPr>
        <p:spPr bwMode="auto">
          <a:xfrm>
            <a:off x="2800350" y="3211513"/>
            <a:ext cx="171450" cy="171450"/>
          </a:xfrm>
          <a:custGeom>
            <a:avLst/>
            <a:gdLst>
              <a:gd name="T0" fmla="*/ 2147483647 w 19679"/>
              <a:gd name="T1" fmla="*/ 2147483647 h 19679"/>
              <a:gd name="T2" fmla="*/ 2147483647 w 19679"/>
              <a:gd name="T3" fmla="*/ 2147483647 h 19679"/>
              <a:gd name="T4" fmla="*/ 2147483647 w 19679"/>
              <a:gd name="T5" fmla="*/ 2147483647 h 19679"/>
              <a:gd name="T6" fmla="*/ 2147483647 w 19679"/>
              <a:gd name="T7" fmla="*/ 2147483647 h 19679"/>
              <a:gd name="T8" fmla="*/ 2147483647 w 19679"/>
              <a:gd name="T9" fmla="*/ 2147483647 h 19679"/>
              <a:gd name="T10" fmla="*/ 2147483647 w 19679"/>
              <a:gd name="T11" fmla="*/ 2147483647 h 19679"/>
              <a:gd name="T12" fmla="*/ 0 60000 65536"/>
              <a:gd name="T13" fmla="*/ 0 60000 65536"/>
              <a:gd name="T14" fmla="*/ 0 60000 65536"/>
              <a:gd name="T15" fmla="*/ 0 60000 65536"/>
              <a:gd name="T16" fmla="*/ 0 60000 65536"/>
              <a:gd name="T17" fmla="*/ 0 60000 65536"/>
              <a:gd name="T18" fmla="*/ 0 w 19679"/>
              <a:gd name="T19" fmla="*/ 0 h 19679"/>
              <a:gd name="T20" fmla="*/ 19679 w 19679"/>
              <a:gd name="T21" fmla="*/ 19679 h 19679"/>
            </a:gdLst>
            <a:ahLst/>
            <a:cxnLst>
              <a:cxn ang="T12">
                <a:pos x="T0" y="T1"/>
              </a:cxn>
              <a:cxn ang="T13">
                <a:pos x="T2" y="T3"/>
              </a:cxn>
              <a:cxn ang="T14">
                <a:pos x="T4" y="T5"/>
              </a:cxn>
              <a:cxn ang="T15">
                <a:pos x="T6" y="T7"/>
              </a:cxn>
              <a:cxn ang="T16">
                <a:pos x="T8" y="T9"/>
              </a:cxn>
              <a:cxn ang="T17">
                <a:pos x="T10" y="T11"/>
              </a:cxn>
            </a:cxnLst>
            <a:rect l="T18" t="T19" r="T20" b="T21"/>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chemeClr val="accent1">
              <a:alpha val="50195"/>
            </a:schemeClr>
          </a:solidFill>
          <a:ln>
            <a:noFill/>
          </a:ln>
          <a:extLst>
            <a:ext uri="{91240B29-F687-4F45-9708-019B960494DF}">
              <a14:hiddenLine xmlns:a14="http://schemas.microsoft.com/office/drawing/2010/main" w="25400">
                <a:solidFill>
                  <a:srgbClr val="000000"/>
                </a:solidFill>
                <a:miter lim="800000"/>
                <a:headEnd type="none" w="med" len="med"/>
                <a:tailEnd type="none" w="med" len="med"/>
              </a14:hiddenLine>
            </a:ext>
          </a:extLst>
        </p:spPr>
        <p:txBody>
          <a:bodyPr lIns="82296" tIns="41148" rIns="82296" bIns="41148"/>
          <a:lstStyle/>
          <a:p>
            <a:endParaRPr lang="en-US"/>
          </a:p>
        </p:txBody>
      </p:sp>
      <p:sp>
        <p:nvSpPr>
          <p:cNvPr id="76860" name="AutoShape 109"/>
          <p:cNvSpPr>
            <a:spLocks/>
          </p:cNvSpPr>
          <p:nvPr/>
        </p:nvSpPr>
        <p:spPr bwMode="auto">
          <a:xfrm>
            <a:off x="2697163" y="2308225"/>
            <a:ext cx="171450" cy="171450"/>
          </a:xfrm>
          <a:custGeom>
            <a:avLst/>
            <a:gdLst>
              <a:gd name="T0" fmla="*/ 2147483647 w 19679"/>
              <a:gd name="T1" fmla="*/ 2147483647 h 19679"/>
              <a:gd name="T2" fmla="*/ 2147483647 w 19679"/>
              <a:gd name="T3" fmla="*/ 2147483647 h 19679"/>
              <a:gd name="T4" fmla="*/ 2147483647 w 19679"/>
              <a:gd name="T5" fmla="*/ 2147483647 h 19679"/>
              <a:gd name="T6" fmla="*/ 2147483647 w 19679"/>
              <a:gd name="T7" fmla="*/ 2147483647 h 19679"/>
              <a:gd name="T8" fmla="*/ 2147483647 w 19679"/>
              <a:gd name="T9" fmla="*/ 2147483647 h 19679"/>
              <a:gd name="T10" fmla="*/ 2147483647 w 19679"/>
              <a:gd name="T11" fmla="*/ 2147483647 h 19679"/>
              <a:gd name="T12" fmla="*/ 0 60000 65536"/>
              <a:gd name="T13" fmla="*/ 0 60000 65536"/>
              <a:gd name="T14" fmla="*/ 0 60000 65536"/>
              <a:gd name="T15" fmla="*/ 0 60000 65536"/>
              <a:gd name="T16" fmla="*/ 0 60000 65536"/>
              <a:gd name="T17" fmla="*/ 0 60000 65536"/>
              <a:gd name="T18" fmla="*/ 0 w 19679"/>
              <a:gd name="T19" fmla="*/ 0 h 19679"/>
              <a:gd name="T20" fmla="*/ 19679 w 19679"/>
              <a:gd name="T21" fmla="*/ 19679 h 19679"/>
            </a:gdLst>
            <a:ahLst/>
            <a:cxnLst>
              <a:cxn ang="T12">
                <a:pos x="T0" y="T1"/>
              </a:cxn>
              <a:cxn ang="T13">
                <a:pos x="T2" y="T3"/>
              </a:cxn>
              <a:cxn ang="T14">
                <a:pos x="T4" y="T5"/>
              </a:cxn>
              <a:cxn ang="T15">
                <a:pos x="T6" y="T7"/>
              </a:cxn>
              <a:cxn ang="T16">
                <a:pos x="T8" y="T9"/>
              </a:cxn>
              <a:cxn ang="T17">
                <a:pos x="T10" y="T11"/>
              </a:cxn>
            </a:cxnLst>
            <a:rect l="T18" t="T19" r="T20" b="T21"/>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chemeClr val="accent1">
              <a:alpha val="50195"/>
            </a:schemeClr>
          </a:solidFill>
          <a:ln>
            <a:noFill/>
          </a:ln>
          <a:extLst>
            <a:ext uri="{91240B29-F687-4F45-9708-019B960494DF}">
              <a14:hiddenLine xmlns:a14="http://schemas.microsoft.com/office/drawing/2010/main" w="25400">
                <a:solidFill>
                  <a:srgbClr val="000000"/>
                </a:solidFill>
                <a:miter lim="800000"/>
                <a:headEnd type="none" w="med" len="med"/>
                <a:tailEnd type="none" w="med" len="med"/>
              </a14:hiddenLine>
            </a:ext>
          </a:extLst>
        </p:spPr>
        <p:txBody>
          <a:bodyPr lIns="82296" tIns="41148" rIns="82296" bIns="41148"/>
          <a:lstStyle/>
          <a:p>
            <a:endParaRPr lang="en-US"/>
          </a:p>
        </p:txBody>
      </p:sp>
      <p:sp>
        <p:nvSpPr>
          <p:cNvPr id="76861" name="AutoShape 110"/>
          <p:cNvSpPr>
            <a:spLocks/>
          </p:cNvSpPr>
          <p:nvPr/>
        </p:nvSpPr>
        <p:spPr bwMode="auto">
          <a:xfrm>
            <a:off x="5121275" y="1817688"/>
            <a:ext cx="171450" cy="171450"/>
          </a:xfrm>
          <a:custGeom>
            <a:avLst/>
            <a:gdLst>
              <a:gd name="T0" fmla="*/ 2147483647 w 19679"/>
              <a:gd name="T1" fmla="*/ 2147483647 h 19679"/>
              <a:gd name="T2" fmla="*/ 2147483647 w 19679"/>
              <a:gd name="T3" fmla="*/ 2147483647 h 19679"/>
              <a:gd name="T4" fmla="*/ 2147483647 w 19679"/>
              <a:gd name="T5" fmla="*/ 2147483647 h 19679"/>
              <a:gd name="T6" fmla="*/ 2147483647 w 19679"/>
              <a:gd name="T7" fmla="*/ 2147483647 h 19679"/>
              <a:gd name="T8" fmla="*/ 2147483647 w 19679"/>
              <a:gd name="T9" fmla="*/ 2147483647 h 19679"/>
              <a:gd name="T10" fmla="*/ 2147483647 w 19679"/>
              <a:gd name="T11" fmla="*/ 2147483647 h 19679"/>
              <a:gd name="T12" fmla="*/ 0 60000 65536"/>
              <a:gd name="T13" fmla="*/ 0 60000 65536"/>
              <a:gd name="T14" fmla="*/ 0 60000 65536"/>
              <a:gd name="T15" fmla="*/ 0 60000 65536"/>
              <a:gd name="T16" fmla="*/ 0 60000 65536"/>
              <a:gd name="T17" fmla="*/ 0 60000 65536"/>
              <a:gd name="T18" fmla="*/ 0 w 19679"/>
              <a:gd name="T19" fmla="*/ 0 h 19679"/>
              <a:gd name="T20" fmla="*/ 19679 w 19679"/>
              <a:gd name="T21" fmla="*/ 19679 h 19679"/>
            </a:gdLst>
            <a:ahLst/>
            <a:cxnLst>
              <a:cxn ang="T12">
                <a:pos x="T0" y="T1"/>
              </a:cxn>
              <a:cxn ang="T13">
                <a:pos x="T2" y="T3"/>
              </a:cxn>
              <a:cxn ang="T14">
                <a:pos x="T4" y="T5"/>
              </a:cxn>
              <a:cxn ang="T15">
                <a:pos x="T6" y="T7"/>
              </a:cxn>
              <a:cxn ang="T16">
                <a:pos x="T8" y="T9"/>
              </a:cxn>
              <a:cxn ang="T17">
                <a:pos x="T10" y="T11"/>
              </a:cxn>
            </a:cxnLst>
            <a:rect l="T18" t="T19" r="T20" b="T21"/>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chemeClr val="accent1">
              <a:alpha val="50195"/>
            </a:schemeClr>
          </a:solidFill>
          <a:ln>
            <a:noFill/>
          </a:ln>
          <a:extLst>
            <a:ext uri="{91240B29-F687-4F45-9708-019B960494DF}">
              <a14:hiddenLine xmlns:a14="http://schemas.microsoft.com/office/drawing/2010/main" w="25400">
                <a:solidFill>
                  <a:srgbClr val="000000"/>
                </a:solidFill>
                <a:miter lim="800000"/>
                <a:headEnd type="none" w="med" len="med"/>
                <a:tailEnd type="none" w="med" len="med"/>
              </a14:hiddenLine>
            </a:ext>
          </a:extLst>
        </p:spPr>
        <p:txBody>
          <a:bodyPr lIns="82296" tIns="41148" rIns="82296" bIns="41148"/>
          <a:lstStyle/>
          <a:p>
            <a:endParaRPr lang="en-US"/>
          </a:p>
        </p:txBody>
      </p:sp>
      <p:sp>
        <p:nvSpPr>
          <p:cNvPr id="76862" name="AutoShape 111"/>
          <p:cNvSpPr>
            <a:spLocks/>
          </p:cNvSpPr>
          <p:nvPr/>
        </p:nvSpPr>
        <p:spPr bwMode="auto">
          <a:xfrm>
            <a:off x="4365625" y="1725613"/>
            <a:ext cx="171450" cy="171450"/>
          </a:xfrm>
          <a:custGeom>
            <a:avLst/>
            <a:gdLst>
              <a:gd name="T0" fmla="*/ 2147483647 w 19679"/>
              <a:gd name="T1" fmla="*/ 2147483647 h 19679"/>
              <a:gd name="T2" fmla="*/ 2147483647 w 19679"/>
              <a:gd name="T3" fmla="*/ 2147483647 h 19679"/>
              <a:gd name="T4" fmla="*/ 2147483647 w 19679"/>
              <a:gd name="T5" fmla="*/ 2147483647 h 19679"/>
              <a:gd name="T6" fmla="*/ 2147483647 w 19679"/>
              <a:gd name="T7" fmla="*/ 2147483647 h 19679"/>
              <a:gd name="T8" fmla="*/ 2147483647 w 19679"/>
              <a:gd name="T9" fmla="*/ 2147483647 h 19679"/>
              <a:gd name="T10" fmla="*/ 2147483647 w 19679"/>
              <a:gd name="T11" fmla="*/ 2147483647 h 19679"/>
              <a:gd name="T12" fmla="*/ 0 60000 65536"/>
              <a:gd name="T13" fmla="*/ 0 60000 65536"/>
              <a:gd name="T14" fmla="*/ 0 60000 65536"/>
              <a:gd name="T15" fmla="*/ 0 60000 65536"/>
              <a:gd name="T16" fmla="*/ 0 60000 65536"/>
              <a:gd name="T17" fmla="*/ 0 60000 65536"/>
              <a:gd name="T18" fmla="*/ 0 w 19679"/>
              <a:gd name="T19" fmla="*/ 0 h 19679"/>
              <a:gd name="T20" fmla="*/ 19679 w 19679"/>
              <a:gd name="T21" fmla="*/ 19679 h 19679"/>
            </a:gdLst>
            <a:ahLst/>
            <a:cxnLst>
              <a:cxn ang="T12">
                <a:pos x="T0" y="T1"/>
              </a:cxn>
              <a:cxn ang="T13">
                <a:pos x="T2" y="T3"/>
              </a:cxn>
              <a:cxn ang="T14">
                <a:pos x="T4" y="T5"/>
              </a:cxn>
              <a:cxn ang="T15">
                <a:pos x="T6" y="T7"/>
              </a:cxn>
              <a:cxn ang="T16">
                <a:pos x="T8" y="T9"/>
              </a:cxn>
              <a:cxn ang="T17">
                <a:pos x="T10" y="T11"/>
              </a:cxn>
            </a:cxnLst>
            <a:rect l="T18" t="T19" r="T20" b="T21"/>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chemeClr val="accent1">
              <a:alpha val="50195"/>
            </a:schemeClr>
          </a:solidFill>
          <a:ln>
            <a:noFill/>
          </a:ln>
          <a:extLst>
            <a:ext uri="{91240B29-F687-4F45-9708-019B960494DF}">
              <a14:hiddenLine xmlns:a14="http://schemas.microsoft.com/office/drawing/2010/main" w="25400">
                <a:solidFill>
                  <a:srgbClr val="000000"/>
                </a:solidFill>
                <a:miter lim="800000"/>
                <a:headEnd type="none" w="med" len="med"/>
                <a:tailEnd type="none" w="med" len="med"/>
              </a14:hiddenLine>
            </a:ext>
          </a:extLst>
        </p:spPr>
        <p:txBody>
          <a:bodyPr lIns="82296" tIns="41148" rIns="82296" bIns="41148"/>
          <a:lstStyle/>
          <a:p>
            <a:endParaRPr lang="en-US"/>
          </a:p>
        </p:txBody>
      </p:sp>
      <p:sp>
        <p:nvSpPr>
          <p:cNvPr id="76863" name="AutoShape 112"/>
          <p:cNvSpPr>
            <a:spLocks/>
          </p:cNvSpPr>
          <p:nvPr/>
        </p:nvSpPr>
        <p:spPr bwMode="auto">
          <a:xfrm>
            <a:off x="5018088" y="2068513"/>
            <a:ext cx="171450" cy="171450"/>
          </a:xfrm>
          <a:custGeom>
            <a:avLst/>
            <a:gdLst>
              <a:gd name="T0" fmla="*/ 2147483647 w 19679"/>
              <a:gd name="T1" fmla="*/ 2147483647 h 19679"/>
              <a:gd name="T2" fmla="*/ 2147483647 w 19679"/>
              <a:gd name="T3" fmla="*/ 2147483647 h 19679"/>
              <a:gd name="T4" fmla="*/ 2147483647 w 19679"/>
              <a:gd name="T5" fmla="*/ 2147483647 h 19679"/>
              <a:gd name="T6" fmla="*/ 2147483647 w 19679"/>
              <a:gd name="T7" fmla="*/ 2147483647 h 19679"/>
              <a:gd name="T8" fmla="*/ 2147483647 w 19679"/>
              <a:gd name="T9" fmla="*/ 2147483647 h 19679"/>
              <a:gd name="T10" fmla="*/ 2147483647 w 19679"/>
              <a:gd name="T11" fmla="*/ 2147483647 h 19679"/>
              <a:gd name="T12" fmla="*/ 0 60000 65536"/>
              <a:gd name="T13" fmla="*/ 0 60000 65536"/>
              <a:gd name="T14" fmla="*/ 0 60000 65536"/>
              <a:gd name="T15" fmla="*/ 0 60000 65536"/>
              <a:gd name="T16" fmla="*/ 0 60000 65536"/>
              <a:gd name="T17" fmla="*/ 0 60000 65536"/>
              <a:gd name="T18" fmla="*/ 0 w 19679"/>
              <a:gd name="T19" fmla="*/ 0 h 19679"/>
              <a:gd name="T20" fmla="*/ 19679 w 19679"/>
              <a:gd name="T21" fmla="*/ 19679 h 19679"/>
            </a:gdLst>
            <a:ahLst/>
            <a:cxnLst>
              <a:cxn ang="T12">
                <a:pos x="T0" y="T1"/>
              </a:cxn>
              <a:cxn ang="T13">
                <a:pos x="T2" y="T3"/>
              </a:cxn>
              <a:cxn ang="T14">
                <a:pos x="T4" y="T5"/>
              </a:cxn>
              <a:cxn ang="T15">
                <a:pos x="T6" y="T7"/>
              </a:cxn>
              <a:cxn ang="T16">
                <a:pos x="T8" y="T9"/>
              </a:cxn>
              <a:cxn ang="T17">
                <a:pos x="T10" y="T11"/>
              </a:cxn>
            </a:cxnLst>
            <a:rect l="T18" t="T19" r="T20" b="T21"/>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chemeClr val="accent1">
              <a:alpha val="50195"/>
            </a:schemeClr>
          </a:solidFill>
          <a:ln>
            <a:noFill/>
          </a:ln>
          <a:extLst>
            <a:ext uri="{91240B29-F687-4F45-9708-019B960494DF}">
              <a14:hiddenLine xmlns:a14="http://schemas.microsoft.com/office/drawing/2010/main" w="25400">
                <a:solidFill>
                  <a:srgbClr val="000000"/>
                </a:solidFill>
                <a:miter lim="800000"/>
                <a:headEnd type="none" w="med" len="med"/>
                <a:tailEnd type="none" w="med" len="med"/>
              </a14:hiddenLine>
            </a:ext>
          </a:extLst>
        </p:spPr>
        <p:txBody>
          <a:bodyPr lIns="82296" tIns="41148" rIns="82296" bIns="41148"/>
          <a:lstStyle/>
          <a:p>
            <a:endParaRPr lang="en-US"/>
          </a:p>
        </p:txBody>
      </p:sp>
      <p:sp>
        <p:nvSpPr>
          <p:cNvPr id="76864" name="AutoShape 113"/>
          <p:cNvSpPr>
            <a:spLocks/>
          </p:cNvSpPr>
          <p:nvPr/>
        </p:nvSpPr>
        <p:spPr bwMode="auto">
          <a:xfrm>
            <a:off x="4879975" y="2949575"/>
            <a:ext cx="171450" cy="171450"/>
          </a:xfrm>
          <a:custGeom>
            <a:avLst/>
            <a:gdLst>
              <a:gd name="T0" fmla="*/ 2147483647 w 19679"/>
              <a:gd name="T1" fmla="*/ 2147483647 h 19679"/>
              <a:gd name="T2" fmla="*/ 2147483647 w 19679"/>
              <a:gd name="T3" fmla="*/ 2147483647 h 19679"/>
              <a:gd name="T4" fmla="*/ 2147483647 w 19679"/>
              <a:gd name="T5" fmla="*/ 2147483647 h 19679"/>
              <a:gd name="T6" fmla="*/ 2147483647 w 19679"/>
              <a:gd name="T7" fmla="*/ 2147483647 h 19679"/>
              <a:gd name="T8" fmla="*/ 2147483647 w 19679"/>
              <a:gd name="T9" fmla="*/ 2147483647 h 19679"/>
              <a:gd name="T10" fmla="*/ 2147483647 w 19679"/>
              <a:gd name="T11" fmla="*/ 2147483647 h 19679"/>
              <a:gd name="T12" fmla="*/ 0 60000 65536"/>
              <a:gd name="T13" fmla="*/ 0 60000 65536"/>
              <a:gd name="T14" fmla="*/ 0 60000 65536"/>
              <a:gd name="T15" fmla="*/ 0 60000 65536"/>
              <a:gd name="T16" fmla="*/ 0 60000 65536"/>
              <a:gd name="T17" fmla="*/ 0 60000 65536"/>
              <a:gd name="T18" fmla="*/ 0 w 19679"/>
              <a:gd name="T19" fmla="*/ 0 h 19679"/>
              <a:gd name="T20" fmla="*/ 19679 w 19679"/>
              <a:gd name="T21" fmla="*/ 19679 h 19679"/>
            </a:gdLst>
            <a:ahLst/>
            <a:cxnLst>
              <a:cxn ang="T12">
                <a:pos x="T0" y="T1"/>
              </a:cxn>
              <a:cxn ang="T13">
                <a:pos x="T2" y="T3"/>
              </a:cxn>
              <a:cxn ang="T14">
                <a:pos x="T4" y="T5"/>
              </a:cxn>
              <a:cxn ang="T15">
                <a:pos x="T6" y="T7"/>
              </a:cxn>
              <a:cxn ang="T16">
                <a:pos x="T8" y="T9"/>
              </a:cxn>
              <a:cxn ang="T17">
                <a:pos x="T10" y="T11"/>
              </a:cxn>
            </a:cxnLst>
            <a:rect l="T18" t="T19" r="T20" b="T21"/>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chemeClr val="accent1">
              <a:alpha val="50195"/>
            </a:schemeClr>
          </a:solidFill>
          <a:ln>
            <a:noFill/>
          </a:ln>
          <a:extLst>
            <a:ext uri="{91240B29-F687-4F45-9708-019B960494DF}">
              <a14:hiddenLine xmlns:a14="http://schemas.microsoft.com/office/drawing/2010/main" w="25400">
                <a:solidFill>
                  <a:srgbClr val="000000"/>
                </a:solidFill>
                <a:miter lim="800000"/>
                <a:headEnd type="none" w="med" len="med"/>
                <a:tailEnd type="none" w="med" len="med"/>
              </a14:hiddenLine>
            </a:ext>
          </a:extLst>
        </p:spPr>
        <p:txBody>
          <a:bodyPr lIns="82296" tIns="41148" rIns="82296" bIns="41148"/>
          <a:lstStyle/>
          <a:p>
            <a:endParaRPr lang="en-US"/>
          </a:p>
        </p:txBody>
      </p:sp>
      <p:sp>
        <p:nvSpPr>
          <p:cNvPr id="76865" name="Line 114"/>
          <p:cNvSpPr>
            <a:spLocks noChangeShapeType="1"/>
          </p:cNvSpPr>
          <p:nvPr/>
        </p:nvSpPr>
        <p:spPr bwMode="auto">
          <a:xfrm>
            <a:off x="1104900" y="3875088"/>
            <a:ext cx="2746375" cy="0"/>
          </a:xfrm>
          <a:prstGeom prst="line">
            <a:avLst/>
          </a:prstGeom>
          <a:noFill/>
          <a:ln w="25400">
            <a:solidFill>
              <a:schemeClr val="tx1">
                <a:alpha val="50195"/>
              </a:schemeClr>
            </a:solidFill>
            <a:prstDash val="dash"/>
            <a:round/>
            <a:headEnd/>
            <a:tailEnd/>
          </a:ln>
          <a:extLst>
            <a:ext uri="{909E8E84-426E-40DD-AFC4-6F175D3DCCD1}">
              <a14:hiddenFill xmlns:a14="http://schemas.microsoft.com/office/drawing/2010/main">
                <a:noFill/>
              </a14:hiddenFill>
            </a:ext>
          </a:extLst>
        </p:spPr>
        <p:txBody>
          <a:bodyPr lIns="82296" tIns="41148" rIns="82296" bIns="41148"/>
          <a:lstStyle/>
          <a:p>
            <a:endParaRPr lang="en-US"/>
          </a:p>
        </p:txBody>
      </p:sp>
      <p:sp>
        <p:nvSpPr>
          <p:cNvPr id="76866" name="Line 115"/>
          <p:cNvSpPr>
            <a:spLocks noChangeShapeType="1"/>
          </p:cNvSpPr>
          <p:nvPr/>
        </p:nvSpPr>
        <p:spPr bwMode="auto">
          <a:xfrm>
            <a:off x="1138238" y="3611563"/>
            <a:ext cx="2746375" cy="0"/>
          </a:xfrm>
          <a:prstGeom prst="line">
            <a:avLst/>
          </a:prstGeom>
          <a:noFill/>
          <a:ln w="25400">
            <a:solidFill>
              <a:schemeClr val="tx1">
                <a:alpha val="50195"/>
              </a:schemeClr>
            </a:solidFill>
            <a:prstDash val="dash"/>
            <a:round/>
            <a:headEnd/>
            <a:tailEnd/>
          </a:ln>
          <a:extLst>
            <a:ext uri="{909E8E84-426E-40DD-AFC4-6F175D3DCCD1}">
              <a14:hiddenFill xmlns:a14="http://schemas.microsoft.com/office/drawing/2010/main">
                <a:noFill/>
              </a14:hiddenFill>
            </a:ext>
          </a:extLst>
        </p:spPr>
        <p:txBody>
          <a:bodyPr lIns="82296" tIns="41148" rIns="82296" bIns="41148"/>
          <a:lstStyle/>
          <a:p>
            <a:endParaRPr lang="en-US"/>
          </a:p>
        </p:txBody>
      </p:sp>
      <p:sp>
        <p:nvSpPr>
          <p:cNvPr id="76867" name="Line 116"/>
          <p:cNvSpPr>
            <a:spLocks noChangeShapeType="1"/>
          </p:cNvSpPr>
          <p:nvPr/>
        </p:nvSpPr>
        <p:spPr bwMode="auto">
          <a:xfrm>
            <a:off x="3222625" y="3614738"/>
            <a:ext cx="0" cy="280987"/>
          </a:xfrm>
          <a:prstGeom prst="line">
            <a:avLst/>
          </a:prstGeom>
          <a:noFill/>
          <a:ln w="25400">
            <a:solidFill>
              <a:schemeClr val="tx1">
                <a:alpha val="50195"/>
              </a:schemeClr>
            </a:solidFill>
            <a:prstDash val="dash"/>
            <a:round/>
            <a:headEnd/>
            <a:tailEnd/>
          </a:ln>
          <a:extLst>
            <a:ext uri="{909E8E84-426E-40DD-AFC4-6F175D3DCCD1}">
              <a14:hiddenFill xmlns:a14="http://schemas.microsoft.com/office/drawing/2010/main">
                <a:noFill/>
              </a14:hiddenFill>
            </a:ext>
          </a:extLst>
        </p:spPr>
        <p:txBody>
          <a:bodyPr lIns="82296" tIns="41148" rIns="82296" bIns="41148"/>
          <a:lstStyle/>
          <a:p>
            <a:endParaRPr lang="en-US"/>
          </a:p>
        </p:txBody>
      </p:sp>
      <p:sp>
        <p:nvSpPr>
          <p:cNvPr id="76868" name="Line 117"/>
          <p:cNvSpPr>
            <a:spLocks noChangeShapeType="1"/>
          </p:cNvSpPr>
          <p:nvPr/>
        </p:nvSpPr>
        <p:spPr bwMode="auto">
          <a:xfrm>
            <a:off x="3189288" y="1733550"/>
            <a:ext cx="0" cy="1870075"/>
          </a:xfrm>
          <a:prstGeom prst="line">
            <a:avLst/>
          </a:prstGeom>
          <a:noFill/>
          <a:ln w="25400">
            <a:solidFill>
              <a:schemeClr val="tx1">
                <a:alpha val="50195"/>
              </a:schemeClr>
            </a:solidFill>
            <a:prstDash val="dash"/>
            <a:round/>
            <a:headEnd/>
            <a:tailEnd/>
          </a:ln>
          <a:extLst>
            <a:ext uri="{909E8E84-426E-40DD-AFC4-6F175D3DCCD1}">
              <a14:hiddenFill xmlns:a14="http://schemas.microsoft.com/office/drawing/2010/main">
                <a:noFill/>
              </a14:hiddenFill>
            </a:ext>
          </a:extLst>
        </p:spPr>
        <p:txBody>
          <a:bodyPr lIns="82296" tIns="41148" rIns="82296" bIns="41148"/>
          <a:lstStyle/>
          <a:p>
            <a:endParaRPr lang="en-US"/>
          </a:p>
        </p:txBody>
      </p:sp>
      <p:sp>
        <p:nvSpPr>
          <p:cNvPr id="76869" name="Line 118"/>
          <p:cNvSpPr>
            <a:spLocks noChangeShapeType="1"/>
          </p:cNvSpPr>
          <p:nvPr/>
        </p:nvSpPr>
        <p:spPr bwMode="auto">
          <a:xfrm>
            <a:off x="1422400" y="3143250"/>
            <a:ext cx="1787525" cy="0"/>
          </a:xfrm>
          <a:prstGeom prst="line">
            <a:avLst/>
          </a:prstGeom>
          <a:noFill/>
          <a:ln w="25400">
            <a:solidFill>
              <a:schemeClr val="tx1">
                <a:alpha val="50195"/>
              </a:schemeClr>
            </a:solidFill>
            <a:prstDash val="dash"/>
            <a:round/>
            <a:headEnd/>
            <a:tailEnd/>
          </a:ln>
          <a:extLst>
            <a:ext uri="{909E8E84-426E-40DD-AFC4-6F175D3DCCD1}">
              <a14:hiddenFill xmlns:a14="http://schemas.microsoft.com/office/drawing/2010/main">
                <a:noFill/>
              </a14:hiddenFill>
            </a:ext>
          </a:extLst>
        </p:spPr>
        <p:txBody>
          <a:bodyPr lIns="82296" tIns="41148" rIns="82296" bIns="41148"/>
          <a:lstStyle/>
          <a:p>
            <a:endParaRPr lang="en-US"/>
          </a:p>
        </p:txBody>
      </p:sp>
      <p:sp>
        <p:nvSpPr>
          <p:cNvPr id="76870" name="Line 119"/>
          <p:cNvSpPr>
            <a:spLocks noChangeShapeType="1"/>
          </p:cNvSpPr>
          <p:nvPr/>
        </p:nvSpPr>
        <p:spPr bwMode="auto">
          <a:xfrm>
            <a:off x="3194050" y="2422525"/>
            <a:ext cx="690563" cy="0"/>
          </a:xfrm>
          <a:prstGeom prst="line">
            <a:avLst/>
          </a:prstGeom>
          <a:noFill/>
          <a:ln w="25400">
            <a:solidFill>
              <a:schemeClr val="tx1">
                <a:alpha val="50195"/>
              </a:schemeClr>
            </a:solidFill>
            <a:prstDash val="dash"/>
            <a:round/>
            <a:headEnd/>
            <a:tailEnd/>
          </a:ln>
          <a:extLst>
            <a:ext uri="{909E8E84-426E-40DD-AFC4-6F175D3DCCD1}">
              <a14:hiddenFill xmlns:a14="http://schemas.microsoft.com/office/drawing/2010/main">
                <a:noFill/>
              </a14:hiddenFill>
            </a:ext>
          </a:extLst>
        </p:spPr>
        <p:txBody>
          <a:bodyPr lIns="82296" tIns="41148" rIns="82296" bIns="41148"/>
          <a:lstStyle/>
          <a:p>
            <a:endParaRPr lang="en-US"/>
          </a:p>
        </p:txBody>
      </p:sp>
      <p:sp>
        <p:nvSpPr>
          <p:cNvPr id="76871" name="Line 120"/>
          <p:cNvSpPr>
            <a:spLocks noChangeShapeType="1"/>
          </p:cNvSpPr>
          <p:nvPr/>
        </p:nvSpPr>
        <p:spPr bwMode="auto">
          <a:xfrm>
            <a:off x="3205163" y="2582863"/>
            <a:ext cx="690562" cy="0"/>
          </a:xfrm>
          <a:prstGeom prst="line">
            <a:avLst/>
          </a:prstGeom>
          <a:noFill/>
          <a:ln w="25400">
            <a:solidFill>
              <a:schemeClr val="tx1">
                <a:alpha val="50195"/>
              </a:schemeClr>
            </a:solidFill>
            <a:prstDash val="dash"/>
            <a:round/>
            <a:headEnd/>
            <a:tailEnd/>
          </a:ln>
          <a:extLst>
            <a:ext uri="{909E8E84-426E-40DD-AFC4-6F175D3DCCD1}">
              <a14:hiddenFill xmlns:a14="http://schemas.microsoft.com/office/drawing/2010/main">
                <a:noFill/>
              </a14:hiddenFill>
            </a:ext>
          </a:extLst>
        </p:spPr>
        <p:txBody>
          <a:bodyPr lIns="82296" tIns="41148" rIns="82296" bIns="41148"/>
          <a:lstStyle/>
          <a:p>
            <a:endParaRPr lang="en-US"/>
          </a:p>
        </p:txBody>
      </p:sp>
      <p:sp>
        <p:nvSpPr>
          <p:cNvPr id="76872" name="Line 121"/>
          <p:cNvSpPr>
            <a:spLocks noChangeShapeType="1"/>
          </p:cNvSpPr>
          <p:nvPr/>
        </p:nvSpPr>
        <p:spPr bwMode="auto">
          <a:xfrm>
            <a:off x="2994025" y="3143250"/>
            <a:ext cx="0" cy="455613"/>
          </a:xfrm>
          <a:prstGeom prst="line">
            <a:avLst/>
          </a:prstGeom>
          <a:noFill/>
          <a:ln w="25400">
            <a:solidFill>
              <a:schemeClr val="tx1">
                <a:alpha val="50195"/>
              </a:schemeClr>
            </a:solidFill>
            <a:prstDash val="dash"/>
            <a:round/>
            <a:headEnd/>
            <a:tailEnd/>
          </a:ln>
          <a:extLst>
            <a:ext uri="{909E8E84-426E-40DD-AFC4-6F175D3DCCD1}">
              <a14:hiddenFill xmlns:a14="http://schemas.microsoft.com/office/drawing/2010/main">
                <a:noFill/>
              </a14:hiddenFill>
            </a:ext>
          </a:extLst>
        </p:spPr>
        <p:txBody>
          <a:bodyPr lIns="82296" tIns="41148" rIns="82296" bIns="41148"/>
          <a:lstStyle/>
          <a:p>
            <a:endParaRPr lang="en-US"/>
          </a:p>
        </p:txBody>
      </p:sp>
      <p:sp>
        <p:nvSpPr>
          <p:cNvPr id="76873" name="Line 122"/>
          <p:cNvSpPr>
            <a:spLocks noChangeShapeType="1"/>
          </p:cNvSpPr>
          <p:nvPr/>
        </p:nvSpPr>
        <p:spPr bwMode="auto">
          <a:xfrm>
            <a:off x="3848100" y="3532188"/>
            <a:ext cx="4664075" cy="0"/>
          </a:xfrm>
          <a:prstGeom prst="line">
            <a:avLst/>
          </a:prstGeom>
          <a:noFill/>
          <a:ln w="25400">
            <a:solidFill>
              <a:schemeClr val="tx1">
                <a:alpha val="50195"/>
              </a:schemeClr>
            </a:solidFill>
            <a:prstDash val="dash"/>
            <a:round/>
            <a:headEnd/>
            <a:tailEnd/>
          </a:ln>
          <a:extLst>
            <a:ext uri="{909E8E84-426E-40DD-AFC4-6F175D3DCCD1}">
              <a14:hiddenFill xmlns:a14="http://schemas.microsoft.com/office/drawing/2010/main">
                <a:noFill/>
              </a14:hiddenFill>
            </a:ext>
          </a:extLst>
        </p:spPr>
        <p:txBody>
          <a:bodyPr lIns="82296" tIns="41148" rIns="82296" bIns="41148"/>
          <a:lstStyle/>
          <a:p>
            <a:endParaRPr lang="en-US"/>
          </a:p>
        </p:txBody>
      </p:sp>
      <p:sp>
        <p:nvSpPr>
          <p:cNvPr id="76874" name="Line 123"/>
          <p:cNvSpPr>
            <a:spLocks noChangeShapeType="1"/>
          </p:cNvSpPr>
          <p:nvPr/>
        </p:nvSpPr>
        <p:spPr bwMode="auto">
          <a:xfrm>
            <a:off x="4205288" y="3532188"/>
            <a:ext cx="0" cy="708025"/>
          </a:xfrm>
          <a:prstGeom prst="line">
            <a:avLst/>
          </a:prstGeom>
          <a:noFill/>
          <a:ln w="25400">
            <a:solidFill>
              <a:schemeClr val="tx1">
                <a:alpha val="50195"/>
              </a:schemeClr>
            </a:solidFill>
            <a:prstDash val="dash"/>
            <a:round/>
            <a:headEnd/>
            <a:tailEnd/>
          </a:ln>
          <a:extLst>
            <a:ext uri="{909E8E84-426E-40DD-AFC4-6F175D3DCCD1}">
              <a14:hiddenFill xmlns:a14="http://schemas.microsoft.com/office/drawing/2010/main">
                <a:noFill/>
              </a14:hiddenFill>
            </a:ext>
          </a:extLst>
        </p:spPr>
        <p:txBody>
          <a:bodyPr lIns="82296" tIns="41148" rIns="82296" bIns="41148"/>
          <a:lstStyle/>
          <a:p>
            <a:endParaRPr lang="en-US"/>
          </a:p>
        </p:txBody>
      </p:sp>
      <p:sp>
        <p:nvSpPr>
          <p:cNvPr id="76875" name="Line 124"/>
          <p:cNvSpPr>
            <a:spLocks noChangeShapeType="1"/>
          </p:cNvSpPr>
          <p:nvPr/>
        </p:nvSpPr>
        <p:spPr bwMode="auto">
          <a:xfrm>
            <a:off x="4879975" y="2306638"/>
            <a:ext cx="0" cy="1225550"/>
          </a:xfrm>
          <a:prstGeom prst="line">
            <a:avLst/>
          </a:prstGeom>
          <a:noFill/>
          <a:ln w="25400">
            <a:solidFill>
              <a:schemeClr val="tx1">
                <a:alpha val="50195"/>
              </a:schemeClr>
            </a:solidFill>
            <a:prstDash val="dash"/>
            <a:round/>
            <a:headEnd/>
            <a:tailEnd/>
          </a:ln>
          <a:extLst>
            <a:ext uri="{909E8E84-426E-40DD-AFC4-6F175D3DCCD1}">
              <a14:hiddenFill xmlns:a14="http://schemas.microsoft.com/office/drawing/2010/main">
                <a:noFill/>
              </a14:hiddenFill>
            </a:ext>
          </a:extLst>
        </p:spPr>
        <p:txBody>
          <a:bodyPr lIns="82296" tIns="41148" rIns="82296" bIns="41148"/>
          <a:lstStyle/>
          <a:p>
            <a:endParaRPr lang="en-US"/>
          </a:p>
        </p:txBody>
      </p:sp>
      <p:sp>
        <p:nvSpPr>
          <p:cNvPr id="76876" name="Line 125"/>
          <p:cNvSpPr>
            <a:spLocks noChangeShapeType="1"/>
          </p:cNvSpPr>
          <p:nvPr/>
        </p:nvSpPr>
        <p:spPr bwMode="auto">
          <a:xfrm>
            <a:off x="5038725" y="2328863"/>
            <a:ext cx="0" cy="1225550"/>
          </a:xfrm>
          <a:prstGeom prst="line">
            <a:avLst/>
          </a:prstGeom>
          <a:noFill/>
          <a:ln w="25400">
            <a:solidFill>
              <a:schemeClr val="tx1">
                <a:alpha val="50195"/>
              </a:schemeClr>
            </a:solidFill>
            <a:prstDash val="dash"/>
            <a:round/>
            <a:headEnd/>
            <a:tailEnd/>
          </a:ln>
          <a:extLst>
            <a:ext uri="{909E8E84-426E-40DD-AFC4-6F175D3DCCD1}">
              <a14:hiddenFill xmlns:a14="http://schemas.microsoft.com/office/drawing/2010/main">
                <a:noFill/>
              </a14:hiddenFill>
            </a:ext>
          </a:extLst>
        </p:spPr>
        <p:txBody>
          <a:bodyPr lIns="82296" tIns="41148" rIns="82296" bIns="41148"/>
          <a:lstStyle/>
          <a:p>
            <a:endParaRPr lang="en-US"/>
          </a:p>
        </p:txBody>
      </p:sp>
      <p:sp>
        <p:nvSpPr>
          <p:cNvPr id="76877" name="Line 126"/>
          <p:cNvSpPr>
            <a:spLocks noChangeShapeType="1"/>
          </p:cNvSpPr>
          <p:nvPr/>
        </p:nvSpPr>
        <p:spPr bwMode="auto">
          <a:xfrm>
            <a:off x="3867150" y="3829050"/>
            <a:ext cx="344488" cy="0"/>
          </a:xfrm>
          <a:prstGeom prst="line">
            <a:avLst/>
          </a:prstGeom>
          <a:noFill/>
          <a:ln w="25400">
            <a:solidFill>
              <a:schemeClr val="tx1">
                <a:alpha val="50195"/>
              </a:schemeClr>
            </a:solidFill>
            <a:prstDash val="dash"/>
            <a:round/>
            <a:headEnd/>
            <a:tailEnd/>
          </a:ln>
          <a:extLst>
            <a:ext uri="{909E8E84-426E-40DD-AFC4-6F175D3DCCD1}">
              <a14:hiddenFill xmlns:a14="http://schemas.microsoft.com/office/drawing/2010/main">
                <a:noFill/>
              </a14:hiddenFill>
            </a:ext>
          </a:extLst>
        </p:spPr>
        <p:txBody>
          <a:bodyPr lIns="82296" tIns="41148" rIns="82296" bIns="41148"/>
          <a:lstStyle/>
          <a:p>
            <a:endParaRPr lang="en-US"/>
          </a:p>
        </p:txBody>
      </p:sp>
      <p:sp>
        <p:nvSpPr>
          <p:cNvPr id="76878" name="Line 127"/>
          <p:cNvSpPr>
            <a:spLocks noChangeShapeType="1"/>
          </p:cNvSpPr>
          <p:nvPr/>
        </p:nvSpPr>
        <p:spPr bwMode="auto">
          <a:xfrm>
            <a:off x="3859213" y="2000250"/>
            <a:ext cx="4687887" cy="0"/>
          </a:xfrm>
          <a:prstGeom prst="line">
            <a:avLst/>
          </a:prstGeom>
          <a:noFill/>
          <a:ln w="25400">
            <a:solidFill>
              <a:schemeClr val="tx1">
                <a:alpha val="50195"/>
              </a:schemeClr>
            </a:solidFill>
            <a:prstDash val="dash"/>
            <a:round/>
            <a:headEnd/>
            <a:tailEnd/>
          </a:ln>
          <a:extLst>
            <a:ext uri="{909E8E84-426E-40DD-AFC4-6F175D3DCCD1}">
              <a14:hiddenFill xmlns:a14="http://schemas.microsoft.com/office/drawing/2010/main">
                <a:noFill/>
              </a14:hiddenFill>
            </a:ext>
          </a:extLst>
        </p:spPr>
        <p:txBody>
          <a:bodyPr lIns="82296" tIns="41148" rIns="82296" bIns="41148"/>
          <a:lstStyle/>
          <a:p>
            <a:endParaRPr lang="en-US"/>
          </a:p>
        </p:txBody>
      </p:sp>
      <p:sp>
        <p:nvSpPr>
          <p:cNvPr id="76879" name="Line 128"/>
          <p:cNvSpPr>
            <a:spLocks noChangeShapeType="1"/>
          </p:cNvSpPr>
          <p:nvPr/>
        </p:nvSpPr>
        <p:spPr bwMode="auto">
          <a:xfrm>
            <a:off x="4627563" y="1982788"/>
            <a:ext cx="0" cy="417512"/>
          </a:xfrm>
          <a:prstGeom prst="line">
            <a:avLst/>
          </a:prstGeom>
          <a:noFill/>
          <a:ln w="25400">
            <a:solidFill>
              <a:schemeClr val="tx1">
                <a:alpha val="50195"/>
              </a:schemeClr>
            </a:solidFill>
            <a:prstDash val="dash"/>
            <a:round/>
            <a:headEnd/>
            <a:tailEnd/>
          </a:ln>
          <a:extLst>
            <a:ext uri="{909E8E84-426E-40DD-AFC4-6F175D3DCCD1}">
              <a14:hiddenFill xmlns:a14="http://schemas.microsoft.com/office/drawing/2010/main">
                <a:noFill/>
              </a14:hiddenFill>
            </a:ext>
          </a:extLst>
        </p:spPr>
        <p:txBody>
          <a:bodyPr lIns="82296" tIns="41148" rIns="82296" bIns="41148"/>
          <a:lstStyle/>
          <a:p>
            <a:endParaRPr lang="en-US"/>
          </a:p>
        </p:txBody>
      </p:sp>
      <p:sp>
        <p:nvSpPr>
          <p:cNvPr id="76880" name="Line 129"/>
          <p:cNvSpPr>
            <a:spLocks noChangeShapeType="1"/>
          </p:cNvSpPr>
          <p:nvPr/>
        </p:nvSpPr>
        <p:spPr bwMode="auto">
          <a:xfrm>
            <a:off x="4937125" y="1982788"/>
            <a:ext cx="0" cy="395287"/>
          </a:xfrm>
          <a:prstGeom prst="line">
            <a:avLst/>
          </a:prstGeom>
          <a:noFill/>
          <a:ln w="25400">
            <a:solidFill>
              <a:schemeClr val="tx1">
                <a:alpha val="50195"/>
              </a:schemeClr>
            </a:solidFill>
            <a:prstDash val="dash"/>
            <a:round/>
            <a:headEnd/>
            <a:tailEnd/>
          </a:ln>
          <a:extLst>
            <a:ext uri="{909E8E84-426E-40DD-AFC4-6F175D3DCCD1}">
              <a14:hiddenFill xmlns:a14="http://schemas.microsoft.com/office/drawing/2010/main">
                <a:noFill/>
              </a14:hiddenFill>
            </a:ext>
          </a:extLst>
        </p:spPr>
        <p:txBody>
          <a:bodyPr lIns="82296" tIns="41148" rIns="82296" bIns="41148"/>
          <a:lstStyle/>
          <a:p>
            <a:endParaRPr lang="en-US"/>
          </a:p>
        </p:txBody>
      </p:sp>
      <p:sp>
        <p:nvSpPr>
          <p:cNvPr id="76881" name="Line 130"/>
          <p:cNvSpPr>
            <a:spLocks noChangeShapeType="1"/>
          </p:cNvSpPr>
          <p:nvPr/>
        </p:nvSpPr>
        <p:spPr bwMode="auto">
          <a:xfrm>
            <a:off x="5370513" y="1993900"/>
            <a:ext cx="0" cy="342900"/>
          </a:xfrm>
          <a:prstGeom prst="line">
            <a:avLst/>
          </a:prstGeom>
          <a:noFill/>
          <a:ln w="25400">
            <a:solidFill>
              <a:schemeClr val="tx1">
                <a:alpha val="50195"/>
              </a:schemeClr>
            </a:solidFill>
            <a:prstDash val="dash"/>
            <a:round/>
            <a:headEnd/>
            <a:tailEnd/>
          </a:ln>
          <a:extLst>
            <a:ext uri="{909E8E84-426E-40DD-AFC4-6F175D3DCCD1}">
              <a14:hiddenFill xmlns:a14="http://schemas.microsoft.com/office/drawing/2010/main">
                <a:noFill/>
              </a14:hiddenFill>
            </a:ext>
          </a:extLst>
        </p:spPr>
        <p:txBody>
          <a:bodyPr lIns="82296" tIns="41148" rIns="82296" bIns="41148"/>
          <a:lstStyle/>
          <a:p>
            <a:endParaRPr lang="en-US"/>
          </a:p>
        </p:txBody>
      </p:sp>
      <p:grpSp>
        <p:nvGrpSpPr>
          <p:cNvPr id="27" name="Group 131"/>
          <p:cNvGrpSpPr>
            <a:grpSpLocks/>
          </p:cNvGrpSpPr>
          <p:nvPr/>
        </p:nvGrpSpPr>
        <p:grpSpPr bwMode="auto">
          <a:xfrm>
            <a:off x="4972050" y="2446338"/>
            <a:ext cx="3051175" cy="617537"/>
            <a:chOff x="0" y="0"/>
            <a:chExt cx="2136" cy="432"/>
          </a:xfrm>
        </p:grpSpPr>
        <p:sp>
          <p:nvSpPr>
            <p:cNvPr id="76887" name="Rectangle 132"/>
            <p:cNvSpPr>
              <a:spLocks/>
            </p:cNvSpPr>
            <p:nvPr/>
          </p:nvSpPr>
          <p:spPr bwMode="auto">
            <a:xfrm>
              <a:off x="1099" y="0"/>
              <a:ext cx="1037"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Font typeface="Arial" pitchFamily="34" charset="0"/>
                <a:buChar char="•"/>
                <a:tabLst>
                  <a:tab pos="754063" algn="l"/>
                </a:tabLst>
                <a:defRPr sz="3200">
                  <a:solidFill>
                    <a:schemeClr val="tx1"/>
                  </a:solidFill>
                  <a:latin typeface="Times New Roman" pitchFamily="18" charset="0"/>
                </a:defRPr>
              </a:lvl1pPr>
              <a:lvl2pPr marL="742950" indent="-285750" eaLnBrk="0" hangingPunct="0">
                <a:spcBef>
                  <a:spcPct val="20000"/>
                </a:spcBef>
                <a:buFont typeface="Arial" pitchFamily="34" charset="0"/>
                <a:buChar char="–"/>
                <a:tabLst>
                  <a:tab pos="754063" algn="l"/>
                </a:tabLst>
                <a:defRPr sz="2800">
                  <a:solidFill>
                    <a:schemeClr val="tx1"/>
                  </a:solidFill>
                  <a:latin typeface="Times New Roman" pitchFamily="18" charset="0"/>
                </a:defRPr>
              </a:lvl2pPr>
              <a:lvl3pPr marL="1143000" indent="-228600" eaLnBrk="0" hangingPunct="0">
                <a:spcBef>
                  <a:spcPct val="20000"/>
                </a:spcBef>
                <a:buFont typeface="Arial" pitchFamily="34" charset="0"/>
                <a:buChar char="•"/>
                <a:tabLst>
                  <a:tab pos="754063" algn="l"/>
                </a:tabLst>
                <a:defRPr sz="2400">
                  <a:solidFill>
                    <a:schemeClr val="tx1"/>
                  </a:solidFill>
                  <a:latin typeface="Times New Roman" pitchFamily="18" charset="0"/>
                </a:defRPr>
              </a:lvl3pPr>
              <a:lvl4pPr marL="1600200" indent="-228600" eaLnBrk="0" hangingPunct="0">
                <a:spcBef>
                  <a:spcPct val="20000"/>
                </a:spcBef>
                <a:buFont typeface="Arial" pitchFamily="34" charset="0"/>
                <a:buChar char="–"/>
                <a:tabLst>
                  <a:tab pos="754063" algn="l"/>
                </a:tabLst>
                <a:defRPr sz="2000">
                  <a:solidFill>
                    <a:schemeClr val="tx1"/>
                  </a:solidFill>
                  <a:latin typeface="Times New Roman" pitchFamily="18" charset="0"/>
                </a:defRPr>
              </a:lvl4pPr>
              <a:lvl5pPr marL="2057400" indent="-228600" eaLnBrk="0" hangingPunct="0">
                <a:spcBef>
                  <a:spcPct val="20000"/>
                </a:spcBef>
                <a:buFont typeface="Arial" pitchFamily="34" charset="0"/>
                <a:buChar char="»"/>
                <a:tabLst>
                  <a:tab pos="754063" algn="l"/>
                </a:tabLst>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tabLst>
                  <a:tab pos="754063" algn="l"/>
                </a:tabLst>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tabLst>
                  <a:tab pos="754063" algn="l"/>
                </a:tabLst>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tabLst>
                  <a:tab pos="754063" algn="l"/>
                </a:tabLst>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tabLst>
                  <a:tab pos="754063" algn="l"/>
                </a:tabLst>
                <a:defRPr sz="2000">
                  <a:solidFill>
                    <a:schemeClr val="tx1"/>
                  </a:solidFill>
                  <a:latin typeface="Times New Roman" pitchFamily="18" charset="0"/>
                </a:defRPr>
              </a:lvl9pPr>
            </a:lstStyle>
            <a:p>
              <a:pPr eaLnBrk="1" hangingPunct="1">
                <a:spcBef>
                  <a:spcPct val="0"/>
                </a:spcBef>
                <a:buFontTx/>
                <a:buNone/>
              </a:pPr>
              <a:r>
                <a:rPr lang="en-US" altLang="en-US" sz="1800"/>
                <a:t>Not statistically</a:t>
              </a:r>
            </a:p>
            <a:p>
              <a:pPr eaLnBrk="1" hangingPunct="1">
                <a:spcBef>
                  <a:spcPct val="0"/>
                </a:spcBef>
                <a:buFontTx/>
                <a:buNone/>
              </a:pPr>
              <a:r>
                <a:rPr lang="en-US" altLang="en-US" sz="1800"/>
                <a:t>supportable leaf</a:t>
              </a:r>
            </a:p>
          </p:txBody>
        </p:sp>
        <p:sp>
          <p:nvSpPr>
            <p:cNvPr id="76888" name="AutoShape 133"/>
            <p:cNvSpPr>
              <a:spLocks/>
            </p:cNvSpPr>
            <p:nvPr/>
          </p:nvSpPr>
          <p:spPr bwMode="auto">
            <a:xfrm rot="10800000">
              <a:off x="0" y="200"/>
              <a:ext cx="1016" cy="232"/>
            </a:xfrm>
            <a:prstGeom prst="rightArrow">
              <a:avLst>
                <a:gd name="adj1" fmla="val 37935"/>
                <a:gd name="adj2" fmla="val 165522"/>
              </a:avLst>
            </a:prstGeom>
            <a:solidFill>
              <a:srgbClr val="69FE67"/>
            </a:solidFill>
            <a:ln>
              <a:noFill/>
            </a:ln>
            <a:extLst>
              <a:ext uri="{91240B29-F687-4F45-9708-019B960494DF}">
                <a14:hiddenLine xmlns:a14="http://schemas.microsoft.com/office/drawing/2010/main" w="25400">
                  <a:solidFill>
                    <a:srgbClr val="000000"/>
                  </a:solidFill>
                  <a:miter lim="800000"/>
                  <a:headEnd/>
                  <a:tailEnd/>
                </a14:hiddenLine>
              </a:ext>
            </a:extLst>
          </p:spPr>
          <p:txBody>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grpSp>
      <p:grpSp>
        <p:nvGrpSpPr>
          <p:cNvPr id="28" name="Group 134"/>
          <p:cNvGrpSpPr>
            <a:grpSpLocks/>
          </p:cNvGrpSpPr>
          <p:nvPr/>
        </p:nvGrpSpPr>
        <p:grpSpPr bwMode="auto">
          <a:xfrm>
            <a:off x="5302250" y="3279775"/>
            <a:ext cx="2262188" cy="1697038"/>
            <a:chOff x="289" y="-37"/>
            <a:chExt cx="1582" cy="1186"/>
          </a:xfrm>
        </p:grpSpPr>
        <p:sp>
          <p:nvSpPr>
            <p:cNvPr id="76885" name="Rectangle 135"/>
            <p:cNvSpPr>
              <a:spLocks/>
            </p:cNvSpPr>
            <p:nvPr/>
          </p:nvSpPr>
          <p:spPr bwMode="auto">
            <a:xfrm>
              <a:off x="860" y="762"/>
              <a:ext cx="1011"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Font typeface="Arial" pitchFamily="34" charset="0"/>
                <a:buChar char="•"/>
                <a:tabLst>
                  <a:tab pos="754063" algn="l"/>
                </a:tabLst>
                <a:defRPr sz="3200">
                  <a:solidFill>
                    <a:schemeClr val="tx1"/>
                  </a:solidFill>
                  <a:latin typeface="Times New Roman" pitchFamily="18" charset="0"/>
                </a:defRPr>
              </a:lvl1pPr>
              <a:lvl2pPr marL="742950" indent="-285750" eaLnBrk="0" hangingPunct="0">
                <a:spcBef>
                  <a:spcPct val="20000"/>
                </a:spcBef>
                <a:buFont typeface="Arial" pitchFamily="34" charset="0"/>
                <a:buChar char="–"/>
                <a:tabLst>
                  <a:tab pos="754063" algn="l"/>
                </a:tabLst>
                <a:defRPr sz="2800">
                  <a:solidFill>
                    <a:schemeClr val="tx1"/>
                  </a:solidFill>
                  <a:latin typeface="Times New Roman" pitchFamily="18" charset="0"/>
                </a:defRPr>
              </a:lvl2pPr>
              <a:lvl3pPr marL="1143000" indent="-228600" eaLnBrk="0" hangingPunct="0">
                <a:spcBef>
                  <a:spcPct val="20000"/>
                </a:spcBef>
                <a:buFont typeface="Arial" pitchFamily="34" charset="0"/>
                <a:buChar char="•"/>
                <a:tabLst>
                  <a:tab pos="754063" algn="l"/>
                </a:tabLst>
                <a:defRPr sz="2400">
                  <a:solidFill>
                    <a:schemeClr val="tx1"/>
                  </a:solidFill>
                  <a:latin typeface="Times New Roman" pitchFamily="18" charset="0"/>
                </a:defRPr>
              </a:lvl3pPr>
              <a:lvl4pPr marL="1600200" indent="-228600" eaLnBrk="0" hangingPunct="0">
                <a:spcBef>
                  <a:spcPct val="20000"/>
                </a:spcBef>
                <a:buFont typeface="Arial" pitchFamily="34" charset="0"/>
                <a:buChar char="–"/>
                <a:tabLst>
                  <a:tab pos="754063" algn="l"/>
                </a:tabLst>
                <a:defRPr sz="2000">
                  <a:solidFill>
                    <a:schemeClr val="tx1"/>
                  </a:solidFill>
                  <a:latin typeface="Times New Roman" pitchFamily="18" charset="0"/>
                </a:defRPr>
              </a:lvl4pPr>
              <a:lvl5pPr marL="2057400" indent="-228600" eaLnBrk="0" hangingPunct="0">
                <a:spcBef>
                  <a:spcPct val="20000"/>
                </a:spcBef>
                <a:buFont typeface="Arial" pitchFamily="34" charset="0"/>
                <a:buChar char="»"/>
                <a:tabLst>
                  <a:tab pos="754063" algn="l"/>
                </a:tabLst>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tabLst>
                  <a:tab pos="754063" algn="l"/>
                </a:tabLst>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tabLst>
                  <a:tab pos="754063" algn="l"/>
                </a:tabLst>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tabLst>
                  <a:tab pos="754063" algn="l"/>
                </a:tabLst>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tabLst>
                  <a:tab pos="754063" algn="l"/>
                </a:tabLst>
                <a:defRPr sz="2000">
                  <a:solidFill>
                    <a:schemeClr val="tx1"/>
                  </a:solidFill>
                  <a:latin typeface="Times New Roman" pitchFamily="18" charset="0"/>
                </a:defRPr>
              </a:lvl9pPr>
            </a:lstStyle>
            <a:p>
              <a:pPr eaLnBrk="1" hangingPunct="1">
                <a:spcBef>
                  <a:spcPct val="0"/>
                </a:spcBef>
                <a:buFontTx/>
                <a:buNone/>
              </a:pPr>
              <a:r>
                <a:rPr lang="en-US" altLang="en-US" sz="1800"/>
                <a:t>Remove split</a:t>
              </a:r>
            </a:p>
            <a:p>
              <a:pPr eaLnBrk="1" hangingPunct="1">
                <a:spcBef>
                  <a:spcPct val="0"/>
                </a:spcBef>
                <a:buFontTx/>
                <a:buNone/>
              </a:pPr>
              <a:r>
                <a:rPr lang="en-US" altLang="en-US" sz="1800"/>
                <a:t>&amp; merge leaves</a:t>
              </a:r>
            </a:p>
          </p:txBody>
        </p:sp>
        <p:sp>
          <p:nvSpPr>
            <p:cNvPr id="76886" name="AutoShape 136"/>
            <p:cNvSpPr>
              <a:spLocks/>
            </p:cNvSpPr>
            <p:nvPr/>
          </p:nvSpPr>
          <p:spPr bwMode="auto">
            <a:xfrm rot="-7693460">
              <a:off x="-102" y="354"/>
              <a:ext cx="1014" cy="232"/>
            </a:xfrm>
            <a:prstGeom prst="rightArrow">
              <a:avLst>
                <a:gd name="adj1" fmla="val 37935"/>
                <a:gd name="adj2" fmla="val 165196"/>
              </a:avLst>
            </a:prstGeom>
            <a:solidFill>
              <a:srgbClr val="69FE67"/>
            </a:solidFill>
            <a:ln>
              <a:noFill/>
            </a:ln>
            <a:extLst>
              <a:ext uri="{91240B29-F687-4F45-9708-019B960494DF}">
                <a14:hiddenLine xmlns:a14="http://schemas.microsoft.com/office/drawing/2010/main" w="25400">
                  <a:solidFill>
                    <a:srgbClr val="000000"/>
                  </a:solidFill>
                  <a:miter lim="800000"/>
                  <a:headEnd/>
                  <a:tailEnd/>
                </a14:hiddenLine>
              </a:ext>
            </a:extLst>
          </p:spPr>
          <p:txBody>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p>
          </p:txBody>
        </p:sp>
      </p:grpSp>
      <p:sp>
        <p:nvSpPr>
          <p:cNvPr id="76884" name="Slide Number Placeholder 137"/>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lgn="r" eaLnBrk="1" hangingPunct="1">
              <a:spcBef>
                <a:spcPct val="0"/>
              </a:spcBef>
              <a:buFontTx/>
              <a:buNone/>
            </a:pPr>
            <a:fld id="{D9E9A264-3BB0-4BFA-BDE3-0FAE35AD20BA}" type="slidenum">
              <a:rPr lang="en-US" altLang="en-US" sz="1400"/>
              <a:pPr algn="r" eaLnBrk="1" hangingPunct="1">
                <a:spcBef>
                  <a:spcPct val="0"/>
                </a:spcBef>
                <a:buFontTx/>
                <a:buNone/>
              </a:pPr>
              <a:t>53</a:t>
            </a:fld>
            <a:endParaRPr lang="en-US" altLang="en-US" sz="1400"/>
          </a:p>
        </p:txBody>
      </p:sp>
      <p:sp>
        <p:nvSpPr>
          <p:cNvPr id="2" name="Slide Number Placeholder 1"/>
          <p:cNvSpPr>
            <a:spLocks noGrp="1"/>
          </p:cNvSpPr>
          <p:nvPr>
            <p:ph type="sldNum" sz="quarter" idx="12"/>
          </p:nvPr>
        </p:nvSpPr>
        <p:spPr/>
        <p:txBody>
          <a:bodyPr/>
          <a:lstStyle/>
          <a:p>
            <a:pPr>
              <a:defRPr/>
            </a:pPr>
            <a:fld id="{7F60BC76-D33F-437B-A95E-81800B632020}" type="slidenum">
              <a:rPr lang="en-US" smtClean="0"/>
              <a:pPr>
                <a:defRPr/>
              </a:pPr>
              <a:t>53</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7"/>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nodeType="afterEffect">
                                  <p:stCondLst>
                                    <p:cond delay="0"/>
                                  </p:stCondLst>
                                  <p:childTnLst>
                                    <p:set>
                                      <p:cBhvr>
                                        <p:cTn id="9" dur="1" fill="hold">
                                          <p:stCondLst>
                                            <p:cond delay="499"/>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901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28463" y="838200"/>
            <a:ext cx="5605737" cy="4204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39012" name="Line 4"/>
          <p:cNvSpPr>
            <a:spLocks noChangeShapeType="1"/>
          </p:cNvSpPr>
          <p:nvPr/>
        </p:nvSpPr>
        <p:spPr bwMode="auto">
          <a:xfrm>
            <a:off x="4267200" y="990600"/>
            <a:ext cx="0" cy="4114800"/>
          </a:xfrm>
          <a:prstGeom prst="line">
            <a:avLst/>
          </a:prstGeom>
          <a:noFill/>
          <a:ln w="25400">
            <a:solidFill>
              <a:srgbClr val="8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939013" name="Text Box 5"/>
          <p:cNvSpPr txBox="1">
            <a:spLocks noChangeArrowheads="1"/>
          </p:cNvSpPr>
          <p:nvPr/>
        </p:nvSpPr>
        <p:spPr bwMode="auto">
          <a:xfrm>
            <a:off x="4343400" y="1219202"/>
            <a:ext cx="1600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rPr>
              <a:t>Overfitting</a:t>
            </a: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sym typeface="Symbol" pitchFamily="18" charset="2"/>
            </a:endParaRPr>
          </a:p>
        </p:txBody>
      </p:sp>
      <p:sp>
        <p:nvSpPr>
          <p:cNvPr id="2" name="TextBox 1"/>
          <p:cNvSpPr txBox="1"/>
          <p:nvPr/>
        </p:nvSpPr>
        <p:spPr>
          <a:xfrm>
            <a:off x="488949" y="5042503"/>
            <a:ext cx="8121651" cy="677108"/>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Times New Roman" pitchFamily="18" charset="0"/>
                <a:ea typeface="+mn-ea"/>
                <a:cs typeface="Arial" pitchFamily="34" charset="0"/>
              </a:rPr>
              <a:t>model complexity </a:t>
            </a:r>
            <a:r>
              <a:rPr kumimoji="0" lang="en-US" sz="1800" b="0" i="0" u="none" strike="noStrike" kern="1200" cap="none" spc="0" normalizeH="0" baseline="0" noProof="0" dirty="0">
                <a:ln>
                  <a:noFill/>
                </a:ln>
                <a:solidFill>
                  <a:prstClr val="black"/>
                </a:solidFill>
                <a:effectLst/>
                <a:uLnTx/>
                <a:uFillTx/>
                <a:latin typeface="Times New Roman" pitchFamily="18" charset="0"/>
                <a:ea typeface="+mn-ea"/>
                <a:cs typeface="Arial" pitchFamily="34" charset="0"/>
              </a:rPr>
              <a:t>(the issue of overfitting is important for classification in general not only for decision trees)</a:t>
            </a:r>
          </a:p>
        </p:txBody>
      </p:sp>
      <p:sp>
        <p:nvSpPr>
          <p:cNvPr id="939010" name="Rectangle 2"/>
          <p:cNvSpPr>
            <a:spLocks noGrp="1" noChangeArrowheads="1"/>
          </p:cNvSpPr>
          <p:nvPr>
            <p:ph type="title"/>
          </p:nvPr>
        </p:nvSpPr>
        <p:spPr>
          <a:xfrm>
            <a:off x="457200" y="97223"/>
            <a:ext cx="8229600" cy="1143000"/>
          </a:xfrm>
        </p:spPr>
        <p:txBody>
          <a:bodyPr/>
          <a:lstStyle/>
          <a:p>
            <a:r>
              <a:rPr lang="en-US" sz="4000" b="1" dirty="0" err="1">
                <a:solidFill>
                  <a:srgbClr val="200399"/>
                </a:solidFill>
              </a:rPr>
              <a:t>Underfitting</a:t>
            </a:r>
            <a:r>
              <a:rPr lang="en-US" sz="4000" b="1" dirty="0">
                <a:solidFill>
                  <a:srgbClr val="200399"/>
                </a:solidFill>
              </a:rPr>
              <a:t> and Overfitting</a:t>
            </a:r>
          </a:p>
        </p:txBody>
      </p:sp>
      <p:sp>
        <p:nvSpPr>
          <p:cNvPr id="939014" name="Text Box 6"/>
          <p:cNvSpPr txBox="1">
            <a:spLocks noChangeArrowheads="1"/>
          </p:cNvSpPr>
          <p:nvPr/>
        </p:nvSpPr>
        <p:spPr bwMode="auto">
          <a:xfrm>
            <a:off x="488948" y="5638801"/>
            <a:ext cx="8578851"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sz="1800" b="1" i="0" u="none" strike="noStrike" kern="1200" cap="none" spc="0" normalizeH="0" baseline="0" noProof="0" dirty="0" err="1">
                <a:ln>
                  <a:noFill/>
                </a:ln>
                <a:solidFill>
                  <a:prstClr val="black"/>
                </a:solidFill>
                <a:effectLst/>
                <a:uLnTx/>
                <a:uFillTx/>
                <a:latin typeface="Times New Roman" pitchFamily="18" charset="0"/>
                <a:ea typeface="+mn-ea"/>
                <a:cs typeface="Arial" pitchFamily="34" charset="0"/>
              </a:rPr>
              <a:t>Underfitting</a:t>
            </a:r>
            <a:r>
              <a:rPr kumimoji="0" lang="en-US" sz="1800" b="0" i="0" u="none" strike="noStrike" kern="1200" cap="none" spc="0" normalizeH="0" baseline="0" noProof="0" dirty="0">
                <a:ln>
                  <a:noFill/>
                </a:ln>
                <a:solidFill>
                  <a:prstClr val="black"/>
                </a:solidFill>
                <a:effectLst/>
                <a:uLnTx/>
                <a:uFillTx/>
                <a:latin typeface="Times New Roman" pitchFamily="18" charset="0"/>
                <a:ea typeface="+mn-ea"/>
                <a:cs typeface="Arial" pitchFamily="34" charset="0"/>
              </a:rPr>
              <a:t>: when model is too simple, both training and test errors are large </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imes New Roman" pitchFamily="18" charset="0"/>
                <a:ea typeface="+mn-ea"/>
                <a:cs typeface="Arial" pitchFamily="34" charset="0"/>
              </a:rPr>
              <a:t>Overfitting</a:t>
            </a:r>
            <a:r>
              <a:rPr kumimoji="0" lang="en-US" sz="1800" b="0" i="0" u="none" strike="noStrike" kern="1200" cap="none" spc="0" normalizeH="0" baseline="0" noProof="0" dirty="0">
                <a:ln>
                  <a:noFill/>
                </a:ln>
                <a:solidFill>
                  <a:prstClr val="black"/>
                </a:solidFill>
                <a:effectLst/>
                <a:uLnTx/>
                <a:uFillTx/>
                <a:latin typeface="Times New Roman" pitchFamily="18" charset="0"/>
                <a:ea typeface="+mn-ea"/>
                <a:cs typeface="Arial" pitchFamily="34" charset="0"/>
              </a:rPr>
              <a:t>: Model is too complex, training errors may be small while test errors are large </a:t>
            </a:r>
            <a:endParaRPr kumimoji="0" lang="en-US" sz="1800" b="0" i="0" u="none" strike="noStrike" kern="1200" cap="none" spc="0" normalizeH="0" baseline="0" noProof="0" dirty="0">
              <a:ln>
                <a:noFill/>
              </a:ln>
              <a:solidFill>
                <a:prstClr val="black"/>
              </a:solidFill>
              <a:effectLst/>
              <a:uLnTx/>
              <a:uFillTx/>
              <a:latin typeface="Times New Roman" pitchFamily="18" charset="0"/>
              <a:ea typeface="+mn-ea"/>
              <a:cs typeface="Arial" pitchFamily="34" charset="0"/>
              <a:sym typeface="Symbol" pitchFamily="18" charset="2"/>
            </a:endParaRP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D9AB91-8E3B-4B1E-9D24-4010D4BC54D9}" type="slidenum">
              <a:rPr kumimoji="0" lang="en-US" sz="1200" b="0" i="0" u="none" strike="noStrike" kern="1200" cap="none" spc="0" normalizeH="0" baseline="0" noProof="0" smtClean="0">
                <a:ln>
                  <a:noFill/>
                </a:ln>
                <a:solidFill>
                  <a:prstClr val="black">
                    <a:tint val="75000"/>
                  </a:prstClr>
                </a:solidFill>
                <a:effectLst/>
                <a:uLnTx/>
                <a:uFillTx/>
                <a:latin typeface="Times New Roman"/>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US" sz="1200" b="0" i="0" u="none" strike="noStrike" kern="1200" cap="none" spc="0" normalizeH="0" baseline="0" noProof="0">
              <a:ln>
                <a:noFill/>
              </a:ln>
              <a:solidFill>
                <a:prstClr val="black">
                  <a:tint val="75000"/>
                </a:prstClr>
              </a:solidFill>
              <a:effectLst/>
              <a:uLnTx/>
              <a:uFillTx/>
              <a:latin typeface="Times New Roman"/>
              <a:ea typeface="+mn-ea"/>
              <a:cs typeface="+mn-cs"/>
            </a:endParaRPr>
          </a:p>
        </p:txBody>
      </p:sp>
    </p:spTree>
    <p:extLst>
      <p:ext uri="{BB962C8B-B14F-4D97-AF65-F5344CB8AC3E}">
        <p14:creationId xmlns:p14="http://schemas.microsoft.com/office/powerpoint/2010/main" val="13308512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p:cNvSpPr>
          <p:nvPr>
            <p:ph type="title"/>
          </p:nvPr>
        </p:nvSpPr>
        <p:spPr/>
        <p:txBody>
          <a:bodyPr/>
          <a:lstStyle/>
          <a:p>
            <a:r>
              <a:rPr lang="en-US" altLang="en-US" b="1" dirty="0">
                <a:solidFill>
                  <a:srgbClr val="7030A0"/>
                </a:solidFill>
              </a:rPr>
              <a:t>Pruning a Tree</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AE40C4A-1853-4EA2-935F-83FB526E7F3D}" type="slidenum">
              <a:rPr kumimoji="0" lang="en-US" sz="1200" b="0" i="0" u="none" strike="noStrike" kern="1200" cap="none" spc="0" normalizeH="0" baseline="0" noProof="0" smtClean="0">
                <a:ln>
                  <a:noFill/>
                </a:ln>
                <a:solidFill>
                  <a:prstClr val="black">
                    <a:tint val="75000"/>
                  </a:prstClr>
                </a:solidFill>
                <a:effectLst/>
                <a:uLnTx/>
                <a:uFillTx/>
                <a:latin typeface="Times New Roman"/>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US" sz="1200" b="0" i="0" u="none" strike="noStrike" kern="1200" cap="none" spc="0" normalizeH="0" baseline="0" noProof="0">
              <a:ln>
                <a:noFill/>
              </a:ln>
              <a:solidFill>
                <a:prstClr val="black">
                  <a:tint val="75000"/>
                </a:prstClr>
              </a:solidFill>
              <a:effectLst/>
              <a:uLnTx/>
              <a:uFillTx/>
              <a:latin typeface="Times New Roman"/>
              <a:ea typeface="+mn-ea"/>
              <a:cs typeface="+mn-cs"/>
            </a:endParaRPr>
          </a:p>
        </p:txBody>
      </p:sp>
      <p:pic>
        <p:nvPicPr>
          <p:cNvPr id="8806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176337" y="1150463"/>
            <a:ext cx="7205663" cy="537645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2964842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6"/>
          <p:cNvSpPr txBox="1">
            <a:spLocks noGrp="1" noChangeArrowheads="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lgn="r" eaLnBrk="1" hangingPunct="1">
              <a:spcBef>
                <a:spcPct val="0"/>
              </a:spcBef>
              <a:buFontTx/>
              <a:buNone/>
            </a:pPr>
            <a:fld id="{CA103E4B-D8F8-4972-889C-CB57C6B3D574}" type="slidenum">
              <a:rPr lang="en-US" altLang="en-US" sz="1400"/>
              <a:pPr algn="r" eaLnBrk="1" hangingPunct="1">
                <a:spcBef>
                  <a:spcPct val="0"/>
                </a:spcBef>
                <a:buFontTx/>
                <a:buNone/>
              </a:pPr>
              <a:t>56</a:t>
            </a:fld>
            <a:endParaRPr lang="en-US" altLang="en-US" sz="1400"/>
          </a:p>
        </p:txBody>
      </p:sp>
      <p:sp>
        <p:nvSpPr>
          <p:cNvPr id="77827" name="Rectangle 2"/>
          <p:cNvSpPr>
            <a:spLocks noChangeArrowheads="1"/>
          </p:cNvSpPr>
          <p:nvPr/>
        </p:nvSpPr>
        <p:spPr bwMode="auto">
          <a:xfrm>
            <a:off x="123825" y="152400"/>
            <a:ext cx="86391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lgn="ctr" eaLnBrk="1" hangingPunct="1">
              <a:spcBef>
                <a:spcPct val="0"/>
              </a:spcBef>
              <a:buFontTx/>
              <a:buNone/>
            </a:pPr>
            <a:r>
              <a:rPr lang="en-US" altLang="en-US" sz="3600" b="1">
                <a:solidFill>
                  <a:schemeClr val="tx2"/>
                </a:solidFill>
              </a:rPr>
              <a:t>Avoid Overfitting in Classification</a:t>
            </a:r>
            <a:endParaRPr lang="en-US" altLang="en-US" sz="4000" b="1">
              <a:solidFill>
                <a:schemeClr val="tx2"/>
              </a:solidFill>
            </a:endParaRPr>
          </a:p>
        </p:txBody>
      </p:sp>
      <p:sp>
        <p:nvSpPr>
          <p:cNvPr id="62468" name="Rectangle 3"/>
          <p:cNvSpPr>
            <a:spLocks noChangeArrowheads="1"/>
          </p:cNvSpPr>
          <p:nvPr/>
        </p:nvSpPr>
        <p:spPr bwMode="auto">
          <a:xfrm>
            <a:off x="603250" y="846138"/>
            <a:ext cx="8159750" cy="539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buFontTx/>
              <a:buChar char="•"/>
            </a:pPr>
            <a:r>
              <a:rPr lang="en-US" altLang="en-US" sz="2800" dirty="0"/>
              <a:t>The generated tree may </a:t>
            </a:r>
            <a:r>
              <a:rPr lang="en-US" altLang="en-US" sz="2800" dirty="0" err="1"/>
              <a:t>overfit</a:t>
            </a:r>
            <a:r>
              <a:rPr lang="en-US" altLang="en-US" sz="2800" dirty="0"/>
              <a:t> the training data</a:t>
            </a:r>
            <a:r>
              <a:rPr lang="en-US" altLang="en-US" sz="2400" dirty="0"/>
              <a:t> </a:t>
            </a:r>
          </a:p>
          <a:p>
            <a:pPr lvl="1" eaLnBrk="1" hangingPunct="1">
              <a:buFontTx/>
              <a:buChar char="–"/>
            </a:pPr>
            <a:r>
              <a:rPr lang="en-US" altLang="en-US" sz="2400" dirty="0"/>
              <a:t>Too many branches, some may reflect anomalies due to noise or outliers</a:t>
            </a:r>
            <a:endParaRPr lang="en-US" altLang="en-US" dirty="0"/>
          </a:p>
          <a:p>
            <a:pPr lvl="1" eaLnBrk="1" hangingPunct="1">
              <a:buFontTx/>
              <a:buChar char="–"/>
            </a:pPr>
            <a:r>
              <a:rPr lang="en-US" altLang="en-US" sz="2400" dirty="0"/>
              <a:t>Result in poor accuracy for </a:t>
            </a:r>
            <a:r>
              <a:rPr lang="en-US" altLang="en-US" sz="2400" b="1" dirty="0">
                <a:solidFill>
                  <a:srgbClr val="00B050"/>
                </a:solidFill>
              </a:rPr>
              <a:t>unseen samples </a:t>
            </a:r>
            <a:r>
              <a:rPr lang="en-US" altLang="en-US" sz="2400" dirty="0"/>
              <a:t>(</a:t>
            </a:r>
            <a:r>
              <a:rPr lang="en-US" altLang="en-US" sz="2400" b="1" dirty="0">
                <a:solidFill>
                  <a:srgbClr val="00B050"/>
                </a:solidFill>
              </a:rPr>
              <a:t>test data</a:t>
            </a:r>
            <a:r>
              <a:rPr lang="en-US" altLang="en-US" sz="2400" dirty="0"/>
              <a:t>)</a:t>
            </a:r>
          </a:p>
          <a:p>
            <a:pPr eaLnBrk="1" hangingPunct="1">
              <a:buFontTx/>
              <a:buChar char="•"/>
            </a:pPr>
            <a:r>
              <a:rPr lang="en-US" altLang="en-US" sz="2800" dirty="0"/>
              <a:t>Two approaches to avoid overfitting </a:t>
            </a:r>
          </a:p>
          <a:p>
            <a:pPr lvl="1" eaLnBrk="1" hangingPunct="1">
              <a:buFontTx/>
              <a:buChar char="–"/>
            </a:pPr>
            <a:r>
              <a:rPr lang="en-US" altLang="en-US" sz="2400" b="1" dirty="0" err="1"/>
              <a:t>Prepruning</a:t>
            </a:r>
            <a:r>
              <a:rPr lang="en-US" altLang="en-US" sz="2400" dirty="0"/>
              <a:t>: Halt tree construction early</a:t>
            </a:r>
            <a:r>
              <a:rPr lang="en-US" altLang="en-US" sz="2400" dirty="0">
                <a:cs typeface="Tahoma" pitchFamily="34" charset="0"/>
              </a:rPr>
              <a:t>—</a:t>
            </a:r>
            <a:r>
              <a:rPr lang="en-US" altLang="en-US" sz="2400" dirty="0"/>
              <a:t>do not split a node if this would result in the goodness measure falling below a threshold. Difficult to implement</a:t>
            </a:r>
            <a:endParaRPr lang="en-US" altLang="en-US" dirty="0"/>
          </a:p>
          <a:p>
            <a:pPr lvl="1" eaLnBrk="1" hangingPunct="1">
              <a:buFontTx/>
              <a:buChar char="–"/>
            </a:pPr>
            <a:r>
              <a:rPr lang="en-US" altLang="en-US" sz="2400" b="1" dirty="0" err="1"/>
              <a:t>Postpruning</a:t>
            </a:r>
            <a:r>
              <a:rPr lang="en-US" altLang="en-US" sz="2400" dirty="0"/>
              <a:t>: Remove branches from a “fully grown” tree</a:t>
            </a:r>
            <a:r>
              <a:rPr lang="en-US" altLang="en-US" sz="2400" dirty="0">
                <a:cs typeface="Tahoma" pitchFamily="34" charset="0"/>
              </a:rPr>
              <a:t>—</a:t>
            </a:r>
            <a:r>
              <a:rPr lang="en-US" altLang="en-US" sz="2400" dirty="0"/>
              <a:t>get a sequence of progressively pruned trees</a:t>
            </a:r>
          </a:p>
          <a:p>
            <a:pPr lvl="2" eaLnBrk="1" hangingPunct="1">
              <a:buFontTx/>
              <a:buChar char="•"/>
            </a:pPr>
            <a:r>
              <a:rPr lang="en-US" altLang="en-US" dirty="0"/>
              <a:t>Use a set of data different from the training data to decide which is the “best pruned tree”</a:t>
            </a:r>
          </a:p>
        </p:txBody>
      </p:sp>
      <p:sp>
        <p:nvSpPr>
          <p:cNvPr id="2" name="Slide Number Placeholder 1"/>
          <p:cNvSpPr>
            <a:spLocks noGrp="1"/>
          </p:cNvSpPr>
          <p:nvPr>
            <p:ph type="sldNum" sz="quarter" idx="12"/>
          </p:nvPr>
        </p:nvSpPr>
        <p:spPr/>
        <p:txBody>
          <a:bodyPr/>
          <a:lstStyle/>
          <a:p>
            <a:pPr>
              <a:defRPr/>
            </a:pPr>
            <a:fld id="{7F60BC76-D33F-437B-A95E-81800B632020}" type="slidenum">
              <a:rPr lang="en-US" smtClean="0"/>
              <a:pPr>
                <a:defRPr/>
              </a:pPr>
              <a:t>56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246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246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2468">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2468">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2468">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2468">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246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p:cNvSpPr>
            <a:spLocks noGrp="1"/>
          </p:cNvSpPr>
          <p:nvPr>
            <p:ph type="title"/>
          </p:nvPr>
        </p:nvSpPr>
        <p:spPr/>
        <p:txBody>
          <a:bodyPr/>
          <a:lstStyle/>
          <a:p>
            <a:r>
              <a:rPr lang="en-US" altLang="en-US" sz="3600" b="1" dirty="0">
                <a:solidFill>
                  <a:srgbClr val="00B050"/>
                </a:solidFill>
              </a:rPr>
              <a:t>Decision Trees </a:t>
            </a:r>
            <a:r>
              <a:rPr lang="en-US" altLang="en-US" sz="3600" b="1" dirty="0">
                <a:solidFill>
                  <a:srgbClr val="00B050"/>
                </a:solidFill>
                <a:sym typeface="Wingdings" panose="05000000000000000000" pitchFamily="2" charset="2"/>
              </a:rPr>
              <a:t> Decision Forests</a:t>
            </a:r>
            <a:endParaRPr lang="en-US" altLang="en-US" sz="3600" b="1" dirty="0">
              <a:solidFill>
                <a:srgbClr val="00B050"/>
              </a:solidFill>
            </a:endParaRPr>
          </a:p>
        </p:txBody>
      </p:sp>
      <p:sp>
        <p:nvSpPr>
          <p:cNvPr id="3" name="Content Placeholder 2"/>
          <p:cNvSpPr>
            <a:spLocks noGrp="1"/>
          </p:cNvSpPr>
          <p:nvPr>
            <p:ph idx="1"/>
          </p:nvPr>
        </p:nvSpPr>
        <p:spPr>
          <a:xfrm>
            <a:off x="0" y="1327150"/>
            <a:ext cx="9105900" cy="5029200"/>
          </a:xfrm>
        </p:spPr>
        <p:txBody>
          <a:bodyPr/>
          <a:lstStyle/>
          <a:p>
            <a:r>
              <a:rPr lang="en-US" altLang="en-US" b="1" dirty="0">
                <a:solidFill>
                  <a:srgbClr val="7030A0"/>
                </a:solidFill>
              </a:rPr>
              <a:t>Decision Trees </a:t>
            </a:r>
            <a:r>
              <a:rPr lang="en-US" altLang="en-US" dirty="0"/>
              <a:t>are popular because they are easy to understand, explain, or use.</a:t>
            </a:r>
          </a:p>
          <a:p>
            <a:r>
              <a:rPr lang="en-US" altLang="en-US" b="1" dirty="0">
                <a:solidFill>
                  <a:srgbClr val="7030A0"/>
                </a:solidFill>
              </a:rPr>
              <a:t>Weakness</a:t>
            </a:r>
            <a:r>
              <a:rPr lang="en-US" altLang="en-US" dirty="0"/>
              <a:t>: They are prone to overfitting.</a:t>
            </a:r>
          </a:p>
          <a:p>
            <a:r>
              <a:rPr lang="en-US" altLang="en-US" b="1" dirty="0">
                <a:solidFill>
                  <a:srgbClr val="7030A0"/>
                </a:solidFill>
              </a:rPr>
              <a:t>Decision forests </a:t>
            </a:r>
            <a:r>
              <a:rPr lang="en-US" altLang="en-US" dirty="0"/>
              <a:t>(a generalization of decision trees), where a number of decision trees together form the decision forest, are more successful than DT</a:t>
            </a:r>
          </a:p>
          <a:p>
            <a:r>
              <a:rPr lang="en-US" b="1" dirty="0">
                <a:solidFill>
                  <a:srgbClr val="7030A0"/>
                </a:solidFill>
              </a:rPr>
              <a:t>Decision forests </a:t>
            </a:r>
            <a:r>
              <a:rPr lang="en-US" dirty="0"/>
              <a:t>correct for decision trees' weakness of </a:t>
            </a:r>
            <a:r>
              <a:rPr lang="en-US" dirty="0">
                <a:hlinkClick r:id="rId2" tooltip="Overfitting"/>
              </a:rPr>
              <a:t>overfitting</a:t>
            </a:r>
            <a:r>
              <a:rPr lang="en-US" dirty="0"/>
              <a:t> to their </a:t>
            </a:r>
            <a:r>
              <a:rPr lang="en-US" dirty="0">
                <a:hlinkClick r:id="rId3" tooltip="Test set"/>
              </a:rPr>
              <a:t>training set</a:t>
            </a:r>
            <a:endParaRPr lang="en-US" altLang="en-US" dirty="0"/>
          </a:p>
          <a:p>
            <a:r>
              <a:rPr lang="en-US" altLang="en-US" dirty="0"/>
              <a:t>The decision forest serves as the classifier</a:t>
            </a:r>
          </a:p>
        </p:txBody>
      </p:sp>
      <p:sp>
        <p:nvSpPr>
          <p:cNvPr id="4" name="Slide Number Placeholder 3"/>
          <p:cNvSpPr>
            <a:spLocks noGrp="1"/>
          </p:cNvSpPr>
          <p:nvPr>
            <p:ph type="sldNum" sz="quarter" idx="12"/>
          </p:nvPr>
        </p:nvSpPr>
        <p:spPr/>
        <p:txBody>
          <a:bodyPr/>
          <a:lstStyle/>
          <a:p>
            <a:pPr>
              <a:defRPr/>
            </a:pPr>
            <a:fld id="{31D8F8EB-9F08-4E0B-A492-62C6864508DD}" type="slidenum">
              <a:rPr lang="en-US" smtClean="0"/>
              <a:pPr>
                <a:defRPr/>
              </a:pPr>
              <a:t>57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7F60BC76-D33F-437B-A95E-81800B632020}" type="slidenum">
              <a:rPr lang="en-US" smtClean="0"/>
              <a:pPr>
                <a:defRPr/>
              </a:pPr>
              <a:t>58</a:t>
            </a:fld>
            <a:endParaRPr lang="en-US"/>
          </a:p>
        </p:txBody>
      </p:sp>
      <p:sp>
        <p:nvSpPr>
          <p:cNvPr id="3" name="TextBox 2"/>
          <p:cNvSpPr txBox="1"/>
          <p:nvPr/>
        </p:nvSpPr>
        <p:spPr>
          <a:xfrm>
            <a:off x="914400" y="2438400"/>
            <a:ext cx="7086600" cy="1200329"/>
          </a:xfrm>
          <a:prstGeom prst="rect">
            <a:avLst/>
          </a:prstGeom>
          <a:noFill/>
        </p:spPr>
        <p:txBody>
          <a:bodyPr wrap="square" rtlCol="0">
            <a:spAutoFit/>
          </a:bodyPr>
          <a:lstStyle/>
          <a:p>
            <a:endParaRPr lang="en-US" dirty="0"/>
          </a:p>
          <a:p>
            <a:pPr algn="ctr"/>
            <a:r>
              <a:rPr lang="en-US" sz="5400" b="1" dirty="0">
                <a:solidFill>
                  <a:srgbClr val="FF0000"/>
                </a:solidFill>
              </a:rPr>
              <a:t>End of Lecture 3</a:t>
            </a:r>
          </a:p>
        </p:txBody>
      </p:sp>
    </p:spTree>
    <p:extLst>
      <p:ext uri="{BB962C8B-B14F-4D97-AF65-F5344CB8AC3E}">
        <p14:creationId xmlns:p14="http://schemas.microsoft.com/office/powerpoint/2010/main" val="5082238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0DB4C9-3676-41E9-9338-8EDB1E9F0FCB}" type="slidenum">
              <a:rPr kumimoji="0" lang="en-US" sz="1200" b="0" i="0" u="none" strike="noStrike" kern="1200" cap="none" spc="0" normalizeH="0" baseline="0" noProof="0">
                <a:ln>
                  <a:noFill/>
                </a:ln>
                <a:solidFill>
                  <a:prstClr val="black">
                    <a:tint val="75000"/>
                  </a:prstClr>
                </a:solidFill>
                <a:effectLst/>
                <a:uLnTx/>
                <a:uFillTx/>
                <a:latin typeface="Times New Roman"/>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US" sz="1200" b="0" i="0" u="none" strike="noStrike" kern="1200" cap="none" spc="0" normalizeH="0" baseline="0" noProof="0">
              <a:ln>
                <a:noFill/>
              </a:ln>
              <a:solidFill>
                <a:prstClr val="black">
                  <a:tint val="75000"/>
                </a:prstClr>
              </a:solidFill>
              <a:effectLst/>
              <a:uLnTx/>
              <a:uFillTx/>
              <a:latin typeface="Times New Roman"/>
              <a:ea typeface="+mn-ea"/>
              <a:cs typeface="+mn-cs"/>
            </a:endParaRPr>
          </a:p>
        </p:txBody>
      </p:sp>
      <p:sp>
        <p:nvSpPr>
          <p:cNvPr id="55299" name="Rectangle 2"/>
          <p:cNvSpPr>
            <a:spLocks noGrp="1" noChangeArrowheads="1"/>
          </p:cNvSpPr>
          <p:nvPr>
            <p:ph type="title"/>
          </p:nvPr>
        </p:nvSpPr>
        <p:spPr/>
        <p:txBody>
          <a:bodyPr/>
          <a:lstStyle/>
          <a:p>
            <a:pPr eaLnBrk="1" hangingPunct="1"/>
            <a:r>
              <a:rPr lang="en-US" altLang="en-US" sz="3600" b="1">
                <a:solidFill>
                  <a:srgbClr val="00B050"/>
                </a:solidFill>
              </a:rPr>
              <a:t>Picking a Good Split Feature</a:t>
            </a:r>
          </a:p>
        </p:txBody>
      </p:sp>
      <p:sp>
        <p:nvSpPr>
          <p:cNvPr id="38916" name="Rectangle 3"/>
          <p:cNvSpPr>
            <a:spLocks noGrp="1" noChangeArrowheads="1"/>
          </p:cNvSpPr>
          <p:nvPr>
            <p:ph type="body" idx="1"/>
          </p:nvPr>
        </p:nvSpPr>
        <p:spPr>
          <a:xfrm>
            <a:off x="152400" y="1143000"/>
            <a:ext cx="8763000" cy="5102225"/>
          </a:xfrm>
        </p:spPr>
        <p:txBody>
          <a:bodyPr/>
          <a:lstStyle/>
          <a:p>
            <a:pPr eaLnBrk="1" hangingPunct="1"/>
            <a:r>
              <a:rPr lang="en-US" altLang="en-US" sz="2400" dirty="0"/>
              <a:t>Goal is to have the resulting tree be as small as possible</a:t>
            </a:r>
          </a:p>
          <a:p>
            <a:pPr lvl="1" eaLnBrk="1" hangingPunct="1"/>
            <a:r>
              <a:rPr lang="en-US" altLang="en-US" sz="2400" dirty="0"/>
              <a:t>"other things being equal, a simpler explanation is better than a more complex one" </a:t>
            </a:r>
          </a:p>
          <a:p>
            <a:pPr lvl="1" eaLnBrk="1" hangingPunct="1"/>
            <a:r>
              <a:rPr lang="en-US" altLang="en-US" sz="2400" dirty="0"/>
              <a:t>Larger trees are typically less accurate than smaller trees</a:t>
            </a:r>
          </a:p>
          <a:p>
            <a:pPr lvl="1" eaLnBrk="1" hangingPunct="1"/>
            <a:r>
              <a:rPr lang="en-US" altLang="en-US" sz="2400" b="1" dirty="0"/>
              <a:t>Occam's razor</a:t>
            </a:r>
            <a:r>
              <a:rPr lang="en-US" altLang="en-US" sz="2400" dirty="0"/>
              <a:t> is the law of parsimony, economy, or succinctness. It is a principle urging one to select from among competing hypotheses that which makes the fewest assumptions.</a:t>
            </a:r>
          </a:p>
          <a:p>
            <a:pPr eaLnBrk="1" hangingPunct="1"/>
            <a:r>
              <a:rPr lang="en-US" altLang="en-US" sz="2400" dirty="0"/>
              <a:t>Top-down divide-and-conquer method does a greedy search for a simple tree but does not guarantee to find the smallest</a:t>
            </a:r>
            <a:endParaRPr lang="en-US" altLang="en-US" sz="2000" dirty="0"/>
          </a:p>
          <a:p>
            <a:pPr eaLnBrk="1" hangingPunct="1"/>
            <a:r>
              <a:rPr lang="en-US" altLang="en-US" sz="2400" dirty="0"/>
              <a:t>There are a variety of heuristics. popular one is based on information gain  Quinlan (1979).</a:t>
            </a:r>
          </a:p>
        </p:txBody>
      </p:sp>
      <p:sp>
        <p:nvSpPr>
          <p:cNvPr id="55301" name="Slide Number Placeholder 3"/>
          <p:cNvSpPr txBox="1">
            <a:spLocks noGrp="1"/>
          </p:cNvSpPr>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4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Tree>
    <p:extLst>
      <p:ext uri="{BB962C8B-B14F-4D97-AF65-F5344CB8AC3E}">
        <p14:creationId xmlns:p14="http://schemas.microsoft.com/office/powerpoint/2010/main" val="13650559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891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91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891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8916">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8916">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891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77888" y="3013075"/>
            <a:ext cx="1600200" cy="1600200"/>
          </a:xfrm>
          <a:custGeom>
            <a:avLst/>
            <a:gdLst/>
            <a:ahLst/>
            <a:cxnLst/>
            <a:rect l="l" t="t" r="r" b="b"/>
            <a:pathLst>
              <a:path w="2133600" h="1600200">
                <a:moveTo>
                  <a:pt x="1066799" y="0"/>
                </a:moveTo>
                <a:lnTo>
                  <a:pt x="979326" y="2651"/>
                </a:lnTo>
                <a:lnTo>
                  <a:pt x="893796" y="10469"/>
                </a:lnTo>
                <a:lnTo>
                  <a:pt x="810484" y="23248"/>
                </a:lnTo>
                <a:lnTo>
                  <a:pt x="729666" y="40782"/>
                </a:lnTo>
                <a:lnTo>
                  <a:pt x="651617" y="62864"/>
                </a:lnTo>
                <a:lnTo>
                  <a:pt x="576610" y="89291"/>
                </a:lnTo>
                <a:lnTo>
                  <a:pt x="504922" y="119854"/>
                </a:lnTo>
                <a:lnTo>
                  <a:pt x="436827" y="154350"/>
                </a:lnTo>
                <a:lnTo>
                  <a:pt x="372599" y="192572"/>
                </a:lnTo>
                <a:lnTo>
                  <a:pt x="312515" y="234314"/>
                </a:lnTo>
                <a:lnTo>
                  <a:pt x="256848" y="279372"/>
                </a:lnTo>
                <a:lnTo>
                  <a:pt x="205874" y="327538"/>
                </a:lnTo>
                <a:lnTo>
                  <a:pt x="159867" y="378607"/>
                </a:lnTo>
                <a:lnTo>
                  <a:pt x="119102" y="432374"/>
                </a:lnTo>
                <a:lnTo>
                  <a:pt x="83855" y="488632"/>
                </a:lnTo>
                <a:lnTo>
                  <a:pt x="54400" y="547176"/>
                </a:lnTo>
                <a:lnTo>
                  <a:pt x="31012" y="607801"/>
                </a:lnTo>
                <a:lnTo>
                  <a:pt x="13966" y="670300"/>
                </a:lnTo>
                <a:lnTo>
                  <a:pt x="3537" y="734468"/>
                </a:lnTo>
                <a:lnTo>
                  <a:pt x="0" y="800099"/>
                </a:lnTo>
                <a:lnTo>
                  <a:pt x="3537" y="865627"/>
                </a:lnTo>
                <a:lnTo>
                  <a:pt x="13966" y="929713"/>
                </a:lnTo>
                <a:lnTo>
                  <a:pt x="31012" y="992150"/>
                </a:lnTo>
                <a:lnTo>
                  <a:pt x="54400" y="1052730"/>
                </a:lnTo>
                <a:lnTo>
                  <a:pt x="83855" y="1111246"/>
                </a:lnTo>
                <a:lnTo>
                  <a:pt x="119102" y="1167489"/>
                </a:lnTo>
                <a:lnTo>
                  <a:pt x="159867" y="1221254"/>
                </a:lnTo>
                <a:lnTo>
                  <a:pt x="205874" y="1272332"/>
                </a:lnTo>
                <a:lnTo>
                  <a:pt x="256848" y="1320516"/>
                </a:lnTo>
                <a:lnTo>
                  <a:pt x="312515" y="1365599"/>
                </a:lnTo>
                <a:lnTo>
                  <a:pt x="372599" y="1407372"/>
                </a:lnTo>
                <a:lnTo>
                  <a:pt x="436827" y="1445629"/>
                </a:lnTo>
                <a:lnTo>
                  <a:pt x="504922" y="1480162"/>
                </a:lnTo>
                <a:lnTo>
                  <a:pt x="576610" y="1510764"/>
                </a:lnTo>
                <a:lnTo>
                  <a:pt x="651617" y="1537227"/>
                </a:lnTo>
                <a:lnTo>
                  <a:pt x="729666" y="1559344"/>
                </a:lnTo>
                <a:lnTo>
                  <a:pt x="810484" y="1576907"/>
                </a:lnTo>
                <a:lnTo>
                  <a:pt x="893796" y="1589709"/>
                </a:lnTo>
                <a:lnTo>
                  <a:pt x="979326" y="1597542"/>
                </a:lnTo>
                <a:lnTo>
                  <a:pt x="1066799" y="1600199"/>
                </a:lnTo>
                <a:lnTo>
                  <a:pt x="1154273" y="1597542"/>
                </a:lnTo>
                <a:lnTo>
                  <a:pt x="1239803" y="1589709"/>
                </a:lnTo>
                <a:lnTo>
                  <a:pt x="1323115" y="1576907"/>
                </a:lnTo>
                <a:lnTo>
                  <a:pt x="1403933" y="1559344"/>
                </a:lnTo>
                <a:lnTo>
                  <a:pt x="1481982" y="1537227"/>
                </a:lnTo>
                <a:lnTo>
                  <a:pt x="1556989" y="1510764"/>
                </a:lnTo>
                <a:lnTo>
                  <a:pt x="1628677" y="1480162"/>
                </a:lnTo>
                <a:lnTo>
                  <a:pt x="1696772" y="1445629"/>
                </a:lnTo>
                <a:lnTo>
                  <a:pt x="1761000" y="1407372"/>
                </a:lnTo>
                <a:lnTo>
                  <a:pt x="1821084" y="1365599"/>
                </a:lnTo>
                <a:lnTo>
                  <a:pt x="1876751" y="1320516"/>
                </a:lnTo>
                <a:lnTo>
                  <a:pt x="1927725" y="1272332"/>
                </a:lnTo>
                <a:lnTo>
                  <a:pt x="1973732" y="1221254"/>
                </a:lnTo>
                <a:lnTo>
                  <a:pt x="2014497" y="1167489"/>
                </a:lnTo>
                <a:lnTo>
                  <a:pt x="2049744" y="1111246"/>
                </a:lnTo>
                <a:lnTo>
                  <a:pt x="2079199" y="1052730"/>
                </a:lnTo>
                <a:lnTo>
                  <a:pt x="2102587" y="992150"/>
                </a:lnTo>
                <a:lnTo>
                  <a:pt x="2119633" y="929713"/>
                </a:lnTo>
                <a:lnTo>
                  <a:pt x="2130062" y="865627"/>
                </a:lnTo>
                <a:lnTo>
                  <a:pt x="2133599" y="800099"/>
                </a:lnTo>
                <a:lnTo>
                  <a:pt x="2130062" y="734468"/>
                </a:lnTo>
                <a:lnTo>
                  <a:pt x="2119633" y="670300"/>
                </a:lnTo>
                <a:lnTo>
                  <a:pt x="2102587" y="607801"/>
                </a:lnTo>
                <a:lnTo>
                  <a:pt x="2079199" y="547176"/>
                </a:lnTo>
                <a:lnTo>
                  <a:pt x="2049744" y="488632"/>
                </a:lnTo>
                <a:lnTo>
                  <a:pt x="2014497" y="432374"/>
                </a:lnTo>
                <a:lnTo>
                  <a:pt x="1973732" y="378607"/>
                </a:lnTo>
                <a:lnTo>
                  <a:pt x="1927725" y="327538"/>
                </a:lnTo>
                <a:lnTo>
                  <a:pt x="1876751" y="279372"/>
                </a:lnTo>
                <a:lnTo>
                  <a:pt x="1821084" y="234314"/>
                </a:lnTo>
                <a:lnTo>
                  <a:pt x="1761000" y="192572"/>
                </a:lnTo>
                <a:lnTo>
                  <a:pt x="1696772" y="154350"/>
                </a:lnTo>
                <a:lnTo>
                  <a:pt x="1628677" y="119854"/>
                </a:lnTo>
                <a:lnTo>
                  <a:pt x="1556989" y="89291"/>
                </a:lnTo>
                <a:lnTo>
                  <a:pt x="1481982" y="62864"/>
                </a:lnTo>
                <a:lnTo>
                  <a:pt x="1403933" y="40782"/>
                </a:lnTo>
                <a:lnTo>
                  <a:pt x="1323115" y="23248"/>
                </a:lnTo>
                <a:lnTo>
                  <a:pt x="1239803" y="10469"/>
                </a:lnTo>
                <a:lnTo>
                  <a:pt x="1154273" y="2651"/>
                </a:lnTo>
                <a:lnTo>
                  <a:pt x="1066799" y="0"/>
                </a:lnTo>
                <a:close/>
              </a:path>
            </a:pathLst>
          </a:custGeom>
          <a:solidFill>
            <a:srgbClr val="C9FFBF"/>
          </a:solidFill>
        </p:spPr>
        <p:txBody>
          <a:bodyPr lIns="0" tIns="0" rIns="0" bIns="0"/>
          <a:lstStyle/>
          <a:p>
            <a:pPr fontAlgn="auto">
              <a:spcBef>
                <a:spcPts val="0"/>
              </a:spcBef>
              <a:spcAft>
                <a:spcPts val="0"/>
              </a:spcAft>
              <a:defRPr/>
            </a:pPr>
            <a:endParaRPr>
              <a:solidFill>
                <a:prstClr val="black"/>
              </a:solidFill>
              <a:latin typeface="Calibri"/>
              <a:cs typeface="+mn-cs"/>
            </a:endParaRPr>
          </a:p>
        </p:txBody>
      </p:sp>
      <p:sp>
        <p:nvSpPr>
          <p:cNvPr id="3" name="object 3"/>
          <p:cNvSpPr/>
          <p:nvPr/>
        </p:nvSpPr>
        <p:spPr>
          <a:xfrm>
            <a:off x="866775" y="3000375"/>
            <a:ext cx="1622425" cy="1627188"/>
          </a:xfrm>
          <a:custGeom>
            <a:avLst/>
            <a:gdLst/>
            <a:ahLst/>
            <a:cxnLst/>
            <a:rect l="l" t="t" r="r" b="b"/>
            <a:pathLst>
              <a:path w="2162810" h="1628139">
                <a:moveTo>
                  <a:pt x="1136141" y="0"/>
                </a:moveTo>
                <a:lnTo>
                  <a:pt x="1025651" y="0"/>
                </a:lnTo>
                <a:lnTo>
                  <a:pt x="970787" y="3047"/>
                </a:lnTo>
                <a:lnTo>
                  <a:pt x="864107" y="15239"/>
                </a:lnTo>
                <a:lnTo>
                  <a:pt x="811529" y="24383"/>
                </a:lnTo>
                <a:lnTo>
                  <a:pt x="710183" y="48767"/>
                </a:lnTo>
                <a:lnTo>
                  <a:pt x="613409" y="79247"/>
                </a:lnTo>
                <a:lnTo>
                  <a:pt x="566927" y="97535"/>
                </a:lnTo>
                <a:lnTo>
                  <a:pt x="521969" y="118871"/>
                </a:lnTo>
                <a:lnTo>
                  <a:pt x="477773" y="137159"/>
                </a:lnTo>
                <a:lnTo>
                  <a:pt x="435863" y="161543"/>
                </a:lnTo>
                <a:lnTo>
                  <a:pt x="394715" y="185927"/>
                </a:lnTo>
                <a:lnTo>
                  <a:pt x="355853" y="210311"/>
                </a:lnTo>
                <a:lnTo>
                  <a:pt x="318515" y="237743"/>
                </a:lnTo>
                <a:lnTo>
                  <a:pt x="281939" y="265175"/>
                </a:lnTo>
                <a:lnTo>
                  <a:pt x="248411" y="295655"/>
                </a:lnTo>
                <a:lnTo>
                  <a:pt x="216407" y="326135"/>
                </a:lnTo>
                <a:lnTo>
                  <a:pt x="185927" y="356615"/>
                </a:lnTo>
                <a:lnTo>
                  <a:pt x="157733" y="390143"/>
                </a:lnTo>
                <a:lnTo>
                  <a:pt x="131825" y="423671"/>
                </a:lnTo>
                <a:lnTo>
                  <a:pt x="107441" y="460247"/>
                </a:lnTo>
                <a:lnTo>
                  <a:pt x="85343" y="496823"/>
                </a:lnTo>
                <a:lnTo>
                  <a:pt x="66293" y="533399"/>
                </a:lnTo>
                <a:lnTo>
                  <a:pt x="48767" y="573023"/>
                </a:lnTo>
                <a:lnTo>
                  <a:pt x="34289" y="609599"/>
                </a:lnTo>
                <a:lnTo>
                  <a:pt x="22097" y="649223"/>
                </a:lnTo>
                <a:lnTo>
                  <a:pt x="12953" y="691895"/>
                </a:lnTo>
                <a:lnTo>
                  <a:pt x="6095" y="731519"/>
                </a:lnTo>
                <a:lnTo>
                  <a:pt x="1523" y="774191"/>
                </a:lnTo>
                <a:lnTo>
                  <a:pt x="0" y="813815"/>
                </a:lnTo>
                <a:lnTo>
                  <a:pt x="1523" y="856487"/>
                </a:lnTo>
                <a:lnTo>
                  <a:pt x="6095" y="899159"/>
                </a:lnTo>
                <a:lnTo>
                  <a:pt x="12953" y="938783"/>
                </a:lnTo>
                <a:lnTo>
                  <a:pt x="22859" y="981455"/>
                </a:lnTo>
                <a:lnTo>
                  <a:pt x="35051" y="1021079"/>
                </a:lnTo>
                <a:lnTo>
                  <a:pt x="49529" y="1057655"/>
                </a:lnTo>
                <a:lnTo>
                  <a:pt x="66293" y="1097279"/>
                </a:lnTo>
                <a:lnTo>
                  <a:pt x="86105" y="1133855"/>
                </a:lnTo>
                <a:lnTo>
                  <a:pt x="108203" y="1170431"/>
                </a:lnTo>
                <a:lnTo>
                  <a:pt x="131825" y="1203959"/>
                </a:lnTo>
                <a:lnTo>
                  <a:pt x="158495" y="1237487"/>
                </a:lnTo>
                <a:lnTo>
                  <a:pt x="186689" y="1271015"/>
                </a:lnTo>
                <a:lnTo>
                  <a:pt x="216407" y="1304543"/>
                </a:lnTo>
                <a:lnTo>
                  <a:pt x="248411" y="1335023"/>
                </a:lnTo>
                <a:lnTo>
                  <a:pt x="282701" y="1362455"/>
                </a:lnTo>
                <a:lnTo>
                  <a:pt x="318515" y="1392935"/>
                </a:lnTo>
                <a:lnTo>
                  <a:pt x="356615" y="1417319"/>
                </a:lnTo>
                <a:lnTo>
                  <a:pt x="395477" y="1444751"/>
                </a:lnTo>
                <a:lnTo>
                  <a:pt x="436625" y="1469135"/>
                </a:lnTo>
                <a:lnTo>
                  <a:pt x="478535" y="1490471"/>
                </a:lnTo>
                <a:lnTo>
                  <a:pt x="522731" y="1511807"/>
                </a:lnTo>
                <a:lnTo>
                  <a:pt x="567689" y="1530095"/>
                </a:lnTo>
                <a:lnTo>
                  <a:pt x="614171" y="1548383"/>
                </a:lnTo>
                <a:lnTo>
                  <a:pt x="662177" y="1566671"/>
                </a:lnTo>
                <a:lnTo>
                  <a:pt x="710945" y="1578863"/>
                </a:lnTo>
                <a:lnTo>
                  <a:pt x="761237" y="1594103"/>
                </a:lnTo>
                <a:lnTo>
                  <a:pt x="864107" y="1612391"/>
                </a:lnTo>
                <a:lnTo>
                  <a:pt x="971549" y="1624583"/>
                </a:lnTo>
                <a:lnTo>
                  <a:pt x="1026413" y="1627631"/>
                </a:lnTo>
                <a:lnTo>
                  <a:pt x="1136903" y="1627631"/>
                </a:lnTo>
                <a:lnTo>
                  <a:pt x="1191767" y="1624583"/>
                </a:lnTo>
                <a:lnTo>
                  <a:pt x="1298447" y="1612391"/>
                </a:lnTo>
                <a:lnTo>
                  <a:pt x="1351025" y="1603247"/>
                </a:lnTo>
                <a:lnTo>
                  <a:pt x="1363789" y="1600199"/>
                </a:lnTo>
                <a:lnTo>
                  <a:pt x="1026413" y="1600199"/>
                </a:lnTo>
                <a:lnTo>
                  <a:pt x="973073" y="1597151"/>
                </a:lnTo>
                <a:lnTo>
                  <a:pt x="867917" y="1584959"/>
                </a:lnTo>
                <a:lnTo>
                  <a:pt x="816863" y="1575815"/>
                </a:lnTo>
                <a:lnTo>
                  <a:pt x="669797" y="1539239"/>
                </a:lnTo>
                <a:lnTo>
                  <a:pt x="623315" y="1520951"/>
                </a:lnTo>
                <a:lnTo>
                  <a:pt x="577595" y="1505711"/>
                </a:lnTo>
                <a:lnTo>
                  <a:pt x="534161" y="1484375"/>
                </a:lnTo>
                <a:lnTo>
                  <a:pt x="490727" y="1466087"/>
                </a:lnTo>
                <a:lnTo>
                  <a:pt x="449579" y="1441703"/>
                </a:lnTo>
                <a:lnTo>
                  <a:pt x="409955" y="1420367"/>
                </a:lnTo>
                <a:lnTo>
                  <a:pt x="371855" y="1395983"/>
                </a:lnTo>
                <a:lnTo>
                  <a:pt x="335279" y="1368551"/>
                </a:lnTo>
                <a:lnTo>
                  <a:pt x="300227" y="1341119"/>
                </a:lnTo>
                <a:lnTo>
                  <a:pt x="267461" y="1313687"/>
                </a:lnTo>
                <a:lnTo>
                  <a:pt x="236219" y="1283207"/>
                </a:lnTo>
                <a:lnTo>
                  <a:pt x="207263" y="1252727"/>
                </a:lnTo>
                <a:lnTo>
                  <a:pt x="179831" y="1219199"/>
                </a:lnTo>
                <a:lnTo>
                  <a:pt x="154685" y="1188719"/>
                </a:lnTo>
                <a:lnTo>
                  <a:pt x="131825" y="1152143"/>
                </a:lnTo>
                <a:lnTo>
                  <a:pt x="110489" y="1118615"/>
                </a:lnTo>
                <a:lnTo>
                  <a:pt x="92201" y="1082039"/>
                </a:lnTo>
                <a:lnTo>
                  <a:pt x="75437" y="1045463"/>
                </a:lnTo>
                <a:lnTo>
                  <a:pt x="61721" y="1008887"/>
                </a:lnTo>
                <a:lnTo>
                  <a:pt x="49529" y="972311"/>
                </a:lnTo>
                <a:lnTo>
                  <a:pt x="40385" y="932687"/>
                </a:lnTo>
                <a:lnTo>
                  <a:pt x="34289" y="893063"/>
                </a:lnTo>
                <a:lnTo>
                  <a:pt x="30479" y="853439"/>
                </a:lnTo>
                <a:lnTo>
                  <a:pt x="28955" y="813815"/>
                </a:lnTo>
                <a:lnTo>
                  <a:pt x="30479" y="774191"/>
                </a:lnTo>
                <a:lnTo>
                  <a:pt x="34289" y="734567"/>
                </a:lnTo>
                <a:lnTo>
                  <a:pt x="41147" y="694943"/>
                </a:lnTo>
                <a:lnTo>
                  <a:pt x="50291" y="655319"/>
                </a:lnTo>
                <a:lnTo>
                  <a:pt x="61721" y="618743"/>
                </a:lnTo>
                <a:lnTo>
                  <a:pt x="76199" y="582167"/>
                </a:lnTo>
                <a:lnTo>
                  <a:pt x="92201" y="545591"/>
                </a:lnTo>
                <a:lnTo>
                  <a:pt x="111251" y="509015"/>
                </a:lnTo>
                <a:lnTo>
                  <a:pt x="131825" y="475487"/>
                </a:lnTo>
                <a:lnTo>
                  <a:pt x="155447" y="441959"/>
                </a:lnTo>
                <a:lnTo>
                  <a:pt x="180593" y="408431"/>
                </a:lnTo>
                <a:lnTo>
                  <a:pt x="207263" y="377951"/>
                </a:lnTo>
                <a:lnTo>
                  <a:pt x="236981" y="344423"/>
                </a:lnTo>
                <a:lnTo>
                  <a:pt x="268223" y="316991"/>
                </a:lnTo>
                <a:lnTo>
                  <a:pt x="300989" y="286511"/>
                </a:lnTo>
                <a:lnTo>
                  <a:pt x="336041" y="259079"/>
                </a:lnTo>
                <a:lnTo>
                  <a:pt x="372617" y="234695"/>
                </a:lnTo>
                <a:lnTo>
                  <a:pt x="410717" y="210311"/>
                </a:lnTo>
                <a:lnTo>
                  <a:pt x="450341" y="185927"/>
                </a:lnTo>
                <a:lnTo>
                  <a:pt x="491489" y="164591"/>
                </a:lnTo>
                <a:lnTo>
                  <a:pt x="534161" y="143255"/>
                </a:lnTo>
                <a:lnTo>
                  <a:pt x="578357" y="124967"/>
                </a:lnTo>
                <a:lnTo>
                  <a:pt x="624077" y="106679"/>
                </a:lnTo>
                <a:lnTo>
                  <a:pt x="670559" y="91439"/>
                </a:lnTo>
                <a:lnTo>
                  <a:pt x="718565" y="76199"/>
                </a:lnTo>
                <a:lnTo>
                  <a:pt x="767333" y="64007"/>
                </a:lnTo>
                <a:lnTo>
                  <a:pt x="920495" y="36575"/>
                </a:lnTo>
                <a:lnTo>
                  <a:pt x="1081277" y="27431"/>
                </a:lnTo>
                <a:lnTo>
                  <a:pt x="1363027" y="27431"/>
                </a:lnTo>
                <a:lnTo>
                  <a:pt x="1350263" y="24383"/>
                </a:lnTo>
                <a:lnTo>
                  <a:pt x="1298447" y="15239"/>
                </a:lnTo>
                <a:lnTo>
                  <a:pt x="1191005" y="3047"/>
                </a:lnTo>
                <a:lnTo>
                  <a:pt x="1136141" y="0"/>
                </a:lnTo>
                <a:close/>
              </a:path>
              <a:path w="2162810" h="1628139">
                <a:moveTo>
                  <a:pt x="1363027" y="27431"/>
                </a:moveTo>
                <a:lnTo>
                  <a:pt x="1081277" y="27431"/>
                </a:lnTo>
                <a:lnTo>
                  <a:pt x="1242059" y="36575"/>
                </a:lnTo>
                <a:lnTo>
                  <a:pt x="1395221" y="64007"/>
                </a:lnTo>
                <a:lnTo>
                  <a:pt x="1444751" y="76199"/>
                </a:lnTo>
                <a:lnTo>
                  <a:pt x="1492757" y="91439"/>
                </a:lnTo>
                <a:lnTo>
                  <a:pt x="1539239" y="106679"/>
                </a:lnTo>
                <a:lnTo>
                  <a:pt x="1584959" y="124967"/>
                </a:lnTo>
                <a:lnTo>
                  <a:pt x="1629155" y="143255"/>
                </a:lnTo>
                <a:lnTo>
                  <a:pt x="1671827" y="164591"/>
                </a:lnTo>
                <a:lnTo>
                  <a:pt x="1712975" y="185927"/>
                </a:lnTo>
                <a:lnTo>
                  <a:pt x="1752599" y="210311"/>
                </a:lnTo>
                <a:lnTo>
                  <a:pt x="1790699" y="234695"/>
                </a:lnTo>
                <a:lnTo>
                  <a:pt x="1827275" y="259079"/>
                </a:lnTo>
                <a:lnTo>
                  <a:pt x="1862327" y="286511"/>
                </a:lnTo>
                <a:lnTo>
                  <a:pt x="1895093" y="316991"/>
                </a:lnTo>
                <a:lnTo>
                  <a:pt x="1926335" y="347471"/>
                </a:lnTo>
                <a:lnTo>
                  <a:pt x="1955291" y="377951"/>
                </a:lnTo>
                <a:lnTo>
                  <a:pt x="1982723" y="408431"/>
                </a:lnTo>
                <a:lnTo>
                  <a:pt x="2007869" y="441959"/>
                </a:lnTo>
                <a:lnTo>
                  <a:pt x="2030729" y="475487"/>
                </a:lnTo>
                <a:lnTo>
                  <a:pt x="2052065" y="512063"/>
                </a:lnTo>
                <a:lnTo>
                  <a:pt x="2071115" y="545591"/>
                </a:lnTo>
                <a:lnTo>
                  <a:pt x="2087117" y="582167"/>
                </a:lnTo>
                <a:lnTo>
                  <a:pt x="2100833" y="618743"/>
                </a:lnTo>
                <a:lnTo>
                  <a:pt x="2113025" y="658367"/>
                </a:lnTo>
                <a:lnTo>
                  <a:pt x="2128265" y="734567"/>
                </a:lnTo>
                <a:lnTo>
                  <a:pt x="2132837" y="774191"/>
                </a:lnTo>
                <a:lnTo>
                  <a:pt x="2133599" y="813815"/>
                </a:lnTo>
                <a:lnTo>
                  <a:pt x="2132837" y="856487"/>
                </a:lnTo>
                <a:lnTo>
                  <a:pt x="2128265" y="896111"/>
                </a:lnTo>
                <a:lnTo>
                  <a:pt x="2112263" y="972311"/>
                </a:lnTo>
                <a:lnTo>
                  <a:pt x="2100833" y="1008887"/>
                </a:lnTo>
                <a:lnTo>
                  <a:pt x="2087117" y="1048511"/>
                </a:lnTo>
                <a:lnTo>
                  <a:pt x="2070353" y="1085087"/>
                </a:lnTo>
                <a:lnTo>
                  <a:pt x="2051303" y="1118615"/>
                </a:lnTo>
                <a:lnTo>
                  <a:pt x="2030729" y="1155191"/>
                </a:lnTo>
                <a:lnTo>
                  <a:pt x="2007869" y="1188719"/>
                </a:lnTo>
                <a:lnTo>
                  <a:pt x="1981961" y="1222247"/>
                </a:lnTo>
                <a:lnTo>
                  <a:pt x="1955291" y="1252727"/>
                </a:lnTo>
                <a:lnTo>
                  <a:pt x="1925573" y="1283207"/>
                </a:lnTo>
                <a:lnTo>
                  <a:pt x="1894331" y="1313687"/>
                </a:lnTo>
                <a:lnTo>
                  <a:pt x="1861565" y="1341119"/>
                </a:lnTo>
                <a:lnTo>
                  <a:pt x="1826513" y="1368551"/>
                </a:lnTo>
                <a:lnTo>
                  <a:pt x="1790699" y="1395983"/>
                </a:lnTo>
                <a:lnTo>
                  <a:pt x="1751837" y="1420367"/>
                </a:lnTo>
                <a:lnTo>
                  <a:pt x="1712213" y="1444751"/>
                </a:lnTo>
                <a:lnTo>
                  <a:pt x="1671065" y="1466087"/>
                </a:lnTo>
                <a:lnTo>
                  <a:pt x="1628393" y="1487423"/>
                </a:lnTo>
                <a:lnTo>
                  <a:pt x="1584197" y="1505711"/>
                </a:lnTo>
                <a:lnTo>
                  <a:pt x="1538477" y="1520951"/>
                </a:lnTo>
                <a:lnTo>
                  <a:pt x="1491995" y="1539239"/>
                </a:lnTo>
                <a:lnTo>
                  <a:pt x="1344929" y="1575815"/>
                </a:lnTo>
                <a:lnTo>
                  <a:pt x="1293875" y="1584959"/>
                </a:lnTo>
                <a:lnTo>
                  <a:pt x="1188719" y="1597151"/>
                </a:lnTo>
                <a:lnTo>
                  <a:pt x="1135379" y="1600199"/>
                </a:lnTo>
                <a:lnTo>
                  <a:pt x="1363789" y="1600199"/>
                </a:lnTo>
                <a:lnTo>
                  <a:pt x="1501139" y="1566671"/>
                </a:lnTo>
                <a:lnTo>
                  <a:pt x="1549145" y="1548383"/>
                </a:lnTo>
                <a:lnTo>
                  <a:pt x="1595627" y="1530095"/>
                </a:lnTo>
                <a:lnTo>
                  <a:pt x="1640585" y="1511807"/>
                </a:lnTo>
                <a:lnTo>
                  <a:pt x="1684781" y="1490471"/>
                </a:lnTo>
                <a:lnTo>
                  <a:pt x="1726691" y="1469135"/>
                </a:lnTo>
                <a:lnTo>
                  <a:pt x="1767839" y="1444751"/>
                </a:lnTo>
                <a:lnTo>
                  <a:pt x="1806701" y="1417319"/>
                </a:lnTo>
                <a:lnTo>
                  <a:pt x="1844801" y="1392935"/>
                </a:lnTo>
                <a:lnTo>
                  <a:pt x="1880615" y="1362455"/>
                </a:lnTo>
                <a:lnTo>
                  <a:pt x="1914143" y="1335023"/>
                </a:lnTo>
                <a:lnTo>
                  <a:pt x="1946909" y="1304543"/>
                </a:lnTo>
                <a:lnTo>
                  <a:pt x="1976627" y="1271015"/>
                </a:lnTo>
                <a:lnTo>
                  <a:pt x="2004821" y="1237487"/>
                </a:lnTo>
                <a:lnTo>
                  <a:pt x="2031491" y="1203959"/>
                </a:lnTo>
                <a:lnTo>
                  <a:pt x="2055113" y="1167383"/>
                </a:lnTo>
                <a:lnTo>
                  <a:pt x="2077211" y="1133855"/>
                </a:lnTo>
                <a:lnTo>
                  <a:pt x="2113787" y="1057655"/>
                </a:lnTo>
                <a:lnTo>
                  <a:pt x="2128265" y="1018031"/>
                </a:lnTo>
                <a:lnTo>
                  <a:pt x="2140457" y="978407"/>
                </a:lnTo>
                <a:lnTo>
                  <a:pt x="2149601" y="938783"/>
                </a:lnTo>
                <a:lnTo>
                  <a:pt x="2156459" y="899159"/>
                </a:lnTo>
                <a:lnTo>
                  <a:pt x="2161031" y="856487"/>
                </a:lnTo>
                <a:lnTo>
                  <a:pt x="2162555" y="813815"/>
                </a:lnTo>
                <a:lnTo>
                  <a:pt x="2161031" y="771143"/>
                </a:lnTo>
                <a:lnTo>
                  <a:pt x="2156459" y="731519"/>
                </a:lnTo>
                <a:lnTo>
                  <a:pt x="2149601" y="688847"/>
                </a:lnTo>
                <a:lnTo>
                  <a:pt x="2140457" y="649223"/>
                </a:lnTo>
                <a:lnTo>
                  <a:pt x="2128265" y="609599"/>
                </a:lnTo>
                <a:lnTo>
                  <a:pt x="2113025" y="569975"/>
                </a:lnTo>
                <a:lnTo>
                  <a:pt x="2096261" y="533399"/>
                </a:lnTo>
                <a:lnTo>
                  <a:pt x="2076449" y="496823"/>
                </a:lnTo>
                <a:lnTo>
                  <a:pt x="2054351" y="460247"/>
                </a:lnTo>
                <a:lnTo>
                  <a:pt x="2030729" y="423671"/>
                </a:lnTo>
                <a:lnTo>
                  <a:pt x="2004821" y="390143"/>
                </a:lnTo>
                <a:lnTo>
                  <a:pt x="1976627" y="356615"/>
                </a:lnTo>
                <a:lnTo>
                  <a:pt x="1946147" y="326135"/>
                </a:lnTo>
                <a:lnTo>
                  <a:pt x="1914143" y="295655"/>
                </a:lnTo>
                <a:lnTo>
                  <a:pt x="1879853" y="265175"/>
                </a:lnTo>
                <a:lnTo>
                  <a:pt x="1844039" y="237743"/>
                </a:lnTo>
                <a:lnTo>
                  <a:pt x="1806701" y="210311"/>
                </a:lnTo>
                <a:lnTo>
                  <a:pt x="1767077" y="185927"/>
                </a:lnTo>
                <a:lnTo>
                  <a:pt x="1726691" y="161543"/>
                </a:lnTo>
                <a:lnTo>
                  <a:pt x="1684019" y="137159"/>
                </a:lnTo>
                <a:lnTo>
                  <a:pt x="1639823" y="115823"/>
                </a:lnTo>
                <a:lnTo>
                  <a:pt x="1594865" y="97535"/>
                </a:lnTo>
                <a:lnTo>
                  <a:pt x="1548383" y="79247"/>
                </a:lnTo>
                <a:lnTo>
                  <a:pt x="1451609" y="48767"/>
                </a:lnTo>
                <a:lnTo>
                  <a:pt x="1363027" y="27431"/>
                </a:lnTo>
                <a:close/>
              </a:path>
            </a:pathLst>
          </a:custGeom>
          <a:solidFill>
            <a:srgbClr val="000000"/>
          </a:solidFill>
        </p:spPr>
        <p:txBody>
          <a:bodyPr lIns="0" tIns="0" rIns="0" bIns="0"/>
          <a:lstStyle/>
          <a:p>
            <a:pPr fontAlgn="auto">
              <a:spcBef>
                <a:spcPts val="0"/>
              </a:spcBef>
              <a:spcAft>
                <a:spcPts val="0"/>
              </a:spcAft>
              <a:defRPr/>
            </a:pPr>
            <a:endParaRPr>
              <a:solidFill>
                <a:prstClr val="black"/>
              </a:solidFill>
              <a:latin typeface="Calibri"/>
              <a:cs typeface="+mn-cs"/>
            </a:endParaRPr>
          </a:p>
        </p:txBody>
      </p:sp>
      <p:sp>
        <p:nvSpPr>
          <p:cNvPr id="23556" name="object 4"/>
          <p:cNvSpPr txBox="1">
            <a:spLocks noChangeArrowheads="1"/>
          </p:cNvSpPr>
          <p:nvPr/>
        </p:nvSpPr>
        <p:spPr bwMode="auto">
          <a:xfrm>
            <a:off x="1066800" y="3384550"/>
            <a:ext cx="1222375"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263525" indent="-250825" eaLnBrk="0" hangingPunct="0">
              <a:spcBef>
                <a:spcPct val="20000"/>
              </a:spcBef>
              <a:defRPr>
                <a:solidFill>
                  <a:schemeClr val="tx1"/>
                </a:solidFill>
                <a:latin typeface="Calibri" pitchFamily="34" charset="0"/>
              </a:defRPr>
            </a:lvl1pPr>
            <a:lvl2pPr marL="742950" indent="-285750" eaLnBrk="0" hangingPunct="0">
              <a:spcBef>
                <a:spcPct val="20000"/>
              </a:spcBef>
              <a:defRPr>
                <a:solidFill>
                  <a:schemeClr val="tx1"/>
                </a:solidFill>
                <a:latin typeface="Calibri" pitchFamily="34" charset="0"/>
              </a:defRPr>
            </a:lvl2pPr>
            <a:lvl3pPr marL="1143000" indent="-228600" eaLnBrk="0" hangingPunct="0">
              <a:spcBef>
                <a:spcPct val="20000"/>
              </a:spcBef>
              <a:defRPr>
                <a:solidFill>
                  <a:schemeClr val="tx1"/>
                </a:solidFill>
                <a:latin typeface="Calibri" pitchFamily="34" charset="0"/>
              </a:defRPr>
            </a:lvl3pPr>
            <a:lvl4pPr marL="1600200" indent="-228600" eaLnBrk="0" hangingPunct="0">
              <a:spcBef>
                <a:spcPct val="20000"/>
              </a:spcBef>
              <a:defRPr>
                <a:solidFill>
                  <a:schemeClr val="tx1"/>
                </a:solidFill>
                <a:latin typeface="Calibri" pitchFamily="34" charset="0"/>
              </a:defRPr>
            </a:lvl4pPr>
            <a:lvl5pPr marL="2057400" indent="-228600" eaLnBrk="0" hangingPunct="0">
              <a:spcBef>
                <a:spcPct val="20000"/>
              </a:spcBef>
              <a:defRPr>
                <a:solidFill>
                  <a:schemeClr val="tx1"/>
                </a:solidFill>
                <a:latin typeface="Calibri" pitchFamily="34" charset="0"/>
              </a:defRPr>
            </a:lvl5pPr>
            <a:lvl6pPr marL="2514600" indent="-228600" eaLnBrk="0" fontAlgn="base" hangingPunct="0">
              <a:spcBef>
                <a:spcPct val="20000"/>
              </a:spcBef>
              <a:spcAft>
                <a:spcPct val="0"/>
              </a:spcAft>
              <a:defRPr>
                <a:solidFill>
                  <a:schemeClr val="tx1"/>
                </a:solidFill>
                <a:latin typeface="Calibri" pitchFamily="34" charset="0"/>
              </a:defRPr>
            </a:lvl6pPr>
            <a:lvl7pPr marL="2971800" indent="-228600" eaLnBrk="0" fontAlgn="base" hangingPunct="0">
              <a:spcBef>
                <a:spcPct val="20000"/>
              </a:spcBef>
              <a:spcAft>
                <a:spcPct val="0"/>
              </a:spcAft>
              <a:defRPr>
                <a:solidFill>
                  <a:schemeClr val="tx1"/>
                </a:solidFill>
                <a:latin typeface="Calibri" pitchFamily="34" charset="0"/>
              </a:defRPr>
            </a:lvl7pPr>
            <a:lvl8pPr marL="3429000" indent="-228600" eaLnBrk="0" fontAlgn="base" hangingPunct="0">
              <a:spcBef>
                <a:spcPct val="20000"/>
              </a:spcBef>
              <a:spcAft>
                <a:spcPct val="0"/>
              </a:spcAft>
              <a:defRPr>
                <a:solidFill>
                  <a:schemeClr val="tx1"/>
                </a:solidFill>
                <a:latin typeface="Calibri" pitchFamily="34" charset="0"/>
              </a:defRPr>
            </a:lvl8pPr>
            <a:lvl9pPr marL="3886200" indent="-228600" eaLnBrk="0" fontAlgn="base" hangingPunct="0">
              <a:spcBef>
                <a:spcPct val="20000"/>
              </a:spcBef>
              <a:spcAft>
                <a:spcPct val="0"/>
              </a:spcAft>
              <a:defRPr>
                <a:solidFill>
                  <a:schemeClr val="tx1"/>
                </a:solidFill>
                <a:latin typeface="Calibri" pitchFamily="34" charset="0"/>
              </a:defRPr>
            </a:lvl9pPr>
          </a:lstStyle>
          <a:p>
            <a:pPr eaLnBrk="1" hangingPunct="1">
              <a:spcBef>
                <a:spcPct val="0"/>
              </a:spcBef>
            </a:pPr>
            <a:r>
              <a:rPr lang="en-US" altLang="en-US" sz="2800">
                <a:solidFill>
                  <a:srgbClr val="000000"/>
                </a:solidFill>
              </a:rPr>
              <a:t>Training</a:t>
            </a:r>
            <a:r>
              <a:rPr lang="en-US" altLang="en-US" sz="2800">
                <a:solidFill>
                  <a:srgbClr val="000000"/>
                </a:solidFill>
                <a:latin typeface="Times New Roman" pitchFamily="18" charset="0"/>
                <a:cs typeface="Times New Roman" pitchFamily="18" charset="0"/>
              </a:rPr>
              <a:t> </a:t>
            </a:r>
            <a:r>
              <a:rPr lang="en-US" altLang="en-US" sz="2800">
                <a:solidFill>
                  <a:srgbClr val="000000"/>
                </a:solidFill>
              </a:rPr>
              <a:t>data</a:t>
            </a:r>
          </a:p>
        </p:txBody>
      </p:sp>
      <p:sp>
        <p:nvSpPr>
          <p:cNvPr id="5" name="object 5"/>
          <p:cNvSpPr/>
          <p:nvPr/>
        </p:nvSpPr>
        <p:spPr>
          <a:xfrm>
            <a:off x="6440488" y="1412875"/>
            <a:ext cx="1068387" cy="1066800"/>
          </a:xfrm>
          <a:custGeom>
            <a:avLst/>
            <a:gdLst/>
            <a:ahLst/>
            <a:cxnLst/>
            <a:rect l="l" t="t" r="r" b="b"/>
            <a:pathLst>
              <a:path w="1423034" h="1066800">
                <a:moveTo>
                  <a:pt x="711707" y="0"/>
                </a:moveTo>
                <a:lnTo>
                  <a:pt x="653319" y="1766"/>
                </a:lnTo>
                <a:lnTo>
                  <a:pt x="596234" y="6973"/>
                </a:lnTo>
                <a:lnTo>
                  <a:pt x="540635" y="15484"/>
                </a:lnTo>
                <a:lnTo>
                  <a:pt x="486704" y="27163"/>
                </a:lnTo>
                <a:lnTo>
                  <a:pt x="434625" y="41874"/>
                </a:lnTo>
                <a:lnTo>
                  <a:pt x="384581" y="59479"/>
                </a:lnTo>
                <a:lnTo>
                  <a:pt x="336754" y="79842"/>
                </a:lnTo>
                <a:lnTo>
                  <a:pt x="291327" y="102827"/>
                </a:lnTo>
                <a:lnTo>
                  <a:pt x="248484" y="128296"/>
                </a:lnTo>
                <a:lnTo>
                  <a:pt x="208406" y="156114"/>
                </a:lnTo>
                <a:lnTo>
                  <a:pt x="171278" y="186144"/>
                </a:lnTo>
                <a:lnTo>
                  <a:pt x="137281" y="218248"/>
                </a:lnTo>
                <a:lnTo>
                  <a:pt x="106599" y="252292"/>
                </a:lnTo>
                <a:lnTo>
                  <a:pt x="79415" y="288137"/>
                </a:lnTo>
                <a:lnTo>
                  <a:pt x="55911" y="325647"/>
                </a:lnTo>
                <a:lnTo>
                  <a:pt x="36271" y="364687"/>
                </a:lnTo>
                <a:lnTo>
                  <a:pt x="20676" y="405118"/>
                </a:lnTo>
                <a:lnTo>
                  <a:pt x="9311" y="446805"/>
                </a:lnTo>
                <a:lnTo>
                  <a:pt x="2358" y="489611"/>
                </a:lnTo>
                <a:lnTo>
                  <a:pt x="0" y="533399"/>
                </a:lnTo>
                <a:lnTo>
                  <a:pt x="2358" y="577085"/>
                </a:lnTo>
                <a:lnTo>
                  <a:pt x="9311" y="619809"/>
                </a:lnTo>
                <a:lnTo>
                  <a:pt x="20676" y="661433"/>
                </a:lnTo>
                <a:lnTo>
                  <a:pt x="36271" y="701820"/>
                </a:lnTo>
                <a:lnTo>
                  <a:pt x="55911" y="740830"/>
                </a:lnTo>
                <a:lnTo>
                  <a:pt x="79415" y="778326"/>
                </a:lnTo>
                <a:lnTo>
                  <a:pt x="106599" y="814169"/>
                </a:lnTo>
                <a:lnTo>
                  <a:pt x="137281" y="848221"/>
                </a:lnTo>
                <a:lnTo>
                  <a:pt x="171278" y="880344"/>
                </a:lnTo>
                <a:lnTo>
                  <a:pt x="208406" y="910399"/>
                </a:lnTo>
                <a:lnTo>
                  <a:pt x="248484" y="938248"/>
                </a:lnTo>
                <a:lnTo>
                  <a:pt x="291327" y="963753"/>
                </a:lnTo>
                <a:lnTo>
                  <a:pt x="336754" y="986775"/>
                </a:lnTo>
                <a:lnTo>
                  <a:pt x="384581" y="1007176"/>
                </a:lnTo>
                <a:lnTo>
                  <a:pt x="434625" y="1024818"/>
                </a:lnTo>
                <a:lnTo>
                  <a:pt x="486704" y="1039563"/>
                </a:lnTo>
                <a:lnTo>
                  <a:pt x="540635" y="1051271"/>
                </a:lnTo>
                <a:lnTo>
                  <a:pt x="596234" y="1059806"/>
                </a:lnTo>
                <a:lnTo>
                  <a:pt x="653319" y="1065028"/>
                </a:lnTo>
                <a:lnTo>
                  <a:pt x="711707" y="1066799"/>
                </a:lnTo>
                <a:lnTo>
                  <a:pt x="769987" y="1065028"/>
                </a:lnTo>
                <a:lnTo>
                  <a:pt x="826974" y="1059806"/>
                </a:lnTo>
                <a:lnTo>
                  <a:pt x="882486" y="1051271"/>
                </a:lnTo>
                <a:lnTo>
                  <a:pt x="936339" y="1039563"/>
                </a:lnTo>
                <a:lnTo>
                  <a:pt x="988349" y="1024818"/>
                </a:lnTo>
                <a:lnTo>
                  <a:pt x="1038333" y="1007176"/>
                </a:lnTo>
                <a:lnTo>
                  <a:pt x="1086108" y="986775"/>
                </a:lnTo>
                <a:lnTo>
                  <a:pt x="1131490" y="963753"/>
                </a:lnTo>
                <a:lnTo>
                  <a:pt x="1174296" y="938248"/>
                </a:lnTo>
                <a:lnTo>
                  <a:pt x="1214342" y="910399"/>
                </a:lnTo>
                <a:lnTo>
                  <a:pt x="1251444" y="880344"/>
                </a:lnTo>
                <a:lnTo>
                  <a:pt x="1285420" y="848221"/>
                </a:lnTo>
                <a:lnTo>
                  <a:pt x="1316086" y="814169"/>
                </a:lnTo>
                <a:lnTo>
                  <a:pt x="1343258" y="778326"/>
                </a:lnTo>
                <a:lnTo>
                  <a:pt x="1366754" y="740830"/>
                </a:lnTo>
                <a:lnTo>
                  <a:pt x="1386388" y="701820"/>
                </a:lnTo>
                <a:lnTo>
                  <a:pt x="1401979" y="661433"/>
                </a:lnTo>
                <a:lnTo>
                  <a:pt x="1413343" y="619809"/>
                </a:lnTo>
                <a:lnTo>
                  <a:pt x="1420295" y="577085"/>
                </a:lnTo>
                <a:lnTo>
                  <a:pt x="1422653" y="533399"/>
                </a:lnTo>
                <a:lnTo>
                  <a:pt x="1420295" y="489611"/>
                </a:lnTo>
                <a:lnTo>
                  <a:pt x="1413343" y="446805"/>
                </a:lnTo>
                <a:lnTo>
                  <a:pt x="1401979" y="405118"/>
                </a:lnTo>
                <a:lnTo>
                  <a:pt x="1386388" y="364687"/>
                </a:lnTo>
                <a:lnTo>
                  <a:pt x="1366754" y="325647"/>
                </a:lnTo>
                <a:lnTo>
                  <a:pt x="1343258" y="288137"/>
                </a:lnTo>
                <a:lnTo>
                  <a:pt x="1316086" y="252292"/>
                </a:lnTo>
                <a:lnTo>
                  <a:pt x="1285420" y="218248"/>
                </a:lnTo>
                <a:lnTo>
                  <a:pt x="1251444" y="186144"/>
                </a:lnTo>
                <a:lnTo>
                  <a:pt x="1214342" y="156114"/>
                </a:lnTo>
                <a:lnTo>
                  <a:pt x="1174296" y="128296"/>
                </a:lnTo>
                <a:lnTo>
                  <a:pt x="1131490" y="102827"/>
                </a:lnTo>
                <a:lnTo>
                  <a:pt x="1086108" y="79842"/>
                </a:lnTo>
                <a:lnTo>
                  <a:pt x="1038333" y="59479"/>
                </a:lnTo>
                <a:lnTo>
                  <a:pt x="988349" y="41874"/>
                </a:lnTo>
                <a:lnTo>
                  <a:pt x="936339" y="27163"/>
                </a:lnTo>
                <a:lnTo>
                  <a:pt x="882486" y="15484"/>
                </a:lnTo>
                <a:lnTo>
                  <a:pt x="826974" y="6973"/>
                </a:lnTo>
                <a:lnTo>
                  <a:pt x="769987" y="1766"/>
                </a:lnTo>
                <a:lnTo>
                  <a:pt x="711707" y="0"/>
                </a:lnTo>
                <a:close/>
              </a:path>
            </a:pathLst>
          </a:custGeom>
          <a:solidFill>
            <a:srgbClr val="C9FFBF"/>
          </a:solidFill>
        </p:spPr>
        <p:txBody>
          <a:bodyPr lIns="0" tIns="0" rIns="0" bIns="0"/>
          <a:lstStyle/>
          <a:p>
            <a:pPr fontAlgn="auto">
              <a:spcBef>
                <a:spcPts val="0"/>
              </a:spcBef>
              <a:spcAft>
                <a:spcPts val="0"/>
              </a:spcAft>
              <a:defRPr/>
            </a:pPr>
            <a:endParaRPr>
              <a:solidFill>
                <a:prstClr val="black"/>
              </a:solidFill>
              <a:latin typeface="Calibri"/>
              <a:cs typeface="+mn-cs"/>
            </a:endParaRPr>
          </a:p>
        </p:txBody>
      </p:sp>
      <p:sp>
        <p:nvSpPr>
          <p:cNvPr id="6" name="object 6"/>
          <p:cNvSpPr/>
          <p:nvPr/>
        </p:nvSpPr>
        <p:spPr>
          <a:xfrm>
            <a:off x="6429375" y="1400175"/>
            <a:ext cx="1089025" cy="1093788"/>
          </a:xfrm>
          <a:custGeom>
            <a:avLst/>
            <a:gdLst/>
            <a:ahLst/>
            <a:cxnLst/>
            <a:rect l="l" t="t" r="r" b="b"/>
            <a:pathLst>
              <a:path w="1451609" h="1094739">
                <a:moveTo>
                  <a:pt x="835913" y="1088135"/>
                </a:moveTo>
                <a:lnTo>
                  <a:pt x="616457" y="1088135"/>
                </a:lnTo>
                <a:lnTo>
                  <a:pt x="652271" y="1094231"/>
                </a:lnTo>
                <a:lnTo>
                  <a:pt x="781811" y="1094231"/>
                </a:lnTo>
                <a:lnTo>
                  <a:pt x="800099" y="1091183"/>
                </a:lnTo>
                <a:lnTo>
                  <a:pt x="817625" y="1091183"/>
                </a:lnTo>
                <a:lnTo>
                  <a:pt x="835913" y="1088135"/>
                </a:lnTo>
                <a:close/>
              </a:path>
              <a:path w="1451609" h="1094739">
                <a:moveTo>
                  <a:pt x="761" y="541781"/>
                </a:moveTo>
                <a:lnTo>
                  <a:pt x="0" y="542543"/>
                </a:lnTo>
                <a:lnTo>
                  <a:pt x="0" y="548639"/>
                </a:lnTo>
                <a:lnTo>
                  <a:pt x="761" y="560831"/>
                </a:lnTo>
                <a:lnTo>
                  <a:pt x="2285" y="591311"/>
                </a:lnTo>
                <a:lnTo>
                  <a:pt x="15239" y="658367"/>
                </a:lnTo>
                <a:lnTo>
                  <a:pt x="28193" y="697991"/>
                </a:lnTo>
                <a:lnTo>
                  <a:pt x="44957" y="737615"/>
                </a:lnTo>
                <a:lnTo>
                  <a:pt x="51815" y="749807"/>
                </a:lnTo>
                <a:lnTo>
                  <a:pt x="57911" y="761999"/>
                </a:lnTo>
                <a:lnTo>
                  <a:pt x="80771" y="798575"/>
                </a:lnTo>
                <a:lnTo>
                  <a:pt x="97535" y="822959"/>
                </a:lnTo>
                <a:lnTo>
                  <a:pt x="106679" y="832103"/>
                </a:lnTo>
                <a:lnTo>
                  <a:pt x="115823" y="844295"/>
                </a:lnTo>
                <a:lnTo>
                  <a:pt x="125729" y="856487"/>
                </a:lnTo>
                <a:lnTo>
                  <a:pt x="135635" y="865631"/>
                </a:lnTo>
                <a:lnTo>
                  <a:pt x="146303" y="877823"/>
                </a:lnTo>
                <a:lnTo>
                  <a:pt x="156971" y="886967"/>
                </a:lnTo>
                <a:lnTo>
                  <a:pt x="167639" y="899159"/>
                </a:lnTo>
                <a:lnTo>
                  <a:pt x="190499" y="917447"/>
                </a:lnTo>
                <a:lnTo>
                  <a:pt x="227075" y="944879"/>
                </a:lnTo>
                <a:lnTo>
                  <a:pt x="265937" y="972311"/>
                </a:lnTo>
                <a:lnTo>
                  <a:pt x="351281" y="1018031"/>
                </a:lnTo>
                <a:lnTo>
                  <a:pt x="413003" y="1042415"/>
                </a:lnTo>
                <a:lnTo>
                  <a:pt x="461009" y="1057655"/>
                </a:lnTo>
                <a:lnTo>
                  <a:pt x="511301" y="1069847"/>
                </a:lnTo>
                <a:lnTo>
                  <a:pt x="528827" y="1075943"/>
                </a:lnTo>
                <a:lnTo>
                  <a:pt x="598169" y="1088135"/>
                </a:lnTo>
                <a:lnTo>
                  <a:pt x="853439" y="1088135"/>
                </a:lnTo>
                <a:lnTo>
                  <a:pt x="906779" y="1078991"/>
                </a:lnTo>
                <a:lnTo>
                  <a:pt x="923543" y="1075943"/>
                </a:lnTo>
                <a:lnTo>
                  <a:pt x="941069" y="1069847"/>
                </a:lnTo>
                <a:lnTo>
                  <a:pt x="957833" y="1066799"/>
                </a:lnTo>
                <a:lnTo>
                  <a:pt x="672083" y="1066799"/>
                </a:lnTo>
                <a:lnTo>
                  <a:pt x="654557" y="1063751"/>
                </a:lnTo>
                <a:lnTo>
                  <a:pt x="636269" y="1063751"/>
                </a:lnTo>
                <a:lnTo>
                  <a:pt x="619505" y="1060703"/>
                </a:lnTo>
                <a:lnTo>
                  <a:pt x="584453" y="1057655"/>
                </a:lnTo>
                <a:lnTo>
                  <a:pt x="534161" y="1048511"/>
                </a:lnTo>
                <a:lnTo>
                  <a:pt x="517397" y="1042415"/>
                </a:lnTo>
                <a:lnTo>
                  <a:pt x="501395" y="1039367"/>
                </a:lnTo>
                <a:lnTo>
                  <a:pt x="453389" y="1027175"/>
                </a:lnTo>
                <a:lnTo>
                  <a:pt x="362711" y="990599"/>
                </a:lnTo>
                <a:lnTo>
                  <a:pt x="307085" y="963167"/>
                </a:lnTo>
                <a:lnTo>
                  <a:pt x="255269" y="929639"/>
                </a:lnTo>
                <a:lnTo>
                  <a:pt x="243839" y="923543"/>
                </a:lnTo>
                <a:lnTo>
                  <a:pt x="219455" y="905255"/>
                </a:lnTo>
                <a:lnTo>
                  <a:pt x="208787" y="896111"/>
                </a:lnTo>
                <a:lnTo>
                  <a:pt x="197357" y="886967"/>
                </a:lnTo>
                <a:lnTo>
                  <a:pt x="186689" y="877823"/>
                </a:lnTo>
                <a:lnTo>
                  <a:pt x="176021" y="865631"/>
                </a:lnTo>
                <a:lnTo>
                  <a:pt x="156209" y="847343"/>
                </a:lnTo>
                <a:lnTo>
                  <a:pt x="146303" y="835151"/>
                </a:lnTo>
                <a:lnTo>
                  <a:pt x="137921" y="826007"/>
                </a:lnTo>
                <a:lnTo>
                  <a:pt x="128777" y="813815"/>
                </a:lnTo>
                <a:lnTo>
                  <a:pt x="112013" y="792479"/>
                </a:lnTo>
                <a:lnTo>
                  <a:pt x="104393" y="783335"/>
                </a:lnTo>
                <a:lnTo>
                  <a:pt x="96773" y="771143"/>
                </a:lnTo>
                <a:lnTo>
                  <a:pt x="83057" y="746759"/>
                </a:lnTo>
                <a:lnTo>
                  <a:pt x="76199" y="737615"/>
                </a:lnTo>
                <a:lnTo>
                  <a:pt x="70865" y="725423"/>
                </a:lnTo>
                <a:lnTo>
                  <a:pt x="50291" y="676655"/>
                </a:lnTo>
                <a:lnTo>
                  <a:pt x="36575" y="624839"/>
                </a:lnTo>
                <a:lnTo>
                  <a:pt x="29717" y="573023"/>
                </a:lnTo>
                <a:lnTo>
                  <a:pt x="29146" y="563879"/>
                </a:lnTo>
                <a:lnTo>
                  <a:pt x="12953" y="563879"/>
                </a:lnTo>
                <a:lnTo>
                  <a:pt x="8381" y="560831"/>
                </a:lnTo>
                <a:lnTo>
                  <a:pt x="28955" y="548639"/>
                </a:lnTo>
                <a:lnTo>
                  <a:pt x="761" y="548639"/>
                </a:lnTo>
                <a:lnTo>
                  <a:pt x="761" y="541781"/>
                </a:lnTo>
                <a:close/>
              </a:path>
              <a:path w="1451609" h="1094739">
                <a:moveTo>
                  <a:pt x="957833" y="27431"/>
                </a:moveTo>
                <a:lnTo>
                  <a:pt x="726185" y="27431"/>
                </a:lnTo>
                <a:lnTo>
                  <a:pt x="743711" y="30479"/>
                </a:lnTo>
                <a:lnTo>
                  <a:pt x="780287" y="30479"/>
                </a:lnTo>
                <a:lnTo>
                  <a:pt x="832865" y="33527"/>
                </a:lnTo>
                <a:lnTo>
                  <a:pt x="884681" y="42671"/>
                </a:lnTo>
                <a:lnTo>
                  <a:pt x="934211" y="51815"/>
                </a:lnTo>
                <a:lnTo>
                  <a:pt x="950975" y="57911"/>
                </a:lnTo>
                <a:lnTo>
                  <a:pt x="966977" y="60959"/>
                </a:lnTo>
                <a:lnTo>
                  <a:pt x="1029461" y="79247"/>
                </a:lnTo>
                <a:lnTo>
                  <a:pt x="1088897" y="103631"/>
                </a:lnTo>
                <a:lnTo>
                  <a:pt x="1144523" y="134111"/>
                </a:lnTo>
                <a:lnTo>
                  <a:pt x="1196339" y="164591"/>
                </a:lnTo>
                <a:lnTo>
                  <a:pt x="1243583" y="201167"/>
                </a:lnTo>
                <a:lnTo>
                  <a:pt x="1254251" y="210311"/>
                </a:lnTo>
                <a:lnTo>
                  <a:pt x="1265681" y="219455"/>
                </a:lnTo>
                <a:lnTo>
                  <a:pt x="1275587" y="228599"/>
                </a:lnTo>
                <a:lnTo>
                  <a:pt x="1286255" y="237743"/>
                </a:lnTo>
                <a:lnTo>
                  <a:pt x="1295399" y="249935"/>
                </a:lnTo>
                <a:lnTo>
                  <a:pt x="1305305" y="259079"/>
                </a:lnTo>
                <a:lnTo>
                  <a:pt x="1323593" y="280415"/>
                </a:lnTo>
                <a:lnTo>
                  <a:pt x="1331975" y="292607"/>
                </a:lnTo>
                <a:lnTo>
                  <a:pt x="1339595" y="301751"/>
                </a:lnTo>
                <a:lnTo>
                  <a:pt x="1347977" y="313943"/>
                </a:lnTo>
                <a:lnTo>
                  <a:pt x="1354835" y="323087"/>
                </a:lnTo>
                <a:lnTo>
                  <a:pt x="1362455" y="335279"/>
                </a:lnTo>
                <a:lnTo>
                  <a:pt x="1368551" y="347471"/>
                </a:lnTo>
                <a:lnTo>
                  <a:pt x="1375409" y="359663"/>
                </a:lnTo>
                <a:lnTo>
                  <a:pt x="1381505" y="371855"/>
                </a:lnTo>
                <a:lnTo>
                  <a:pt x="1401317" y="420623"/>
                </a:lnTo>
                <a:lnTo>
                  <a:pt x="1415033" y="469391"/>
                </a:lnTo>
                <a:lnTo>
                  <a:pt x="1421129" y="509015"/>
                </a:lnTo>
                <a:lnTo>
                  <a:pt x="1422653" y="533399"/>
                </a:lnTo>
                <a:lnTo>
                  <a:pt x="1422653" y="560831"/>
                </a:lnTo>
                <a:lnTo>
                  <a:pt x="1419605" y="600455"/>
                </a:lnTo>
                <a:lnTo>
                  <a:pt x="1408937" y="652271"/>
                </a:lnTo>
                <a:lnTo>
                  <a:pt x="1392173" y="701039"/>
                </a:lnTo>
                <a:lnTo>
                  <a:pt x="1380743" y="725423"/>
                </a:lnTo>
                <a:lnTo>
                  <a:pt x="1375409" y="737615"/>
                </a:lnTo>
                <a:lnTo>
                  <a:pt x="1354835" y="771143"/>
                </a:lnTo>
                <a:lnTo>
                  <a:pt x="1347215" y="783335"/>
                </a:lnTo>
                <a:lnTo>
                  <a:pt x="1339595" y="792479"/>
                </a:lnTo>
                <a:lnTo>
                  <a:pt x="1331213" y="804671"/>
                </a:lnTo>
                <a:lnTo>
                  <a:pt x="1314449" y="826007"/>
                </a:lnTo>
                <a:lnTo>
                  <a:pt x="1305305" y="835151"/>
                </a:lnTo>
                <a:lnTo>
                  <a:pt x="1295399" y="847343"/>
                </a:lnTo>
                <a:lnTo>
                  <a:pt x="1275587" y="865631"/>
                </a:lnTo>
                <a:lnTo>
                  <a:pt x="1254251" y="886967"/>
                </a:lnTo>
                <a:lnTo>
                  <a:pt x="1242821" y="896111"/>
                </a:lnTo>
                <a:lnTo>
                  <a:pt x="1232153" y="905255"/>
                </a:lnTo>
                <a:lnTo>
                  <a:pt x="1219961" y="914399"/>
                </a:lnTo>
                <a:lnTo>
                  <a:pt x="1208531" y="923543"/>
                </a:lnTo>
                <a:lnTo>
                  <a:pt x="1196339" y="929639"/>
                </a:lnTo>
                <a:lnTo>
                  <a:pt x="1170431" y="947927"/>
                </a:lnTo>
                <a:lnTo>
                  <a:pt x="1144523" y="963167"/>
                </a:lnTo>
                <a:lnTo>
                  <a:pt x="1088897" y="990599"/>
                </a:lnTo>
                <a:lnTo>
                  <a:pt x="1029461" y="1014983"/>
                </a:lnTo>
                <a:lnTo>
                  <a:pt x="950213" y="1039367"/>
                </a:lnTo>
                <a:lnTo>
                  <a:pt x="934211" y="1042415"/>
                </a:lnTo>
                <a:lnTo>
                  <a:pt x="917447" y="1048511"/>
                </a:lnTo>
                <a:lnTo>
                  <a:pt x="867155" y="1057655"/>
                </a:lnTo>
                <a:lnTo>
                  <a:pt x="832103" y="1060703"/>
                </a:lnTo>
                <a:lnTo>
                  <a:pt x="779525" y="1066799"/>
                </a:lnTo>
                <a:lnTo>
                  <a:pt x="957833" y="1066799"/>
                </a:lnTo>
                <a:lnTo>
                  <a:pt x="974597" y="1063751"/>
                </a:lnTo>
                <a:lnTo>
                  <a:pt x="990599" y="1057655"/>
                </a:lnTo>
                <a:lnTo>
                  <a:pt x="1007363" y="1051559"/>
                </a:lnTo>
                <a:lnTo>
                  <a:pt x="1101089" y="1018031"/>
                </a:lnTo>
                <a:lnTo>
                  <a:pt x="1159001" y="987551"/>
                </a:lnTo>
                <a:lnTo>
                  <a:pt x="1225295" y="944879"/>
                </a:lnTo>
                <a:lnTo>
                  <a:pt x="1261871" y="917447"/>
                </a:lnTo>
                <a:lnTo>
                  <a:pt x="1284731" y="896111"/>
                </a:lnTo>
                <a:lnTo>
                  <a:pt x="1295399" y="886967"/>
                </a:lnTo>
                <a:lnTo>
                  <a:pt x="1316735" y="865631"/>
                </a:lnTo>
                <a:lnTo>
                  <a:pt x="1326641" y="856487"/>
                </a:lnTo>
                <a:lnTo>
                  <a:pt x="1335785" y="844295"/>
                </a:lnTo>
                <a:lnTo>
                  <a:pt x="1345691" y="832103"/>
                </a:lnTo>
                <a:lnTo>
                  <a:pt x="1354073" y="822959"/>
                </a:lnTo>
                <a:lnTo>
                  <a:pt x="1363217" y="810767"/>
                </a:lnTo>
                <a:lnTo>
                  <a:pt x="1386839" y="774191"/>
                </a:lnTo>
                <a:lnTo>
                  <a:pt x="1418843" y="713231"/>
                </a:lnTo>
                <a:lnTo>
                  <a:pt x="1423415" y="697991"/>
                </a:lnTo>
                <a:lnTo>
                  <a:pt x="1428749" y="685799"/>
                </a:lnTo>
                <a:lnTo>
                  <a:pt x="1440179" y="646175"/>
                </a:lnTo>
                <a:lnTo>
                  <a:pt x="1447799" y="603503"/>
                </a:lnTo>
                <a:lnTo>
                  <a:pt x="1451609" y="560831"/>
                </a:lnTo>
                <a:lnTo>
                  <a:pt x="1451609" y="548639"/>
                </a:lnTo>
                <a:lnTo>
                  <a:pt x="1450847" y="533399"/>
                </a:lnTo>
                <a:lnTo>
                  <a:pt x="1450847" y="518159"/>
                </a:lnTo>
                <a:lnTo>
                  <a:pt x="1449323" y="505967"/>
                </a:lnTo>
                <a:lnTo>
                  <a:pt x="1447799" y="490727"/>
                </a:lnTo>
                <a:lnTo>
                  <a:pt x="1443227" y="463295"/>
                </a:lnTo>
                <a:lnTo>
                  <a:pt x="1436369" y="435863"/>
                </a:lnTo>
                <a:lnTo>
                  <a:pt x="1432559" y="423671"/>
                </a:lnTo>
                <a:lnTo>
                  <a:pt x="1427987" y="408431"/>
                </a:lnTo>
                <a:lnTo>
                  <a:pt x="1423415" y="396239"/>
                </a:lnTo>
                <a:lnTo>
                  <a:pt x="1412747" y="371855"/>
                </a:lnTo>
                <a:lnTo>
                  <a:pt x="1406651" y="356615"/>
                </a:lnTo>
                <a:lnTo>
                  <a:pt x="1386839" y="320039"/>
                </a:lnTo>
                <a:lnTo>
                  <a:pt x="1362455" y="286511"/>
                </a:lnTo>
                <a:lnTo>
                  <a:pt x="1354073" y="274319"/>
                </a:lnTo>
                <a:lnTo>
                  <a:pt x="1335785" y="249935"/>
                </a:lnTo>
                <a:lnTo>
                  <a:pt x="1325879" y="240791"/>
                </a:lnTo>
                <a:lnTo>
                  <a:pt x="1306067" y="219455"/>
                </a:lnTo>
                <a:lnTo>
                  <a:pt x="1295399" y="207263"/>
                </a:lnTo>
                <a:lnTo>
                  <a:pt x="1283969" y="198119"/>
                </a:lnTo>
                <a:lnTo>
                  <a:pt x="1273301" y="188975"/>
                </a:lnTo>
                <a:lnTo>
                  <a:pt x="1237487" y="158495"/>
                </a:lnTo>
                <a:lnTo>
                  <a:pt x="1185671" y="124967"/>
                </a:lnTo>
                <a:lnTo>
                  <a:pt x="1158239" y="106679"/>
                </a:lnTo>
                <a:lnTo>
                  <a:pt x="1130045" y="91439"/>
                </a:lnTo>
                <a:lnTo>
                  <a:pt x="1100327" y="79247"/>
                </a:lnTo>
                <a:lnTo>
                  <a:pt x="1069847" y="64007"/>
                </a:lnTo>
                <a:lnTo>
                  <a:pt x="1038605" y="54863"/>
                </a:lnTo>
                <a:lnTo>
                  <a:pt x="990599" y="36575"/>
                </a:lnTo>
                <a:lnTo>
                  <a:pt x="973835" y="33527"/>
                </a:lnTo>
                <a:lnTo>
                  <a:pt x="957833" y="27431"/>
                </a:lnTo>
                <a:close/>
              </a:path>
              <a:path w="1451609" h="1094739">
                <a:moveTo>
                  <a:pt x="28955" y="548639"/>
                </a:moveTo>
                <a:lnTo>
                  <a:pt x="8381" y="560831"/>
                </a:lnTo>
                <a:lnTo>
                  <a:pt x="12953" y="563879"/>
                </a:lnTo>
                <a:lnTo>
                  <a:pt x="18287" y="563879"/>
                </a:lnTo>
                <a:lnTo>
                  <a:pt x="22097" y="560831"/>
                </a:lnTo>
                <a:lnTo>
                  <a:pt x="26669" y="557783"/>
                </a:lnTo>
                <a:lnTo>
                  <a:pt x="28955" y="551687"/>
                </a:lnTo>
                <a:lnTo>
                  <a:pt x="28955" y="548639"/>
                </a:lnTo>
                <a:close/>
              </a:path>
              <a:path w="1451609" h="1094739">
                <a:moveTo>
                  <a:pt x="28955" y="551687"/>
                </a:moveTo>
                <a:lnTo>
                  <a:pt x="26669" y="557783"/>
                </a:lnTo>
                <a:lnTo>
                  <a:pt x="22097" y="560831"/>
                </a:lnTo>
                <a:lnTo>
                  <a:pt x="18287" y="563879"/>
                </a:lnTo>
                <a:lnTo>
                  <a:pt x="29146" y="563879"/>
                </a:lnTo>
                <a:lnTo>
                  <a:pt x="28955" y="560831"/>
                </a:lnTo>
                <a:lnTo>
                  <a:pt x="28955" y="551687"/>
                </a:lnTo>
                <a:close/>
              </a:path>
              <a:path w="1451609" h="1094739">
                <a:moveTo>
                  <a:pt x="16763" y="533399"/>
                </a:moveTo>
                <a:lnTo>
                  <a:pt x="11429" y="533399"/>
                </a:lnTo>
                <a:lnTo>
                  <a:pt x="6857" y="536447"/>
                </a:lnTo>
                <a:lnTo>
                  <a:pt x="3047" y="539495"/>
                </a:lnTo>
                <a:lnTo>
                  <a:pt x="761" y="541781"/>
                </a:lnTo>
                <a:lnTo>
                  <a:pt x="761" y="548639"/>
                </a:lnTo>
                <a:lnTo>
                  <a:pt x="21335" y="536447"/>
                </a:lnTo>
                <a:lnTo>
                  <a:pt x="16763" y="533399"/>
                </a:lnTo>
                <a:close/>
              </a:path>
              <a:path w="1451609" h="1094739">
                <a:moveTo>
                  <a:pt x="28955" y="533399"/>
                </a:moveTo>
                <a:lnTo>
                  <a:pt x="16763" y="533399"/>
                </a:lnTo>
                <a:lnTo>
                  <a:pt x="21335" y="536447"/>
                </a:lnTo>
                <a:lnTo>
                  <a:pt x="761" y="548639"/>
                </a:lnTo>
                <a:lnTo>
                  <a:pt x="28955" y="548639"/>
                </a:lnTo>
                <a:lnTo>
                  <a:pt x="28955" y="533399"/>
                </a:lnTo>
                <a:close/>
              </a:path>
              <a:path w="1451609" h="1094739">
                <a:moveTo>
                  <a:pt x="817625" y="3047"/>
                </a:moveTo>
                <a:lnTo>
                  <a:pt x="633983" y="3047"/>
                </a:lnTo>
                <a:lnTo>
                  <a:pt x="562355" y="15239"/>
                </a:lnTo>
                <a:lnTo>
                  <a:pt x="494537" y="27431"/>
                </a:lnTo>
                <a:lnTo>
                  <a:pt x="444245" y="42671"/>
                </a:lnTo>
                <a:lnTo>
                  <a:pt x="380999" y="67055"/>
                </a:lnTo>
                <a:lnTo>
                  <a:pt x="321563" y="91439"/>
                </a:lnTo>
                <a:lnTo>
                  <a:pt x="265937" y="124967"/>
                </a:lnTo>
                <a:lnTo>
                  <a:pt x="239267" y="140207"/>
                </a:lnTo>
                <a:lnTo>
                  <a:pt x="227075" y="149351"/>
                </a:lnTo>
                <a:lnTo>
                  <a:pt x="214121" y="158495"/>
                </a:lnTo>
                <a:lnTo>
                  <a:pt x="201929" y="167639"/>
                </a:lnTo>
                <a:lnTo>
                  <a:pt x="190499" y="179831"/>
                </a:lnTo>
                <a:lnTo>
                  <a:pt x="156209" y="207263"/>
                </a:lnTo>
                <a:lnTo>
                  <a:pt x="145541" y="219455"/>
                </a:lnTo>
                <a:lnTo>
                  <a:pt x="115823" y="249935"/>
                </a:lnTo>
                <a:lnTo>
                  <a:pt x="97535" y="274319"/>
                </a:lnTo>
                <a:lnTo>
                  <a:pt x="80771" y="295655"/>
                </a:lnTo>
                <a:lnTo>
                  <a:pt x="57911" y="332231"/>
                </a:lnTo>
                <a:lnTo>
                  <a:pt x="38861" y="371855"/>
                </a:lnTo>
                <a:lnTo>
                  <a:pt x="23621" y="411479"/>
                </a:lnTo>
                <a:lnTo>
                  <a:pt x="19049" y="423671"/>
                </a:lnTo>
                <a:lnTo>
                  <a:pt x="15239" y="435863"/>
                </a:lnTo>
                <a:lnTo>
                  <a:pt x="12191" y="451103"/>
                </a:lnTo>
                <a:lnTo>
                  <a:pt x="9143" y="463295"/>
                </a:lnTo>
                <a:lnTo>
                  <a:pt x="6095" y="478535"/>
                </a:lnTo>
                <a:lnTo>
                  <a:pt x="4571" y="490727"/>
                </a:lnTo>
                <a:lnTo>
                  <a:pt x="2285" y="505967"/>
                </a:lnTo>
                <a:lnTo>
                  <a:pt x="1523" y="521207"/>
                </a:lnTo>
                <a:lnTo>
                  <a:pt x="761" y="533399"/>
                </a:lnTo>
                <a:lnTo>
                  <a:pt x="761" y="541781"/>
                </a:lnTo>
                <a:lnTo>
                  <a:pt x="3047" y="539495"/>
                </a:lnTo>
                <a:lnTo>
                  <a:pt x="6857" y="536447"/>
                </a:lnTo>
                <a:lnTo>
                  <a:pt x="11429" y="533399"/>
                </a:lnTo>
                <a:lnTo>
                  <a:pt x="28955" y="533399"/>
                </a:lnTo>
                <a:lnTo>
                  <a:pt x="29717" y="521207"/>
                </a:lnTo>
                <a:lnTo>
                  <a:pt x="34289" y="481583"/>
                </a:lnTo>
                <a:lnTo>
                  <a:pt x="37337" y="469391"/>
                </a:lnTo>
                <a:lnTo>
                  <a:pt x="39623" y="457199"/>
                </a:lnTo>
                <a:lnTo>
                  <a:pt x="42671" y="445007"/>
                </a:lnTo>
                <a:lnTo>
                  <a:pt x="46481" y="432815"/>
                </a:lnTo>
                <a:lnTo>
                  <a:pt x="51053" y="417575"/>
                </a:lnTo>
                <a:lnTo>
                  <a:pt x="54863" y="405383"/>
                </a:lnTo>
                <a:lnTo>
                  <a:pt x="65531" y="380999"/>
                </a:lnTo>
                <a:lnTo>
                  <a:pt x="70865" y="371855"/>
                </a:lnTo>
                <a:lnTo>
                  <a:pt x="83057" y="347471"/>
                </a:lnTo>
                <a:lnTo>
                  <a:pt x="96773" y="323087"/>
                </a:lnTo>
                <a:lnTo>
                  <a:pt x="104393" y="313943"/>
                </a:lnTo>
                <a:lnTo>
                  <a:pt x="112013" y="301751"/>
                </a:lnTo>
                <a:lnTo>
                  <a:pt x="120395" y="289559"/>
                </a:lnTo>
                <a:lnTo>
                  <a:pt x="128777" y="280415"/>
                </a:lnTo>
                <a:lnTo>
                  <a:pt x="147065" y="259079"/>
                </a:lnTo>
                <a:lnTo>
                  <a:pt x="156209" y="249935"/>
                </a:lnTo>
                <a:lnTo>
                  <a:pt x="166115" y="237743"/>
                </a:lnTo>
                <a:lnTo>
                  <a:pt x="176783" y="228599"/>
                </a:lnTo>
                <a:lnTo>
                  <a:pt x="231647" y="182879"/>
                </a:lnTo>
                <a:lnTo>
                  <a:pt x="281177" y="149351"/>
                </a:lnTo>
                <a:lnTo>
                  <a:pt x="335279" y="118871"/>
                </a:lnTo>
                <a:lnTo>
                  <a:pt x="392429" y="91439"/>
                </a:lnTo>
                <a:lnTo>
                  <a:pt x="453389" y="70103"/>
                </a:lnTo>
                <a:lnTo>
                  <a:pt x="501395" y="54863"/>
                </a:lnTo>
                <a:lnTo>
                  <a:pt x="619505" y="33527"/>
                </a:lnTo>
                <a:lnTo>
                  <a:pt x="672083" y="30479"/>
                </a:lnTo>
                <a:lnTo>
                  <a:pt x="690371" y="30479"/>
                </a:lnTo>
                <a:lnTo>
                  <a:pt x="707897" y="27431"/>
                </a:lnTo>
                <a:lnTo>
                  <a:pt x="957833" y="27431"/>
                </a:lnTo>
                <a:lnTo>
                  <a:pt x="871727" y="12191"/>
                </a:lnTo>
                <a:lnTo>
                  <a:pt x="817625" y="3047"/>
                </a:lnTo>
                <a:close/>
              </a:path>
              <a:path w="1451609" h="1094739">
                <a:moveTo>
                  <a:pt x="726185" y="0"/>
                </a:moveTo>
                <a:lnTo>
                  <a:pt x="688847" y="0"/>
                </a:lnTo>
                <a:lnTo>
                  <a:pt x="670559" y="3047"/>
                </a:lnTo>
                <a:lnTo>
                  <a:pt x="799337" y="3047"/>
                </a:lnTo>
                <a:lnTo>
                  <a:pt x="726185" y="0"/>
                </a:lnTo>
                <a:close/>
              </a:path>
            </a:pathLst>
          </a:custGeom>
          <a:solidFill>
            <a:srgbClr val="000000"/>
          </a:solidFill>
        </p:spPr>
        <p:txBody>
          <a:bodyPr lIns="0" tIns="0" rIns="0" bIns="0"/>
          <a:lstStyle/>
          <a:p>
            <a:pPr fontAlgn="auto">
              <a:spcBef>
                <a:spcPts val="0"/>
              </a:spcBef>
              <a:spcAft>
                <a:spcPts val="0"/>
              </a:spcAft>
              <a:defRPr/>
            </a:pPr>
            <a:endParaRPr>
              <a:solidFill>
                <a:prstClr val="black"/>
              </a:solidFill>
              <a:latin typeface="Calibri"/>
              <a:cs typeface="+mn-cs"/>
            </a:endParaRPr>
          </a:p>
        </p:txBody>
      </p:sp>
      <p:sp>
        <p:nvSpPr>
          <p:cNvPr id="23559" name="object 7"/>
          <p:cNvSpPr txBox="1">
            <a:spLocks noChangeArrowheads="1"/>
          </p:cNvSpPr>
          <p:nvPr/>
        </p:nvSpPr>
        <p:spPr bwMode="auto">
          <a:xfrm>
            <a:off x="6704013" y="1511300"/>
            <a:ext cx="992187"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indent="31750" eaLnBrk="0" hangingPunct="0">
              <a:spcBef>
                <a:spcPct val="20000"/>
              </a:spcBef>
              <a:defRPr>
                <a:solidFill>
                  <a:schemeClr val="tx1"/>
                </a:solidFill>
                <a:latin typeface="Calibri" pitchFamily="34" charset="0"/>
              </a:defRPr>
            </a:lvl1pPr>
            <a:lvl2pPr marL="742950" indent="-285750" eaLnBrk="0" hangingPunct="0">
              <a:spcBef>
                <a:spcPct val="20000"/>
              </a:spcBef>
              <a:defRPr>
                <a:solidFill>
                  <a:schemeClr val="tx1"/>
                </a:solidFill>
                <a:latin typeface="Calibri" pitchFamily="34" charset="0"/>
              </a:defRPr>
            </a:lvl2pPr>
            <a:lvl3pPr marL="1143000" indent="-228600" eaLnBrk="0" hangingPunct="0">
              <a:spcBef>
                <a:spcPct val="20000"/>
              </a:spcBef>
              <a:defRPr>
                <a:solidFill>
                  <a:schemeClr val="tx1"/>
                </a:solidFill>
                <a:latin typeface="Calibri" pitchFamily="34" charset="0"/>
              </a:defRPr>
            </a:lvl3pPr>
            <a:lvl4pPr marL="1600200" indent="-228600" eaLnBrk="0" hangingPunct="0">
              <a:spcBef>
                <a:spcPct val="20000"/>
              </a:spcBef>
              <a:defRPr>
                <a:solidFill>
                  <a:schemeClr val="tx1"/>
                </a:solidFill>
                <a:latin typeface="Calibri" pitchFamily="34" charset="0"/>
              </a:defRPr>
            </a:lvl4pPr>
            <a:lvl5pPr marL="2057400" indent="-228600" eaLnBrk="0" hangingPunct="0">
              <a:spcBef>
                <a:spcPct val="20000"/>
              </a:spcBef>
              <a:defRPr>
                <a:solidFill>
                  <a:schemeClr val="tx1"/>
                </a:solidFill>
                <a:latin typeface="Calibri" pitchFamily="34" charset="0"/>
              </a:defRPr>
            </a:lvl5pPr>
            <a:lvl6pPr marL="2514600" indent="-228600" eaLnBrk="0" fontAlgn="base" hangingPunct="0">
              <a:spcBef>
                <a:spcPct val="20000"/>
              </a:spcBef>
              <a:spcAft>
                <a:spcPct val="0"/>
              </a:spcAft>
              <a:defRPr>
                <a:solidFill>
                  <a:schemeClr val="tx1"/>
                </a:solidFill>
                <a:latin typeface="Calibri" pitchFamily="34" charset="0"/>
              </a:defRPr>
            </a:lvl6pPr>
            <a:lvl7pPr marL="2971800" indent="-228600" eaLnBrk="0" fontAlgn="base" hangingPunct="0">
              <a:spcBef>
                <a:spcPct val="20000"/>
              </a:spcBef>
              <a:spcAft>
                <a:spcPct val="0"/>
              </a:spcAft>
              <a:defRPr>
                <a:solidFill>
                  <a:schemeClr val="tx1"/>
                </a:solidFill>
                <a:latin typeface="Calibri" pitchFamily="34" charset="0"/>
              </a:defRPr>
            </a:lvl7pPr>
            <a:lvl8pPr marL="3429000" indent="-228600" eaLnBrk="0" fontAlgn="base" hangingPunct="0">
              <a:spcBef>
                <a:spcPct val="20000"/>
              </a:spcBef>
              <a:spcAft>
                <a:spcPct val="0"/>
              </a:spcAft>
              <a:defRPr>
                <a:solidFill>
                  <a:schemeClr val="tx1"/>
                </a:solidFill>
                <a:latin typeface="Calibri" pitchFamily="34" charset="0"/>
              </a:defRPr>
            </a:lvl8pPr>
            <a:lvl9pPr marL="3886200" indent="-228600" eaLnBrk="0" fontAlgn="base" hangingPunct="0">
              <a:spcBef>
                <a:spcPct val="20000"/>
              </a:spcBef>
              <a:spcAft>
                <a:spcPct val="0"/>
              </a:spcAft>
              <a:defRPr>
                <a:solidFill>
                  <a:schemeClr val="tx1"/>
                </a:solidFill>
                <a:latin typeface="Calibri" pitchFamily="34" charset="0"/>
              </a:defRPr>
            </a:lvl9pPr>
          </a:lstStyle>
          <a:p>
            <a:pPr eaLnBrk="1" hangingPunct="1">
              <a:spcBef>
                <a:spcPct val="0"/>
              </a:spcBef>
            </a:pPr>
            <a:r>
              <a:rPr lang="en-US" altLang="en-US" sz="2800">
                <a:solidFill>
                  <a:srgbClr val="000000"/>
                </a:solidFill>
              </a:rPr>
              <a:t>Test</a:t>
            </a:r>
            <a:r>
              <a:rPr lang="en-US" altLang="en-US" sz="2800">
                <a:solidFill>
                  <a:srgbClr val="000000"/>
                </a:solidFill>
                <a:latin typeface="Times New Roman" pitchFamily="18" charset="0"/>
                <a:cs typeface="Times New Roman" pitchFamily="18" charset="0"/>
              </a:rPr>
              <a:t> </a:t>
            </a:r>
            <a:r>
              <a:rPr lang="en-US" altLang="en-US" sz="2800">
                <a:solidFill>
                  <a:srgbClr val="000000"/>
                </a:solidFill>
              </a:rPr>
              <a:t>data</a:t>
            </a:r>
          </a:p>
        </p:txBody>
      </p:sp>
      <p:sp>
        <p:nvSpPr>
          <p:cNvPr id="8" name="object 8"/>
          <p:cNvSpPr/>
          <p:nvPr/>
        </p:nvSpPr>
        <p:spPr>
          <a:xfrm>
            <a:off x="3459163" y="3303588"/>
            <a:ext cx="1620837" cy="1171575"/>
          </a:xfrm>
          <a:custGeom>
            <a:avLst/>
            <a:gdLst/>
            <a:ahLst/>
            <a:cxnLst/>
            <a:rect l="l" t="t" r="r" b="b"/>
            <a:pathLst>
              <a:path w="2162175" h="1171575">
                <a:moveTo>
                  <a:pt x="2161793" y="0"/>
                </a:moveTo>
                <a:lnTo>
                  <a:pt x="0" y="0"/>
                </a:lnTo>
                <a:lnTo>
                  <a:pt x="0" y="1171193"/>
                </a:lnTo>
                <a:lnTo>
                  <a:pt x="2161793" y="1171193"/>
                </a:lnTo>
                <a:lnTo>
                  <a:pt x="2161793" y="1157477"/>
                </a:lnTo>
                <a:lnTo>
                  <a:pt x="28193" y="1157477"/>
                </a:lnTo>
                <a:lnTo>
                  <a:pt x="13715" y="1142999"/>
                </a:lnTo>
                <a:lnTo>
                  <a:pt x="28193" y="1142999"/>
                </a:lnTo>
                <a:lnTo>
                  <a:pt x="28193" y="28193"/>
                </a:lnTo>
                <a:lnTo>
                  <a:pt x="13715" y="28193"/>
                </a:lnTo>
                <a:lnTo>
                  <a:pt x="28193" y="14477"/>
                </a:lnTo>
                <a:lnTo>
                  <a:pt x="2161793" y="14477"/>
                </a:lnTo>
                <a:lnTo>
                  <a:pt x="2161793" y="0"/>
                </a:lnTo>
                <a:close/>
              </a:path>
              <a:path w="2162175" h="1171575">
                <a:moveTo>
                  <a:pt x="28193" y="1142999"/>
                </a:moveTo>
                <a:lnTo>
                  <a:pt x="13715" y="1142999"/>
                </a:lnTo>
                <a:lnTo>
                  <a:pt x="28193" y="1157477"/>
                </a:lnTo>
                <a:lnTo>
                  <a:pt x="28193" y="1142999"/>
                </a:lnTo>
                <a:close/>
              </a:path>
              <a:path w="2162175" h="1171575">
                <a:moveTo>
                  <a:pt x="2133599" y="1142999"/>
                </a:moveTo>
                <a:lnTo>
                  <a:pt x="28193" y="1142999"/>
                </a:lnTo>
                <a:lnTo>
                  <a:pt x="28193" y="1157477"/>
                </a:lnTo>
                <a:lnTo>
                  <a:pt x="2133599" y="1157477"/>
                </a:lnTo>
                <a:lnTo>
                  <a:pt x="2133599" y="1142999"/>
                </a:lnTo>
                <a:close/>
              </a:path>
              <a:path w="2162175" h="1171575">
                <a:moveTo>
                  <a:pt x="2133599" y="14477"/>
                </a:moveTo>
                <a:lnTo>
                  <a:pt x="2133599" y="1157477"/>
                </a:lnTo>
                <a:lnTo>
                  <a:pt x="2147315" y="1142999"/>
                </a:lnTo>
                <a:lnTo>
                  <a:pt x="2161793" y="1142999"/>
                </a:lnTo>
                <a:lnTo>
                  <a:pt x="2161793" y="28193"/>
                </a:lnTo>
                <a:lnTo>
                  <a:pt x="2147315" y="28193"/>
                </a:lnTo>
                <a:lnTo>
                  <a:pt x="2133599" y="14477"/>
                </a:lnTo>
                <a:close/>
              </a:path>
              <a:path w="2162175" h="1171575">
                <a:moveTo>
                  <a:pt x="2161793" y="1142999"/>
                </a:moveTo>
                <a:lnTo>
                  <a:pt x="2147315" y="1142999"/>
                </a:lnTo>
                <a:lnTo>
                  <a:pt x="2133599" y="1157477"/>
                </a:lnTo>
                <a:lnTo>
                  <a:pt x="2161793" y="1157477"/>
                </a:lnTo>
                <a:lnTo>
                  <a:pt x="2161793" y="1142999"/>
                </a:lnTo>
                <a:close/>
              </a:path>
              <a:path w="2162175" h="1171575">
                <a:moveTo>
                  <a:pt x="28193" y="14477"/>
                </a:moveTo>
                <a:lnTo>
                  <a:pt x="13715" y="28193"/>
                </a:lnTo>
                <a:lnTo>
                  <a:pt x="28193" y="28193"/>
                </a:lnTo>
                <a:lnTo>
                  <a:pt x="28193" y="14477"/>
                </a:lnTo>
                <a:close/>
              </a:path>
              <a:path w="2162175" h="1171575">
                <a:moveTo>
                  <a:pt x="2133599" y="14477"/>
                </a:moveTo>
                <a:lnTo>
                  <a:pt x="28193" y="14477"/>
                </a:lnTo>
                <a:lnTo>
                  <a:pt x="28193" y="28193"/>
                </a:lnTo>
                <a:lnTo>
                  <a:pt x="2133599" y="28193"/>
                </a:lnTo>
                <a:lnTo>
                  <a:pt x="2133599" y="14477"/>
                </a:lnTo>
                <a:close/>
              </a:path>
              <a:path w="2162175" h="1171575">
                <a:moveTo>
                  <a:pt x="2161793" y="14477"/>
                </a:moveTo>
                <a:lnTo>
                  <a:pt x="2133599" y="14477"/>
                </a:lnTo>
                <a:lnTo>
                  <a:pt x="2147315" y="28193"/>
                </a:lnTo>
                <a:lnTo>
                  <a:pt x="2161793" y="28193"/>
                </a:lnTo>
                <a:lnTo>
                  <a:pt x="2161793" y="14477"/>
                </a:lnTo>
                <a:close/>
              </a:path>
            </a:pathLst>
          </a:custGeom>
          <a:solidFill>
            <a:srgbClr val="000000"/>
          </a:solidFill>
        </p:spPr>
        <p:txBody>
          <a:bodyPr lIns="0" tIns="0" rIns="0" bIns="0"/>
          <a:lstStyle/>
          <a:p>
            <a:pPr fontAlgn="auto">
              <a:spcBef>
                <a:spcPts val="0"/>
              </a:spcBef>
              <a:spcAft>
                <a:spcPts val="0"/>
              </a:spcAft>
              <a:defRPr/>
            </a:pPr>
            <a:endParaRPr>
              <a:solidFill>
                <a:prstClr val="black"/>
              </a:solidFill>
              <a:latin typeface="Calibri"/>
              <a:cs typeface="+mn-cs"/>
            </a:endParaRPr>
          </a:p>
        </p:txBody>
      </p:sp>
      <p:sp>
        <p:nvSpPr>
          <p:cNvPr id="9" name="object 9"/>
          <p:cNvSpPr txBox="1"/>
          <p:nvPr/>
        </p:nvSpPr>
        <p:spPr>
          <a:xfrm>
            <a:off x="3459163" y="3492500"/>
            <a:ext cx="1631950" cy="738664"/>
          </a:xfrm>
          <a:prstGeom prst="rect">
            <a:avLst/>
          </a:prstGeom>
        </p:spPr>
        <p:txBody>
          <a:bodyPr wrap="square" lIns="0" tIns="0" rIns="0" bIns="0">
            <a:spAutoFit/>
          </a:bodyPr>
          <a:lstStyle/>
          <a:p>
            <a:pPr algn="ctr" fontAlgn="auto">
              <a:spcBef>
                <a:spcPts val="0"/>
              </a:spcBef>
              <a:spcAft>
                <a:spcPts val="0"/>
              </a:spcAft>
              <a:defRPr/>
            </a:pPr>
            <a:r>
              <a:rPr lang="en-US" sz="2800" b="1" spc="-5" dirty="0">
                <a:solidFill>
                  <a:srgbClr val="7030A0"/>
                </a:solidFill>
                <a:latin typeface="Calibri"/>
                <a:cs typeface="Calibri"/>
              </a:rPr>
              <a:t>LEARNER</a:t>
            </a:r>
          </a:p>
          <a:p>
            <a:pPr algn="ctr" fontAlgn="auto">
              <a:spcBef>
                <a:spcPts val="0"/>
              </a:spcBef>
              <a:spcAft>
                <a:spcPts val="0"/>
              </a:spcAft>
              <a:defRPr/>
            </a:pPr>
            <a:r>
              <a:rPr sz="2000" spc="-5" dirty="0">
                <a:solidFill>
                  <a:prstClr val="black"/>
                </a:solidFill>
                <a:latin typeface="Calibri"/>
                <a:cs typeface="Calibri"/>
              </a:rPr>
              <a:t>ML</a:t>
            </a:r>
            <a:r>
              <a:rPr lang="en-US" sz="2000" spc="-5" dirty="0">
                <a:solidFill>
                  <a:prstClr val="black"/>
                </a:solidFill>
                <a:latin typeface="Calibri"/>
                <a:cs typeface="Calibri"/>
              </a:rPr>
              <a:t> </a:t>
            </a:r>
            <a:r>
              <a:rPr sz="2000" spc="-5" dirty="0">
                <a:solidFill>
                  <a:prstClr val="black"/>
                </a:solidFill>
                <a:latin typeface="Calibri"/>
                <a:cs typeface="Calibri"/>
              </a:rPr>
              <a:t>al</a:t>
            </a:r>
            <a:r>
              <a:rPr sz="2000" spc="-20" dirty="0">
                <a:solidFill>
                  <a:prstClr val="black"/>
                </a:solidFill>
                <a:latin typeface="Calibri"/>
                <a:cs typeface="Calibri"/>
              </a:rPr>
              <a:t>g</a:t>
            </a:r>
            <a:r>
              <a:rPr sz="2000" spc="-5" dirty="0">
                <a:solidFill>
                  <a:prstClr val="black"/>
                </a:solidFill>
                <a:latin typeface="Calibri"/>
                <a:cs typeface="Calibri"/>
              </a:rPr>
              <a:t>orithm</a:t>
            </a:r>
            <a:endParaRPr sz="2000" dirty="0">
              <a:solidFill>
                <a:prstClr val="black"/>
              </a:solidFill>
              <a:latin typeface="Calibri"/>
              <a:cs typeface="Calibri"/>
            </a:endParaRPr>
          </a:p>
        </p:txBody>
      </p:sp>
      <p:sp>
        <p:nvSpPr>
          <p:cNvPr id="10" name="object 10"/>
          <p:cNvSpPr/>
          <p:nvPr/>
        </p:nvSpPr>
        <p:spPr>
          <a:xfrm>
            <a:off x="6135688" y="3241675"/>
            <a:ext cx="1676400" cy="1143000"/>
          </a:xfrm>
          <a:custGeom>
            <a:avLst/>
            <a:gdLst/>
            <a:ahLst/>
            <a:cxnLst/>
            <a:rect l="l" t="t" r="r" b="b"/>
            <a:pathLst>
              <a:path w="2235200" h="1143000">
                <a:moveTo>
                  <a:pt x="1280921" y="991361"/>
                </a:moveTo>
                <a:lnTo>
                  <a:pt x="954023" y="991361"/>
                </a:lnTo>
                <a:lnTo>
                  <a:pt x="1117853" y="1142999"/>
                </a:lnTo>
                <a:lnTo>
                  <a:pt x="1280921" y="991361"/>
                </a:lnTo>
                <a:close/>
              </a:path>
              <a:path w="2235200" h="1143000">
                <a:moveTo>
                  <a:pt x="1583435" y="927353"/>
                </a:moveTo>
                <a:lnTo>
                  <a:pt x="652271" y="927353"/>
                </a:lnTo>
                <a:lnTo>
                  <a:pt x="689609" y="1098803"/>
                </a:lnTo>
                <a:lnTo>
                  <a:pt x="954023" y="991361"/>
                </a:lnTo>
                <a:lnTo>
                  <a:pt x="1569211" y="991361"/>
                </a:lnTo>
                <a:lnTo>
                  <a:pt x="1583435" y="927353"/>
                </a:lnTo>
                <a:close/>
              </a:path>
              <a:path w="2235200" h="1143000">
                <a:moveTo>
                  <a:pt x="1569211" y="991361"/>
                </a:moveTo>
                <a:lnTo>
                  <a:pt x="1280921" y="991361"/>
                </a:lnTo>
                <a:lnTo>
                  <a:pt x="1545335" y="1098803"/>
                </a:lnTo>
                <a:lnTo>
                  <a:pt x="1569211" y="991361"/>
                </a:lnTo>
                <a:close/>
              </a:path>
              <a:path w="2235200" h="1143000">
                <a:moveTo>
                  <a:pt x="327659" y="166877"/>
                </a:moveTo>
                <a:lnTo>
                  <a:pt x="420623" y="332993"/>
                </a:lnTo>
                <a:lnTo>
                  <a:pt x="85343" y="352043"/>
                </a:lnTo>
                <a:lnTo>
                  <a:pt x="295655" y="487679"/>
                </a:lnTo>
                <a:lnTo>
                  <a:pt x="0" y="571499"/>
                </a:lnTo>
                <a:lnTo>
                  <a:pt x="295655" y="654557"/>
                </a:lnTo>
                <a:lnTo>
                  <a:pt x="85343" y="790193"/>
                </a:lnTo>
                <a:lnTo>
                  <a:pt x="420623" y="809243"/>
                </a:lnTo>
                <a:lnTo>
                  <a:pt x="327659" y="975359"/>
                </a:lnTo>
                <a:lnTo>
                  <a:pt x="652271" y="927353"/>
                </a:lnTo>
                <a:lnTo>
                  <a:pt x="1880962" y="927353"/>
                </a:lnTo>
                <a:lnTo>
                  <a:pt x="1814321" y="809243"/>
                </a:lnTo>
                <a:lnTo>
                  <a:pt x="2150363" y="790193"/>
                </a:lnTo>
                <a:lnTo>
                  <a:pt x="1940051" y="654557"/>
                </a:lnTo>
                <a:lnTo>
                  <a:pt x="2234945" y="571499"/>
                </a:lnTo>
                <a:lnTo>
                  <a:pt x="1940051" y="487679"/>
                </a:lnTo>
                <a:lnTo>
                  <a:pt x="2150363" y="352043"/>
                </a:lnTo>
                <a:lnTo>
                  <a:pt x="1814321" y="332993"/>
                </a:lnTo>
                <a:lnTo>
                  <a:pt x="1880962" y="214883"/>
                </a:lnTo>
                <a:lnTo>
                  <a:pt x="652271" y="214883"/>
                </a:lnTo>
                <a:lnTo>
                  <a:pt x="327659" y="166877"/>
                </a:lnTo>
                <a:close/>
              </a:path>
              <a:path w="2235200" h="1143000">
                <a:moveTo>
                  <a:pt x="1880962" y="927353"/>
                </a:moveTo>
                <a:lnTo>
                  <a:pt x="1583435" y="927353"/>
                </a:lnTo>
                <a:lnTo>
                  <a:pt x="1908047" y="975359"/>
                </a:lnTo>
                <a:lnTo>
                  <a:pt x="1880962" y="927353"/>
                </a:lnTo>
                <a:close/>
              </a:path>
              <a:path w="2235200" h="1143000">
                <a:moveTo>
                  <a:pt x="689609" y="43433"/>
                </a:moveTo>
                <a:lnTo>
                  <a:pt x="652271" y="214883"/>
                </a:lnTo>
                <a:lnTo>
                  <a:pt x="1583435" y="214883"/>
                </a:lnTo>
                <a:lnTo>
                  <a:pt x="1569211" y="150875"/>
                </a:lnTo>
                <a:lnTo>
                  <a:pt x="954023" y="150875"/>
                </a:lnTo>
                <a:lnTo>
                  <a:pt x="689609" y="43433"/>
                </a:lnTo>
                <a:close/>
              </a:path>
              <a:path w="2235200" h="1143000">
                <a:moveTo>
                  <a:pt x="1908047" y="166877"/>
                </a:moveTo>
                <a:lnTo>
                  <a:pt x="1583435" y="214883"/>
                </a:lnTo>
                <a:lnTo>
                  <a:pt x="1880962" y="214883"/>
                </a:lnTo>
                <a:lnTo>
                  <a:pt x="1908047" y="166877"/>
                </a:lnTo>
                <a:close/>
              </a:path>
              <a:path w="2235200" h="1143000">
                <a:moveTo>
                  <a:pt x="1117853" y="0"/>
                </a:moveTo>
                <a:lnTo>
                  <a:pt x="954023" y="150875"/>
                </a:lnTo>
                <a:lnTo>
                  <a:pt x="1280921" y="150875"/>
                </a:lnTo>
                <a:lnTo>
                  <a:pt x="1117853" y="0"/>
                </a:lnTo>
                <a:close/>
              </a:path>
              <a:path w="2235200" h="1143000">
                <a:moveTo>
                  <a:pt x="1545335" y="43433"/>
                </a:moveTo>
                <a:lnTo>
                  <a:pt x="1280921" y="150875"/>
                </a:lnTo>
                <a:lnTo>
                  <a:pt x="1569211" y="150875"/>
                </a:lnTo>
                <a:lnTo>
                  <a:pt x="1545335" y="43433"/>
                </a:lnTo>
                <a:close/>
              </a:path>
            </a:pathLst>
          </a:custGeom>
          <a:solidFill>
            <a:srgbClr val="33CCCC"/>
          </a:solidFill>
        </p:spPr>
        <p:txBody>
          <a:bodyPr lIns="0" tIns="0" rIns="0" bIns="0"/>
          <a:lstStyle/>
          <a:p>
            <a:pPr fontAlgn="auto">
              <a:spcBef>
                <a:spcPts val="0"/>
              </a:spcBef>
              <a:spcAft>
                <a:spcPts val="0"/>
              </a:spcAft>
              <a:defRPr/>
            </a:pPr>
            <a:endParaRPr>
              <a:solidFill>
                <a:prstClr val="black"/>
              </a:solidFill>
              <a:latin typeface="Calibri"/>
              <a:cs typeface="+mn-cs"/>
            </a:endParaRPr>
          </a:p>
        </p:txBody>
      </p:sp>
      <p:sp>
        <p:nvSpPr>
          <p:cNvPr id="11" name="object 11"/>
          <p:cNvSpPr/>
          <p:nvPr/>
        </p:nvSpPr>
        <p:spPr>
          <a:xfrm>
            <a:off x="6122988" y="3235325"/>
            <a:ext cx="1703387" cy="1155700"/>
          </a:xfrm>
          <a:custGeom>
            <a:avLst/>
            <a:gdLst/>
            <a:ahLst/>
            <a:cxnLst/>
            <a:rect l="l" t="t" r="r" b="b"/>
            <a:pathLst>
              <a:path w="2270125" h="1156335">
                <a:moveTo>
                  <a:pt x="982229" y="1002029"/>
                </a:moveTo>
                <a:lnTo>
                  <a:pt x="968501" y="1002029"/>
                </a:lnTo>
                <a:lnTo>
                  <a:pt x="973073" y="1002791"/>
                </a:lnTo>
                <a:lnTo>
                  <a:pt x="970476" y="1003851"/>
                </a:lnTo>
                <a:lnTo>
                  <a:pt x="1135379" y="1155953"/>
                </a:lnTo>
                <a:lnTo>
                  <a:pt x="1146119" y="1146047"/>
                </a:lnTo>
                <a:lnTo>
                  <a:pt x="1131569" y="1146047"/>
                </a:lnTo>
                <a:lnTo>
                  <a:pt x="1134998" y="1142886"/>
                </a:lnTo>
                <a:lnTo>
                  <a:pt x="982229" y="1002029"/>
                </a:lnTo>
                <a:close/>
              </a:path>
              <a:path w="2270125" h="1156335">
                <a:moveTo>
                  <a:pt x="1134998" y="1142886"/>
                </a:moveTo>
                <a:lnTo>
                  <a:pt x="1131569" y="1146047"/>
                </a:lnTo>
                <a:lnTo>
                  <a:pt x="1138427" y="1146047"/>
                </a:lnTo>
                <a:lnTo>
                  <a:pt x="1134998" y="1142886"/>
                </a:lnTo>
                <a:close/>
              </a:path>
              <a:path w="2270125" h="1156335">
                <a:moveTo>
                  <a:pt x="1297685" y="992885"/>
                </a:moveTo>
                <a:lnTo>
                  <a:pt x="1134998" y="1142886"/>
                </a:lnTo>
                <a:lnTo>
                  <a:pt x="1138427" y="1146047"/>
                </a:lnTo>
                <a:lnTo>
                  <a:pt x="1146119" y="1146047"/>
                </a:lnTo>
                <a:lnTo>
                  <a:pt x="1300049" y="1004066"/>
                </a:lnTo>
                <a:lnTo>
                  <a:pt x="1296923" y="1002791"/>
                </a:lnTo>
                <a:lnTo>
                  <a:pt x="1302257" y="1002029"/>
                </a:lnTo>
                <a:lnTo>
                  <a:pt x="1320066" y="1002029"/>
                </a:lnTo>
                <a:lnTo>
                  <a:pt x="1297685" y="992885"/>
                </a:lnTo>
                <a:close/>
              </a:path>
              <a:path w="2270125" h="1156335">
                <a:moveTo>
                  <a:pt x="674389" y="935735"/>
                </a:moveTo>
                <a:lnTo>
                  <a:pt x="664463" y="935735"/>
                </a:lnTo>
                <a:lnTo>
                  <a:pt x="670559" y="938783"/>
                </a:lnTo>
                <a:lnTo>
                  <a:pt x="665321" y="939559"/>
                </a:lnTo>
                <a:lnTo>
                  <a:pt x="704087" y="1112519"/>
                </a:lnTo>
                <a:lnTo>
                  <a:pt x="722767" y="1104899"/>
                </a:lnTo>
                <a:lnTo>
                  <a:pt x="712469" y="1104899"/>
                </a:lnTo>
                <a:lnTo>
                  <a:pt x="705611" y="1101851"/>
                </a:lnTo>
                <a:lnTo>
                  <a:pt x="711264" y="1099542"/>
                </a:lnTo>
                <a:lnTo>
                  <a:pt x="674389" y="935735"/>
                </a:lnTo>
                <a:close/>
              </a:path>
              <a:path w="2270125" h="1156335">
                <a:moveTo>
                  <a:pt x="1320066" y="1002029"/>
                </a:moveTo>
                <a:lnTo>
                  <a:pt x="1302257" y="1002029"/>
                </a:lnTo>
                <a:lnTo>
                  <a:pt x="1300049" y="1004066"/>
                </a:lnTo>
                <a:lnTo>
                  <a:pt x="1565909" y="1112519"/>
                </a:lnTo>
                <a:lnTo>
                  <a:pt x="1567617" y="1104899"/>
                </a:lnTo>
                <a:lnTo>
                  <a:pt x="1558289" y="1104899"/>
                </a:lnTo>
                <a:lnTo>
                  <a:pt x="1559411" y="1099819"/>
                </a:lnTo>
                <a:lnTo>
                  <a:pt x="1320066" y="1002029"/>
                </a:lnTo>
                <a:close/>
              </a:path>
              <a:path w="2270125" h="1156335">
                <a:moveTo>
                  <a:pt x="711264" y="1099542"/>
                </a:moveTo>
                <a:lnTo>
                  <a:pt x="705611" y="1101851"/>
                </a:lnTo>
                <a:lnTo>
                  <a:pt x="712469" y="1104899"/>
                </a:lnTo>
                <a:lnTo>
                  <a:pt x="711264" y="1099542"/>
                </a:lnTo>
                <a:close/>
              </a:path>
              <a:path w="2270125" h="1156335">
                <a:moveTo>
                  <a:pt x="972311" y="992885"/>
                </a:moveTo>
                <a:lnTo>
                  <a:pt x="711264" y="1099542"/>
                </a:lnTo>
                <a:lnTo>
                  <a:pt x="712469" y="1104899"/>
                </a:lnTo>
                <a:lnTo>
                  <a:pt x="722767" y="1104899"/>
                </a:lnTo>
                <a:lnTo>
                  <a:pt x="970476" y="1003851"/>
                </a:lnTo>
                <a:lnTo>
                  <a:pt x="968501" y="1002029"/>
                </a:lnTo>
                <a:lnTo>
                  <a:pt x="982229" y="1002029"/>
                </a:lnTo>
                <a:lnTo>
                  <a:pt x="972311" y="992885"/>
                </a:lnTo>
                <a:close/>
              </a:path>
              <a:path w="2270125" h="1156335">
                <a:moveTo>
                  <a:pt x="1559411" y="1099819"/>
                </a:moveTo>
                <a:lnTo>
                  <a:pt x="1558289" y="1104899"/>
                </a:lnTo>
                <a:lnTo>
                  <a:pt x="1564385" y="1101851"/>
                </a:lnTo>
                <a:lnTo>
                  <a:pt x="1559411" y="1099819"/>
                </a:lnTo>
                <a:close/>
              </a:path>
              <a:path w="2270125" h="1156335">
                <a:moveTo>
                  <a:pt x="1597151" y="928877"/>
                </a:moveTo>
                <a:lnTo>
                  <a:pt x="1559411" y="1099819"/>
                </a:lnTo>
                <a:lnTo>
                  <a:pt x="1564385" y="1101851"/>
                </a:lnTo>
                <a:lnTo>
                  <a:pt x="1558289" y="1104899"/>
                </a:lnTo>
                <a:lnTo>
                  <a:pt x="1567617" y="1104899"/>
                </a:lnTo>
                <a:lnTo>
                  <a:pt x="1604701" y="939450"/>
                </a:lnTo>
                <a:lnTo>
                  <a:pt x="1600199" y="938783"/>
                </a:lnTo>
                <a:lnTo>
                  <a:pt x="1605533" y="935735"/>
                </a:lnTo>
                <a:lnTo>
                  <a:pt x="1643443" y="935735"/>
                </a:lnTo>
                <a:lnTo>
                  <a:pt x="1597151" y="928877"/>
                </a:lnTo>
                <a:close/>
              </a:path>
              <a:path w="2270125" h="1156335">
                <a:moveTo>
                  <a:pt x="1302257" y="1002029"/>
                </a:moveTo>
                <a:lnTo>
                  <a:pt x="1296923" y="1002791"/>
                </a:lnTo>
                <a:lnTo>
                  <a:pt x="1300049" y="1004066"/>
                </a:lnTo>
                <a:lnTo>
                  <a:pt x="1302257" y="1002029"/>
                </a:lnTo>
                <a:close/>
              </a:path>
              <a:path w="2270125" h="1156335">
                <a:moveTo>
                  <a:pt x="968501" y="1002029"/>
                </a:moveTo>
                <a:lnTo>
                  <a:pt x="970476" y="1003851"/>
                </a:lnTo>
                <a:lnTo>
                  <a:pt x="973073" y="1002791"/>
                </a:lnTo>
                <a:lnTo>
                  <a:pt x="968501" y="1002029"/>
                </a:lnTo>
                <a:close/>
              </a:path>
              <a:path w="2270125" h="1156335">
                <a:moveTo>
                  <a:pt x="430713" y="820253"/>
                </a:moveTo>
                <a:lnTo>
                  <a:pt x="336041" y="988313"/>
                </a:lnTo>
                <a:lnTo>
                  <a:pt x="361774" y="984503"/>
                </a:lnTo>
                <a:lnTo>
                  <a:pt x="348995" y="984503"/>
                </a:lnTo>
                <a:lnTo>
                  <a:pt x="344423" y="977645"/>
                </a:lnTo>
                <a:lnTo>
                  <a:pt x="353594" y="976284"/>
                </a:lnTo>
                <a:lnTo>
                  <a:pt x="440654" y="820673"/>
                </a:lnTo>
                <a:lnTo>
                  <a:pt x="438149" y="820673"/>
                </a:lnTo>
                <a:lnTo>
                  <a:pt x="430713" y="820253"/>
                </a:lnTo>
                <a:close/>
              </a:path>
              <a:path w="2270125" h="1156335">
                <a:moveTo>
                  <a:pt x="1643443" y="935735"/>
                </a:moveTo>
                <a:lnTo>
                  <a:pt x="1605533" y="935735"/>
                </a:lnTo>
                <a:lnTo>
                  <a:pt x="1604701" y="939450"/>
                </a:lnTo>
                <a:lnTo>
                  <a:pt x="1934717" y="988313"/>
                </a:lnTo>
                <a:lnTo>
                  <a:pt x="1932571" y="984503"/>
                </a:lnTo>
                <a:lnTo>
                  <a:pt x="1921001" y="984503"/>
                </a:lnTo>
                <a:lnTo>
                  <a:pt x="1916336" y="976164"/>
                </a:lnTo>
                <a:lnTo>
                  <a:pt x="1643443" y="935735"/>
                </a:lnTo>
                <a:close/>
              </a:path>
              <a:path w="2270125" h="1156335">
                <a:moveTo>
                  <a:pt x="353594" y="976284"/>
                </a:moveTo>
                <a:lnTo>
                  <a:pt x="344423" y="977645"/>
                </a:lnTo>
                <a:lnTo>
                  <a:pt x="348995" y="984503"/>
                </a:lnTo>
                <a:lnTo>
                  <a:pt x="353594" y="976284"/>
                </a:lnTo>
                <a:close/>
              </a:path>
              <a:path w="2270125" h="1156335">
                <a:moveTo>
                  <a:pt x="672845" y="928877"/>
                </a:moveTo>
                <a:lnTo>
                  <a:pt x="353594" y="976284"/>
                </a:lnTo>
                <a:lnTo>
                  <a:pt x="348995" y="984503"/>
                </a:lnTo>
                <a:lnTo>
                  <a:pt x="361774" y="984503"/>
                </a:lnTo>
                <a:lnTo>
                  <a:pt x="665321" y="939559"/>
                </a:lnTo>
                <a:lnTo>
                  <a:pt x="664463" y="935735"/>
                </a:lnTo>
                <a:lnTo>
                  <a:pt x="674389" y="935735"/>
                </a:lnTo>
                <a:lnTo>
                  <a:pt x="672845" y="928877"/>
                </a:lnTo>
                <a:close/>
              </a:path>
              <a:path w="2270125" h="1156335">
                <a:moveTo>
                  <a:pt x="1916336" y="976164"/>
                </a:moveTo>
                <a:lnTo>
                  <a:pt x="1921001" y="984503"/>
                </a:lnTo>
                <a:lnTo>
                  <a:pt x="1926335" y="977645"/>
                </a:lnTo>
                <a:lnTo>
                  <a:pt x="1916336" y="976164"/>
                </a:lnTo>
                <a:close/>
              </a:path>
              <a:path w="2270125" h="1156335">
                <a:moveTo>
                  <a:pt x="2152011" y="792591"/>
                </a:moveTo>
                <a:lnTo>
                  <a:pt x="1824227" y="811529"/>
                </a:lnTo>
                <a:lnTo>
                  <a:pt x="1916336" y="976164"/>
                </a:lnTo>
                <a:lnTo>
                  <a:pt x="1926335" y="977645"/>
                </a:lnTo>
                <a:lnTo>
                  <a:pt x="1921001" y="984503"/>
                </a:lnTo>
                <a:lnTo>
                  <a:pt x="1932571" y="984503"/>
                </a:lnTo>
                <a:lnTo>
                  <a:pt x="1840283" y="820673"/>
                </a:lnTo>
                <a:lnTo>
                  <a:pt x="1832609" y="820673"/>
                </a:lnTo>
                <a:lnTo>
                  <a:pt x="1836419" y="813815"/>
                </a:lnTo>
                <a:lnTo>
                  <a:pt x="1953680" y="813815"/>
                </a:lnTo>
                <a:lnTo>
                  <a:pt x="2182367" y="800861"/>
                </a:lnTo>
                <a:lnTo>
                  <a:pt x="2164841" y="800861"/>
                </a:lnTo>
                <a:lnTo>
                  <a:pt x="2152011" y="792591"/>
                </a:lnTo>
                <a:close/>
              </a:path>
              <a:path w="2270125" h="1156335">
                <a:moveTo>
                  <a:pt x="664463" y="935735"/>
                </a:moveTo>
                <a:lnTo>
                  <a:pt x="665321" y="939559"/>
                </a:lnTo>
                <a:lnTo>
                  <a:pt x="670559" y="938783"/>
                </a:lnTo>
                <a:lnTo>
                  <a:pt x="664463" y="935735"/>
                </a:lnTo>
                <a:close/>
              </a:path>
              <a:path w="2270125" h="1156335">
                <a:moveTo>
                  <a:pt x="1605533" y="935735"/>
                </a:moveTo>
                <a:lnTo>
                  <a:pt x="1600199" y="938783"/>
                </a:lnTo>
                <a:lnTo>
                  <a:pt x="1604701" y="939450"/>
                </a:lnTo>
                <a:lnTo>
                  <a:pt x="1605533" y="935735"/>
                </a:lnTo>
                <a:close/>
              </a:path>
              <a:path w="2270125" h="1156335">
                <a:moveTo>
                  <a:pt x="434339" y="813815"/>
                </a:moveTo>
                <a:lnTo>
                  <a:pt x="430713" y="820253"/>
                </a:lnTo>
                <a:lnTo>
                  <a:pt x="438149" y="820673"/>
                </a:lnTo>
                <a:lnTo>
                  <a:pt x="434339" y="813815"/>
                </a:lnTo>
                <a:close/>
              </a:path>
              <a:path w="2270125" h="1156335">
                <a:moveTo>
                  <a:pt x="444491" y="813815"/>
                </a:moveTo>
                <a:lnTo>
                  <a:pt x="434339" y="813815"/>
                </a:lnTo>
                <a:lnTo>
                  <a:pt x="438149" y="820673"/>
                </a:lnTo>
                <a:lnTo>
                  <a:pt x="440654" y="820673"/>
                </a:lnTo>
                <a:lnTo>
                  <a:pt x="444491" y="813815"/>
                </a:lnTo>
                <a:close/>
              </a:path>
              <a:path w="2270125" h="1156335">
                <a:moveTo>
                  <a:pt x="1836419" y="813815"/>
                </a:moveTo>
                <a:lnTo>
                  <a:pt x="1832609" y="820673"/>
                </a:lnTo>
                <a:lnTo>
                  <a:pt x="1840045" y="820252"/>
                </a:lnTo>
                <a:lnTo>
                  <a:pt x="1836419" y="813815"/>
                </a:lnTo>
                <a:close/>
              </a:path>
              <a:path w="2270125" h="1156335">
                <a:moveTo>
                  <a:pt x="1840045" y="820252"/>
                </a:moveTo>
                <a:lnTo>
                  <a:pt x="1832609" y="820673"/>
                </a:lnTo>
                <a:lnTo>
                  <a:pt x="1840283" y="820673"/>
                </a:lnTo>
                <a:lnTo>
                  <a:pt x="1840045" y="820252"/>
                </a:lnTo>
                <a:close/>
              </a:path>
              <a:path w="2270125" h="1156335">
                <a:moveTo>
                  <a:pt x="301535" y="663141"/>
                </a:moveTo>
                <a:lnTo>
                  <a:pt x="87629" y="800861"/>
                </a:lnTo>
                <a:lnTo>
                  <a:pt x="430714" y="820252"/>
                </a:lnTo>
                <a:lnTo>
                  <a:pt x="434339" y="813815"/>
                </a:lnTo>
                <a:lnTo>
                  <a:pt x="444491" y="813815"/>
                </a:lnTo>
                <a:lnTo>
                  <a:pt x="445769" y="811529"/>
                </a:lnTo>
                <a:lnTo>
                  <a:pt x="261131" y="800861"/>
                </a:lnTo>
                <a:lnTo>
                  <a:pt x="105155" y="800861"/>
                </a:lnTo>
                <a:lnTo>
                  <a:pt x="102869" y="791717"/>
                </a:lnTo>
                <a:lnTo>
                  <a:pt x="119390" y="791717"/>
                </a:lnTo>
                <a:lnTo>
                  <a:pt x="315122" y="665987"/>
                </a:lnTo>
                <a:lnTo>
                  <a:pt x="311657" y="665987"/>
                </a:lnTo>
                <a:lnTo>
                  <a:pt x="301535" y="663141"/>
                </a:lnTo>
                <a:close/>
              </a:path>
              <a:path w="2270125" h="1156335">
                <a:moveTo>
                  <a:pt x="1953680" y="813815"/>
                </a:moveTo>
                <a:lnTo>
                  <a:pt x="1836419" y="813815"/>
                </a:lnTo>
                <a:lnTo>
                  <a:pt x="1840045" y="820252"/>
                </a:lnTo>
                <a:lnTo>
                  <a:pt x="1953680" y="813815"/>
                </a:lnTo>
                <a:close/>
              </a:path>
              <a:path w="2270125" h="1156335">
                <a:moveTo>
                  <a:pt x="102869" y="791717"/>
                </a:moveTo>
                <a:lnTo>
                  <a:pt x="105155" y="800861"/>
                </a:lnTo>
                <a:lnTo>
                  <a:pt x="118027" y="792593"/>
                </a:lnTo>
                <a:lnTo>
                  <a:pt x="102869" y="791717"/>
                </a:lnTo>
                <a:close/>
              </a:path>
              <a:path w="2270125" h="1156335">
                <a:moveTo>
                  <a:pt x="118027" y="792593"/>
                </a:moveTo>
                <a:lnTo>
                  <a:pt x="105155" y="800861"/>
                </a:lnTo>
                <a:lnTo>
                  <a:pt x="261131" y="800861"/>
                </a:lnTo>
                <a:lnTo>
                  <a:pt x="118027" y="792593"/>
                </a:lnTo>
                <a:close/>
              </a:path>
              <a:path w="2270125" h="1156335">
                <a:moveTo>
                  <a:pt x="2167127" y="791717"/>
                </a:moveTo>
                <a:lnTo>
                  <a:pt x="2152011" y="792591"/>
                </a:lnTo>
                <a:lnTo>
                  <a:pt x="2164841" y="800861"/>
                </a:lnTo>
                <a:lnTo>
                  <a:pt x="2167127" y="791717"/>
                </a:lnTo>
                <a:close/>
              </a:path>
              <a:path w="2270125" h="1156335">
                <a:moveTo>
                  <a:pt x="2168165" y="791717"/>
                </a:moveTo>
                <a:lnTo>
                  <a:pt x="2167127" y="791717"/>
                </a:lnTo>
                <a:lnTo>
                  <a:pt x="2164841" y="800861"/>
                </a:lnTo>
                <a:lnTo>
                  <a:pt x="2182367" y="800861"/>
                </a:lnTo>
                <a:lnTo>
                  <a:pt x="2168165" y="791717"/>
                </a:lnTo>
                <a:close/>
              </a:path>
              <a:path w="2270125" h="1156335">
                <a:moveTo>
                  <a:pt x="119390" y="791717"/>
                </a:moveTo>
                <a:lnTo>
                  <a:pt x="102869" y="791717"/>
                </a:lnTo>
                <a:lnTo>
                  <a:pt x="118031" y="792591"/>
                </a:lnTo>
                <a:lnTo>
                  <a:pt x="119390" y="791717"/>
                </a:lnTo>
                <a:close/>
              </a:path>
              <a:path w="2270125" h="1156335">
                <a:moveTo>
                  <a:pt x="2234287" y="577976"/>
                </a:moveTo>
                <a:lnTo>
                  <a:pt x="1946147" y="659891"/>
                </a:lnTo>
                <a:lnTo>
                  <a:pt x="2152011" y="792591"/>
                </a:lnTo>
                <a:lnTo>
                  <a:pt x="2167127" y="791717"/>
                </a:lnTo>
                <a:lnTo>
                  <a:pt x="2168165" y="791717"/>
                </a:lnTo>
                <a:lnTo>
                  <a:pt x="1972882" y="665987"/>
                </a:lnTo>
                <a:lnTo>
                  <a:pt x="1958339" y="665987"/>
                </a:lnTo>
                <a:lnTo>
                  <a:pt x="1959863" y="657605"/>
                </a:lnTo>
                <a:lnTo>
                  <a:pt x="1988150" y="657605"/>
                </a:lnTo>
                <a:lnTo>
                  <a:pt x="2253737" y="582929"/>
                </a:lnTo>
                <a:lnTo>
                  <a:pt x="2251709" y="582929"/>
                </a:lnTo>
                <a:lnTo>
                  <a:pt x="2234287" y="577976"/>
                </a:lnTo>
                <a:close/>
              </a:path>
              <a:path w="2270125" h="1156335">
                <a:moveTo>
                  <a:pt x="310133" y="657605"/>
                </a:moveTo>
                <a:lnTo>
                  <a:pt x="301535" y="663141"/>
                </a:lnTo>
                <a:lnTo>
                  <a:pt x="311657" y="665987"/>
                </a:lnTo>
                <a:lnTo>
                  <a:pt x="310133" y="657605"/>
                </a:lnTo>
                <a:close/>
              </a:path>
              <a:path w="2270125" h="1156335">
                <a:moveTo>
                  <a:pt x="316570" y="657605"/>
                </a:moveTo>
                <a:lnTo>
                  <a:pt x="310133" y="657605"/>
                </a:lnTo>
                <a:lnTo>
                  <a:pt x="311657" y="665987"/>
                </a:lnTo>
                <a:lnTo>
                  <a:pt x="315122" y="665987"/>
                </a:lnTo>
                <a:lnTo>
                  <a:pt x="324611" y="659891"/>
                </a:lnTo>
                <a:lnTo>
                  <a:pt x="316570" y="657605"/>
                </a:lnTo>
                <a:close/>
              </a:path>
              <a:path w="2270125" h="1156335">
                <a:moveTo>
                  <a:pt x="1959863" y="657605"/>
                </a:moveTo>
                <a:lnTo>
                  <a:pt x="1958339" y="665987"/>
                </a:lnTo>
                <a:lnTo>
                  <a:pt x="1968462" y="663141"/>
                </a:lnTo>
                <a:lnTo>
                  <a:pt x="1959863" y="657605"/>
                </a:lnTo>
                <a:close/>
              </a:path>
              <a:path w="2270125" h="1156335">
                <a:moveTo>
                  <a:pt x="1968462" y="663141"/>
                </a:moveTo>
                <a:lnTo>
                  <a:pt x="1958339" y="665987"/>
                </a:lnTo>
                <a:lnTo>
                  <a:pt x="1972882" y="665987"/>
                </a:lnTo>
                <a:lnTo>
                  <a:pt x="1968462" y="663141"/>
                </a:lnTo>
                <a:close/>
              </a:path>
              <a:path w="2270125" h="1156335">
                <a:moveTo>
                  <a:pt x="301562" y="492829"/>
                </a:moveTo>
                <a:lnTo>
                  <a:pt x="0" y="578357"/>
                </a:lnTo>
                <a:lnTo>
                  <a:pt x="301535" y="663141"/>
                </a:lnTo>
                <a:lnTo>
                  <a:pt x="310133" y="657605"/>
                </a:lnTo>
                <a:lnTo>
                  <a:pt x="316570" y="657605"/>
                </a:lnTo>
                <a:lnTo>
                  <a:pt x="53894" y="582929"/>
                </a:lnTo>
                <a:lnTo>
                  <a:pt x="19049" y="582929"/>
                </a:lnTo>
                <a:lnTo>
                  <a:pt x="19049" y="573023"/>
                </a:lnTo>
                <a:lnTo>
                  <a:pt x="53894" y="573023"/>
                </a:lnTo>
                <a:lnTo>
                  <a:pt x="316570" y="498347"/>
                </a:lnTo>
                <a:lnTo>
                  <a:pt x="310133" y="498347"/>
                </a:lnTo>
                <a:lnTo>
                  <a:pt x="301562" y="492829"/>
                </a:lnTo>
                <a:close/>
              </a:path>
              <a:path w="2270125" h="1156335">
                <a:moveTo>
                  <a:pt x="1988150" y="657605"/>
                </a:moveTo>
                <a:lnTo>
                  <a:pt x="1959863" y="657605"/>
                </a:lnTo>
                <a:lnTo>
                  <a:pt x="1968462" y="663141"/>
                </a:lnTo>
                <a:lnTo>
                  <a:pt x="1988150" y="657605"/>
                </a:lnTo>
                <a:close/>
              </a:path>
              <a:path w="2270125" h="1156335">
                <a:moveTo>
                  <a:pt x="19049" y="573023"/>
                </a:moveTo>
                <a:lnTo>
                  <a:pt x="19049" y="582929"/>
                </a:lnTo>
                <a:lnTo>
                  <a:pt x="36472" y="577976"/>
                </a:lnTo>
                <a:lnTo>
                  <a:pt x="19049" y="573023"/>
                </a:lnTo>
                <a:close/>
              </a:path>
              <a:path w="2270125" h="1156335">
                <a:moveTo>
                  <a:pt x="36472" y="577976"/>
                </a:moveTo>
                <a:lnTo>
                  <a:pt x="19049" y="582929"/>
                </a:lnTo>
                <a:lnTo>
                  <a:pt x="53894" y="582929"/>
                </a:lnTo>
                <a:lnTo>
                  <a:pt x="36472" y="577976"/>
                </a:lnTo>
                <a:close/>
              </a:path>
              <a:path w="2270125" h="1156335">
                <a:moveTo>
                  <a:pt x="2251450" y="573097"/>
                </a:moveTo>
                <a:lnTo>
                  <a:pt x="2234287" y="577976"/>
                </a:lnTo>
                <a:lnTo>
                  <a:pt x="2251709" y="582929"/>
                </a:lnTo>
                <a:lnTo>
                  <a:pt x="2251709" y="573171"/>
                </a:lnTo>
                <a:lnTo>
                  <a:pt x="2251450" y="573097"/>
                </a:lnTo>
                <a:close/>
              </a:path>
              <a:path w="2270125" h="1156335">
                <a:moveTo>
                  <a:pt x="2251709" y="573171"/>
                </a:moveTo>
                <a:lnTo>
                  <a:pt x="2251709" y="582929"/>
                </a:lnTo>
                <a:lnTo>
                  <a:pt x="2253737" y="582929"/>
                </a:lnTo>
                <a:lnTo>
                  <a:pt x="2269997" y="578357"/>
                </a:lnTo>
                <a:lnTo>
                  <a:pt x="2251709" y="573171"/>
                </a:lnTo>
                <a:close/>
              </a:path>
              <a:path w="2270125" h="1156335">
                <a:moveTo>
                  <a:pt x="53894" y="573023"/>
                </a:moveTo>
                <a:lnTo>
                  <a:pt x="19049" y="573023"/>
                </a:lnTo>
                <a:lnTo>
                  <a:pt x="36472" y="577976"/>
                </a:lnTo>
                <a:lnTo>
                  <a:pt x="53894" y="573023"/>
                </a:lnTo>
                <a:close/>
              </a:path>
              <a:path w="2270125" h="1156335">
                <a:moveTo>
                  <a:pt x="2152011" y="363362"/>
                </a:moveTo>
                <a:lnTo>
                  <a:pt x="1946147" y="496061"/>
                </a:lnTo>
                <a:lnTo>
                  <a:pt x="2234287" y="577976"/>
                </a:lnTo>
                <a:lnTo>
                  <a:pt x="2251450" y="573097"/>
                </a:lnTo>
                <a:lnTo>
                  <a:pt x="1987893" y="498347"/>
                </a:lnTo>
                <a:lnTo>
                  <a:pt x="1959863" y="498347"/>
                </a:lnTo>
                <a:lnTo>
                  <a:pt x="1958339" y="489965"/>
                </a:lnTo>
                <a:lnTo>
                  <a:pt x="1972882" y="489965"/>
                </a:lnTo>
                <a:lnTo>
                  <a:pt x="2168165" y="364235"/>
                </a:lnTo>
                <a:lnTo>
                  <a:pt x="2167127" y="364235"/>
                </a:lnTo>
                <a:lnTo>
                  <a:pt x="2152011" y="363362"/>
                </a:lnTo>
                <a:close/>
              </a:path>
              <a:path w="2270125" h="1156335">
                <a:moveTo>
                  <a:pt x="2251709" y="573023"/>
                </a:moveTo>
                <a:lnTo>
                  <a:pt x="2251450" y="573097"/>
                </a:lnTo>
                <a:lnTo>
                  <a:pt x="2251709" y="573171"/>
                </a:lnTo>
                <a:lnTo>
                  <a:pt x="2251709" y="573023"/>
                </a:lnTo>
                <a:close/>
              </a:path>
              <a:path w="2270125" h="1156335">
                <a:moveTo>
                  <a:pt x="311657" y="489965"/>
                </a:moveTo>
                <a:lnTo>
                  <a:pt x="301562" y="492829"/>
                </a:lnTo>
                <a:lnTo>
                  <a:pt x="310133" y="498347"/>
                </a:lnTo>
                <a:lnTo>
                  <a:pt x="311657" y="489965"/>
                </a:lnTo>
                <a:close/>
              </a:path>
              <a:path w="2270125" h="1156335">
                <a:moveTo>
                  <a:pt x="315122" y="489965"/>
                </a:moveTo>
                <a:lnTo>
                  <a:pt x="311657" y="489965"/>
                </a:lnTo>
                <a:lnTo>
                  <a:pt x="310133" y="498347"/>
                </a:lnTo>
                <a:lnTo>
                  <a:pt x="316570" y="498347"/>
                </a:lnTo>
                <a:lnTo>
                  <a:pt x="324611" y="496061"/>
                </a:lnTo>
                <a:lnTo>
                  <a:pt x="315122" y="489965"/>
                </a:lnTo>
                <a:close/>
              </a:path>
              <a:path w="2270125" h="1156335">
                <a:moveTo>
                  <a:pt x="1958339" y="489965"/>
                </a:moveTo>
                <a:lnTo>
                  <a:pt x="1959863" y="498347"/>
                </a:lnTo>
                <a:lnTo>
                  <a:pt x="1968435" y="492829"/>
                </a:lnTo>
                <a:lnTo>
                  <a:pt x="1958339" y="489965"/>
                </a:lnTo>
                <a:close/>
              </a:path>
              <a:path w="2270125" h="1156335">
                <a:moveTo>
                  <a:pt x="1968435" y="492829"/>
                </a:moveTo>
                <a:lnTo>
                  <a:pt x="1959863" y="498347"/>
                </a:lnTo>
                <a:lnTo>
                  <a:pt x="1987893" y="498347"/>
                </a:lnTo>
                <a:lnTo>
                  <a:pt x="1968435" y="492829"/>
                </a:lnTo>
                <a:close/>
              </a:path>
              <a:path w="2270125" h="1156335">
                <a:moveTo>
                  <a:pt x="430713" y="335700"/>
                </a:moveTo>
                <a:lnTo>
                  <a:pt x="87629" y="355091"/>
                </a:lnTo>
                <a:lnTo>
                  <a:pt x="301562" y="492829"/>
                </a:lnTo>
                <a:lnTo>
                  <a:pt x="311657" y="489965"/>
                </a:lnTo>
                <a:lnTo>
                  <a:pt x="315122" y="489965"/>
                </a:lnTo>
                <a:lnTo>
                  <a:pt x="119390" y="364235"/>
                </a:lnTo>
                <a:lnTo>
                  <a:pt x="102869" y="364235"/>
                </a:lnTo>
                <a:lnTo>
                  <a:pt x="105155" y="355091"/>
                </a:lnTo>
                <a:lnTo>
                  <a:pt x="261131" y="355091"/>
                </a:lnTo>
                <a:lnTo>
                  <a:pt x="445769" y="344423"/>
                </a:lnTo>
                <a:lnTo>
                  <a:pt x="444491" y="342137"/>
                </a:lnTo>
                <a:lnTo>
                  <a:pt x="434339" y="342137"/>
                </a:lnTo>
                <a:lnTo>
                  <a:pt x="430713" y="335700"/>
                </a:lnTo>
                <a:close/>
              </a:path>
              <a:path w="2270125" h="1156335">
                <a:moveTo>
                  <a:pt x="1972882" y="489965"/>
                </a:moveTo>
                <a:lnTo>
                  <a:pt x="1958339" y="489965"/>
                </a:lnTo>
                <a:lnTo>
                  <a:pt x="1968435" y="492829"/>
                </a:lnTo>
                <a:lnTo>
                  <a:pt x="1972882" y="489965"/>
                </a:lnTo>
                <a:close/>
              </a:path>
              <a:path w="2270125" h="1156335">
                <a:moveTo>
                  <a:pt x="105155" y="355091"/>
                </a:moveTo>
                <a:lnTo>
                  <a:pt x="102869" y="364235"/>
                </a:lnTo>
                <a:lnTo>
                  <a:pt x="118027" y="363360"/>
                </a:lnTo>
                <a:lnTo>
                  <a:pt x="105155" y="355091"/>
                </a:lnTo>
                <a:close/>
              </a:path>
              <a:path w="2270125" h="1156335">
                <a:moveTo>
                  <a:pt x="118027" y="363360"/>
                </a:moveTo>
                <a:lnTo>
                  <a:pt x="102869" y="364235"/>
                </a:lnTo>
                <a:lnTo>
                  <a:pt x="119390" y="364235"/>
                </a:lnTo>
                <a:lnTo>
                  <a:pt x="118027" y="363360"/>
                </a:lnTo>
                <a:close/>
              </a:path>
              <a:path w="2270125" h="1156335">
                <a:moveTo>
                  <a:pt x="2164841" y="355091"/>
                </a:moveTo>
                <a:lnTo>
                  <a:pt x="2152011" y="363362"/>
                </a:lnTo>
                <a:lnTo>
                  <a:pt x="2167127" y="364235"/>
                </a:lnTo>
                <a:lnTo>
                  <a:pt x="2164841" y="355091"/>
                </a:lnTo>
                <a:close/>
              </a:path>
              <a:path w="2270125" h="1156335">
                <a:moveTo>
                  <a:pt x="2182367" y="355091"/>
                </a:moveTo>
                <a:lnTo>
                  <a:pt x="2164841" y="355091"/>
                </a:lnTo>
                <a:lnTo>
                  <a:pt x="2167127" y="364235"/>
                </a:lnTo>
                <a:lnTo>
                  <a:pt x="2168165" y="364235"/>
                </a:lnTo>
                <a:lnTo>
                  <a:pt x="2182367" y="355091"/>
                </a:lnTo>
                <a:close/>
              </a:path>
              <a:path w="2270125" h="1156335">
                <a:moveTo>
                  <a:pt x="1932571" y="171449"/>
                </a:moveTo>
                <a:lnTo>
                  <a:pt x="1921001" y="171449"/>
                </a:lnTo>
                <a:lnTo>
                  <a:pt x="1926335" y="178307"/>
                </a:lnTo>
                <a:lnTo>
                  <a:pt x="1916336" y="179789"/>
                </a:lnTo>
                <a:lnTo>
                  <a:pt x="1824227" y="344423"/>
                </a:lnTo>
                <a:lnTo>
                  <a:pt x="2152015" y="363360"/>
                </a:lnTo>
                <a:lnTo>
                  <a:pt x="2164841" y="355091"/>
                </a:lnTo>
                <a:lnTo>
                  <a:pt x="2182367" y="355091"/>
                </a:lnTo>
                <a:lnTo>
                  <a:pt x="1953680" y="342137"/>
                </a:lnTo>
                <a:lnTo>
                  <a:pt x="1836419" y="342137"/>
                </a:lnTo>
                <a:lnTo>
                  <a:pt x="1832609" y="335279"/>
                </a:lnTo>
                <a:lnTo>
                  <a:pt x="1840283" y="335279"/>
                </a:lnTo>
                <a:lnTo>
                  <a:pt x="1932571" y="171449"/>
                </a:lnTo>
                <a:close/>
              </a:path>
              <a:path w="2270125" h="1156335">
                <a:moveTo>
                  <a:pt x="261131" y="355091"/>
                </a:moveTo>
                <a:lnTo>
                  <a:pt x="105155" y="355091"/>
                </a:lnTo>
                <a:lnTo>
                  <a:pt x="118027" y="363360"/>
                </a:lnTo>
                <a:lnTo>
                  <a:pt x="261131" y="355091"/>
                </a:lnTo>
                <a:close/>
              </a:path>
              <a:path w="2270125" h="1156335">
                <a:moveTo>
                  <a:pt x="438149" y="335279"/>
                </a:moveTo>
                <a:lnTo>
                  <a:pt x="430713" y="335700"/>
                </a:lnTo>
                <a:lnTo>
                  <a:pt x="434339" y="342137"/>
                </a:lnTo>
                <a:lnTo>
                  <a:pt x="438149" y="335279"/>
                </a:lnTo>
                <a:close/>
              </a:path>
              <a:path w="2270125" h="1156335">
                <a:moveTo>
                  <a:pt x="440654" y="335279"/>
                </a:moveTo>
                <a:lnTo>
                  <a:pt x="438149" y="335279"/>
                </a:lnTo>
                <a:lnTo>
                  <a:pt x="434339" y="342137"/>
                </a:lnTo>
                <a:lnTo>
                  <a:pt x="444491" y="342137"/>
                </a:lnTo>
                <a:lnTo>
                  <a:pt x="440654" y="335279"/>
                </a:lnTo>
                <a:close/>
              </a:path>
              <a:path w="2270125" h="1156335">
                <a:moveTo>
                  <a:pt x="1832609" y="335279"/>
                </a:moveTo>
                <a:lnTo>
                  <a:pt x="1836419" y="342137"/>
                </a:lnTo>
                <a:lnTo>
                  <a:pt x="1840045" y="335701"/>
                </a:lnTo>
                <a:lnTo>
                  <a:pt x="1832609" y="335279"/>
                </a:lnTo>
                <a:close/>
              </a:path>
              <a:path w="2270125" h="1156335">
                <a:moveTo>
                  <a:pt x="1840045" y="335701"/>
                </a:moveTo>
                <a:lnTo>
                  <a:pt x="1836419" y="342137"/>
                </a:lnTo>
                <a:lnTo>
                  <a:pt x="1953680" y="342137"/>
                </a:lnTo>
                <a:lnTo>
                  <a:pt x="1840045" y="335701"/>
                </a:lnTo>
                <a:close/>
              </a:path>
              <a:path w="2270125" h="1156335">
                <a:moveTo>
                  <a:pt x="1840283" y="335279"/>
                </a:moveTo>
                <a:lnTo>
                  <a:pt x="1832609" y="335279"/>
                </a:lnTo>
                <a:lnTo>
                  <a:pt x="1840046" y="335700"/>
                </a:lnTo>
                <a:lnTo>
                  <a:pt x="1840283" y="335279"/>
                </a:lnTo>
                <a:close/>
              </a:path>
              <a:path w="2270125" h="1156335">
                <a:moveTo>
                  <a:pt x="336041" y="167639"/>
                </a:moveTo>
                <a:lnTo>
                  <a:pt x="430713" y="335700"/>
                </a:lnTo>
                <a:lnTo>
                  <a:pt x="438149" y="335279"/>
                </a:lnTo>
                <a:lnTo>
                  <a:pt x="440654" y="335279"/>
                </a:lnTo>
                <a:lnTo>
                  <a:pt x="353594" y="179669"/>
                </a:lnTo>
                <a:lnTo>
                  <a:pt x="344423" y="178307"/>
                </a:lnTo>
                <a:lnTo>
                  <a:pt x="348995" y="171449"/>
                </a:lnTo>
                <a:lnTo>
                  <a:pt x="361774" y="171449"/>
                </a:lnTo>
                <a:lnTo>
                  <a:pt x="336041" y="167639"/>
                </a:lnTo>
                <a:close/>
              </a:path>
              <a:path w="2270125" h="1156335">
                <a:moveTo>
                  <a:pt x="361774" y="171449"/>
                </a:moveTo>
                <a:lnTo>
                  <a:pt x="348995" y="171449"/>
                </a:lnTo>
                <a:lnTo>
                  <a:pt x="353594" y="179669"/>
                </a:lnTo>
                <a:lnTo>
                  <a:pt x="672845" y="227075"/>
                </a:lnTo>
                <a:lnTo>
                  <a:pt x="674389" y="220217"/>
                </a:lnTo>
                <a:lnTo>
                  <a:pt x="664463" y="220217"/>
                </a:lnTo>
                <a:lnTo>
                  <a:pt x="665321" y="216394"/>
                </a:lnTo>
                <a:lnTo>
                  <a:pt x="361774" y="171449"/>
                </a:lnTo>
                <a:close/>
              </a:path>
              <a:path w="2270125" h="1156335">
                <a:moveTo>
                  <a:pt x="1567617" y="51053"/>
                </a:moveTo>
                <a:lnTo>
                  <a:pt x="1558289" y="51053"/>
                </a:lnTo>
                <a:lnTo>
                  <a:pt x="1564385" y="54101"/>
                </a:lnTo>
                <a:lnTo>
                  <a:pt x="1559411" y="56134"/>
                </a:lnTo>
                <a:lnTo>
                  <a:pt x="1597151" y="227075"/>
                </a:lnTo>
                <a:lnTo>
                  <a:pt x="1643443" y="220217"/>
                </a:lnTo>
                <a:lnTo>
                  <a:pt x="1605533" y="220217"/>
                </a:lnTo>
                <a:lnTo>
                  <a:pt x="1600199" y="217169"/>
                </a:lnTo>
                <a:lnTo>
                  <a:pt x="1604701" y="216503"/>
                </a:lnTo>
                <a:lnTo>
                  <a:pt x="1567617" y="51053"/>
                </a:lnTo>
                <a:close/>
              </a:path>
              <a:path w="2270125" h="1156335">
                <a:moveTo>
                  <a:pt x="665321" y="216394"/>
                </a:moveTo>
                <a:lnTo>
                  <a:pt x="664463" y="220217"/>
                </a:lnTo>
                <a:lnTo>
                  <a:pt x="670559" y="217169"/>
                </a:lnTo>
                <a:lnTo>
                  <a:pt x="665321" y="216394"/>
                </a:lnTo>
                <a:close/>
              </a:path>
              <a:path w="2270125" h="1156335">
                <a:moveTo>
                  <a:pt x="704087" y="43433"/>
                </a:moveTo>
                <a:lnTo>
                  <a:pt x="665321" y="216394"/>
                </a:lnTo>
                <a:lnTo>
                  <a:pt x="670559" y="217169"/>
                </a:lnTo>
                <a:lnTo>
                  <a:pt x="664463" y="220217"/>
                </a:lnTo>
                <a:lnTo>
                  <a:pt x="674389" y="220217"/>
                </a:lnTo>
                <a:lnTo>
                  <a:pt x="711264" y="56411"/>
                </a:lnTo>
                <a:lnTo>
                  <a:pt x="705611" y="54101"/>
                </a:lnTo>
                <a:lnTo>
                  <a:pt x="712469" y="51053"/>
                </a:lnTo>
                <a:lnTo>
                  <a:pt x="722767" y="51053"/>
                </a:lnTo>
                <a:lnTo>
                  <a:pt x="704087" y="43433"/>
                </a:lnTo>
                <a:close/>
              </a:path>
              <a:path w="2270125" h="1156335">
                <a:moveTo>
                  <a:pt x="1604701" y="216503"/>
                </a:moveTo>
                <a:lnTo>
                  <a:pt x="1600199" y="217169"/>
                </a:lnTo>
                <a:lnTo>
                  <a:pt x="1605533" y="220217"/>
                </a:lnTo>
                <a:lnTo>
                  <a:pt x="1604701" y="216503"/>
                </a:lnTo>
                <a:close/>
              </a:path>
              <a:path w="2270125" h="1156335">
                <a:moveTo>
                  <a:pt x="1934717" y="167639"/>
                </a:moveTo>
                <a:lnTo>
                  <a:pt x="1604701" y="216503"/>
                </a:lnTo>
                <a:lnTo>
                  <a:pt x="1605533" y="220217"/>
                </a:lnTo>
                <a:lnTo>
                  <a:pt x="1643443" y="220217"/>
                </a:lnTo>
                <a:lnTo>
                  <a:pt x="1916336" y="179789"/>
                </a:lnTo>
                <a:lnTo>
                  <a:pt x="1921001" y="171449"/>
                </a:lnTo>
                <a:lnTo>
                  <a:pt x="1932571" y="171449"/>
                </a:lnTo>
                <a:lnTo>
                  <a:pt x="1934717" y="167639"/>
                </a:lnTo>
                <a:close/>
              </a:path>
              <a:path w="2270125" h="1156335">
                <a:moveTo>
                  <a:pt x="1921001" y="171449"/>
                </a:moveTo>
                <a:lnTo>
                  <a:pt x="1916336" y="179789"/>
                </a:lnTo>
                <a:lnTo>
                  <a:pt x="1926335" y="178307"/>
                </a:lnTo>
                <a:lnTo>
                  <a:pt x="1921001" y="171449"/>
                </a:lnTo>
                <a:close/>
              </a:path>
              <a:path w="2270125" h="1156335">
                <a:moveTo>
                  <a:pt x="348995" y="171449"/>
                </a:moveTo>
                <a:lnTo>
                  <a:pt x="344423" y="178307"/>
                </a:lnTo>
                <a:lnTo>
                  <a:pt x="353594" y="179669"/>
                </a:lnTo>
                <a:lnTo>
                  <a:pt x="348995" y="171449"/>
                </a:lnTo>
                <a:close/>
              </a:path>
              <a:path w="2270125" h="1156335">
                <a:moveTo>
                  <a:pt x="722767" y="51053"/>
                </a:moveTo>
                <a:lnTo>
                  <a:pt x="712469" y="51053"/>
                </a:lnTo>
                <a:lnTo>
                  <a:pt x="711264" y="56411"/>
                </a:lnTo>
                <a:lnTo>
                  <a:pt x="972311" y="163067"/>
                </a:lnTo>
                <a:lnTo>
                  <a:pt x="982229" y="153923"/>
                </a:lnTo>
                <a:lnTo>
                  <a:pt x="968501" y="153923"/>
                </a:lnTo>
                <a:lnTo>
                  <a:pt x="970476" y="152102"/>
                </a:lnTo>
                <a:lnTo>
                  <a:pt x="722767" y="51053"/>
                </a:lnTo>
                <a:close/>
              </a:path>
              <a:path w="2270125" h="1156335">
                <a:moveTo>
                  <a:pt x="1146119" y="9905"/>
                </a:moveTo>
                <a:lnTo>
                  <a:pt x="1138427" y="9905"/>
                </a:lnTo>
                <a:lnTo>
                  <a:pt x="1134998" y="13067"/>
                </a:lnTo>
                <a:lnTo>
                  <a:pt x="1297685" y="163067"/>
                </a:lnTo>
                <a:lnTo>
                  <a:pt x="1320066" y="153923"/>
                </a:lnTo>
                <a:lnTo>
                  <a:pt x="1302257" y="153923"/>
                </a:lnTo>
                <a:lnTo>
                  <a:pt x="1296923" y="153161"/>
                </a:lnTo>
                <a:lnTo>
                  <a:pt x="1300049" y="151886"/>
                </a:lnTo>
                <a:lnTo>
                  <a:pt x="1146119" y="9905"/>
                </a:lnTo>
                <a:close/>
              </a:path>
              <a:path w="2270125" h="1156335">
                <a:moveTo>
                  <a:pt x="970476" y="152102"/>
                </a:moveTo>
                <a:lnTo>
                  <a:pt x="968501" y="153923"/>
                </a:lnTo>
                <a:lnTo>
                  <a:pt x="973073" y="153161"/>
                </a:lnTo>
                <a:lnTo>
                  <a:pt x="970476" y="152102"/>
                </a:lnTo>
                <a:close/>
              </a:path>
              <a:path w="2270125" h="1156335">
                <a:moveTo>
                  <a:pt x="1135379" y="0"/>
                </a:moveTo>
                <a:lnTo>
                  <a:pt x="970476" y="152102"/>
                </a:lnTo>
                <a:lnTo>
                  <a:pt x="973073" y="153161"/>
                </a:lnTo>
                <a:lnTo>
                  <a:pt x="968501" y="153923"/>
                </a:lnTo>
                <a:lnTo>
                  <a:pt x="982229" y="153923"/>
                </a:lnTo>
                <a:lnTo>
                  <a:pt x="1134998" y="13067"/>
                </a:lnTo>
                <a:lnTo>
                  <a:pt x="1131569" y="9905"/>
                </a:lnTo>
                <a:lnTo>
                  <a:pt x="1146119" y="9905"/>
                </a:lnTo>
                <a:lnTo>
                  <a:pt x="1135379" y="0"/>
                </a:lnTo>
                <a:close/>
              </a:path>
              <a:path w="2270125" h="1156335">
                <a:moveTo>
                  <a:pt x="1300049" y="151886"/>
                </a:moveTo>
                <a:lnTo>
                  <a:pt x="1296923" y="153161"/>
                </a:lnTo>
                <a:lnTo>
                  <a:pt x="1302257" y="153923"/>
                </a:lnTo>
                <a:lnTo>
                  <a:pt x="1300049" y="151886"/>
                </a:lnTo>
                <a:close/>
              </a:path>
              <a:path w="2270125" h="1156335">
                <a:moveTo>
                  <a:pt x="1565909" y="43433"/>
                </a:moveTo>
                <a:lnTo>
                  <a:pt x="1300049" y="151886"/>
                </a:lnTo>
                <a:lnTo>
                  <a:pt x="1302257" y="153923"/>
                </a:lnTo>
                <a:lnTo>
                  <a:pt x="1320066" y="153923"/>
                </a:lnTo>
                <a:lnTo>
                  <a:pt x="1559411" y="56134"/>
                </a:lnTo>
                <a:lnTo>
                  <a:pt x="1558289" y="51053"/>
                </a:lnTo>
                <a:lnTo>
                  <a:pt x="1567617" y="51053"/>
                </a:lnTo>
                <a:lnTo>
                  <a:pt x="1565909" y="43433"/>
                </a:lnTo>
                <a:close/>
              </a:path>
              <a:path w="2270125" h="1156335">
                <a:moveTo>
                  <a:pt x="712469" y="51053"/>
                </a:moveTo>
                <a:lnTo>
                  <a:pt x="705611" y="54101"/>
                </a:lnTo>
                <a:lnTo>
                  <a:pt x="711264" y="56411"/>
                </a:lnTo>
                <a:lnTo>
                  <a:pt x="712469" y="51053"/>
                </a:lnTo>
                <a:close/>
              </a:path>
              <a:path w="2270125" h="1156335">
                <a:moveTo>
                  <a:pt x="1558289" y="51053"/>
                </a:moveTo>
                <a:lnTo>
                  <a:pt x="1559411" y="56134"/>
                </a:lnTo>
                <a:lnTo>
                  <a:pt x="1564385" y="54101"/>
                </a:lnTo>
                <a:lnTo>
                  <a:pt x="1558289" y="51053"/>
                </a:lnTo>
                <a:close/>
              </a:path>
              <a:path w="2270125" h="1156335">
                <a:moveTo>
                  <a:pt x="1138427" y="9905"/>
                </a:moveTo>
                <a:lnTo>
                  <a:pt x="1131569" y="9905"/>
                </a:lnTo>
                <a:lnTo>
                  <a:pt x="1134998" y="13067"/>
                </a:lnTo>
                <a:lnTo>
                  <a:pt x="1138427" y="9905"/>
                </a:lnTo>
                <a:close/>
              </a:path>
            </a:pathLst>
          </a:custGeom>
          <a:solidFill>
            <a:srgbClr val="000000"/>
          </a:solidFill>
        </p:spPr>
        <p:txBody>
          <a:bodyPr lIns="0" tIns="0" rIns="0" bIns="0"/>
          <a:lstStyle/>
          <a:p>
            <a:pPr fontAlgn="auto">
              <a:spcBef>
                <a:spcPts val="0"/>
              </a:spcBef>
              <a:spcAft>
                <a:spcPts val="0"/>
              </a:spcAft>
              <a:defRPr/>
            </a:pPr>
            <a:endParaRPr>
              <a:solidFill>
                <a:prstClr val="black"/>
              </a:solidFill>
              <a:latin typeface="Calibri"/>
              <a:cs typeface="+mn-cs"/>
            </a:endParaRPr>
          </a:p>
        </p:txBody>
      </p:sp>
      <p:sp>
        <p:nvSpPr>
          <p:cNvPr id="12" name="object 12"/>
          <p:cNvSpPr txBox="1"/>
          <p:nvPr/>
        </p:nvSpPr>
        <p:spPr>
          <a:xfrm>
            <a:off x="6351588" y="3590925"/>
            <a:ext cx="1460500" cy="431800"/>
          </a:xfrm>
          <a:prstGeom prst="rect">
            <a:avLst/>
          </a:prstGeom>
        </p:spPr>
        <p:txBody>
          <a:bodyPr lIns="0" tIns="0" rIns="0" bIns="0">
            <a:spAutoFit/>
          </a:bodyPr>
          <a:lstStyle/>
          <a:p>
            <a:pPr marL="12700" fontAlgn="auto">
              <a:spcBef>
                <a:spcPts val="0"/>
              </a:spcBef>
              <a:spcAft>
                <a:spcPts val="0"/>
              </a:spcAft>
              <a:defRPr/>
            </a:pPr>
            <a:r>
              <a:rPr sz="2800" b="1" spc="-5" dirty="0">
                <a:solidFill>
                  <a:prstClr val="black"/>
                </a:solidFill>
                <a:latin typeface="Calibri"/>
                <a:cs typeface="Calibri"/>
              </a:rPr>
              <a:t>Classifier</a:t>
            </a:r>
            <a:endParaRPr sz="2800" dirty="0">
              <a:solidFill>
                <a:prstClr val="black"/>
              </a:solidFill>
              <a:latin typeface="Calibri"/>
              <a:cs typeface="Calibri"/>
            </a:endParaRPr>
          </a:p>
        </p:txBody>
      </p:sp>
      <p:sp>
        <p:nvSpPr>
          <p:cNvPr id="23565" name="object 13"/>
          <p:cNvSpPr txBox="1">
            <a:spLocks noChangeArrowheads="1"/>
          </p:cNvSpPr>
          <p:nvPr/>
        </p:nvSpPr>
        <p:spPr bwMode="auto">
          <a:xfrm>
            <a:off x="6240463" y="5108575"/>
            <a:ext cx="1773237"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280988" indent="-269875" eaLnBrk="0" hangingPunct="0">
              <a:spcBef>
                <a:spcPct val="20000"/>
              </a:spcBef>
              <a:defRPr>
                <a:solidFill>
                  <a:schemeClr val="tx1"/>
                </a:solidFill>
                <a:latin typeface="Calibri" pitchFamily="34" charset="0"/>
              </a:defRPr>
            </a:lvl1pPr>
            <a:lvl2pPr marL="742950" indent="-285750" eaLnBrk="0" hangingPunct="0">
              <a:spcBef>
                <a:spcPct val="20000"/>
              </a:spcBef>
              <a:defRPr>
                <a:solidFill>
                  <a:schemeClr val="tx1"/>
                </a:solidFill>
                <a:latin typeface="Calibri" pitchFamily="34" charset="0"/>
              </a:defRPr>
            </a:lvl2pPr>
            <a:lvl3pPr marL="1143000" indent="-228600" eaLnBrk="0" hangingPunct="0">
              <a:spcBef>
                <a:spcPct val="20000"/>
              </a:spcBef>
              <a:defRPr>
                <a:solidFill>
                  <a:schemeClr val="tx1"/>
                </a:solidFill>
                <a:latin typeface="Calibri" pitchFamily="34" charset="0"/>
              </a:defRPr>
            </a:lvl3pPr>
            <a:lvl4pPr marL="1600200" indent="-228600" eaLnBrk="0" hangingPunct="0">
              <a:spcBef>
                <a:spcPct val="20000"/>
              </a:spcBef>
              <a:defRPr>
                <a:solidFill>
                  <a:schemeClr val="tx1"/>
                </a:solidFill>
                <a:latin typeface="Calibri" pitchFamily="34" charset="0"/>
              </a:defRPr>
            </a:lvl4pPr>
            <a:lvl5pPr marL="2057400" indent="-228600" eaLnBrk="0" hangingPunct="0">
              <a:spcBef>
                <a:spcPct val="20000"/>
              </a:spcBef>
              <a:defRPr>
                <a:solidFill>
                  <a:schemeClr val="tx1"/>
                </a:solidFill>
                <a:latin typeface="Calibri" pitchFamily="34" charset="0"/>
              </a:defRPr>
            </a:lvl5pPr>
            <a:lvl6pPr marL="2514600" indent="-228600" eaLnBrk="0" fontAlgn="base" hangingPunct="0">
              <a:spcBef>
                <a:spcPct val="20000"/>
              </a:spcBef>
              <a:spcAft>
                <a:spcPct val="0"/>
              </a:spcAft>
              <a:defRPr>
                <a:solidFill>
                  <a:schemeClr val="tx1"/>
                </a:solidFill>
                <a:latin typeface="Calibri" pitchFamily="34" charset="0"/>
              </a:defRPr>
            </a:lvl6pPr>
            <a:lvl7pPr marL="2971800" indent="-228600" eaLnBrk="0" fontAlgn="base" hangingPunct="0">
              <a:spcBef>
                <a:spcPct val="20000"/>
              </a:spcBef>
              <a:spcAft>
                <a:spcPct val="0"/>
              </a:spcAft>
              <a:defRPr>
                <a:solidFill>
                  <a:schemeClr val="tx1"/>
                </a:solidFill>
                <a:latin typeface="Calibri" pitchFamily="34" charset="0"/>
              </a:defRPr>
            </a:lvl7pPr>
            <a:lvl8pPr marL="3429000" indent="-228600" eaLnBrk="0" fontAlgn="base" hangingPunct="0">
              <a:spcBef>
                <a:spcPct val="20000"/>
              </a:spcBef>
              <a:spcAft>
                <a:spcPct val="0"/>
              </a:spcAft>
              <a:defRPr>
                <a:solidFill>
                  <a:schemeClr val="tx1"/>
                </a:solidFill>
                <a:latin typeface="Calibri" pitchFamily="34" charset="0"/>
              </a:defRPr>
            </a:lvl8pPr>
            <a:lvl9pPr marL="3886200" indent="-228600" eaLnBrk="0" fontAlgn="base" hangingPunct="0">
              <a:spcBef>
                <a:spcPct val="20000"/>
              </a:spcBef>
              <a:spcAft>
                <a:spcPct val="0"/>
              </a:spcAft>
              <a:defRPr>
                <a:solidFill>
                  <a:schemeClr val="tx1"/>
                </a:solidFill>
                <a:latin typeface="Calibri" pitchFamily="34" charset="0"/>
              </a:defRPr>
            </a:lvl9pPr>
          </a:lstStyle>
          <a:p>
            <a:pPr eaLnBrk="1" hangingPunct="1">
              <a:spcBef>
                <a:spcPct val="0"/>
              </a:spcBef>
            </a:pPr>
            <a:r>
              <a:rPr lang="en-US" altLang="en-US" sz="2800">
                <a:solidFill>
                  <a:srgbClr val="000000"/>
                </a:solidFill>
              </a:rPr>
              <a:t>Evaluation</a:t>
            </a:r>
            <a:r>
              <a:rPr lang="en-US" altLang="en-US" sz="2800">
                <a:solidFill>
                  <a:srgbClr val="000000"/>
                </a:solidFill>
                <a:latin typeface="Times New Roman" pitchFamily="18" charset="0"/>
                <a:cs typeface="Times New Roman" pitchFamily="18" charset="0"/>
              </a:rPr>
              <a:t> </a:t>
            </a:r>
            <a:r>
              <a:rPr lang="en-US" altLang="en-US" sz="2800">
                <a:solidFill>
                  <a:srgbClr val="000000"/>
                </a:solidFill>
              </a:rPr>
              <a:t>results</a:t>
            </a:r>
          </a:p>
        </p:txBody>
      </p:sp>
      <p:sp>
        <p:nvSpPr>
          <p:cNvPr id="14" name="object 14"/>
          <p:cNvSpPr/>
          <p:nvPr/>
        </p:nvSpPr>
        <p:spPr>
          <a:xfrm>
            <a:off x="2630488" y="3622675"/>
            <a:ext cx="685800" cy="304800"/>
          </a:xfrm>
          <a:custGeom>
            <a:avLst/>
            <a:gdLst/>
            <a:ahLst/>
            <a:cxnLst/>
            <a:rect l="l" t="t" r="r" b="b"/>
            <a:pathLst>
              <a:path w="914400" h="304800">
                <a:moveTo>
                  <a:pt x="742949" y="0"/>
                </a:moveTo>
                <a:lnTo>
                  <a:pt x="742949" y="76199"/>
                </a:lnTo>
                <a:lnTo>
                  <a:pt x="0" y="76199"/>
                </a:lnTo>
                <a:lnTo>
                  <a:pt x="0" y="228599"/>
                </a:lnTo>
                <a:lnTo>
                  <a:pt x="742949" y="228599"/>
                </a:lnTo>
                <a:lnTo>
                  <a:pt x="742949" y="304799"/>
                </a:lnTo>
                <a:lnTo>
                  <a:pt x="914399" y="152399"/>
                </a:lnTo>
                <a:lnTo>
                  <a:pt x="742949" y="0"/>
                </a:lnTo>
                <a:close/>
              </a:path>
            </a:pathLst>
          </a:custGeom>
          <a:solidFill>
            <a:srgbClr val="1F497D"/>
          </a:solidFill>
        </p:spPr>
        <p:txBody>
          <a:bodyPr lIns="0" tIns="0" rIns="0" bIns="0"/>
          <a:lstStyle/>
          <a:p>
            <a:pPr fontAlgn="auto">
              <a:spcBef>
                <a:spcPts val="0"/>
              </a:spcBef>
              <a:spcAft>
                <a:spcPts val="0"/>
              </a:spcAft>
              <a:defRPr/>
            </a:pPr>
            <a:endParaRPr>
              <a:solidFill>
                <a:prstClr val="black"/>
              </a:solidFill>
              <a:latin typeface="Calibri"/>
              <a:cs typeface="+mn-cs"/>
            </a:endParaRPr>
          </a:p>
        </p:txBody>
      </p:sp>
      <p:sp>
        <p:nvSpPr>
          <p:cNvPr id="15" name="object 15"/>
          <p:cNvSpPr/>
          <p:nvPr/>
        </p:nvSpPr>
        <p:spPr>
          <a:xfrm>
            <a:off x="2620963" y="3590925"/>
            <a:ext cx="712787" cy="368300"/>
          </a:xfrm>
          <a:custGeom>
            <a:avLst/>
            <a:gdLst/>
            <a:ahLst/>
            <a:cxnLst/>
            <a:rect l="l" t="t" r="r" b="b"/>
            <a:pathLst>
              <a:path w="950595" h="368300">
                <a:moveTo>
                  <a:pt x="742949" y="260603"/>
                </a:moveTo>
                <a:lnTo>
                  <a:pt x="742949" y="368045"/>
                </a:lnTo>
                <a:lnTo>
                  <a:pt x="778210" y="336803"/>
                </a:lnTo>
                <a:lnTo>
                  <a:pt x="771143" y="336803"/>
                </a:lnTo>
                <a:lnTo>
                  <a:pt x="747521" y="325373"/>
                </a:lnTo>
                <a:lnTo>
                  <a:pt x="771143" y="304376"/>
                </a:lnTo>
                <a:lnTo>
                  <a:pt x="771143" y="274319"/>
                </a:lnTo>
                <a:lnTo>
                  <a:pt x="757427" y="274319"/>
                </a:lnTo>
                <a:lnTo>
                  <a:pt x="742949" y="260603"/>
                </a:lnTo>
                <a:close/>
              </a:path>
              <a:path w="950595" h="368300">
                <a:moveTo>
                  <a:pt x="771143" y="304376"/>
                </a:moveTo>
                <a:lnTo>
                  <a:pt x="747521" y="325373"/>
                </a:lnTo>
                <a:lnTo>
                  <a:pt x="771143" y="336803"/>
                </a:lnTo>
                <a:lnTo>
                  <a:pt x="771143" y="304376"/>
                </a:lnTo>
                <a:close/>
              </a:path>
              <a:path w="950595" h="368300">
                <a:moveTo>
                  <a:pt x="906541" y="184022"/>
                </a:moveTo>
                <a:lnTo>
                  <a:pt x="771143" y="304376"/>
                </a:lnTo>
                <a:lnTo>
                  <a:pt x="771143" y="336803"/>
                </a:lnTo>
                <a:lnTo>
                  <a:pt x="778210" y="336803"/>
                </a:lnTo>
                <a:lnTo>
                  <a:pt x="938173" y="195071"/>
                </a:lnTo>
                <a:lnTo>
                  <a:pt x="918971" y="195071"/>
                </a:lnTo>
                <a:lnTo>
                  <a:pt x="906541" y="184022"/>
                </a:lnTo>
                <a:close/>
              </a:path>
              <a:path w="950595" h="368300">
                <a:moveTo>
                  <a:pt x="742949" y="93725"/>
                </a:moveTo>
                <a:lnTo>
                  <a:pt x="0" y="93725"/>
                </a:lnTo>
                <a:lnTo>
                  <a:pt x="0" y="274319"/>
                </a:lnTo>
                <a:lnTo>
                  <a:pt x="742949" y="274319"/>
                </a:lnTo>
                <a:lnTo>
                  <a:pt x="742949" y="260603"/>
                </a:lnTo>
                <a:lnTo>
                  <a:pt x="28193" y="260603"/>
                </a:lnTo>
                <a:lnTo>
                  <a:pt x="14477" y="246125"/>
                </a:lnTo>
                <a:lnTo>
                  <a:pt x="28193" y="246125"/>
                </a:lnTo>
                <a:lnTo>
                  <a:pt x="28193" y="121919"/>
                </a:lnTo>
                <a:lnTo>
                  <a:pt x="14477" y="121919"/>
                </a:lnTo>
                <a:lnTo>
                  <a:pt x="28193" y="108203"/>
                </a:lnTo>
                <a:lnTo>
                  <a:pt x="742949" y="108203"/>
                </a:lnTo>
                <a:lnTo>
                  <a:pt x="742949" y="93725"/>
                </a:lnTo>
                <a:close/>
              </a:path>
              <a:path w="950595" h="368300">
                <a:moveTo>
                  <a:pt x="771143" y="246125"/>
                </a:moveTo>
                <a:lnTo>
                  <a:pt x="28193" y="246125"/>
                </a:lnTo>
                <a:lnTo>
                  <a:pt x="28193" y="260603"/>
                </a:lnTo>
                <a:lnTo>
                  <a:pt x="742949" y="260603"/>
                </a:lnTo>
                <a:lnTo>
                  <a:pt x="757427" y="274319"/>
                </a:lnTo>
                <a:lnTo>
                  <a:pt x="771143" y="274319"/>
                </a:lnTo>
                <a:lnTo>
                  <a:pt x="771143" y="246125"/>
                </a:lnTo>
                <a:close/>
              </a:path>
              <a:path w="950595" h="368300">
                <a:moveTo>
                  <a:pt x="28193" y="246125"/>
                </a:moveTo>
                <a:lnTo>
                  <a:pt x="14477" y="246125"/>
                </a:lnTo>
                <a:lnTo>
                  <a:pt x="28193" y="260603"/>
                </a:lnTo>
                <a:lnTo>
                  <a:pt x="28193" y="246125"/>
                </a:lnTo>
                <a:close/>
              </a:path>
              <a:path w="950595" h="368300">
                <a:moveTo>
                  <a:pt x="918971" y="172973"/>
                </a:moveTo>
                <a:lnTo>
                  <a:pt x="906541" y="184022"/>
                </a:lnTo>
                <a:lnTo>
                  <a:pt x="918971" y="195071"/>
                </a:lnTo>
                <a:lnTo>
                  <a:pt x="918971" y="172973"/>
                </a:lnTo>
                <a:close/>
              </a:path>
              <a:path w="950595" h="368300">
                <a:moveTo>
                  <a:pt x="937367" y="172973"/>
                </a:moveTo>
                <a:lnTo>
                  <a:pt x="918971" y="172973"/>
                </a:lnTo>
                <a:lnTo>
                  <a:pt x="918971" y="195071"/>
                </a:lnTo>
                <a:lnTo>
                  <a:pt x="938173" y="195071"/>
                </a:lnTo>
                <a:lnTo>
                  <a:pt x="950213" y="184403"/>
                </a:lnTo>
                <a:lnTo>
                  <a:pt x="937367" y="172973"/>
                </a:lnTo>
                <a:close/>
              </a:path>
              <a:path w="950595" h="368300">
                <a:moveTo>
                  <a:pt x="778921" y="32003"/>
                </a:moveTo>
                <a:lnTo>
                  <a:pt x="771143" y="32003"/>
                </a:lnTo>
                <a:lnTo>
                  <a:pt x="771143" y="63669"/>
                </a:lnTo>
                <a:lnTo>
                  <a:pt x="906541" y="184022"/>
                </a:lnTo>
                <a:lnTo>
                  <a:pt x="918971" y="172973"/>
                </a:lnTo>
                <a:lnTo>
                  <a:pt x="937367" y="172973"/>
                </a:lnTo>
                <a:lnTo>
                  <a:pt x="778921" y="32003"/>
                </a:lnTo>
                <a:close/>
              </a:path>
              <a:path w="950595" h="368300">
                <a:moveTo>
                  <a:pt x="28193" y="108203"/>
                </a:moveTo>
                <a:lnTo>
                  <a:pt x="14477" y="121919"/>
                </a:lnTo>
                <a:lnTo>
                  <a:pt x="28193" y="121919"/>
                </a:lnTo>
                <a:lnTo>
                  <a:pt x="28193" y="108203"/>
                </a:lnTo>
                <a:close/>
              </a:path>
              <a:path w="950595" h="368300">
                <a:moveTo>
                  <a:pt x="771143" y="93725"/>
                </a:moveTo>
                <a:lnTo>
                  <a:pt x="757427" y="93725"/>
                </a:lnTo>
                <a:lnTo>
                  <a:pt x="742949" y="108203"/>
                </a:lnTo>
                <a:lnTo>
                  <a:pt x="28193" y="108203"/>
                </a:lnTo>
                <a:lnTo>
                  <a:pt x="28193" y="121919"/>
                </a:lnTo>
                <a:lnTo>
                  <a:pt x="771143" y="121919"/>
                </a:lnTo>
                <a:lnTo>
                  <a:pt x="771143" y="93725"/>
                </a:lnTo>
                <a:close/>
              </a:path>
              <a:path w="950595" h="368300">
                <a:moveTo>
                  <a:pt x="742949" y="0"/>
                </a:moveTo>
                <a:lnTo>
                  <a:pt x="742949" y="108203"/>
                </a:lnTo>
                <a:lnTo>
                  <a:pt x="757427" y="93725"/>
                </a:lnTo>
                <a:lnTo>
                  <a:pt x="771143" y="93725"/>
                </a:lnTo>
                <a:lnTo>
                  <a:pt x="771143" y="63669"/>
                </a:lnTo>
                <a:lnTo>
                  <a:pt x="747521" y="42671"/>
                </a:lnTo>
                <a:lnTo>
                  <a:pt x="771143" y="32003"/>
                </a:lnTo>
                <a:lnTo>
                  <a:pt x="778921" y="32003"/>
                </a:lnTo>
                <a:lnTo>
                  <a:pt x="742949" y="0"/>
                </a:lnTo>
                <a:close/>
              </a:path>
              <a:path w="950595" h="368300">
                <a:moveTo>
                  <a:pt x="771143" y="32003"/>
                </a:moveTo>
                <a:lnTo>
                  <a:pt x="747521" y="42671"/>
                </a:lnTo>
                <a:lnTo>
                  <a:pt x="771143" y="63669"/>
                </a:lnTo>
                <a:lnTo>
                  <a:pt x="771143" y="32003"/>
                </a:lnTo>
                <a:close/>
              </a:path>
            </a:pathLst>
          </a:custGeom>
          <a:solidFill>
            <a:srgbClr val="000000"/>
          </a:solidFill>
        </p:spPr>
        <p:txBody>
          <a:bodyPr lIns="0" tIns="0" rIns="0" bIns="0"/>
          <a:lstStyle/>
          <a:p>
            <a:pPr fontAlgn="auto">
              <a:spcBef>
                <a:spcPts val="0"/>
              </a:spcBef>
              <a:spcAft>
                <a:spcPts val="0"/>
              </a:spcAft>
              <a:defRPr/>
            </a:pPr>
            <a:endParaRPr>
              <a:solidFill>
                <a:prstClr val="black"/>
              </a:solidFill>
              <a:latin typeface="Calibri"/>
              <a:cs typeface="+mn-cs"/>
            </a:endParaRPr>
          </a:p>
        </p:txBody>
      </p:sp>
      <p:sp>
        <p:nvSpPr>
          <p:cNvPr id="16" name="object 16"/>
          <p:cNvSpPr/>
          <p:nvPr/>
        </p:nvSpPr>
        <p:spPr>
          <a:xfrm>
            <a:off x="5221288" y="3622675"/>
            <a:ext cx="685800" cy="304800"/>
          </a:xfrm>
          <a:custGeom>
            <a:avLst/>
            <a:gdLst/>
            <a:ahLst/>
            <a:cxnLst/>
            <a:rect l="l" t="t" r="r" b="b"/>
            <a:pathLst>
              <a:path w="914400" h="304800">
                <a:moveTo>
                  <a:pt x="742949" y="0"/>
                </a:moveTo>
                <a:lnTo>
                  <a:pt x="742949" y="76199"/>
                </a:lnTo>
                <a:lnTo>
                  <a:pt x="0" y="76199"/>
                </a:lnTo>
                <a:lnTo>
                  <a:pt x="0" y="228599"/>
                </a:lnTo>
                <a:lnTo>
                  <a:pt x="742949" y="228599"/>
                </a:lnTo>
                <a:lnTo>
                  <a:pt x="742949" y="304799"/>
                </a:lnTo>
                <a:lnTo>
                  <a:pt x="914399" y="152399"/>
                </a:lnTo>
                <a:lnTo>
                  <a:pt x="742949" y="0"/>
                </a:lnTo>
                <a:close/>
              </a:path>
            </a:pathLst>
          </a:custGeom>
          <a:solidFill>
            <a:srgbClr val="1F497D"/>
          </a:solidFill>
        </p:spPr>
        <p:txBody>
          <a:bodyPr lIns="0" tIns="0" rIns="0" bIns="0"/>
          <a:lstStyle/>
          <a:p>
            <a:pPr fontAlgn="auto">
              <a:spcBef>
                <a:spcPts val="0"/>
              </a:spcBef>
              <a:spcAft>
                <a:spcPts val="0"/>
              </a:spcAft>
              <a:defRPr/>
            </a:pPr>
            <a:endParaRPr>
              <a:solidFill>
                <a:prstClr val="black"/>
              </a:solidFill>
              <a:latin typeface="Calibri"/>
              <a:cs typeface="+mn-cs"/>
            </a:endParaRPr>
          </a:p>
        </p:txBody>
      </p:sp>
      <p:sp>
        <p:nvSpPr>
          <p:cNvPr id="17" name="object 17"/>
          <p:cNvSpPr/>
          <p:nvPr/>
        </p:nvSpPr>
        <p:spPr>
          <a:xfrm>
            <a:off x="5210175" y="3590925"/>
            <a:ext cx="714375" cy="368300"/>
          </a:xfrm>
          <a:custGeom>
            <a:avLst/>
            <a:gdLst/>
            <a:ahLst/>
            <a:cxnLst/>
            <a:rect l="l" t="t" r="r" b="b"/>
            <a:pathLst>
              <a:path w="950595" h="368300">
                <a:moveTo>
                  <a:pt x="742949" y="260603"/>
                </a:moveTo>
                <a:lnTo>
                  <a:pt x="742949" y="368045"/>
                </a:lnTo>
                <a:lnTo>
                  <a:pt x="778210" y="336803"/>
                </a:lnTo>
                <a:lnTo>
                  <a:pt x="771905" y="336803"/>
                </a:lnTo>
                <a:lnTo>
                  <a:pt x="748283" y="325373"/>
                </a:lnTo>
                <a:lnTo>
                  <a:pt x="771905" y="304376"/>
                </a:lnTo>
                <a:lnTo>
                  <a:pt x="771905" y="274319"/>
                </a:lnTo>
                <a:lnTo>
                  <a:pt x="757427" y="274319"/>
                </a:lnTo>
                <a:lnTo>
                  <a:pt x="742949" y="260603"/>
                </a:lnTo>
                <a:close/>
              </a:path>
              <a:path w="950595" h="368300">
                <a:moveTo>
                  <a:pt x="771905" y="304376"/>
                </a:moveTo>
                <a:lnTo>
                  <a:pt x="748283" y="325373"/>
                </a:lnTo>
                <a:lnTo>
                  <a:pt x="771905" y="336803"/>
                </a:lnTo>
                <a:lnTo>
                  <a:pt x="771905" y="304376"/>
                </a:lnTo>
                <a:close/>
              </a:path>
              <a:path w="950595" h="368300">
                <a:moveTo>
                  <a:pt x="907303" y="184022"/>
                </a:moveTo>
                <a:lnTo>
                  <a:pt x="771905" y="304376"/>
                </a:lnTo>
                <a:lnTo>
                  <a:pt x="771905" y="336803"/>
                </a:lnTo>
                <a:lnTo>
                  <a:pt x="778210" y="336803"/>
                </a:lnTo>
                <a:lnTo>
                  <a:pt x="938173" y="195071"/>
                </a:lnTo>
                <a:lnTo>
                  <a:pt x="919733" y="195071"/>
                </a:lnTo>
                <a:lnTo>
                  <a:pt x="907303" y="184022"/>
                </a:lnTo>
                <a:close/>
              </a:path>
              <a:path w="950595" h="368300">
                <a:moveTo>
                  <a:pt x="742949" y="93725"/>
                </a:moveTo>
                <a:lnTo>
                  <a:pt x="0" y="93725"/>
                </a:lnTo>
                <a:lnTo>
                  <a:pt x="0" y="274319"/>
                </a:lnTo>
                <a:lnTo>
                  <a:pt x="742949" y="274319"/>
                </a:lnTo>
                <a:lnTo>
                  <a:pt x="742949" y="260603"/>
                </a:lnTo>
                <a:lnTo>
                  <a:pt x="28955" y="260603"/>
                </a:lnTo>
                <a:lnTo>
                  <a:pt x="14477" y="246125"/>
                </a:lnTo>
                <a:lnTo>
                  <a:pt x="28955" y="246125"/>
                </a:lnTo>
                <a:lnTo>
                  <a:pt x="28955" y="121919"/>
                </a:lnTo>
                <a:lnTo>
                  <a:pt x="14477" y="121919"/>
                </a:lnTo>
                <a:lnTo>
                  <a:pt x="28955" y="108203"/>
                </a:lnTo>
                <a:lnTo>
                  <a:pt x="742949" y="108203"/>
                </a:lnTo>
                <a:lnTo>
                  <a:pt x="742949" y="93725"/>
                </a:lnTo>
                <a:close/>
              </a:path>
              <a:path w="950595" h="368300">
                <a:moveTo>
                  <a:pt x="771905" y="246125"/>
                </a:moveTo>
                <a:lnTo>
                  <a:pt x="28955" y="246125"/>
                </a:lnTo>
                <a:lnTo>
                  <a:pt x="28955" y="260603"/>
                </a:lnTo>
                <a:lnTo>
                  <a:pt x="742949" y="260603"/>
                </a:lnTo>
                <a:lnTo>
                  <a:pt x="757427" y="274319"/>
                </a:lnTo>
                <a:lnTo>
                  <a:pt x="771905" y="274319"/>
                </a:lnTo>
                <a:lnTo>
                  <a:pt x="771905" y="246125"/>
                </a:lnTo>
                <a:close/>
              </a:path>
              <a:path w="950595" h="368300">
                <a:moveTo>
                  <a:pt x="28955" y="246125"/>
                </a:moveTo>
                <a:lnTo>
                  <a:pt x="14477" y="246125"/>
                </a:lnTo>
                <a:lnTo>
                  <a:pt x="28955" y="260603"/>
                </a:lnTo>
                <a:lnTo>
                  <a:pt x="28955" y="246125"/>
                </a:lnTo>
                <a:close/>
              </a:path>
              <a:path w="950595" h="368300">
                <a:moveTo>
                  <a:pt x="919733" y="172973"/>
                </a:moveTo>
                <a:lnTo>
                  <a:pt x="907303" y="184022"/>
                </a:lnTo>
                <a:lnTo>
                  <a:pt x="919733" y="195071"/>
                </a:lnTo>
                <a:lnTo>
                  <a:pt x="919733" y="172973"/>
                </a:lnTo>
                <a:close/>
              </a:path>
              <a:path w="950595" h="368300">
                <a:moveTo>
                  <a:pt x="937367" y="172973"/>
                </a:moveTo>
                <a:lnTo>
                  <a:pt x="919733" y="172973"/>
                </a:lnTo>
                <a:lnTo>
                  <a:pt x="919733" y="195071"/>
                </a:lnTo>
                <a:lnTo>
                  <a:pt x="938173" y="195071"/>
                </a:lnTo>
                <a:lnTo>
                  <a:pt x="950213" y="184403"/>
                </a:lnTo>
                <a:lnTo>
                  <a:pt x="937367" y="172973"/>
                </a:lnTo>
                <a:close/>
              </a:path>
              <a:path w="950595" h="368300">
                <a:moveTo>
                  <a:pt x="778921" y="32003"/>
                </a:moveTo>
                <a:lnTo>
                  <a:pt x="771905" y="32003"/>
                </a:lnTo>
                <a:lnTo>
                  <a:pt x="771905" y="63669"/>
                </a:lnTo>
                <a:lnTo>
                  <a:pt x="907303" y="184022"/>
                </a:lnTo>
                <a:lnTo>
                  <a:pt x="919733" y="172973"/>
                </a:lnTo>
                <a:lnTo>
                  <a:pt x="937367" y="172973"/>
                </a:lnTo>
                <a:lnTo>
                  <a:pt x="778921" y="32003"/>
                </a:lnTo>
                <a:close/>
              </a:path>
              <a:path w="950595" h="368300">
                <a:moveTo>
                  <a:pt x="28955" y="108203"/>
                </a:moveTo>
                <a:lnTo>
                  <a:pt x="14477" y="121919"/>
                </a:lnTo>
                <a:lnTo>
                  <a:pt x="28955" y="121919"/>
                </a:lnTo>
                <a:lnTo>
                  <a:pt x="28955" y="108203"/>
                </a:lnTo>
                <a:close/>
              </a:path>
              <a:path w="950595" h="368300">
                <a:moveTo>
                  <a:pt x="771905" y="93725"/>
                </a:moveTo>
                <a:lnTo>
                  <a:pt x="757427" y="93725"/>
                </a:lnTo>
                <a:lnTo>
                  <a:pt x="742949" y="108203"/>
                </a:lnTo>
                <a:lnTo>
                  <a:pt x="28955" y="108203"/>
                </a:lnTo>
                <a:lnTo>
                  <a:pt x="28955" y="121919"/>
                </a:lnTo>
                <a:lnTo>
                  <a:pt x="771905" y="121919"/>
                </a:lnTo>
                <a:lnTo>
                  <a:pt x="771905" y="93725"/>
                </a:lnTo>
                <a:close/>
              </a:path>
              <a:path w="950595" h="368300">
                <a:moveTo>
                  <a:pt x="742949" y="0"/>
                </a:moveTo>
                <a:lnTo>
                  <a:pt x="742949" y="108203"/>
                </a:lnTo>
                <a:lnTo>
                  <a:pt x="757427" y="93725"/>
                </a:lnTo>
                <a:lnTo>
                  <a:pt x="771905" y="93725"/>
                </a:lnTo>
                <a:lnTo>
                  <a:pt x="771905" y="63669"/>
                </a:lnTo>
                <a:lnTo>
                  <a:pt x="748283" y="42671"/>
                </a:lnTo>
                <a:lnTo>
                  <a:pt x="771905" y="32003"/>
                </a:lnTo>
                <a:lnTo>
                  <a:pt x="778921" y="32003"/>
                </a:lnTo>
                <a:lnTo>
                  <a:pt x="742949" y="0"/>
                </a:lnTo>
                <a:close/>
              </a:path>
              <a:path w="950595" h="368300">
                <a:moveTo>
                  <a:pt x="771905" y="32003"/>
                </a:moveTo>
                <a:lnTo>
                  <a:pt x="748283" y="42671"/>
                </a:lnTo>
                <a:lnTo>
                  <a:pt x="771905" y="63669"/>
                </a:lnTo>
                <a:lnTo>
                  <a:pt x="771905" y="32003"/>
                </a:lnTo>
                <a:close/>
              </a:path>
            </a:pathLst>
          </a:custGeom>
          <a:solidFill>
            <a:srgbClr val="000000"/>
          </a:solidFill>
        </p:spPr>
        <p:txBody>
          <a:bodyPr lIns="0" tIns="0" rIns="0" bIns="0"/>
          <a:lstStyle/>
          <a:p>
            <a:pPr fontAlgn="auto">
              <a:spcBef>
                <a:spcPts val="0"/>
              </a:spcBef>
              <a:spcAft>
                <a:spcPts val="0"/>
              </a:spcAft>
              <a:defRPr/>
            </a:pPr>
            <a:endParaRPr>
              <a:solidFill>
                <a:prstClr val="black"/>
              </a:solidFill>
              <a:latin typeface="Calibri"/>
              <a:cs typeface="+mn-cs"/>
            </a:endParaRPr>
          </a:p>
        </p:txBody>
      </p:sp>
      <p:sp>
        <p:nvSpPr>
          <p:cNvPr id="18" name="object 18"/>
          <p:cNvSpPr/>
          <p:nvPr/>
        </p:nvSpPr>
        <p:spPr>
          <a:xfrm>
            <a:off x="6821488" y="4537075"/>
            <a:ext cx="304800" cy="457200"/>
          </a:xfrm>
          <a:custGeom>
            <a:avLst/>
            <a:gdLst/>
            <a:ahLst/>
            <a:cxnLst/>
            <a:rect l="l" t="t" r="r" b="b"/>
            <a:pathLst>
              <a:path w="406400" h="457200">
                <a:moveTo>
                  <a:pt x="406145" y="304799"/>
                </a:moveTo>
                <a:lnTo>
                  <a:pt x="0" y="304799"/>
                </a:lnTo>
                <a:lnTo>
                  <a:pt x="203453" y="457199"/>
                </a:lnTo>
                <a:lnTo>
                  <a:pt x="406145" y="304799"/>
                </a:lnTo>
                <a:close/>
              </a:path>
              <a:path w="406400" h="457200">
                <a:moveTo>
                  <a:pt x="304799" y="0"/>
                </a:moveTo>
                <a:lnTo>
                  <a:pt x="101345" y="0"/>
                </a:lnTo>
                <a:lnTo>
                  <a:pt x="101345" y="304799"/>
                </a:lnTo>
                <a:lnTo>
                  <a:pt x="304799" y="304799"/>
                </a:lnTo>
                <a:lnTo>
                  <a:pt x="304799" y="0"/>
                </a:lnTo>
                <a:close/>
              </a:path>
            </a:pathLst>
          </a:custGeom>
          <a:solidFill>
            <a:srgbClr val="1F497D"/>
          </a:solidFill>
        </p:spPr>
        <p:txBody>
          <a:bodyPr lIns="0" tIns="0" rIns="0" bIns="0"/>
          <a:lstStyle/>
          <a:p>
            <a:pPr fontAlgn="auto">
              <a:spcBef>
                <a:spcPts val="0"/>
              </a:spcBef>
              <a:spcAft>
                <a:spcPts val="0"/>
              </a:spcAft>
              <a:defRPr/>
            </a:pPr>
            <a:endParaRPr>
              <a:solidFill>
                <a:prstClr val="black"/>
              </a:solidFill>
              <a:latin typeface="Calibri"/>
              <a:cs typeface="+mn-cs"/>
            </a:endParaRPr>
          </a:p>
        </p:txBody>
      </p:sp>
      <p:sp>
        <p:nvSpPr>
          <p:cNvPr id="19" name="object 19"/>
          <p:cNvSpPr/>
          <p:nvPr/>
        </p:nvSpPr>
        <p:spPr>
          <a:xfrm>
            <a:off x="6789738" y="4522788"/>
            <a:ext cx="369887" cy="490537"/>
          </a:xfrm>
          <a:custGeom>
            <a:avLst/>
            <a:gdLst/>
            <a:ahLst/>
            <a:cxnLst/>
            <a:rect l="l" t="t" r="r" b="b"/>
            <a:pathLst>
              <a:path w="492759" h="489585">
                <a:moveTo>
                  <a:pt x="130301" y="304799"/>
                </a:moveTo>
                <a:lnTo>
                  <a:pt x="0" y="304799"/>
                </a:lnTo>
                <a:lnTo>
                  <a:pt x="246125" y="489203"/>
                </a:lnTo>
                <a:lnTo>
                  <a:pt x="284773" y="460247"/>
                </a:lnTo>
                <a:lnTo>
                  <a:pt x="236981" y="460247"/>
                </a:lnTo>
                <a:lnTo>
                  <a:pt x="245744" y="453683"/>
                </a:lnTo>
                <a:lnTo>
                  <a:pt x="84623" y="332993"/>
                </a:lnTo>
                <a:lnTo>
                  <a:pt x="42671" y="332993"/>
                </a:lnTo>
                <a:lnTo>
                  <a:pt x="51053" y="307847"/>
                </a:lnTo>
                <a:lnTo>
                  <a:pt x="130301" y="307847"/>
                </a:lnTo>
                <a:lnTo>
                  <a:pt x="130301" y="304799"/>
                </a:lnTo>
                <a:close/>
              </a:path>
              <a:path w="492759" h="489585">
                <a:moveTo>
                  <a:pt x="245744" y="453683"/>
                </a:moveTo>
                <a:lnTo>
                  <a:pt x="236981" y="460247"/>
                </a:lnTo>
                <a:lnTo>
                  <a:pt x="254507" y="460247"/>
                </a:lnTo>
                <a:lnTo>
                  <a:pt x="245744" y="453683"/>
                </a:lnTo>
                <a:close/>
              </a:path>
              <a:path w="492759" h="489585">
                <a:moveTo>
                  <a:pt x="440435" y="307847"/>
                </a:moveTo>
                <a:lnTo>
                  <a:pt x="245744" y="453683"/>
                </a:lnTo>
                <a:lnTo>
                  <a:pt x="254507" y="460247"/>
                </a:lnTo>
                <a:lnTo>
                  <a:pt x="284773" y="460247"/>
                </a:lnTo>
                <a:lnTo>
                  <a:pt x="454621" y="332993"/>
                </a:lnTo>
                <a:lnTo>
                  <a:pt x="448817" y="332993"/>
                </a:lnTo>
                <a:lnTo>
                  <a:pt x="440435" y="307847"/>
                </a:lnTo>
                <a:close/>
              </a:path>
              <a:path w="492759" h="489585">
                <a:moveTo>
                  <a:pt x="51053" y="307847"/>
                </a:moveTo>
                <a:lnTo>
                  <a:pt x="42671" y="332993"/>
                </a:lnTo>
                <a:lnTo>
                  <a:pt x="84623" y="332993"/>
                </a:lnTo>
                <a:lnTo>
                  <a:pt x="51053" y="307847"/>
                </a:lnTo>
                <a:close/>
              </a:path>
              <a:path w="492759" h="489585">
                <a:moveTo>
                  <a:pt x="130301" y="307847"/>
                </a:moveTo>
                <a:lnTo>
                  <a:pt x="51053" y="307847"/>
                </a:lnTo>
                <a:lnTo>
                  <a:pt x="84623" y="332993"/>
                </a:lnTo>
                <a:lnTo>
                  <a:pt x="158495" y="332993"/>
                </a:lnTo>
                <a:lnTo>
                  <a:pt x="158495" y="319277"/>
                </a:lnTo>
                <a:lnTo>
                  <a:pt x="130301" y="319277"/>
                </a:lnTo>
                <a:lnTo>
                  <a:pt x="130301" y="307847"/>
                </a:lnTo>
                <a:close/>
              </a:path>
              <a:path w="492759" h="489585">
                <a:moveTo>
                  <a:pt x="332993" y="14477"/>
                </a:moveTo>
                <a:lnTo>
                  <a:pt x="332993" y="332993"/>
                </a:lnTo>
                <a:lnTo>
                  <a:pt x="406866" y="332993"/>
                </a:lnTo>
                <a:lnTo>
                  <a:pt x="425176" y="319277"/>
                </a:lnTo>
                <a:lnTo>
                  <a:pt x="361949" y="319277"/>
                </a:lnTo>
                <a:lnTo>
                  <a:pt x="347471" y="304799"/>
                </a:lnTo>
                <a:lnTo>
                  <a:pt x="361949" y="304799"/>
                </a:lnTo>
                <a:lnTo>
                  <a:pt x="361949" y="28193"/>
                </a:lnTo>
                <a:lnTo>
                  <a:pt x="347471" y="28193"/>
                </a:lnTo>
                <a:lnTo>
                  <a:pt x="332993" y="14477"/>
                </a:lnTo>
                <a:close/>
              </a:path>
              <a:path w="492759" h="489585">
                <a:moveTo>
                  <a:pt x="488183" y="307847"/>
                </a:moveTo>
                <a:lnTo>
                  <a:pt x="440435" y="307847"/>
                </a:lnTo>
                <a:lnTo>
                  <a:pt x="448817" y="332993"/>
                </a:lnTo>
                <a:lnTo>
                  <a:pt x="454621" y="332993"/>
                </a:lnTo>
                <a:lnTo>
                  <a:pt x="488183" y="307847"/>
                </a:lnTo>
                <a:close/>
              </a:path>
              <a:path w="492759" h="489585">
                <a:moveTo>
                  <a:pt x="361949" y="0"/>
                </a:moveTo>
                <a:lnTo>
                  <a:pt x="130301" y="0"/>
                </a:lnTo>
                <a:lnTo>
                  <a:pt x="130301" y="319277"/>
                </a:lnTo>
                <a:lnTo>
                  <a:pt x="144017" y="304799"/>
                </a:lnTo>
                <a:lnTo>
                  <a:pt x="158495" y="304799"/>
                </a:lnTo>
                <a:lnTo>
                  <a:pt x="158495" y="28193"/>
                </a:lnTo>
                <a:lnTo>
                  <a:pt x="144017" y="28193"/>
                </a:lnTo>
                <a:lnTo>
                  <a:pt x="158495" y="14477"/>
                </a:lnTo>
                <a:lnTo>
                  <a:pt x="361949" y="14477"/>
                </a:lnTo>
                <a:lnTo>
                  <a:pt x="361949" y="0"/>
                </a:lnTo>
                <a:close/>
              </a:path>
              <a:path w="492759" h="489585">
                <a:moveTo>
                  <a:pt x="158495" y="304799"/>
                </a:moveTo>
                <a:lnTo>
                  <a:pt x="144017" y="304799"/>
                </a:lnTo>
                <a:lnTo>
                  <a:pt x="130301" y="319277"/>
                </a:lnTo>
                <a:lnTo>
                  <a:pt x="158495" y="319277"/>
                </a:lnTo>
                <a:lnTo>
                  <a:pt x="158495" y="304799"/>
                </a:lnTo>
                <a:close/>
              </a:path>
              <a:path w="492759" h="489585">
                <a:moveTo>
                  <a:pt x="361949" y="304799"/>
                </a:moveTo>
                <a:lnTo>
                  <a:pt x="347471" y="304799"/>
                </a:lnTo>
                <a:lnTo>
                  <a:pt x="361949" y="319277"/>
                </a:lnTo>
                <a:lnTo>
                  <a:pt x="361949" y="304799"/>
                </a:lnTo>
                <a:close/>
              </a:path>
              <a:path w="492759" h="489585">
                <a:moveTo>
                  <a:pt x="492251" y="304799"/>
                </a:moveTo>
                <a:lnTo>
                  <a:pt x="361949" y="304799"/>
                </a:lnTo>
                <a:lnTo>
                  <a:pt x="361949" y="319277"/>
                </a:lnTo>
                <a:lnTo>
                  <a:pt x="425176" y="319277"/>
                </a:lnTo>
                <a:lnTo>
                  <a:pt x="440435" y="307847"/>
                </a:lnTo>
                <a:lnTo>
                  <a:pt x="488183" y="307847"/>
                </a:lnTo>
                <a:lnTo>
                  <a:pt x="492251" y="304799"/>
                </a:lnTo>
                <a:close/>
              </a:path>
              <a:path w="492759" h="489585">
                <a:moveTo>
                  <a:pt x="158495" y="14477"/>
                </a:moveTo>
                <a:lnTo>
                  <a:pt x="144017" y="28193"/>
                </a:lnTo>
                <a:lnTo>
                  <a:pt x="158495" y="28193"/>
                </a:lnTo>
                <a:lnTo>
                  <a:pt x="158495" y="14477"/>
                </a:lnTo>
                <a:close/>
              </a:path>
              <a:path w="492759" h="489585">
                <a:moveTo>
                  <a:pt x="332993" y="14477"/>
                </a:moveTo>
                <a:lnTo>
                  <a:pt x="158495" y="14477"/>
                </a:lnTo>
                <a:lnTo>
                  <a:pt x="158495" y="28193"/>
                </a:lnTo>
                <a:lnTo>
                  <a:pt x="332993" y="28193"/>
                </a:lnTo>
                <a:lnTo>
                  <a:pt x="332993" y="14477"/>
                </a:lnTo>
                <a:close/>
              </a:path>
              <a:path w="492759" h="489585">
                <a:moveTo>
                  <a:pt x="361949" y="14477"/>
                </a:moveTo>
                <a:lnTo>
                  <a:pt x="332993" y="14477"/>
                </a:lnTo>
                <a:lnTo>
                  <a:pt x="347471" y="28193"/>
                </a:lnTo>
                <a:lnTo>
                  <a:pt x="361949" y="28193"/>
                </a:lnTo>
                <a:lnTo>
                  <a:pt x="361949" y="14477"/>
                </a:lnTo>
                <a:close/>
              </a:path>
            </a:pathLst>
          </a:custGeom>
          <a:solidFill>
            <a:srgbClr val="000000"/>
          </a:solidFill>
        </p:spPr>
        <p:txBody>
          <a:bodyPr lIns="0" tIns="0" rIns="0" bIns="0"/>
          <a:lstStyle/>
          <a:p>
            <a:pPr fontAlgn="auto">
              <a:spcBef>
                <a:spcPts val="0"/>
              </a:spcBef>
              <a:spcAft>
                <a:spcPts val="0"/>
              </a:spcAft>
              <a:defRPr/>
            </a:pPr>
            <a:endParaRPr>
              <a:solidFill>
                <a:prstClr val="black"/>
              </a:solidFill>
              <a:latin typeface="Calibri"/>
              <a:cs typeface="+mn-cs"/>
            </a:endParaRPr>
          </a:p>
        </p:txBody>
      </p:sp>
      <p:sp>
        <p:nvSpPr>
          <p:cNvPr id="20" name="object 20"/>
          <p:cNvSpPr/>
          <p:nvPr/>
        </p:nvSpPr>
        <p:spPr>
          <a:xfrm>
            <a:off x="6821488" y="2632075"/>
            <a:ext cx="304800" cy="457200"/>
          </a:xfrm>
          <a:custGeom>
            <a:avLst/>
            <a:gdLst/>
            <a:ahLst/>
            <a:cxnLst/>
            <a:rect l="l" t="t" r="r" b="b"/>
            <a:pathLst>
              <a:path w="406400" h="457200">
                <a:moveTo>
                  <a:pt x="406145" y="304799"/>
                </a:moveTo>
                <a:lnTo>
                  <a:pt x="0" y="304799"/>
                </a:lnTo>
                <a:lnTo>
                  <a:pt x="203453" y="457199"/>
                </a:lnTo>
                <a:lnTo>
                  <a:pt x="406145" y="304799"/>
                </a:lnTo>
                <a:close/>
              </a:path>
              <a:path w="406400" h="457200">
                <a:moveTo>
                  <a:pt x="304799" y="0"/>
                </a:moveTo>
                <a:lnTo>
                  <a:pt x="101345" y="0"/>
                </a:lnTo>
                <a:lnTo>
                  <a:pt x="101345" y="304799"/>
                </a:lnTo>
                <a:lnTo>
                  <a:pt x="304799" y="304799"/>
                </a:lnTo>
                <a:lnTo>
                  <a:pt x="304799" y="0"/>
                </a:lnTo>
                <a:close/>
              </a:path>
            </a:pathLst>
          </a:custGeom>
          <a:solidFill>
            <a:srgbClr val="1F497D"/>
          </a:solidFill>
        </p:spPr>
        <p:txBody>
          <a:bodyPr lIns="0" tIns="0" rIns="0" bIns="0"/>
          <a:lstStyle/>
          <a:p>
            <a:pPr fontAlgn="auto">
              <a:spcBef>
                <a:spcPts val="0"/>
              </a:spcBef>
              <a:spcAft>
                <a:spcPts val="0"/>
              </a:spcAft>
              <a:defRPr/>
            </a:pPr>
            <a:endParaRPr>
              <a:solidFill>
                <a:prstClr val="black"/>
              </a:solidFill>
              <a:latin typeface="Calibri"/>
              <a:cs typeface="+mn-cs"/>
            </a:endParaRPr>
          </a:p>
        </p:txBody>
      </p:sp>
      <p:sp>
        <p:nvSpPr>
          <p:cNvPr id="21" name="object 21"/>
          <p:cNvSpPr/>
          <p:nvPr/>
        </p:nvSpPr>
        <p:spPr>
          <a:xfrm>
            <a:off x="6789738" y="2617788"/>
            <a:ext cx="369887" cy="490537"/>
          </a:xfrm>
          <a:custGeom>
            <a:avLst/>
            <a:gdLst/>
            <a:ahLst/>
            <a:cxnLst/>
            <a:rect l="l" t="t" r="r" b="b"/>
            <a:pathLst>
              <a:path w="492759" h="489585">
                <a:moveTo>
                  <a:pt x="130301" y="304799"/>
                </a:moveTo>
                <a:lnTo>
                  <a:pt x="0" y="304799"/>
                </a:lnTo>
                <a:lnTo>
                  <a:pt x="246125" y="489203"/>
                </a:lnTo>
                <a:lnTo>
                  <a:pt x="284773" y="460247"/>
                </a:lnTo>
                <a:lnTo>
                  <a:pt x="236981" y="460247"/>
                </a:lnTo>
                <a:lnTo>
                  <a:pt x="245744" y="453683"/>
                </a:lnTo>
                <a:lnTo>
                  <a:pt x="84623" y="332993"/>
                </a:lnTo>
                <a:lnTo>
                  <a:pt x="42671" y="332993"/>
                </a:lnTo>
                <a:lnTo>
                  <a:pt x="51053" y="307847"/>
                </a:lnTo>
                <a:lnTo>
                  <a:pt x="130301" y="307847"/>
                </a:lnTo>
                <a:lnTo>
                  <a:pt x="130301" y="304799"/>
                </a:lnTo>
                <a:close/>
              </a:path>
              <a:path w="492759" h="489585">
                <a:moveTo>
                  <a:pt x="245744" y="453683"/>
                </a:moveTo>
                <a:lnTo>
                  <a:pt x="236981" y="460247"/>
                </a:lnTo>
                <a:lnTo>
                  <a:pt x="254507" y="460247"/>
                </a:lnTo>
                <a:lnTo>
                  <a:pt x="245744" y="453683"/>
                </a:lnTo>
                <a:close/>
              </a:path>
              <a:path w="492759" h="489585">
                <a:moveTo>
                  <a:pt x="440435" y="307847"/>
                </a:moveTo>
                <a:lnTo>
                  <a:pt x="245744" y="453683"/>
                </a:lnTo>
                <a:lnTo>
                  <a:pt x="254507" y="460247"/>
                </a:lnTo>
                <a:lnTo>
                  <a:pt x="284773" y="460247"/>
                </a:lnTo>
                <a:lnTo>
                  <a:pt x="454621" y="332993"/>
                </a:lnTo>
                <a:lnTo>
                  <a:pt x="448817" y="332993"/>
                </a:lnTo>
                <a:lnTo>
                  <a:pt x="440435" y="307847"/>
                </a:lnTo>
                <a:close/>
              </a:path>
              <a:path w="492759" h="489585">
                <a:moveTo>
                  <a:pt x="51053" y="307847"/>
                </a:moveTo>
                <a:lnTo>
                  <a:pt x="42671" y="332993"/>
                </a:lnTo>
                <a:lnTo>
                  <a:pt x="84623" y="332993"/>
                </a:lnTo>
                <a:lnTo>
                  <a:pt x="51053" y="307847"/>
                </a:lnTo>
                <a:close/>
              </a:path>
              <a:path w="492759" h="489585">
                <a:moveTo>
                  <a:pt x="130301" y="307847"/>
                </a:moveTo>
                <a:lnTo>
                  <a:pt x="51053" y="307847"/>
                </a:lnTo>
                <a:lnTo>
                  <a:pt x="84623" y="332993"/>
                </a:lnTo>
                <a:lnTo>
                  <a:pt x="158495" y="332993"/>
                </a:lnTo>
                <a:lnTo>
                  <a:pt x="158495" y="319277"/>
                </a:lnTo>
                <a:lnTo>
                  <a:pt x="130301" y="319277"/>
                </a:lnTo>
                <a:lnTo>
                  <a:pt x="130301" y="307847"/>
                </a:lnTo>
                <a:close/>
              </a:path>
              <a:path w="492759" h="489585">
                <a:moveTo>
                  <a:pt x="332993" y="14477"/>
                </a:moveTo>
                <a:lnTo>
                  <a:pt x="332993" y="332993"/>
                </a:lnTo>
                <a:lnTo>
                  <a:pt x="406866" y="332993"/>
                </a:lnTo>
                <a:lnTo>
                  <a:pt x="425176" y="319277"/>
                </a:lnTo>
                <a:lnTo>
                  <a:pt x="361949" y="319277"/>
                </a:lnTo>
                <a:lnTo>
                  <a:pt x="347471" y="304799"/>
                </a:lnTo>
                <a:lnTo>
                  <a:pt x="361949" y="304799"/>
                </a:lnTo>
                <a:lnTo>
                  <a:pt x="361949" y="28193"/>
                </a:lnTo>
                <a:lnTo>
                  <a:pt x="347471" y="28193"/>
                </a:lnTo>
                <a:lnTo>
                  <a:pt x="332993" y="14477"/>
                </a:lnTo>
                <a:close/>
              </a:path>
              <a:path w="492759" h="489585">
                <a:moveTo>
                  <a:pt x="488183" y="307847"/>
                </a:moveTo>
                <a:lnTo>
                  <a:pt x="440435" y="307847"/>
                </a:lnTo>
                <a:lnTo>
                  <a:pt x="448817" y="332993"/>
                </a:lnTo>
                <a:lnTo>
                  <a:pt x="454621" y="332993"/>
                </a:lnTo>
                <a:lnTo>
                  <a:pt x="488183" y="307847"/>
                </a:lnTo>
                <a:close/>
              </a:path>
              <a:path w="492759" h="489585">
                <a:moveTo>
                  <a:pt x="361949" y="0"/>
                </a:moveTo>
                <a:lnTo>
                  <a:pt x="130301" y="0"/>
                </a:lnTo>
                <a:lnTo>
                  <a:pt x="130301" y="319277"/>
                </a:lnTo>
                <a:lnTo>
                  <a:pt x="144017" y="304799"/>
                </a:lnTo>
                <a:lnTo>
                  <a:pt x="158495" y="304799"/>
                </a:lnTo>
                <a:lnTo>
                  <a:pt x="158495" y="28193"/>
                </a:lnTo>
                <a:lnTo>
                  <a:pt x="144017" y="28193"/>
                </a:lnTo>
                <a:lnTo>
                  <a:pt x="158495" y="14477"/>
                </a:lnTo>
                <a:lnTo>
                  <a:pt x="361949" y="14477"/>
                </a:lnTo>
                <a:lnTo>
                  <a:pt x="361949" y="0"/>
                </a:lnTo>
                <a:close/>
              </a:path>
              <a:path w="492759" h="489585">
                <a:moveTo>
                  <a:pt x="158495" y="304799"/>
                </a:moveTo>
                <a:lnTo>
                  <a:pt x="144017" y="304799"/>
                </a:lnTo>
                <a:lnTo>
                  <a:pt x="130301" y="319277"/>
                </a:lnTo>
                <a:lnTo>
                  <a:pt x="158495" y="319277"/>
                </a:lnTo>
                <a:lnTo>
                  <a:pt x="158495" y="304799"/>
                </a:lnTo>
                <a:close/>
              </a:path>
              <a:path w="492759" h="489585">
                <a:moveTo>
                  <a:pt x="361949" y="304799"/>
                </a:moveTo>
                <a:lnTo>
                  <a:pt x="347471" y="304799"/>
                </a:lnTo>
                <a:lnTo>
                  <a:pt x="361949" y="319277"/>
                </a:lnTo>
                <a:lnTo>
                  <a:pt x="361949" y="304799"/>
                </a:lnTo>
                <a:close/>
              </a:path>
              <a:path w="492759" h="489585">
                <a:moveTo>
                  <a:pt x="492251" y="304799"/>
                </a:moveTo>
                <a:lnTo>
                  <a:pt x="361949" y="304799"/>
                </a:lnTo>
                <a:lnTo>
                  <a:pt x="361949" y="319277"/>
                </a:lnTo>
                <a:lnTo>
                  <a:pt x="425176" y="319277"/>
                </a:lnTo>
                <a:lnTo>
                  <a:pt x="440435" y="307847"/>
                </a:lnTo>
                <a:lnTo>
                  <a:pt x="488183" y="307847"/>
                </a:lnTo>
                <a:lnTo>
                  <a:pt x="492251" y="304799"/>
                </a:lnTo>
                <a:close/>
              </a:path>
              <a:path w="492759" h="489585">
                <a:moveTo>
                  <a:pt x="158495" y="14477"/>
                </a:moveTo>
                <a:lnTo>
                  <a:pt x="144017" y="28193"/>
                </a:lnTo>
                <a:lnTo>
                  <a:pt x="158495" y="28193"/>
                </a:lnTo>
                <a:lnTo>
                  <a:pt x="158495" y="14477"/>
                </a:lnTo>
                <a:close/>
              </a:path>
              <a:path w="492759" h="489585">
                <a:moveTo>
                  <a:pt x="332993" y="14477"/>
                </a:moveTo>
                <a:lnTo>
                  <a:pt x="158495" y="14477"/>
                </a:lnTo>
                <a:lnTo>
                  <a:pt x="158495" y="28193"/>
                </a:lnTo>
                <a:lnTo>
                  <a:pt x="332993" y="28193"/>
                </a:lnTo>
                <a:lnTo>
                  <a:pt x="332993" y="14477"/>
                </a:lnTo>
                <a:close/>
              </a:path>
              <a:path w="492759" h="489585">
                <a:moveTo>
                  <a:pt x="361949" y="14477"/>
                </a:moveTo>
                <a:lnTo>
                  <a:pt x="332993" y="14477"/>
                </a:lnTo>
                <a:lnTo>
                  <a:pt x="347471" y="28193"/>
                </a:lnTo>
                <a:lnTo>
                  <a:pt x="361949" y="28193"/>
                </a:lnTo>
                <a:lnTo>
                  <a:pt x="361949" y="14477"/>
                </a:lnTo>
                <a:close/>
              </a:path>
            </a:pathLst>
          </a:custGeom>
          <a:solidFill>
            <a:srgbClr val="000000"/>
          </a:solidFill>
        </p:spPr>
        <p:txBody>
          <a:bodyPr lIns="0" tIns="0" rIns="0" bIns="0"/>
          <a:lstStyle/>
          <a:p>
            <a:pPr fontAlgn="auto">
              <a:spcBef>
                <a:spcPts val="0"/>
              </a:spcBef>
              <a:spcAft>
                <a:spcPts val="0"/>
              </a:spcAft>
              <a:defRPr/>
            </a:pPr>
            <a:endParaRPr>
              <a:solidFill>
                <a:prstClr val="black"/>
              </a:solidFill>
              <a:latin typeface="Calibri"/>
              <a:cs typeface="+mn-cs"/>
            </a:endParaRPr>
          </a:p>
        </p:txBody>
      </p:sp>
      <p:sp>
        <p:nvSpPr>
          <p:cNvPr id="22" name="object 22"/>
          <p:cNvSpPr txBox="1"/>
          <p:nvPr/>
        </p:nvSpPr>
        <p:spPr>
          <a:xfrm>
            <a:off x="7812088" y="3644900"/>
            <a:ext cx="1331912" cy="431800"/>
          </a:xfrm>
          <a:prstGeom prst="rect">
            <a:avLst/>
          </a:prstGeom>
        </p:spPr>
        <p:txBody>
          <a:bodyPr lIns="0" tIns="0" rIns="0" bIns="0">
            <a:spAutoFit/>
          </a:bodyPr>
          <a:lstStyle/>
          <a:p>
            <a:pPr marL="12700" fontAlgn="auto">
              <a:spcBef>
                <a:spcPts val="0"/>
              </a:spcBef>
              <a:spcAft>
                <a:spcPts val="0"/>
              </a:spcAft>
              <a:defRPr/>
            </a:pPr>
            <a:r>
              <a:rPr sz="2800" spc="-5" dirty="0">
                <a:solidFill>
                  <a:prstClr val="black"/>
                </a:solidFill>
                <a:latin typeface="Calibri"/>
                <a:cs typeface="Calibri"/>
              </a:rPr>
              <a:t>Depl</a:t>
            </a:r>
            <a:r>
              <a:rPr sz="2800" spc="-20" dirty="0">
                <a:solidFill>
                  <a:prstClr val="black"/>
                </a:solidFill>
                <a:latin typeface="Calibri"/>
                <a:cs typeface="Calibri"/>
              </a:rPr>
              <a:t>oy</a:t>
            </a:r>
            <a:r>
              <a:rPr sz="2800" spc="-10" dirty="0">
                <a:solidFill>
                  <a:prstClr val="black"/>
                </a:solidFill>
                <a:latin typeface="Calibri"/>
                <a:cs typeface="Calibri"/>
              </a:rPr>
              <a:t>!</a:t>
            </a:r>
            <a:endParaRPr sz="2800" dirty="0">
              <a:solidFill>
                <a:prstClr val="black"/>
              </a:solidFill>
              <a:latin typeface="Calibri"/>
              <a:cs typeface="Calibri"/>
            </a:endParaRPr>
          </a:p>
        </p:txBody>
      </p:sp>
      <p:sp>
        <p:nvSpPr>
          <p:cNvPr id="23" name="object 23"/>
          <p:cNvSpPr txBox="1">
            <a:spLocks noGrp="1"/>
          </p:cNvSpPr>
          <p:nvPr>
            <p:ph type="title"/>
          </p:nvPr>
        </p:nvSpPr>
        <p:spPr/>
        <p:txBody>
          <a:bodyPr rtlCol="0"/>
          <a:lstStyle/>
          <a:p>
            <a:pPr marL="12700" eaLnBrk="1" fontAlgn="auto" hangingPunct="1">
              <a:spcBef>
                <a:spcPts val="0"/>
              </a:spcBef>
              <a:spcAft>
                <a:spcPts val="0"/>
              </a:spcAft>
              <a:defRPr/>
            </a:pPr>
            <a:r>
              <a:rPr spc="-65" dirty="0">
                <a:latin typeface="Times New Roman"/>
                <a:cs typeface="Times New Roman"/>
              </a:rPr>
              <a:t> </a:t>
            </a:r>
            <a:r>
              <a:rPr lang="en-US" spc="-65" dirty="0">
                <a:latin typeface="Times New Roman"/>
                <a:cs typeface="Times New Roman"/>
              </a:rPr>
              <a:t>		</a:t>
            </a:r>
            <a:r>
              <a:rPr spc="-135" dirty="0"/>
              <a:t>T</a:t>
            </a:r>
            <a:r>
              <a:rPr spc="-15" dirty="0"/>
              <a:t>raining</a:t>
            </a:r>
            <a:r>
              <a:rPr spc="-70" dirty="0">
                <a:latin typeface="Times New Roman"/>
                <a:cs typeface="Times New Roman"/>
              </a:rPr>
              <a:t> </a:t>
            </a:r>
            <a:r>
              <a:rPr spc="-25" dirty="0"/>
              <a:t>an</a:t>
            </a:r>
            <a:r>
              <a:rPr spc="-20" dirty="0"/>
              <a:t>d</a:t>
            </a:r>
            <a:r>
              <a:rPr spc="-80" dirty="0">
                <a:latin typeface="Times New Roman"/>
                <a:cs typeface="Times New Roman"/>
              </a:rPr>
              <a:t> </a:t>
            </a:r>
            <a:r>
              <a:rPr spc="-50" dirty="0"/>
              <a:t>t</a:t>
            </a:r>
            <a:r>
              <a:rPr spc="-20" dirty="0"/>
              <a:t>e</a:t>
            </a:r>
            <a:r>
              <a:rPr spc="-50" dirty="0"/>
              <a:t>s</a:t>
            </a:r>
            <a:r>
              <a:rPr spc="-10" dirty="0"/>
              <a:t>ti</a:t>
            </a:r>
            <a:r>
              <a:rPr spc="-5" dirty="0"/>
              <a:t>n</a:t>
            </a:r>
            <a:r>
              <a:rPr spc="-20" dirty="0"/>
              <a:t>g</a:t>
            </a:r>
            <a:r>
              <a:rPr lang="en-US" spc="-20" dirty="0"/>
              <a:t> a Model</a:t>
            </a:r>
            <a:endParaRPr spc="-20" dirty="0"/>
          </a:p>
        </p:txBody>
      </p:sp>
      <p:sp>
        <p:nvSpPr>
          <p:cNvPr id="24" name="object 24"/>
          <p:cNvSpPr/>
          <p:nvPr/>
        </p:nvSpPr>
        <p:spPr>
          <a:xfrm>
            <a:off x="2401888" y="1892300"/>
            <a:ext cx="4038600" cy="1481138"/>
          </a:xfrm>
          <a:custGeom>
            <a:avLst/>
            <a:gdLst/>
            <a:ahLst/>
            <a:cxnLst/>
            <a:rect l="l" t="t" r="r" b="b"/>
            <a:pathLst>
              <a:path w="5384800" h="1480820">
                <a:moveTo>
                  <a:pt x="192785" y="1258823"/>
                </a:moveTo>
                <a:lnTo>
                  <a:pt x="0" y="1426463"/>
                </a:lnTo>
                <a:lnTo>
                  <a:pt x="249173" y="1480565"/>
                </a:lnTo>
                <a:lnTo>
                  <a:pt x="232703" y="1415795"/>
                </a:lnTo>
                <a:lnTo>
                  <a:pt x="193547" y="1415795"/>
                </a:lnTo>
                <a:lnTo>
                  <a:pt x="175259" y="1341881"/>
                </a:lnTo>
                <a:lnTo>
                  <a:pt x="211619" y="1332885"/>
                </a:lnTo>
                <a:lnTo>
                  <a:pt x="192785" y="1258823"/>
                </a:lnTo>
                <a:close/>
              </a:path>
              <a:path w="5384800" h="1480820">
                <a:moveTo>
                  <a:pt x="211619" y="1332885"/>
                </a:moveTo>
                <a:lnTo>
                  <a:pt x="175259" y="1341881"/>
                </a:lnTo>
                <a:lnTo>
                  <a:pt x="193547" y="1415795"/>
                </a:lnTo>
                <a:lnTo>
                  <a:pt x="230385" y="1406681"/>
                </a:lnTo>
                <a:lnTo>
                  <a:pt x="211619" y="1332885"/>
                </a:lnTo>
                <a:close/>
              </a:path>
              <a:path w="5384800" h="1480820">
                <a:moveTo>
                  <a:pt x="230385" y="1406681"/>
                </a:moveTo>
                <a:lnTo>
                  <a:pt x="193547" y="1415795"/>
                </a:lnTo>
                <a:lnTo>
                  <a:pt x="232703" y="1415795"/>
                </a:lnTo>
                <a:lnTo>
                  <a:pt x="230385" y="1406681"/>
                </a:lnTo>
                <a:close/>
              </a:path>
              <a:path w="5384800" h="1480820">
                <a:moveTo>
                  <a:pt x="249173" y="1323593"/>
                </a:moveTo>
                <a:lnTo>
                  <a:pt x="211619" y="1332885"/>
                </a:lnTo>
                <a:lnTo>
                  <a:pt x="230385" y="1406681"/>
                </a:lnTo>
                <a:lnTo>
                  <a:pt x="267461" y="1397507"/>
                </a:lnTo>
                <a:lnTo>
                  <a:pt x="249173" y="1323593"/>
                </a:lnTo>
                <a:close/>
              </a:path>
              <a:path w="5384800" h="1480820">
                <a:moveTo>
                  <a:pt x="396239" y="1285493"/>
                </a:moveTo>
                <a:lnTo>
                  <a:pt x="322325" y="1304543"/>
                </a:lnTo>
                <a:lnTo>
                  <a:pt x="341375" y="1378457"/>
                </a:lnTo>
                <a:lnTo>
                  <a:pt x="415289" y="1359407"/>
                </a:lnTo>
                <a:lnTo>
                  <a:pt x="396239" y="1285493"/>
                </a:lnTo>
                <a:close/>
              </a:path>
              <a:path w="5384800" h="1480820">
                <a:moveTo>
                  <a:pt x="544067" y="1248155"/>
                </a:moveTo>
                <a:lnTo>
                  <a:pt x="470153" y="1267205"/>
                </a:lnTo>
                <a:lnTo>
                  <a:pt x="489203" y="1341119"/>
                </a:lnTo>
                <a:lnTo>
                  <a:pt x="563117" y="1322069"/>
                </a:lnTo>
                <a:lnTo>
                  <a:pt x="544067" y="1248155"/>
                </a:lnTo>
                <a:close/>
              </a:path>
              <a:path w="5384800" h="1480820">
                <a:moveTo>
                  <a:pt x="691895" y="1210817"/>
                </a:moveTo>
                <a:lnTo>
                  <a:pt x="617981" y="1229105"/>
                </a:lnTo>
                <a:lnTo>
                  <a:pt x="637031" y="1303019"/>
                </a:lnTo>
                <a:lnTo>
                  <a:pt x="710945" y="1283969"/>
                </a:lnTo>
                <a:lnTo>
                  <a:pt x="691895" y="1210817"/>
                </a:lnTo>
                <a:close/>
              </a:path>
              <a:path w="5384800" h="1480820">
                <a:moveTo>
                  <a:pt x="839723" y="1172717"/>
                </a:moveTo>
                <a:lnTo>
                  <a:pt x="765809" y="1191767"/>
                </a:lnTo>
                <a:lnTo>
                  <a:pt x="784859" y="1265681"/>
                </a:lnTo>
                <a:lnTo>
                  <a:pt x="858011" y="1246631"/>
                </a:lnTo>
                <a:lnTo>
                  <a:pt x="839723" y="1172717"/>
                </a:lnTo>
                <a:close/>
              </a:path>
              <a:path w="5384800" h="1480820">
                <a:moveTo>
                  <a:pt x="987551" y="1135379"/>
                </a:moveTo>
                <a:lnTo>
                  <a:pt x="913637" y="1154429"/>
                </a:lnTo>
                <a:lnTo>
                  <a:pt x="931925" y="1227581"/>
                </a:lnTo>
                <a:lnTo>
                  <a:pt x="1005839" y="1209293"/>
                </a:lnTo>
                <a:lnTo>
                  <a:pt x="987551" y="1135379"/>
                </a:lnTo>
                <a:close/>
              </a:path>
              <a:path w="5384800" h="1480820">
                <a:moveTo>
                  <a:pt x="1134617" y="1097279"/>
                </a:moveTo>
                <a:lnTo>
                  <a:pt x="1061465" y="1116329"/>
                </a:lnTo>
                <a:lnTo>
                  <a:pt x="1079753" y="1190243"/>
                </a:lnTo>
                <a:lnTo>
                  <a:pt x="1153667" y="1171193"/>
                </a:lnTo>
                <a:lnTo>
                  <a:pt x="1134617" y="1097279"/>
                </a:lnTo>
                <a:close/>
              </a:path>
              <a:path w="5384800" h="1480820">
                <a:moveTo>
                  <a:pt x="1282445" y="1059941"/>
                </a:moveTo>
                <a:lnTo>
                  <a:pt x="1208531" y="1078991"/>
                </a:lnTo>
                <a:lnTo>
                  <a:pt x="1227581" y="1152905"/>
                </a:lnTo>
                <a:lnTo>
                  <a:pt x="1301495" y="1133855"/>
                </a:lnTo>
                <a:lnTo>
                  <a:pt x="1282445" y="1059941"/>
                </a:lnTo>
                <a:close/>
              </a:path>
              <a:path w="5384800" h="1480820">
                <a:moveTo>
                  <a:pt x="1430273" y="1022603"/>
                </a:moveTo>
                <a:lnTo>
                  <a:pt x="1356359" y="1040891"/>
                </a:lnTo>
                <a:lnTo>
                  <a:pt x="1375409" y="1114805"/>
                </a:lnTo>
                <a:lnTo>
                  <a:pt x="1449323" y="1096517"/>
                </a:lnTo>
                <a:lnTo>
                  <a:pt x="1430273" y="1022603"/>
                </a:lnTo>
                <a:close/>
              </a:path>
              <a:path w="5384800" h="1480820">
                <a:moveTo>
                  <a:pt x="1578101" y="984503"/>
                </a:moveTo>
                <a:lnTo>
                  <a:pt x="1504187" y="1003553"/>
                </a:lnTo>
                <a:lnTo>
                  <a:pt x="1523237" y="1077467"/>
                </a:lnTo>
                <a:lnTo>
                  <a:pt x="1597151" y="1058417"/>
                </a:lnTo>
                <a:lnTo>
                  <a:pt x="1578101" y="984503"/>
                </a:lnTo>
                <a:close/>
              </a:path>
              <a:path w="5384800" h="1480820">
                <a:moveTo>
                  <a:pt x="1725929" y="947165"/>
                </a:moveTo>
                <a:lnTo>
                  <a:pt x="1652015" y="966215"/>
                </a:lnTo>
                <a:lnTo>
                  <a:pt x="1670303" y="1040129"/>
                </a:lnTo>
                <a:lnTo>
                  <a:pt x="1744217" y="1021079"/>
                </a:lnTo>
                <a:lnTo>
                  <a:pt x="1725929" y="947165"/>
                </a:lnTo>
                <a:close/>
              </a:path>
              <a:path w="5384800" h="1480820">
                <a:moveTo>
                  <a:pt x="1872995" y="909827"/>
                </a:moveTo>
                <a:lnTo>
                  <a:pt x="1799843" y="928115"/>
                </a:lnTo>
                <a:lnTo>
                  <a:pt x="1818131" y="1002029"/>
                </a:lnTo>
                <a:lnTo>
                  <a:pt x="1892045" y="983741"/>
                </a:lnTo>
                <a:lnTo>
                  <a:pt x="1872995" y="909827"/>
                </a:lnTo>
                <a:close/>
              </a:path>
              <a:path w="5384800" h="1480820">
                <a:moveTo>
                  <a:pt x="2020823" y="871727"/>
                </a:moveTo>
                <a:lnTo>
                  <a:pt x="1946909" y="890777"/>
                </a:lnTo>
                <a:lnTo>
                  <a:pt x="1965959" y="964691"/>
                </a:lnTo>
                <a:lnTo>
                  <a:pt x="2039873" y="945641"/>
                </a:lnTo>
                <a:lnTo>
                  <a:pt x="2020823" y="871727"/>
                </a:lnTo>
                <a:close/>
              </a:path>
              <a:path w="5384800" h="1480820">
                <a:moveTo>
                  <a:pt x="2168651" y="834389"/>
                </a:moveTo>
                <a:lnTo>
                  <a:pt x="2094737" y="853439"/>
                </a:lnTo>
                <a:lnTo>
                  <a:pt x="2113787" y="926591"/>
                </a:lnTo>
                <a:lnTo>
                  <a:pt x="2187701" y="908303"/>
                </a:lnTo>
                <a:lnTo>
                  <a:pt x="2168651" y="834389"/>
                </a:lnTo>
                <a:close/>
              </a:path>
              <a:path w="5384800" h="1480820">
                <a:moveTo>
                  <a:pt x="2316479" y="797051"/>
                </a:moveTo>
                <a:lnTo>
                  <a:pt x="2242565" y="815339"/>
                </a:lnTo>
                <a:lnTo>
                  <a:pt x="2261615" y="889253"/>
                </a:lnTo>
                <a:lnTo>
                  <a:pt x="2335529" y="870203"/>
                </a:lnTo>
                <a:lnTo>
                  <a:pt x="2316479" y="797051"/>
                </a:lnTo>
                <a:close/>
              </a:path>
              <a:path w="5384800" h="1480820">
                <a:moveTo>
                  <a:pt x="2464307" y="758951"/>
                </a:moveTo>
                <a:lnTo>
                  <a:pt x="2390393" y="778001"/>
                </a:lnTo>
                <a:lnTo>
                  <a:pt x="2409443" y="851915"/>
                </a:lnTo>
                <a:lnTo>
                  <a:pt x="2482595" y="832865"/>
                </a:lnTo>
                <a:lnTo>
                  <a:pt x="2464307" y="758951"/>
                </a:lnTo>
                <a:close/>
              </a:path>
              <a:path w="5384800" h="1480820">
                <a:moveTo>
                  <a:pt x="2612135" y="721613"/>
                </a:moveTo>
                <a:lnTo>
                  <a:pt x="2538221" y="739901"/>
                </a:lnTo>
                <a:lnTo>
                  <a:pt x="2556509" y="813815"/>
                </a:lnTo>
                <a:lnTo>
                  <a:pt x="2630423" y="795527"/>
                </a:lnTo>
                <a:lnTo>
                  <a:pt x="2612135" y="721613"/>
                </a:lnTo>
                <a:close/>
              </a:path>
              <a:path w="5384800" h="1480820">
                <a:moveTo>
                  <a:pt x="2759201" y="683513"/>
                </a:moveTo>
                <a:lnTo>
                  <a:pt x="2685287" y="702563"/>
                </a:lnTo>
                <a:lnTo>
                  <a:pt x="2704337" y="776477"/>
                </a:lnTo>
                <a:lnTo>
                  <a:pt x="2778251" y="757427"/>
                </a:lnTo>
                <a:lnTo>
                  <a:pt x="2759201" y="683513"/>
                </a:lnTo>
                <a:close/>
              </a:path>
              <a:path w="5384800" h="1480820">
                <a:moveTo>
                  <a:pt x="2907029" y="646175"/>
                </a:moveTo>
                <a:lnTo>
                  <a:pt x="2833115" y="665225"/>
                </a:lnTo>
                <a:lnTo>
                  <a:pt x="2852165" y="739139"/>
                </a:lnTo>
                <a:lnTo>
                  <a:pt x="2926079" y="720089"/>
                </a:lnTo>
                <a:lnTo>
                  <a:pt x="2907029" y="646175"/>
                </a:lnTo>
                <a:close/>
              </a:path>
              <a:path w="5384800" h="1480820">
                <a:moveTo>
                  <a:pt x="3054857" y="608837"/>
                </a:moveTo>
                <a:lnTo>
                  <a:pt x="2980943" y="627125"/>
                </a:lnTo>
                <a:lnTo>
                  <a:pt x="2999993" y="701039"/>
                </a:lnTo>
                <a:lnTo>
                  <a:pt x="3073907" y="682751"/>
                </a:lnTo>
                <a:lnTo>
                  <a:pt x="3054857" y="608837"/>
                </a:lnTo>
                <a:close/>
              </a:path>
              <a:path w="5384800" h="1480820">
                <a:moveTo>
                  <a:pt x="3202685" y="570737"/>
                </a:moveTo>
                <a:lnTo>
                  <a:pt x="3128771" y="589787"/>
                </a:lnTo>
                <a:lnTo>
                  <a:pt x="3147821" y="663701"/>
                </a:lnTo>
                <a:lnTo>
                  <a:pt x="3220973" y="644651"/>
                </a:lnTo>
                <a:lnTo>
                  <a:pt x="3202685" y="570737"/>
                </a:lnTo>
                <a:close/>
              </a:path>
              <a:path w="5384800" h="1480820">
                <a:moveTo>
                  <a:pt x="3350513" y="533399"/>
                </a:moveTo>
                <a:lnTo>
                  <a:pt x="3276599" y="552449"/>
                </a:lnTo>
                <a:lnTo>
                  <a:pt x="3294887" y="626363"/>
                </a:lnTo>
                <a:lnTo>
                  <a:pt x="3368801" y="607313"/>
                </a:lnTo>
                <a:lnTo>
                  <a:pt x="3350513" y="533399"/>
                </a:lnTo>
                <a:close/>
              </a:path>
              <a:path w="5384800" h="1480820">
                <a:moveTo>
                  <a:pt x="3497579" y="496061"/>
                </a:moveTo>
                <a:lnTo>
                  <a:pt x="3423665" y="514349"/>
                </a:lnTo>
                <a:lnTo>
                  <a:pt x="3442715" y="588263"/>
                </a:lnTo>
                <a:lnTo>
                  <a:pt x="3516629" y="569213"/>
                </a:lnTo>
                <a:lnTo>
                  <a:pt x="3497579" y="496061"/>
                </a:lnTo>
                <a:close/>
              </a:path>
              <a:path w="5384800" h="1480820">
                <a:moveTo>
                  <a:pt x="3645407" y="457961"/>
                </a:moveTo>
                <a:lnTo>
                  <a:pt x="3571493" y="477011"/>
                </a:lnTo>
                <a:lnTo>
                  <a:pt x="3590543" y="550925"/>
                </a:lnTo>
                <a:lnTo>
                  <a:pt x="3664457" y="531875"/>
                </a:lnTo>
                <a:lnTo>
                  <a:pt x="3645407" y="457961"/>
                </a:lnTo>
                <a:close/>
              </a:path>
              <a:path w="5384800" h="1480820">
                <a:moveTo>
                  <a:pt x="3793235" y="420623"/>
                </a:moveTo>
                <a:lnTo>
                  <a:pt x="3719321" y="439673"/>
                </a:lnTo>
                <a:lnTo>
                  <a:pt x="3738371" y="512825"/>
                </a:lnTo>
                <a:lnTo>
                  <a:pt x="3812285" y="494537"/>
                </a:lnTo>
                <a:lnTo>
                  <a:pt x="3793235" y="420623"/>
                </a:lnTo>
                <a:close/>
              </a:path>
              <a:path w="5384800" h="1480820">
                <a:moveTo>
                  <a:pt x="3941063" y="382523"/>
                </a:moveTo>
                <a:lnTo>
                  <a:pt x="3867149" y="401573"/>
                </a:lnTo>
                <a:lnTo>
                  <a:pt x="3886199" y="475487"/>
                </a:lnTo>
                <a:lnTo>
                  <a:pt x="3960113" y="456437"/>
                </a:lnTo>
                <a:lnTo>
                  <a:pt x="3941063" y="382523"/>
                </a:lnTo>
                <a:close/>
              </a:path>
              <a:path w="5384800" h="1480820">
                <a:moveTo>
                  <a:pt x="4088891" y="345185"/>
                </a:moveTo>
                <a:lnTo>
                  <a:pt x="4014977" y="364235"/>
                </a:lnTo>
                <a:lnTo>
                  <a:pt x="4033265" y="438149"/>
                </a:lnTo>
                <a:lnTo>
                  <a:pt x="4107179" y="419099"/>
                </a:lnTo>
                <a:lnTo>
                  <a:pt x="4088891" y="345185"/>
                </a:lnTo>
                <a:close/>
              </a:path>
              <a:path w="5384800" h="1480820">
                <a:moveTo>
                  <a:pt x="4235957" y="307847"/>
                </a:moveTo>
                <a:lnTo>
                  <a:pt x="4162805" y="326135"/>
                </a:lnTo>
                <a:lnTo>
                  <a:pt x="4181093" y="400049"/>
                </a:lnTo>
                <a:lnTo>
                  <a:pt x="4255007" y="381761"/>
                </a:lnTo>
                <a:lnTo>
                  <a:pt x="4235957" y="307847"/>
                </a:lnTo>
                <a:close/>
              </a:path>
              <a:path w="5384800" h="1480820">
                <a:moveTo>
                  <a:pt x="4383785" y="269747"/>
                </a:moveTo>
                <a:lnTo>
                  <a:pt x="4309871" y="288797"/>
                </a:lnTo>
                <a:lnTo>
                  <a:pt x="4328921" y="362711"/>
                </a:lnTo>
                <a:lnTo>
                  <a:pt x="4402835" y="343661"/>
                </a:lnTo>
                <a:lnTo>
                  <a:pt x="4383785" y="269747"/>
                </a:lnTo>
                <a:close/>
              </a:path>
              <a:path w="5384800" h="1480820">
                <a:moveTo>
                  <a:pt x="4531613" y="232409"/>
                </a:moveTo>
                <a:lnTo>
                  <a:pt x="4457699" y="251459"/>
                </a:lnTo>
                <a:lnTo>
                  <a:pt x="4476749" y="325373"/>
                </a:lnTo>
                <a:lnTo>
                  <a:pt x="4550663" y="306323"/>
                </a:lnTo>
                <a:lnTo>
                  <a:pt x="4531613" y="232409"/>
                </a:lnTo>
                <a:close/>
              </a:path>
              <a:path w="5384800" h="1480820">
                <a:moveTo>
                  <a:pt x="4679441" y="195071"/>
                </a:moveTo>
                <a:lnTo>
                  <a:pt x="4605527" y="213359"/>
                </a:lnTo>
                <a:lnTo>
                  <a:pt x="4624577" y="287273"/>
                </a:lnTo>
                <a:lnTo>
                  <a:pt x="4698491" y="268985"/>
                </a:lnTo>
                <a:lnTo>
                  <a:pt x="4679441" y="195071"/>
                </a:lnTo>
                <a:close/>
              </a:path>
              <a:path w="5384800" h="1480820">
                <a:moveTo>
                  <a:pt x="4827269" y="156971"/>
                </a:moveTo>
                <a:lnTo>
                  <a:pt x="4753355" y="176021"/>
                </a:lnTo>
                <a:lnTo>
                  <a:pt x="4771643" y="249935"/>
                </a:lnTo>
                <a:lnTo>
                  <a:pt x="4845557" y="230885"/>
                </a:lnTo>
                <a:lnTo>
                  <a:pt x="4827269" y="156971"/>
                </a:lnTo>
                <a:close/>
              </a:path>
              <a:path w="5384800" h="1480820">
                <a:moveTo>
                  <a:pt x="4975097" y="119633"/>
                </a:moveTo>
                <a:lnTo>
                  <a:pt x="4901183" y="138683"/>
                </a:lnTo>
                <a:lnTo>
                  <a:pt x="4919471" y="212597"/>
                </a:lnTo>
                <a:lnTo>
                  <a:pt x="4993385" y="193547"/>
                </a:lnTo>
                <a:lnTo>
                  <a:pt x="4975097" y="119633"/>
                </a:lnTo>
                <a:close/>
              </a:path>
              <a:path w="5384800" h="1480820">
                <a:moveTo>
                  <a:pt x="5135117" y="0"/>
                </a:moveTo>
                <a:lnTo>
                  <a:pt x="5191505" y="221741"/>
                </a:lnTo>
                <a:lnTo>
                  <a:pt x="5384291" y="54863"/>
                </a:lnTo>
                <a:lnTo>
                  <a:pt x="5135117" y="0"/>
                </a:lnTo>
                <a:close/>
              </a:path>
              <a:path w="5384800" h="1480820">
                <a:moveTo>
                  <a:pt x="5122163" y="82295"/>
                </a:moveTo>
                <a:lnTo>
                  <a:pt x="5048249" y="100583"/>
                </a:lnTo>
                <a:lnTo>
                  <a:pt x="5067299" y="174497"/>
                </a:lnTo>
                <a:lnTo>
                  <a:pt x="5141213" y="155447"/>
                </a:lnTo>
                <a:lnTo>
                  <a:pt x="5122163" y="82295"/>
                </a:lnTo>
                <a:close/>
              </a:path>
            </a:pathLst>
          </a:custGeom>
          <a:solidFill>
            <a:srgbClr val="000000"/>
          </a:solidFill>
        </p:spPr>
        <p:txBody>
          <a:bodyPr lIns="0" tIns="0" rIns="0" bIns="0"/>
          <a:lstStyle/>
          <a:p>
            <a:pPr fontAlgn="auto">
              <a:spcBef>
                <a:spcPts val="0"/>
              </a:spcBef>
              <a:spcAft>
                <a:spcPts val="0"/>
              </a:spcAft>
              <a:defRPr/>
            </a:pPr>
            <a:endParaRPr>
              <a:solidFill>
                <a:prstClr val="black"/>
              </a:solidFill>
              <a:latin typeface="Calibri"/>
              <a:cs typeface="+mn-cs"/>
            </a:endParaRPr>
          </a:p>
        </p:txBody>
      </p:sp>
      <p:sp>
        <p:nvSpPr>
          <p:cNvPr id="25" name="object 25"/>
          <p:cNvSpPr/>
          <p:nvPr/>
        </p:nvSpPr>
        <p:spPr>
          <a:xfrm>
            <a:off x="3502025" y="2049463"/>
            <a:ext cx="1816100" cy="1087437"/>
          </a:xfrm>
          <a:custGeom>
            <a:avLst/>
            <a:gdLst/>
            <a:ahLst/>
            <a:cxnLst/>
            <a:rect l="l" t="t" r="r" b="b"/>
            <a:pathLst>
              <a:path w="2421254" h="1088389">
                <a:moveTo>
                  <a:pt x="2292095" y="0"/>
                </a:moveTo>
                <a:lnTo>
                  <a:pt x="0" y="518159"/>
                </a:lnTo>
                <a:lnTo>
                  <a:pt x="128777" y="1088135"/>
                </a:lnTo>
                <a:lnTo>
                  <a:pt x="2420873" y="570737"/>
                </a:lnTo>
                <a:lnTo>
                  <a:pt x="2292095" y="0"/>
                </a:lnTo>
                <a:close/>
              </a:path>
            </a:pathLst>
          </a:custGeom>
          <a:solidFill>
            <a:srgbClr val="FFFFFF"/>
          </a:solidFill>
        </p:spPr>
        <p:txBody>
          <a:bodyPr lIns="0" tIns="0" rIns="0" bIns="0"/>
          <a:lstStyle/>
          <a:p>
            <a:pPr fontAlgn="auto">
              <a:spcBef>
                <a:spcPts val="0"/>
              </a:spcBef>
              <a:spcAft>
                <a:spcPts val="0"/>
              </a:spcAft>
              <a:defRPr/>
            </a:pPr>
            <a:endParaRPr>
              <a:solidFill>
                <a:prstClr val="black"/>
              </a:solidFill>
              <a:latin typeface="Calibri"/>
              <a:cs typeface="+mn-cs"/>
            </a:endParaRPr>
          </a:p>
        </p:txBody>
      </p:sp>
      <p:sp>
        <p:nvSpPr>
          <p:cNvPr id="26" name="object 26"/>
          <p:cNvSpPr/>
          <p:nvPr/>
        </p:nvSpPr>
        <p:spPr>
          <a:xfrm>
            <a:off x="3811588" y="2286000"/>
            <a:ext cx="1195387" cy="609600"/>
          </a:xfrm>
          <a:prstGeom prst="rect">
            <a:avLst/>
          </a:prstGeom>
          <a:blipFill>
            <a:blip r:embed="rId3" cstate="print"/>
            <a:stretch>
              <a:fillRect/>
            </a:stretch>
          </a:blipFill>
        </p:spPr>
        <p:txBody>
          <a:bodyPr lIns="0" tIns="0" rIns="0" bIns="0"/>
          <a:lstStyle/>
          <a:p>
            <a:pPr fontAlgn="auto">
              <a:spcBef>
                <a:spcPts val="0"/>
              </a:spcBef>
              <a:spcAft>
                <a:spcPts val="0"/>
              </a:spcAft>
              <a:defRPr/>
            </a:pPr>
            <a:endParaRPr>
              <a:solidFill>
                <a:prstClr val="black"/>
              </a:solidFill>
              <a:latin typeface="Calibri"/>
              <a:cs typeface="+mn-cs"/>
            </a:endParaRPr>
          </a:p>
        </p:txBody>
      </p:sp>
      <p:sp>
        <p:nvSpPr>
          <p:cNvPr id="23579" name="TextBox 26"/>
          <p:cNvSpPr txBox="1">
            <a:spLocks noChangeArrowheads="1"/>
          </p:cNvSpPr>
          <p:nvPr/>
        </p:nvSpPr>
        <p:spPr bwMode="auto">
          <a:xfrm>
            <a:off x="228600" y="6400800"/>
            <a:ext cx="1981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defRPr>
                <a:solidFill>
                  <a:schemeClr val="tx1"/>
                </a:solidFill>
                <a:latin typeface="Calibri" pitchFamily="34" charset="0"/>
              </a:defRPr>
            </a:lvl1pPr>
            <a:lvl2pPr marL="742950" indent="-285750" eaLnBrk="0" hangingPunct="0">
              <a:spcBef>
                <a:spcPct val="20000"/>
              </a:spcBef>
              <a:defRPr>
                <a:solidFill>
                  <a:schemeClr val="tx1"/>
                </a:solidFill>
                <a:latin typeface="Calibri" pitchFamily="34" charset="0"/>
              </a:defRPr>
            </a:lvl2pPr>
            <a:lvl3pPr marL="1143000" indent="-228600" eaLnBrk="0" hangingPunct="0">
              <a:spcBef>
                <a:spcPct val="20000"/>
              </a:spcBef>
              <a:defRPr>
                <a:solidFill>
                  <a:schemeClr val="tx1"/>
                </a:solidFill>
                <a:latin typeface="Calibri" pitchFamily="34" charset="0"/>
              </a:defRPr>
            </a:lvl3pPr>
            <a:lvl4pPr marL="1600200" indent="-228600" eaLnBrk="0" hangingPunct="0">
              <a:spcBef>
                <a:spcPct val="20000"/>
              </a:spcBef>
              <a:defRPr>
                <a:solidFill>
                  <a:schemeClr val="tx1"/>
                </a:solidFill>
                <a:latin typeface="Calibri" pitchFamily="34" charset="0"/>
              </a:defRPr>
            </a:lvl4pPr>
            <a:lvl5pPr marL="2057400" indent="-228600" eaLnBrk="0" hangingPunct="0">
              <a:spcBef>
                <a:spcPct val="20000"/>
              </a:spcBef>
              <a:defRPr>
                <a:solidFill>
                  <a:schemeClr val="tx1"/>
                </a:solidFill>
                <a:latin typeface="Calibri" pitchFamily="34" charset="0"/>
              </a:defRPr>
            </a:lvl5pPr>
            <a:lvl6pPr marL="2514600" indent="-228600" eaLnBrk="0" fontAlgn="base" hangingPunct="0">
              <a:spcBef>
                <a:spcPct val="20000"/>
              </a:spcBef>
              <a:spcAft>
                <a:spcPct val="0"/>
              </a:spcAft>
              <a:defRPr>
                <a:solidFill>
                  <a:schemeClr val="tx1"/>
                </a:solidFill>
                <a:latin typeface="Calibri" pitchFamily="34" charset="0"/>
              </a:defRPr>
            </a:lvl6pPr>
            <a:lvl7pPr marL="2971800" indent="-228600" eaLnBrk="0" fontAlgn="base" hangingPunct="0">
              <a:spcBef>
                <a:spcPct val="20000"/>
              </a:spcBef>
              <a:spcAft>
                <a:spcPct val="0"/>
              </a:spcAft>
              <a:defRPr>
                <a:solidFill>
                  <a:schemeClr val="tx1"/>
                </a:solidFill>
                <a:latin typeface="Calibri" pitchFamily="34" charset="0"/>
              </a:defRPr>
            </a:lvl7pPr>
            <a:lvl8pPr marL="3429000" indent="-228600" eaLnBrk="0" fontAlgn="base" hangingPunct="0">
              <a:spcBef>
                <a:spcPct val="20000"/>
              </a:spcBef>
              <a:spcAft>
                <a:spcPct val="0"/>
              </a:spcAft>
              <a:defRPr>
                <a:solidFill>
                  <a:schemeClr val="tx1"/>
                </a:solidFill>
                <a:latin typeface="Calibri" pitchFamily="34" charset="0"/>
              </a:defRPr>
            </a:lvl8pPr>
            <a:lvl9pPr marL="3886200" indent="-228600" eaLnBrk="0" fontAlgn="base" hangingPunct="0">
              <a:spcBef>
                <a:spcPct val="20000"/>
              </a:spcBef>
              <a:spcAft>
                <a:spcPct val="0"/>
              </a:spcAft>
              <a:defRPr>
                <a:solidFill>
                  <a:schemeClr val="tx1"/>
                </a:solidFill>
                <a:latin typeface="Calibri" pitchFamily="34" charset="0"/>
              </a:defRPr>
            </a:lvl9pPr>
          </a:lstStyle>
          <a:p>
            <a:pPr eaLnBrk="1" hangingPunct="1">
              <a:spcBef>
                <a:spcPct val="0"/>
              </a:spcBef>
            </a:pPr>
            <a:r>
              <a:rPr lang="en-US" altLang="en-US">
                <a:latin typeface="Times New Roman" pitchFamily="18" charset="0"/>
              </a:rPr>
              <a:t>Source: Ian Witten</a:t>
            </a:r>
          </a:p>
        </p:txBody>
      </p:sp>
      <p:sp>
        <p:nvSpPr>
          <p:cNvPr id="4" name="Slide Number Placeholder 3"/>
          <p:cNvSpPr>
            <a:spLocks noGrp="1"/>
          </p:cNvSpPr>
          <p:nvPr>
            <p:ph type="sldNum" sz="quarter" idx="12"/>
          </p:nvPr>
        </p:nvSpPr>
        <p:spPr/>
        <p:txBody>
          <a:bodyPr/>
          <a:lstStyle/>
          <a:p>
            <a:pPr>
              <a:defRPr/>
            </a:pPr>
            <a:fld id="{485A71C3-6AFA-4D77-A79D-D05E518A65F5}" type="slidenum">
              <a:rPr lang="en-US" smtClean="0"/>
              <a:pPr>
                <a:defRPr/>
              </a:pPr>
              <a:t>6</a:t>
            </a:fld>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reeform 2"/>
          <p:cNvSpPr>
            <a:spLocks/>
          </p:cNvSpPr>
          <p:nvPr/>
        </p:nvSpPr>
        <p:spPr bwMode="auto">
          <a:xfrm>
            <a:off x="4787900" y="1341438"/>
            <a:ext cx="2509838" cy="3929062"/>
          </a:xfrm>
          <a:custGeom>
            <a:avLst/>
            <a:gdLst>
              <a:gd name="T0" fmla="*/ 2147483647 w 1860"/>
              <a:gd name="T1" fmla="*/ 2147483647 h 2910"/>
              <a:gd name="T2" fmla="*/ 2147483647 w 1860"/>
              <a:gd name="T3" fmla="*/ 2147483647 h 2910"/>
              <a:gd name="T4" fmla="*/ 0 w 1860"/>
              <a:gd name="T5" fmla="*/ 0 h 2910"/>
              <a:gd name="T6" fmla="*/ 0 w 1860"/>
              <a:gd name="T7" fmla="*/ 2147483647 h 2910"/>
              <a:gd name="T8" fmla="*/ 2147483647 w 1860"/>
              <a:gd name="T9" fmla="*/ 2147483647 h 2910"/>
              <a:gd name="T10" fmla="*/ 0 60000 65536"/>
              <a:gd name="T11" fmla="*/ 0 60000 65536"/>
              <a:gd name="T12" fmla="*/ 0 60000 65536"/>
              <a:gd name="T13" fmla="*/ 0 60000 65536"/>
              <a:gd name="T14" fmla="*/ 0 60000 65536"/>
              <a:gd name="T15" fmla="*/ 0 w 1860"/>
              <a:gd name="T16" fmla="*/ 0 h 2910"/>
              <a:gd name="T17" fmla="*/ 1860 w 1860"/>
              <a:gd name="T18" fmla="*/ 2910 h 2910"/>
            </a:gdLst>
            <a:ahLst/>
            <a:cxnLst>
              <a:cxn ang="T10">
                <a:pos x="T0" y="T1"/>
              </a:cxn>
              <a:cxn ang="T11">
                <a:pos x="T2" y="T3"/>
              </a:cxn>
              <a:cxn ang="T12">
                <a:pos x="T4" y="T5"/>
              </a:cxn>
              <a:cxn ang="T13">
                <a:pos x="T6" y="T7"/>
              </a:cxn>
              <a:cxn ang="T14">
                <a:pos x="T8" y="T9"/>
              </a:cxn>
            </a:cxnLst>
            <a:rect l="T15" t="T16" r="T17" b="T18"/>
            <a:pathLst>
              <a:path w="1860" h="2910">
                <a:moveTo>
                  <a:pt x="1860" y="2910"/>
                </a:moveTo>
                <a:lnTo>
                  <a:pt x="1860" y="912"/>
                </a:lnTo>
                <a:lnTo>
                  <a:pt x="0" y="0"/>
                </a:lnTo>
                <a:lnTo>
                  <a:pt x="0" y="1998"/>
                </a:lnTo>
                <a:lnTo>
                  <a:pt x="1860" y="2910"/>
                </a:lnTo>
              </a:path>
            </a:pathLst>
          </a:custGeom>
          <a:noFill/>
          <a:ln w="0">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1987" name="Freeform 3"/>
          <p:cNvSpPr>
            <a:spLocks/>
          </p:cNvSpPr>
          <p:nvPr/>
        </p:nvSpPr>
        <p:spPr bwMode="auto">
          <a:xfrm>
            <a:off x="1524000" y="4038600"/>
            <a:ext cx="5773738" cy="2179638"/>
          </a:xfrm>
          <a:custGeom>
            <a:avLst/>
            <a:gdLst>
              <a:gd name="T0" fmla="*/ 2147483647 w 4278"/>
              <a:gd name="T1" fmla="*/ 2147483647 h 1614"/>
              <a:gd name="T2" fmla="*/ 0 w 4278"/>
              <a:gd name="T3" fmla="*/ 2147483647 h 1614"/>
              <a:gd name="T4" fmla="*/ 2147483647 w 4278"/>
              <a:gd name="T5" fmla="*/ 0 h 1614"/>
              <a:gd name="T6" fmla="*/ 2147483647 w 4278"/>
              <a:gd name="T7" fmla="*/ 2147483647 h 1614"/>
              <a:gd name="T8" fmla="*/ 2147483647 w 4278"/>
              <a:gd name="T9" fmla="*/ 2147483647 h 1614"/>
              <a:gd name="T10" fmla="*/ 0 60000 65536"/>
              <a:gd name="T11" fmla="*/ 0 60000 65536"/>
              <a:gd name="T12" fmla="*/ 0 60000 65536"/>
              <a:gd name="T13" fmla="*/ 0 60000 65536"/>
              <a:gd name="T14" fmla="*/ 0 60000 65536"/>
              <a:gd name="T15" fmla="*/ 0 w 4278"/>
              <a:gd name="T16" fmla="*/ 0 h 1614"/>
              <a:gd name="T17" fmla="*/ 4278 w 4278"/>
              <a:gd name="T18" fmla="*/ 1614 h 1614"/>
            </a:gdLst>
            <a:ahLst/>
            <a:cxnLst>
              <a:cxn ang="T10">
                <a:pos x="T0" y="T1"/>
              </a:cxn>
              <a:cxn ang="T11">
                <a:pos x="T2" y="T3"/>
              </a:cxn>
              <a:cxn ang="T12">
                <a:pos x="T4" y="T5"/>
              </a:cxn>
              <a:cxn ang="T13">
                <a:pos x="T6" y="T7"/>
              </a:cxn>
              <a:cxn ang="T14">
                <a:pos x="T8" y="T9"/>
              </a:cxn>
            </a:cxnLst>
            <a:rect l="T15" t="T16" r="T17" b="T18"/>
            <a:pathLst>
              <a:path w="4278" h="1614">
                <a:moveTo>
                  <a:pt x="1860" y="1614"/>
                </a:moveTo>
                <a:lnTo>
                  <a:pt x="0" y="702"/>
                </a:lnTo>
                <a:lnTo>
                  <a:pt x="2418" y="0"/>
                </a:lnTo>
                <a:lnTo>
                  <a:pt x="4278" y="912"/>
                </a:lnTo>
                <a:lnTo>
                  <a:pt x="1860" y="1614"/>
                </a:lnTo>
              </a:path>
            </a:pathLst>
          </a:custGeom>
          <a:noFill/>
          <a:ln w="0">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1988" name="Freeform 4"/>
          <p:cNvSpPr>
            <a:spLocks/>
          </p:cNvSpPr>
          <p:nvPr/>
        </p:nvSpPr>
        <p:spPr bwMode="auto">
          <a:xfrm>
            <a:off x="1524000" y="1341438"/>
            <a:ext cx="3263900" cy="3644900"/>
          </a:xfrm>
          <a:custGeom>
            <a:avLst/>
            <a:gdLst>
              <a:gd name="T0" fmla="*/ 0 w 2418"/>
              <a:gd name="T1" fmla="*/ 2147483647 h 2700"/>
              <a:gd name="T2" fmla="*/ 0 w 2418"/>
              <a:gd name="T3" fmla="*/ 2147483647 h 2700"/>
              <a:gd name="T4" fmla="*/ 2147483647 w 2418"/>
              <a:gd name="T5" fmla="*/ 0 h 2700"/>
              <a:gd name="T6" fmla="*/ 2147483647 w 2418"/>
              <a:gd name="T7" fmla="*/ 2147483647 h 2700"/>
              <a:gd name="T8" fmla="*/ 0 w 2418"/>
              <a:gd name="T9" fmla="*/ 2147483647 h 2700"/>
              <a:gd name="T10" fmla="*/ 0 60000 65536"/>
              <a:gd name="T11" fmla="*/ 0 60000 65536"/>
              <a:gd name="T12" fmla="*/ 0 60000 65536"/>
              <a:gd name="T13" fmla="*/ 0 60000 65536"/>
              <a:gd name="T14" fmla="*/ 0 60000 65536"/>
              <a:gd name="T15" fmla="*/ 0 w 2418"/>
              <a:gd name="T16" fmla="*/ 0 h 2700"/>
              <a:gd name="T17" fmla="*/ 2418 w 2418"/>
              <a:gd name="T18" fmla="*/ 2700 h 2700"/>
            </a:gdLst>
            <a:ahLst/>
            <a:cxnLst>
              <a:cxn ang="T10">
                <a:pos x="T0" y="T1"/>
              </a:cxn>
              <a:cxn ang="T11">
                <a:pos x="T2" y="T3"/>
              </a:cxn>
              <a:cxn ang="T12">
                <a:pos x="T4" y="T5"/>
              </a:cxn>
              <a:cxn ang="T13">
                <a:pos x="T6" y="T7"/>
              </a:cxn>
              <a:cxn ang="T14">
                <a:pos x="T8" y="T9"/>
              </a:cxn>
            </a:cxnLst>
            <a:rect l="T15" t="T16" r="T17" b="T18"/>
            <a:pathLst>
              <a:path w="2418" h="2700">
                <a:moveTo>
                  <a:pt x="0" y="2700"/>
                </a:moveTo>
                <a:lnTo>
                  <a:pt x="0" y="702"/>
                </a:lnTo>
                <a:lnTo>
                  <a:pt x="2418" y="0"/>
                </a:lnTo>
                <a:lnTo>
                  <a:pt x="2418" y="1998"/>
                </a:lnTo>
                <a:lnTo>
                  <a:pt x="0" y="2700"/>
                </a:lnTo>
              </a:path>
            </a:pathLst>
          </a:custGeom>
          <a:noFill/>
          <a:ln w="0">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1989" name="Freeform 5"/>
          <p:cNvSpPr>
            <a:spLocks/>
          </p:cNvSpPr>
          <p:nvPr/>
        </p:nvSpPr>
        <p:spPr bwMode="auto">
          <a:xfrm>
            <a:off x="1524000" y="2289175"/>
            <a:ext cx="2509838" cy="3929063"/>
          </a:xfrm>
          <a:custGeom>
            <a:avLst/>
            <a:gdLst>
              <a:gd name="T0" fmla="*/ 2147483647 w 310"/>
              <a:gd name="T1" fmla="*/ 2147483647 h 485"/>
              <a:gd name="T2" fmla="*/ 0 w 310"/>
              <a:gd name="T3" fmla="*/ 2147483647 h 485"/>
              <a:gd name="T4" fmla="*/ 0 w 310"/>
              <a:gd name="T5" fmla="*/ 0 h 485"/>
              <a:gd name="T6" fmla="*/ 0 60000 65536"/>
              <a:gd name="T7" fmla="*/ 0 60000 65536"/>
              <a:gd name="T8" fmla="*/ 0 60000 65536"/>
              <a:gd name="T9" fmla="*/ 0 w 310"/>
              <a:gd name="T10" fmla="*/ 0 h 485"/>
              <a:gd name="T11" fmla="*/ 310 w 310"/>
              <a:gd name="T12" fmla="*/ 485 h 485"/>
            </a:gdLst>
            <a:ahLst/>
            <a:cxnLst>
              <a:cxn ang="T6">
                <a:pos x="T0" y="T1"/>
              </a:cxn>
              <a:cxn ang="T7">
                <a:pos x="T2" y="T3"/>
              </a:cxn>
              <a:cxn ang="T8">
                <a:pos x="T4" y="T5"/>
              </a:cxn>
            </a:cxnLst>
            <a:rect l="T9" t="T10" r="T11" b="T12"/>
            <a:pathLst>
              <a:path w="310" h="485">
                <a:moveTo>
                  <a:pt x="310" y="485"/>
                </a:moveTo>
                <a:lnTo>
                  <a:pt x="0" y="333"/>
                </a:lnTo>
                <a:lnTo>
                  <a:pt x="0" y="0"/>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1990" name="Freeform 6"/>
          <p:cNvSpPr>
            <a:spLocks/>
          </p:cNvSpPr>
          <p:nvPr/>
        </p:nvSpPr>
        <p:spPr bwMode="auto">
          <a:xfrm>
            <a:off x="1993900" y="2151063"/>
            <a:ext cx="2501900" cy="3929062"/>
          </a:xfrm>
          <a:custGeom>
            <a:avLst/>
            <a:gdLst>
              <a:gd name="T0" fmla="*/ 2147483647 w 309"/>
              <a:gd name="T1" fmla="*/ 2147483647 h 485"/>
              <a:gd name="T2" fmla="*/ 0 w 309"/>
              <a:gd name="T3" fmla="*/ 2147483647 h 485"/>
              <a:gd name="T4" fmla="*/ 0 w 309"/>
              <a:gd name="T5" fmla="*/ 0 h 485"/>
              <a:gd name="T6" fmla="*/ 0 60000 65536"/>
              <a:gd name="T7" fmla="*/ 0 60000 65536"/>
              <a:gd name="T8" fmla="*/ 0 60000 65536"/>
              <a:gd name="T9" fmla="*/ 0 w 309"/>
              <a:gd name="T10" fmla="*/ 0 h 485"/>
              <a:gd name="T11" fmla="*/ 309 w 309"/>
              <a:gd name="T12" fmla="*/ 485 h 485"/>
            </a:gdLst>
            <a:ahLst/>
            <a:cxnLst>
              <a:cxn ang="T6">
                <a:pos x="T0" y="T1"/>
              </a:cxn>
              <a:cxn ang="T7">
                <a:pos x="T2" y="T3"/>
              </a:cxn>
              <a:cxn ang="T8">
                <a:pos x="T4" y="T5"/>
              </a:cxn>
            </a:cxnLst>
            <a:rect l="T9" t="T10" r="T11" b="T12"/>
            <a:pathLst>
              <a:path w="309" h="485">
                <a:moveTo>
                  <a:pt x="309" y="485"/>
                </a:moveTo>
                <a:lnTo>
                  <a:pt x="0" y="333"/>
                </a:lnTo>
                <a:lnTo>
                  <a:pt x="0" y="0"/>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1991" name="Freeform 7"/>
          <p:cNvSpPr>
            <a:spLocks/>
          </p:cNvSpPr>
          <p:nvPr/>
        </p:nvSpPr>
        <p:spPr bwMode="auto">
          <a:xfrm>
            <a:off x="2454275" y="2022475"/>
            <a:ext cx="2511425" cy="3929063"/>
          </a:xfrm>
          <a:custGeom>
            <a:avLst/>
            <a:gdLst>
              <a:gd name="T0" fmla="*/ 2147483647 w 310"/>
              <a:gd name="T1" fmla="*/ 2147483647 h 485"/>
              <a:gd name="T2" fmla="*/ 0 w 310"/>
              <a:gd name="T3" fmla="*/ 2147483647 h 485"/>
              <a:gd name="T4" fmla="*/ 0 w 310"/>
              <a:gd name="T5" fmla="*/ 0 h 485"/>
              <a:gd name="T6" fmla="*/ 0 60000 65536"/>
              <a:gd name="T7" fmla="*/ 0 60000 65536"/>
              <a:gd name="T8" fmla="*/ 0 60000 65536"/>
              <a:gd name="T9" fmla="*/ 0 w 310"/>
              <a:gd name="T10" fmla="*/ 0 h 485"/>
              <a:gd name="T11" fmla="*/ 310 w 310"/>
              <a:gd name="T12" fmla="*/ 485 h 485"/>
            </a:gdLst>
            <a:ahLst/>
            <a:cxnLst>
              <a:cxn ang="T6">
                <a:pos x="T0" y="T1"/>
              </a:cxn>
              <a:cxn ang="T7">
                <a:pos x="T2" y="T3"/>
              </a:cxn>
              <a:cxn ang="T8">
                <a:pos x="T4" y="T5"/>
              </a:cxn>
            </a:cxnLst>
            <a:rect l="T9" t="T10" r="T11" b="T12"/>
            <a:pathLst>
              <a:path w="310" h="485">
                <a:moveTo>
                  <a:pt x="310" y="485"/>
                </a:moveTo>
                <a:lnTo>
                  <a:pt x="0" y="332"/>
                </a:lnTo>
                <a:lnTo>
                  <a:pt x="0" y="0"/>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1992" name="Freeform 8"/>
          <p:cNvSpPr>
            <a:spLocks/>
          </p:cNvSpPr>
          <p:nvPr/>
        </p:nvSpPr>
        <p:spPr bwMode="auto">
          <a:xfrm>
            <a:off x="2924175" y="1884363"/>
            <a:ext cx="2503488" cy="3929062"/>
          </a:xfrm>
          <a:custGeom>
            <a:avLst/>
            <a:gdLst>
              <a:gd name="T0" fmla="*/ 2147483647 w 309"/>
              <a:gd name="T1" fmla="*/ 2147483647 h 485"/>
              <a:gd name="T2" fmla="*/ 0 w 309"/>
              <a:gd name="T3" fmla="*/ 2147483647 h 485"/>
              <a:gd name="T4" fmla="*/ 0 w 309"/>
              <a:gd name="T5" fmla="*/ 0 h 485"/>
              <a:gd name="T6" fmla="*/ 0 60000 65536"/>
              <a:gd name="T7" fmla="*/ 0 60000 65536"/>
              <a:gd name="T8" fmla="*/ 0 60000 65536"/>
              <a:gd name="T9" fmla="*/ 0 w 309"/>
              <a:gd name="T10" fmla="*/ 0 h 485"/>
              <a:gd name="T11" fmla="*/ 309 w 309"/>
              <a:gd name="T12" fmla="*/ 485 h 485"/>
            </a:gdLst>
            <a:ahLst/>
            <a:cxnLst>
              <a:cxn ang="T6">
                <a:pos x="T0" y="T1"/>
              </a:cxn>
              <a:cxn ang="T7">
                <a:pos x="T2" y="T3"/>
              </a:cxn>
              <a:cxn ang="T8">
                <a:pos x="T4" y="T5"/>
              </a:cxn>
            </a:cxnLst>
            <a:rect l="T9" t="T10" r="T11" b="T12"/>
            <a:pathLst>
              <a:path w="309" h="485">
                <a:moveTo>
                  <a:pt x="309" y="485"/>
                </a:moveTo>
                <a:lnTo>
                  <a:pt x="0" y="333"/>
                </a:lnTo>
                <a:lnTo>
                  <a:pt x="0" y="0"/>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1993" name="Freeform 9"/>
          <p:cNvSpPr>
            <a:spLocks/>
          </p:cNvSpPr>
          <p:nvPr/>
        </p:nvSpPr>
        <p:spPr bwMode="auto">
          <a:xfrm>
            <a:off x="3394075" y="1746250"/>
            <a:ext cx="2503488" cy="3929063"/>
          </a:xfrm>
          <a:custGeom>
            <a:avLst/>
            <a:gdLst>
              <a:gd name="T0" fmla="*/ 2147483647 w 309"/>
              <a:gd name="T1" fmla="*/ 2147483647 h 485"/>
              <a:gd name="T2" fmla="*/ 0 w 309"/>
              <a:gd name="T3" fmla="*/ 2147483647 h 485"/>
              <a:gd name="T4" fmla="*/ 0 w 309"/>
              <a:gd name="T5" fmla="*/ 0 h 485"/>
              <a:gd name="T6" fmla="*/ 0 60000 65536"/>
              <a:gd name="T7" fmla="*/ 0 60000 65536"/>
              <a:gd name="T8" fmla="*/ 0 60000 65536"/>
              <a:gd name="T9" fmla="*/ 0 w 309"/>
              <a:gd name="T10" fmla="*/ 0 h 485"/>
              <a:gd name="T11" fmla="*/ 309 w 309"/>
              <a:gd name="T12" fmla="*/ 485 h 485"/>
            </a:gdLst>
            <a:ahLst/>
            <a:cxnLst>
              <a:cxn ang="T6">
                <a:pos x="T0" y="T1"/>
              </a:cxn>
              <a:cxn ang="T7">
                <a:pos x="T2" y="T3"/>
              </a:cxn>
              <a:cxn ang="T8">
                <a:pos x="T4" y="T5"/>
              </a:cxn>
            </a:cxnLst>
            <a:rect l="T9" t="T10" r="T11" b="T12"/>
            <a:pathLst>
              <a:path w="309" h="485">
                <a:moveTo>
                  <a:pt x="309" y="485"/>
                </a:moveTo>
                <a:lnTo>
                  <a:pt x="0" y="333"/>
                </a:lnTo>
                <a:lnTo>
                  <a:pt x="0" y="0"/>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1994" name="Freeform 10"/>
          <p:cNvSpPr>
            <a:spLocks/>
          </p:cNvSpPr>
          <p:nvPr/>
        </p:nvSpPr>
        <p:spPr bwMode="auto">
          <a:xfrm>
            <a:off x="3856038" y="1609725"/>
            <a:ext cx="2511425" cy="3927475"/>
          </a:xfrm>
          <a:custGeom>
            <a:avLst/>
            <a:gdLst>
              <a:gd name="T0" fmla="*/ 2147483647 w 310"/>
              <a:gd name="T1" fmla="*/ 2147483647 h 485"/>
              <a:gd name="T2" fmla="*/ 0 w 310"/>
              <a:gd name="T3" fmla="*/ 2147483647 h 485"/>
              <a:gd name="T4" fmla="*/ 0 w 310"/>
              <a:gd name="T5" fmla="*/ 0 h 485"/>
              <a:gd name="T6" fmla="*/ 0 60000 65536"/>
              <a:gd name="T7" fmla="*/ 0 60000 65536"/>
              <a:gd name="T8" fmla="*/ 0 60000 65536"/>
              <a:gd name="T9" fmla="*/ 0 w 310"/>
              <a:gd name="T10" fmla="*/ 0 h 485"/>
              <a:gd name="T11" fmla="*/ 310 w 310"/>
              <a:gd name="T12" fmla="*/ 485 h 485"/>
            </a:gdLst>
            <a:ahLst/>
            <a:cxnLst>
              <a:cxn ang="T6">
                <a:pos x="T0" y="T1"/>
              </a:cxn>
              <a:cxn ang="T7">
                <a:pos x="T2" y="T3"/>
              </a:cxn>
              <a:cxn ang="T8">
                <a:pos x="T4" y="T5"/>
              </a:cxn>
            </a:cxnLst>
            <a:rect l="T9" t="T10" r="T11" b="T12"/>
            <a:pathLst>
              <a:path w="310" h="485">
                <a:moveTo>
                  <a:pt x="310" y="485"/>
                </a:moveTo>
                <a:lnTo>
                  <a:pt x="0" y="333"/>
                </a:lnTo>
                <a:lnTo>
                  <a:pt x="0" y="0"/>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1995" name="Freeform 11"/>
          <p:cNvSpPr>
            <a:spLocks/>
          </p:cNvSpPr>
          <p:nvPr/>
        </p:nvSpPr>
        <p:spPr bwMode="auto">
          <a:xfrm>
            <a:off x="4325938" y="1479550"/>
            <a:ext cx="2503487" cy="3929063"/>
          </a:xfrm>
          <a:custGeom>
            <a:avLst/>
            <a:gdLst>
              <a:gd name="T0" fmla="*/ 2147483647 w 309"/>
              <a:gd name="T1" fmla="*/ 2147483647 h 485"/>
              <a:gd name="T2" fmla="*/ 0 w 309"/>
              <a:gd name="T3" fmla="*/ 2147483647 h 485"/>
              <a:gd name="T4" fmla="*/ 0 w 309"/>
              <a:gd name="T5" fmla="*/ 0 h 485"/>
              <a:gd name="T6" fmla="*/ 0 60000 65536"/>
              <a:gd name="T7" fmla="*/ 0 60000 65536"/>
              <a:gd name="T8" fmla="*/ 0 60000 65536"/>
              <a:gd name="T9" fmla="*/ 0 w 309"/>
              <a:gd name="T10" fmla="*/ 0 h 485"/>
              <a:gd name="T11" fmla="*/ 309 w 309"/>
              <a:gd name="T12" fmla="*/ 485 h 485"/>
            </a:gdLst>
            <a:ahLst/>
            <a:cxnLst>
              <a:cxn ang="T6">
                <a:pos x="T0" y="T1"/>
              </a:cxn>
              <a:cxn ang="T7">
                <a:pos x="T2" y="T3"/>
              </a:cxn>
              <a:cxn ang="T8">
                <a:pos x="T4" y="T5"/>
              </a:cxn>
            </a:cxnLst>
            <a:rect l="T9" t="T10" r="T11" b="T12"/>
            <a:pathLst>
              <a:path w="309" h="485">
                <a:moveTo>
                  <a:pt x="309" y="485"/>
                </a:moveTo>
                <a:lnTo>
                  <a:pt x="0" y="332"/>
                </a:lnTo>
                <a:lnTo>
                  <a:pt x="0" y="0"/>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1996" name="Freeform 12"/>
          <p:cNvSpPr>
            <a:spLocks/>
          </p:cNvSpPr>
          <p:nvPr/>
        </p:nvSpPr>
        <p:spPr bwMode="auto">
          <a:xfrm>
            <a:off x="4787900" y="1341438"/>
            <a:ext cx="2509838" cy="3929062"/>
          </a:xfrm>
          <a:custGeom>
            <a:avLst/>
            <a:gdLst>
              <a:gd name="T0" fmla="*/ 2147483647 w 310"/>
              <a:gd name="T1" fmla="*/ 2147483647 h 485"/>
              <a:gd name="T2" fmla="*/ 0 w 310"/>
              <a:gd name="T3" fmla="*/ 2147483647 h 485"/>
              <a:gd name="T4" fmla="*/ 0 w 310"/>
              <a:gd name="T5" fmla="*/ 0 h 485"/>
              <a:gd name="T6" fmla="*/ 0 60000 65536"/>
              <a:gd name="T7" fmla="*/ 0 60000 65536"/>
              <a:gd name="T8" fmla="*/ 0 60000 65536"/>
              <a:gd name="T9" fmla="*/ 0 w 310"/>
              <a:gd name="T10" fmla="*/ 0 h 485"/>
              <a:gd name="T11" fmla="*/ 310 w 310"/>
              <a:gd name="T12" fmla="*/ 485 h 485"/>
            </a:gdLst>
            <a:ahLst/>
            <a:cxnLst>
              <a:cxn ang="T6">
                <a:pos x="T0" y="T1"/>
              </a:cxn>
              <a:cxn ang="T7">
                <a:pos x="T2" y="T3"/>
              </a:cxn>
              <a:cxn ang="T8">
                <a:pos x="T4" y="T5"/>
              </a:cxn>
            </a:cxnLst>
            <a:rect l="T9" t="T10" r="T11" b="T12"/>
            <a:pathLst>
              <a:path w="310" h="485">
                <a:moveTo>
                  <a:pt x="310" y="485"/>
                </a:moveTo>
                <a:lnTo>
                  <a:pt x="0" y="333"/>
                </a:lnTo>
                <a:lnTo>
                  <a:pt x="0" y="0"/>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1997" name="Freeform 13"/>
          <p:cNvSpPr>
            <a:spLocks/>
          </p:cNvSpPr>
          <p:nvPr/>
        </p:nvSpPr>
        <p:spPr bwMode="auto">
          <a:xfrm>
            <a:off x="4033838" y="2573338"/>
            <a:ext cx="3263900" cy="3644900"/>
          </a:xfrm>
          <a:custGeom>
            <a:avLst/>
            <a:gdLst>
              <a:gd name="T0" fmla="*/ 0 w 403"/>
              <a:gd name="T1" fmla="*/ 2147483647 h 450"/>
              <a:gd name="T2" fmla="*/ 2147483647 w 403"/>
              <a:gd name="T3" fmla="*/ 2147483647 h 450"/>
              <a:gd name="T4" fmla="*/ 2147483647 w 403"/>
              <a:gd name="T5" fmla="*/ 0 h 450"/>
              <a:gd name="T6" fmla="*/ 0 60000 65536"/>
              <a:gd name="T7" fmla="*/ 0 60000 65536"/>
              <a:gd name="T8" fmla="*/ 0 60000 65536"/>
              <a:gd name="T9" fmla="*/ 0 w 403"/>
              <a:gd name="T10" fmla="*/ 0 h 450"/>
              <a:gd name="T11" fmla="*/ 403 w 403"/>
              <a:gd name="T12" fmla="*/ 450 h 450"/>
            </a:gdLst>
            <a:ahLst/>
            <a:cxnLst>
              <a:cxn ang="T6">
                <a:pos x="T0" y="T1"/>
              </a:cxn>
              <a:cxn ang="T7">
                <a:pos x="T2" y="T3"/>
              </a:cxn>
              <a:cxn ang="T8">
                <a:pos x="T4" y="T5"/>
              </a:cxn>
            </a:cxnLst>
            <a:rect l="T9" t="T10" r="T11" b="T12"/>
            <a:pathLst>
              <a:path w="403" h="450">
                <a:moveTo>
                  <a:pt x="0" y="450"/>
                </a:moveTo>
                <a:lnTo>
                  <a:pt x="403" y="333"/>
                </a:lnTo>
                <a:lnTo>
                  <a:pt x="403" y="0"/>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1998" name="Freeform 14"/>
          <p:cNvSpPr>
            <a:spLocks/>
          </p:cNvSpPr>
          <p:nvPr/>
        </p:nvSpPr>
        <p:spPr bwMode="auto">
          <a:xfrm>
            <a:off x="3613150" y="2370138"/>
            <a:ext cx="3263900" cy="3646487"/>
          </a:xfrm>
          <a:custGeom>
            <a:avLst/>
            <a:gdLst>
              <a:gd name="T0" fmla="*/ 0 w 403"/>
              <a:gd name="T1" fmla="*/ 2147483647 h 450"/>
              <a:gd name="T2" fmla="*/ 2147483647 w 403"/>
              <a:gd name="T3" fmla="*/ 2147483647 h 450"/>
              <a:gd name="T4" fmla="*/ 2147483647 w 403"/>
              <a:gd name="T5" fmla="*/ 0 h 450"/>
              <a:gd name="T6" fmla="*/ 0 60000 65536"/>
              <a:gd name="T7" fmla="*/ 0 60000 65536"/>
              <a:gd name="T8" fmla="*/ 0 60000 65536"/>
              <a:gd name="T9" fmla="*/ 0 w 403"/>
              <a:gd name="T10" fmla="*/ 0 h 450"/>
              <a:gd name="T11" fmla="*/ 403 w 403"/>
              <a:gd name="T12" fmla="*/ 450 h 450"/>
            </a:gdLst>
            <a:ahLst/>
            <a:cxnLst>
              <a:cxn ang="T6">
                <a:pos x="T0" y="T1"/>
              </a:cxn>
              <a:cxn ang="T7">
                <a:pos x="T2" y="T3"/>
              </a:cxn>
              <a:cxn ang="T8">
                <a:pos x="T4" y="T5"/>
              </a:cxn>
            </a:cxnLst>
            <a:rect l="T9" t="T10" r="T11" b="T12"/>
            <a:pathLst>
              <a:path w="403" h="450">
                <a:moveTo>
                  <a:pt x="0" y="450"/>
                </a:moveTo>
                <a:lnTo>
                  <a:pt x="403" y="333"/>
                </a:lnTo>
                <a:lnTo>
                  <a:pt x="403" y="0"/>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1999" name="Freeform 15"/>
          <p:cNvSpPr>
            <a:spLocks/>
          </p:cNvSpPr>
          <p:nvPr/>
        </p:nvSpPr>
        <p:spPr bwMode="auto">
          <a:xfrm>
            <a:off x="3192463" y="2168525"/>
            <a:ext cx="3271837" cy="3636963"/>
          </a:xfrm>
          <a:custGeom>
            <a:avLst/>
            <a:gdLst>
              <a:gd name="T0" fmla="*/ 0 w 404"/>
              <a:gd name="T1" fmla="*/ 2147483647 h 449"/>
              <a:gd name="T2" fmla="*/ 2147483647 w 404"/>
              <a:gd name="T3" fmla="*/ 2147483647 h 449"/>
              <a:gd name="T4" fmla="*/ 2147483647 w 404"/>
              <a:gd name="T5" fmla="*/ 0 h 449"/>
              <a:gd name="T6" fmla="*/ 0 60000 65536"/>
              <a:gd name="T7" fmla="*/ 0 60000 65536"/>
              <a:gd name="T8" fmla="*/ 0 60000 65536"/>
              <a:gd name="T9" fmla="*/ 0 w 404"/>
              <a:gd name="T10" fmla="*/ 0 h 449"/>
              <a:gd name="T11" fmla="*/ 404 w 404"/>
              <a:gd name="T12" fmla="*/ 449 h 449"/>
            </a:gdLst>
            <a:ahLst/>
            <a:cxnLst>
              <a:cxn ang="T6">
                <a:pos x="T0" y="T1"/>
              </a:cxn>
              <a:cxn ang="T7">
                <a:pos x="T2" y="T3"/>
              </a:cxn>
              <a:cxn ang="T8">
                <a:pos x="T4" y="T5"/>
              </a:cxn>
            </a:cxnLst>
            <a:rect l="T9" t="T10" r="T11" b="T12"/>
            <a:pathLst>
              <a:path w="404" h="449">
                <a:moveTo>
                  <a:pt x="0" y="449"/>
                </a:moveTo>
                <a:lnTo>
                  <a:pt x="404" y="332"/>
                </a:lnTo>
                <a:lnTo>
                  <a:pt x="404" y="0"/>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2000" name="Freeform 16"/>
          <p:cNvSpPr>
            <a:spLocks/>
          </p:cNvSpPr>
          <p:nvPr/>
        </p:nvSpPr>
        <p:spPr bwMode="auto">
          <a:xfrm>
            <a:off x="2778125" y="1957388"/>
            <a:ext cx="3265488" cy="3644900"/>
          </a:xfrm>
          <a:custGeom>
            <a:avLst/>
            <a:gdLst>
              <a:gd name="T0" fmla="*/ 0 w 403"/>
              <a:gd name="T1" fmla="*/ 2147483647 h 450"/>
              <a:gd name="T2" fmla="*/ 2147483647 w 403"/>
              <a:gd name="T3" fmla="*/ 2147483647 h 450"/>
              <a:gd name="T4" fmla="*/ 2147483647 w 403"/>
              <a:gd name="T5" fmla="*/ 0 h 450"/>
              <a:gd name="T6" fmla="*/ 0 60000 65536"/>
              <a:gd name="T7" fmla="*/ 0 60000 65536"/>
              <a:gd name="T8" fmla="*/ 0 60000 65536"/>
              <a:gd name="T9" fmla="*/ 0 w 403"/>
              <a:gd name="T10" fmla="*/ 0 h 450"/>
              <a:gd name="T11" fmla="*/ 403 w 403"/>
              <a:gd name="T12" fmla="*/ 450 h 450"/>
            </a:gdLst>
            <a:ahLst/>
            <a:cxnLst>
              <a:cxn ang="T6">
                <a:pos x="T0" y="T1"/>
              </a:cxn>
              <a:cxn ang="T7">
                <a:pos x="T2" y="T3"/>
              </a:cxn>
              <a:cxn ang="T8">
                <a:pos x="T4" y="T5"/>
              </a:cxn>
            </a:cxnLst>
            <a:rect l="T9" t="T10" r="T11" b="T12"/>
            <a:pathLst>
              <a:path w="403" h="450">
                <a:moveTo>
                  <a:pt x="0" y="450"/>
                </a:moveTo>
                <a:lnTo>
                  <a:pt x="403" y="333"/>
                </a:lnTo>
                <a:lnTo>
                  <a:pt x="403" y="0"/>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2001" name="Freeform 17"/>
          <p:cNvSpPr>
            <a:spLocks/>
          </p:cNvSpPr>
          <p:nvPr/>
        </p:nvSpPr>
        <p:spPr bwMode="auto">
          <a:xfrm>
            <a:off x="2357438" y="1754188"/>
            <a:ext cx="3271837" cy="3638550"/>
          </a:xfrm>
          <a:custGeom>
            <a:avLst/>
            <a:gdLst>
              <a:gd name="T0" fmla="*/ 0 w 404"/>
              <a:gd name="T1" fmla="*/ 2147483647 h 449"/>
              <a:gd name="T2" fmla="*/ 2147483647 w 404"/>
              <a:gd name="T3" fmla="*/ 2147483647 h 449"/>
              <a:gd name="T4" fmla="*/ 2147483647 w 404"/>
              <a:gd name="T5" fmla="*/ 0 h 449"/>
              <a:gd name="T6" fmla="*/ 0 60000 65536"/>
              <a:gd name="T7" fmla="*/ 0 60000 65536"/>
              <a:gd name="T8" fmla="*/ 0 60000 65536"/>
              <a:gd name="T9" fmla="*/ 0 w 404"/>
              <a:gd name="T10" fmla="*/ 0 h 449"/>
              <a:gd name="T11" fmla="*/ 404 w 404"/>
              <a:gd name="T12" fmla="*/ 449 h 449"/>
            </a:gdLst>
            <a:ahLst/>
            <a:cxnLst>
              <a:cxn ang="T6">
                <a:pos x="T0" y="T1"/>
              </a:cxn>
              <a:cxn ang="T7">
                <a:pos x="T2" y="T3"/>
              </a:cxn>
              <a:cxn ang="T8">
                <a:pos x="T4" y="T5"/>
              </a:cxn>
            </a:cxnLst>
            <a:rect l="T9" t="T10" r="T11" b="T12"/>
            <a:pathLst>
              <a:path w="404" h="449">
                <a:moveTo>
                  <a:pt x="0" y="449"/>
                </a:moveTo>
                <a:lnTo>
                  <a:pt x="404" y="332"/>
                </a:lnTo>
                <a:lnTo>
                  <a:pt x="404" y="0"/>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2002" name="Freeform 18"/>
          <p:cNvSpPr>
            <a:spLocks/>
          </p:cNvSpPr>
          <p:nvPr/>
        </p:nvSpPr>
        <p:spPr bwMode="auto">
          <a:xfrm>
            <a:off x="1944688" y="1544638"/>
            <a:ext cx="3263900" cy="3644900"/>
          </a:xfrm>
          <a:custGeom>
            <a:avLst/>
            <a:gdLst>
              <a:gd name="T0" fmla="*/ 0 w 403"/>
              <a:gd name="T1" fmla="*/ 2147483647 h 450"/>
              <a:gd name="T2" fmla="*/ 2147483647 w 403"/>
              <a:gd name="T3" fmla="*/ 2147483647 h 450"/>
              <a:gd name="T4" fmla="*/ 2147483647 w 403"/>
              <a:gd name="T5" fmla="*/ 0 h 450"/>
              <a:gd name="T6" fmla="*/ 0 60000 65536"/>
              <a:gd name="T7" fmla="*/ 0 60000 65536"/>
              <a:gd name="T8" fmla="*/ 0 60000 65536"/>
              <a:gd name="T9" fmla="*/ 0 w 403"/>
              <a:gd name="T10" fmla="*/ 0 h 450"/>
              <a:gd name="T11" fmla="*/ 403 w 403"/>
              <a:gd name="T12" fmla="*/ 450 h 450"/>
            </a:gdLst>
            <a:ahLst/>
            <a:cxnLst>
              <a:cxn ang="T6">
                <a:pos x="T0" y="T1"/>
              </a:cxn>
              <a:cxn ang="T7">
                <a:pos x="T2" y="T3"/>
              </a:cxn>
              <a:cxn ang="T8">
                <a:pos x="T4" y="T5"/>
              </a:cxn>
            </a:cxnLst>
            <a:rect l="T9" t="T10" r="T11" b="T12"/>
            <a:pathLst>
              <a:path w="403" h="450">
                <a:moveTo>
                  <a:pt x="0" y="450"/>
                </a:moveTo>
                <a:lnTo>
                  <a:pt x="403" y="333"/>
                </a:lnTo>
                <a:lnTo>
                  <a:pt x="403" y="0"/>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2003" name="Freeform 19"/>
          <p:cNvSpPr>
            <a:spLocks/>
          </p:cNvSpPr>
          <p:nvPr/>
        </p:nvSpPr>
        <p:spPr bwMode="auto">
          <a:xfrm>
            <a:off x="1524000" y="1341438"/>
            <a:ext cx="3263900" cy="3644900"/>
          </a:xfrm>
          <a:custGeom>
            <a:avLst/>
            <a:gdLst>
              <a:gd name="T0" fmla="*/ 0 w 403"/>
              <a:gd name="T1" fmla="*/ 2147483647 h 450"/>
              <a:gd name="T2" fmla="*/ 2147483647 w 403"/>
              <a:gd name="T3" fmla="*/ 2147483647 h 450"/>
              <a:gd name="T4" fmla="*/ 2147483647 w 403"/>
              <a:gd name="T5" fmla="*/ 0 h 450"/>
              <a:gd name="T6" fmla="*/ 0 60000 65536"/>
              <a:gd name="T7" fmla="*/ 0 60000 65536"/>
              <a:gd name="T8" fmla="*/ 0 60000 65536"/>
              <a:gd name="T9" fmla="*/ 0 w 403"/>
              <a:gd name="T10" fmla="*/ 0 h 450"/>
              <a:gd name="T11" fmla="*/ 403 w 403"/>
              <a:gd name="T12" fmla="*/ 450 h 450"/>
            </a:gdLst>
            <a:ahLst/>
            <a:cxnLst>
              <a:cxn ang="T6">
                <a:pos x="T0" y="T1"/>
              </a:cxn>
              <a:cxn ang="T7">
                <a:pos x="T2" y="T3"/>
              </a:cxn>
              <a:cxn ang="T8">
                <a:pos x="T4" y="T5"/>
              </a:cxn>
            </a:cxnLst>
            <a:rect l="T9" t="T10" r="T11" b="T12"/>
            <a:pathLst>
              <a:path w="403" h="450">
                <a:moveTo>
                  <a:pt x="0" y="450"/>
                </a:moveTo>
                <a:lnTo>
                  <a:pt x="403" y="333"/>
                </a:lnTo>
                <a:lnTo>
                  <a:pt x="403" y="0"/>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2004" name="Freeform 20"/>
          <p:cNvSpPr>
            <a:spLocks/>
          </p:cNvSpPr>
          <p:nvPr/>
        </p:nvSpPr>
        <p:spPr bwMode="auto">
          <a:xfrm>
            <a:off x="1524000" y="4038600"/>
            <a:ext cx="5773738" cy="1231900"/>
          </a:xfrm>
          <a:custGeom>
            <a:avLst/>
            <a:gdLst>
              <a:gd name="T0" fmla="*/ 0 w 713"/>
              <a:gd name="T1" fmla="*/ 2147483647 h 152"/>
              <a:gd name="T2" fmla="*/ 2147483647 w 713"/>
              <a:gd name="T3" fmla="*/ 0 h 152"/>
              <a:gd name="T4" fmla="*/ 2147483647 w 713"/>
              <a:gd name="T5" fmla="*/ 2147483647 h 152"/>
              <a:gd name="T6" fmla="*/ 0 60000 65536"/>
              <a:gd name="T7" fmla="*/ 0 60000 65536"/>
              <a:gd name="T8" fmla="*/ 0 60000 65536"/>
              <a:gd name="T9" fmla="*/ 0 w 713"/>
              <a:gd name="T10" fmla="*/ 0 h 152"/>
              <a:gd name="T11" fmla="*/ 713 w 713"/>
              <a:gd name="T12" fmla="*/ 152 h 152"/>
            </a:gdLst>
            <a:ahLst/>
            <a:cxnLst>
              <a:cxn ang="T6">
                <a:pos x="T0" y="T1"/>
              </a:cxn>
              <a:cxn ang="T7">
                <a:pos x="T2" y="T3"/>
              </a:cxn>
              <a:cxn ang="T8">
                <a:pos x="T4" y="T5"/>
              </a:cxn>
            </a:cxnLst>
            <a:rect l="T9" t="T10" r="T11" b="T12"/>
            <a:pathLst>
              <a:path w="713" h="152">
                <a:moveTo>
                  <a:pt x="0" y="117"/>
                </a:moveTo>
                <a:lnTo>
                  <a:pt x="403" y="0"/>
                </a:lnTo>
                <a:lnTo>
                  <a:pt x="713" y="152"/>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2005" name="Freeform 21"/>
          <p:cNvSpPr>
            <a:spLocks/>
          </p:cNvSpPr>
          <p:nvPr/>
        </p:nvSpPr>
        <p:spPr bwMode="auto">
          <a:xfrm>
            <a:off x="1524000" y="3698875"/>
            <a:ext cx="5773738" cy="1231900"/>
          </a:xfrm>
          <a:custGeom>
            <a:avLst/>
            <a:gdLst>
              <a:gd name="T0" fmla="*/ 0 w 713"/>
              <a:gd name="T1" fmla="*/ 2147483647 h 152"/>
              <a:gd name="T2" fmla="*/ 2147483647 w 713"/>
              <a:gd name="T3" fmla="*/ 0 h 152"/>
              <a:gd name="T4" fmla="*/ 2147483647 w 713"/>
              <a:gd name="T5" fmla="*/ 2147483647 h 152"/>
              <a:gd name="T6" fmla="*/ 0 60000 65536"/>
              <a:gd name="T7" fmla="*/ 0 60000 65536"/>
              <a:gd name="T8" fmla="*/ 0 60000 65536"/>
              <a:gd name="T9" fmla="*/ 0 w 713"/>
              <a:gd name="T10" fmla="*/ 0 h 152"/>
              <a:gd name="T11" fmla="*/ 713 w 713"/>
              <a:gd name="T12" fmla="*/ 152 h 152"/>
            </a:gdLst>
            <a:ahLst/>
            <a:cxnLst>
              <a:cxn ang="T6">
                <a:pos x="T0" y="T1"/>
              </a:cxn>
              <a:cxn ang="T7">
                <a:pos x="T2" y="T3"/>
              </a:cxn>
              <a:cxn ang="T8">
                <a:pos x="T4" y="T5"/>
              </a:cxn>
            </a:cxnLst>
            <a:rect l="T9" t="T10" r="T11" b="T12"/>
            <a:pathLst>
              <a:path w="713" h="152">
                <a:moveTo>
                  <a:pt x="0" y="117"/>
                </a:moveTo>
                <a:lnTo>
                  <a:pt x="403" y="0"/>
                </a:lnTo>
                <a:lnTo>
                  <a:pt x="713" y="152"/>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2006" name="Freeform 22"/>
          <p:cNvSpPr>
            <a:spLocks/>
          </p:cNvSpPr>
          <p:nvPr/>
        </p:nvSpPr>
        <p:spPr bwMode="auto">
          <a:xfrm>
            <a:off x="1295400" y="4114800"/>
            <a:ext cx="5773738" cy="1231900"/>
          </a:xfrm>
          <a:custGeom>
            <a:avLst/>
            <a:gdLst>
              <a:gd name="T0" fmla="*/ 0 w 713"/>
              <a:gd name="T1" fmla="*/ 2147483647 h 152"/>
              <a:gd name="T2" fmla="*/ 2147483647 w 713"/>
              <a:gd name="T3" fmla="*/ 0 h 152"/>
              <a:gd name="T4" fmla="*/ 2147483647 w 713"/>
              <a:gd name="T5" fmla="*/ 2147483647 h 152"/>
              <a:gd name="T6" fmla="*/ 0 60000 65536"/>
              <a:gd name="T7" fmla="*/ 0 60000 65536"/>
              <a:gd name="T8" fmla="*/ 0 60000 65536"/>
              <a:gd name="T9" fmla="*/ 0 w 713"/>
              <a:gd name="T10" fmla="*/ 0 h 152"/>
              <a:gd name="T11" fmla="*/ 713 w 713"/>
              <a:gd name="T12" fmla="*/ 152 h 152"/>
            </a:gdLst>
            <a:ahLst/>
            <a:cxnLst>
              <a:cxn ang="T6">
                <a:pos x="T0" y="T1"/>
              </a:cxn>
              <a:cxn ang="T7">
                <a:pos x="T2" y="T3"/>
              </a:cxn>
              <a:cxn ang="T8">
                <a:pos x="T4" y="T5"/>
              </a:cxn>
            </a:cxnLst>
            <a:rect l="T9" t="T10" r="T11" b="T12"/>
            <a:pathLst>
              <a:path w="713" h="152">
                <a:moveTo>
                  <a:pt x="0" y="116"/>
                </a:moveTo>
                <a:lnTo>
                  <a:pt x="403" y="0"/>
                </a:lnTo>
                <a:lnTo>
                  <a:pt x="713" y="152"/>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2007" name="Freeform 23"/>
          <p:cNvSpPr>
            <a:spLocks/>
          </p:cNvSpPr>
          <p:nvPr/>
        </p:nvSpPr>
        <p:spPr bwMode="auto">
          <a:xfrm>
            <a:off x="1524000" y="3027363"/>
            <a:ext cx="5773738" cy="1230312"/>
          </a:xfrm>
          <a:custGeom>
            <a:avLst/>
            <a:gdLst>
              <a:gd name="T0" fmla="*/ 0 w 713"/>
              <a:gd name="T1" fmla="*/ 2147483647 h 152"/>
              <a:gd name="T2" fmla="*/ 2147483647 w 713"/>
              <a:gd name="T3" fmla="*/ 0 h 152"/>
              <a:gd name="T4" fmla="*/ 2147483647 w 713"/>
              <a:gd name="T5" fmla="*/ 2147483647 h 152"/>
              <a:gd name="T6" fmla="*/ 0 60000 65536"/>
              <a:gd name="T7" fmla="*/ 0 60000 65536"/>
              <a:gd name="T8" fmla="*/ 0 60000 65536"/>
              <a:gd name="T9" fmla="*/ 0 w 713"/>
              <a:gd name="T10" fmla="*/ 0 h 152"/>
              <a:gd name="T11" fmla="*/ 713 w 713"/>
              <a:gd name="T12" fmla="*/ 152 h 152"/>
            </a:gdLst>
            <a:ahLst/>
            <a:cxnLst>
              <a:cxn ang="T6">
                <a:pos x="T0" y="T1"/>
              </a:cxn>
              <a:cxn ang="T7">
                <a:pos x="T2" y="T3"/>
              </a:cxn>
              <a:cxn ang="T8">
                <a:pos x="T4" y="T5"/>
              </a:cxn>
            </a:cxnLst>
            <a:rect l="T9" t="T10" r="T11" b="T12"/>
            <a:pathLst>
              <a:path w="713" h="152">
                <a:moveTo>
                  <a:pt x="0" y="117"/>
                </a:moveTo>
                <a:lnTo>
                  <a:pt x="403" y="0"/>
                </a:lnTo>
                <a:lnTo>
                  <a:pt x="713" y="152"/>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2008" name="Freeform 24"/>
          <p:cNvSpPr>
            <a:spLocks/>
          </p:cNvSpPr>
          <p:nvPr/>
        </p:nvSpPr>
        <p:spPr bwMode="auto">
          <a:xfrm>
            <a:off x="1524000" y="2686050"/>
            <a:ext cx="5773738" cy="1239838"/>
          </a:xfrm>
          <a:custGeom>
            <a:avLst/>
            <a:gdLst>
              <a:gd name="T0" fmla="*/ 0 w 713"/>
              <a:gd name="T1" fmla="*/ 2147483647 h 153"/>
              <a:gd name="T2" fmla="*/ 2147483647 w 713"/>
              <a:gd name="T3" fmla="*/ 0 h 153"/>
              <a:gd name="T4" fmla="*/ 2147483647 w 713"/>
              <a:gd name="T5" fmla="*/ 2147483647 h 153"/>
              <a:gd name="T6" fmla="*/ 0 60000 65536"/>
              <a:gd name="T7" fmla="*/ 0 60000 65536"/>
              <a:gd name="T8" fmla="*/ 0 60000 65536"/>
              <a:gd name="T9" fmla="*/ 0 w 713"/>
              <a:gd name="T10" fmla="*/ 0 h 153"/>
              <a:gd name="T11" fmla="*/ 713 w 713"/>
              <a:gd name="T12" fmla="*/ 153 h 153"/>
            </a:gdLst>
            <a:ahLst/>
            <a:cxnLst>
              <a:cxn ang="T6">
                <a:pos x="T0" y="T1"/>
              </a:cxn>
              <a:cxn ang="T7">
                <a:pos x="T2" y="T3"/>
              </a:cxn>
              <a:cxn ang="T8">
                <a:pos x="T4" y="T5"/>
              </a:cxn>
            </a:cxnLst>
            <a:rect l="T9" t="T10" r="T11" b="T12"/>
            <a:pathLst>
              <a:path w="713" h="153">
                <a:moveTo>
                  <a:pt x="0" y="117"/>
                </a:moveTo>
                <a:lnTo>
                  <a:pt x="403" y="0"/>
                </a:lnTo>
                <a:lnTo>
                  <a:pt x="713" y="153"/>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2009" name="Freeform 25"/>
          <p:cNvSpPr>
            <a:spLocks/>
          </p:cNvSpPr>
          <p:nvPr/>
        </p:nvSpPr>
        <p:spPr bwMode="auto">
          <a:xfrm>
            <a:off x="1524000" y="2354263"/>
            <a:ext cx="5773738" cy="1231900"/>
          </a:xfrm>
          <a:custGeom>
            <a:avLst/>
            <a:gdLst>
              <a:gd name="T0" fmla="*/ 0 w 713"/>
              <a:gd name="T1" fmla="*/ 2147483647 h 152"/>
              <a:gd name="T2" fmla="*/ 2147483647 w 713"/>
              <a:gd name="T3" fmla="*/ 0 h 152"/>
              <a:gd name="T4" fmla="*/ 2147483647 w 713"/>
              <a:gd name="T5" fmla="*/ 2147483647 h 152"/>
              <a:gd name="T6" fmla="*/ 0 60000 65536"/>
              <a:gd name="T7" fmla="*/ 0 60000 65536"/>
              <a:gd name="T8" fmla="*/ 0 60000 65536"/>
              <a:gd name="T9" fmla="*/ 0 w 713"/>
              <a:gd name="T10" fmla="*/ 0 h 152"/>
              <a:gd name="T11" fmla="*/ 713 w 713"/>
              <a:gd name="T12" fmla="*/ 152 h 152"/>
            </a:gdLst>
            <a:ahLst/>
            <a:cxnLst>
              <a:cxn ang="T6">
                <a:pos x="T0" y="T1"/>
              </a:cxn>
              <a:cxn ang="T7">
                <a:pos x="T2" y="T3"/>
              </a:cxn>
              <a:cxn ang="T8">
                <a:pos x="T4" y="T5"/>
              </a:cxn>
            </a:cxnLst>
            <a:rect l="T9" t="T10" r="T11" b="T12"/>
            <a:pathLst>
              <a:path w="713" h="152">
                <a:moveTo>
                  <a:pt x="0" y="117"/>
                </a:moveTo>
                <a:lnTo>
                  <a:pt x="403" y="0"/>
                </a:lnTo>
                <a:lnTo>
                  <a:pt x="713" y="152"/>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2010" name="Freeform 26"/>
          <p:cNvSpPr>
            <a:spLocks/>
          </p:cNvSpPr>
          <p:nvPr/>
        </p:nvSpPr>
        <p:spPr bwMode="auto">
          <a:xfrm>
            <a:off x="1524000" y="2014538"/>
            <a:ext cx="5773738" cy="1238250"/>
          </a:xfrm>
          <a:custGeom>
            <a:avLst/>
            <a:gdLst>
              <a:gd name="T0" fmla="*/ 0 w 713"/>
              <a:gd name="T1" fmla="*/ 2147483647 h 153"/>
              <a:gd name="T2" fmla="*/ 2147483647 w 713"/>
              <a:gd name="T3" fmla="*/ 0 h 153"/>
              <a:gd name="T4" fmla="*/ 2147483647 w 713"/>
              <a:gd name="T5" fmla="*/ 2147483647 h 153"/>
              <a:gd name="T6" fmla="*/ 0 60000 65536"/>
              <a:gd name="T7" fmla="*/ 0 60000 65536"/>
              <a:gd name="T8" fmla="*/ 0 60000 65536"/>
              <a:gd name="T9" fmla="*/ 0 w 713"/>
              <a:gd name="T10" fmla="*/ 0 h 153"/>
              <a:gd name="T11" fmla="*/ 713 w 713"/>
              <a:gd name="T12" fmla="*/ 153 h 153"/>
            </a:gdLst>
            <a:ahLst/>
            <a:cxnLst>
              <a:cxn ang="T6">
                <a:pos x="T0" y="T1"/>
              </a:cxn>
              <a:cxn ang="T7">
                <a:pos x="T2" y="T3"/>
              </a:cxn>
              <a:cxn ang="T8">
                <a:pos x="T4" y="T5"/>
              </a:cxn>
            </a:cxnLst>
            <a:rect l="T9" t="T10" r="T11" b="T12"/>
            <a:pathLst>
              <a:path w="713" h="153">
                <a:moveTo>
                  <a:pt x="0" y="117"/>
                </a:moveTo>
                <a:lnTo>
                  <a:pt x="403" y="0"/>
                </a:lnTo>
                <a:lnTo>
                  <a:pt x="713" y="153"/>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2011" name="Freeform 27"/>
          <p:cNvSpPr>
            <a:spLocks/>
          </p:cNvSpPr>
          <p:nvPr/>
        </p:nvSpPr>
        <p:spPr bwMode="auto">
          <a:xfrm>
            <a:off x="1524000" y="1682750"/>
            <a:ext cx="5773738" cy="1230313"/>
          </a:xfrm>
          <a:custGeom>
            <a:avLst/>
            <a:gdLst>
              <a:gd name="T0" fmla="*/ 0 w 713"/>
              <a:gd name="T1" fmla="*/ 2147483647 h 152"/>
              <a:gd name="T2" fmla="*/ 2147483647 w 713"/>
              <a:gd name="T3" fmla="*/ 0 h 152"/>
              <a:gd name="T4" fmla="*/ 2147483647 w 713"/>
              <a:gd name="T5" fmla="*/ 2147483647 h 152"/>
              <a:gd name="T6" fmla="*/ 0 60000 65536"/>
              <a:gd name="T7" fmla="*/ 0 60000 65536"/>
              <a:gd name="T8" fmla="*/ 0 60000 65536"/>
              <a:gd name="T9" fmla="*/ 0 w 713"/>
              <a:gd name="T10" fmla="*/ 0 h 152"/>
              <a:gd name="T11" fmla="*/ 713 w 713"/>
              <a:gd name="T12" fmla="*/ 152 h 152"/>
            </a:gdLst>
            <a:ahLst/>
            <a:cxnLst>
              <a:cxn ang="T6">
                <a:pos x="T0" y="T1"/>
              </a:cxn>
              <a:cxn ang="T7">
                <a:pos x="T2" y="T3"/>
              </a:cxn>
              <a:cxn ang="T8">
                <a:pos x="T4" y="T5"/>
              </a:cxn>
            </a:cxnLst>
            <a:rect l="T9" t="T10" r="T11" b="T12"/>
            <a:pathLst>
              <a:path w="713" h="152">
                <a:moveTo>
                  <a:pt x="0" y="117"/>
                </a:moveTo>
                <a:lnTo>
                  <a:pt x="403" y="0"/>
                </a:lnTo>
                <a:lnTo>
                  <a:pt x="713" y="152"/>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2012" name="Freeform 28"/>
          <p:cNvSpPr>
            <a:spLocks/>
          </p:cNvSpPr>
          <p:nvPr/>
        </p:nvSpPr>
        <p:spPr bwMode="auto">
          <a:xfrm>
            <a:off x="1524000" y="1341438"/>
            <a:ext cx="5773738" cy="1231900"/>
          </a:xfrm>
          <a:custGeom>
            <a:avLst/>
            <a:gdLst>
              <a:gd name="T0" fmla="*/ 0 w 713"/>
              <a:gd name="T1" fmla="*/ 2147483647 h 152"/>
              <a:gd name="T2" fmla="*/ 2147483647 w 713"/>
              <a:gd name="T3" fmla="*/ 0 h 152"/>
              <a:gd name="T4" fmla="*/ 2147483647 w 713"/>
              <a:gd name="T5" fmla="*/ 2147483647 h 152"/>
              <a:gd name="T6" fmla="*/ 0 60000 65536"/>
              <a:gd name="T7" fmla="*/ 0 60000 65536"/>
              <a:gd name="T8" fmla="*/ 0 60000 65536"/>
              <a:gd name="T9" fmla="*/ 0 w 713"/>
              <a:gd name="T10" fmla="*/ 0 h 152"/>
              <a:gd name="T11" fmla="*/ 713 w 713"/>
              <a:gd name="T12" fmla="*/ 152 h 152"/>
            </a:gdLst>
            <a:ahLst/>
            <a:cxnLst>
              <a:cxn ang="T6">
                <a:pos x="T0" y="T1"/>
              </a:cxn>
              <a:cxn ang="T7">
                <a:pos x="T2" y="T3"/>
              </a:cxn>
              <a:cxn ang="T8">
                <a:pos x="T4" y="T5"/>
              </a:cxn>
            </a:cxnLst>
            <a:rect l="T9" t="T10" r="T11" b="T12"/>
            <a:pathLst>
              <a:path w="713" h="152">
                <a:moveTo>
                  <a:pt x="0" y="117"/>
                </a:moveTo>
                <a:lnTo>
                  <a:pt x="403" y="0"/>
                </a:lnTo>
                <a:lnTo>
                  <a:pt x="713" y="152"/>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2013" name="Line 29"/>
          <p:cNvSpPr>
            <a:spLocks noChangeShapeType="1"/>
          </p:cNvSpPr>
          <p:nvPr/>
        </p:nvSpPr>
        <p:spPr bwMode="auto">
          <a:xfrm flipV="1">
            <a:off x="4033838" y="5270500"/>
            <a:ext cx="3263900" cy="9477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2014" name="Line 30"/>
          <p:cNvSpPr>
            <a:spLocks noChangeShapeType="1"/>
          </p:cNvSpPr>
          <p:nvPr/>
        </p:nvSpPr>
        <p:spPr bwMode="auto">
          <a:xfrm flipH="1" flipV="1">
            <a:off x="1524000" y="4986338"/>
            <a:ext cx="2509838" cy="12319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2015" name="Line 31"/>
          <p:cNvSpPr>
            <a:spLocks noChangeShapeType="1"/>
          </p:cNvSpPr>
          <p:nvPr/>
        </p:nvSpPr>
        <p:spPr bwMode="auto">
          <a:xfrm flipV="1">
            <a:off x="1524000" y="2289175"/>
            <a:ext cx="0" cy="26971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2016" name="Line 32"/>
          <p:cNvSpPr>
            <a:spLocks noChangeShapeType="1"/>
          </p:cNvSpPr>
          <p:nvPr/>
        </p:nvSpPr>
        <p:spPr bwMode="auto">
          <a:xfrm>
            <a:off x="4033838" y="6218238"/>
            <a:ext cx="73025" cy="412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2017" name="Line 33"/>
          <p:cNvSpPr>
            <a:spLocks noChangeShapeType="1"/>
          </p:cNvSpPr>
          <p:nvPr/>
        </p:nvSpPr>
        <p:spPr bwMode="auto">
          <a:xfrm>
            <a:off x="4495800" y="6080125"/>
            <a:ext cx="80963" cy="412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2018" name="Line 34"/>
          <p:cNvSpPr>
            <a:spLocks noChangeShapeType="1"/>
          </p:cNvSpPr>
          <p:nvPr/>
        </p:nvSpPr>
        <p:spPr bwMode="auto">
          <a:xfrm>
            <a:off x="4965700" y="5951538"/>
            <a:ext cx="73025" cy="317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2019" name="Line 35"/>
          <p:cNvSpPr>
            <a:spLocks noChangeShapeType="1"/>
          </p:cNvSpPr>
          <p:nvPr/>
        </p:nvSpPr>
        <p:spPr bwMode="auto">
          <a:xfrm>
            <a:off x="5427663" y="5813425"/>
            <a:ext cx="80962" cy="412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2020" name="Line 36"/>
          <p:cNvSpPr>
            <a:spLocks noChangeShapeType="1"/>
          </p:cNvSpPr>
          <p:nvPr/>
        </p:nvSpPr>
        <p:spPr bwMode="auto">
          <a:xfrm>
            <a:off x="5897563" y="5675313"/>
            <a:ext cx="80962" cy="412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2021" name="Line 37"/>
          <p:cNvSpPr>
            <a:spLocks noChangeShapeType="1"/>
          </p:cNvSpPr>
          <p:nvPr/>
        </p:nvSpPr>
        <p:spPr bwMode="auto">
          <a:xfrm>
            <a:off x="6367463" y="5537200"/>
            <a:ext cx="73025" cy="412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2022" name="Line 38"/>
          <p:cNvSpPr>
            <a:spLocks noChangeShapeType="1"/>
          </p:cNvSpPr>
          <p:nvPr/>
        </p:nvSpPr>
        <p:spPr bwMode="auto">
          <a:xfrm>
            <a:off x="6829425" y="5408613"/>
            <a:ext cx="80963" cy="317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2023" name="Line 39"/>
          <p:cNvSpPr>
            <a:spLocks noChangeShapeType="1"/>
          </p:cNvSpPr>
          <p:nvPr/>
        </p:nvSpPr>
        <p:spPr bwMode="auto">
          <a:xfrm>
            <a:off x="7297738" y="5270500"/>
            <a:ext cx="73025" cy="412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2024" name="Line 40"/>
          <p:cNvSpPr>
            <a:spLocks noChangeShapeType="1"/>
          </p:cNvSpPr>
          <p:nvPr/>
        </p:nvSpPr>
        <p:spPr bwMode="auto">
          <a:xfrm flipH="1">
            <a:off x="3944938" y="6218238"/>
            <a:ext cx="88900" cy="238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2025" name="Line 41"/>
          <p:cNvSpPr>
            <a:spLocks noChangeShapeType="1"/>
          </p:cNvSpPr>
          <p:nvPr/>
        </p:nvSpPr>
        <p:spPr bwMode="auto">
          <a:xfrm flipH="1">
            <a:off x="3532188" y="6016625"/>
            <a:ext cx="80962" cy="238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2026" name="Line 42"/>
          <p:cNvSpPr>
            <a:spLocks noChangeShapeType="1"/>
          </p:cNvSpPr>
          <p:nvPr/>
        </p:nvSpPr>
        <p:spPr bwMode="auto">
          <a:xfrm flipH="1">
            <a:off x="3111500" y="5805488"/>
            <a:ext cx="80963" cy="238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2027" name="Line 43"/>
          <p:cNvSpPr>
            <a:spLocks noChangeShapeType="1"/>
          </p:cNvSpPr>
          <p:nvPr/>
        </p:nvSpPr>
        <p:spPr bwMode="auto">
          <a:xfrm flipH="1">
            <a:off x="2697163" y="5602288"/>
            <a:ext cx="80962" cy="254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2028" name="Line 44"/>
          <p:cNvSpPr>
            <a:spLocks noChangeShapeType="1"/>
          </p:cNvSpPr>
          <p:nvPr/>
        </p:nvSpPr>
        <p:spPr bwMode="auto">
          <a:xfrm flipH="1">
            <a:off x="2276475" y="5392738"/>
            <a:ext cx="80963" cy="238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2029" name="Line 45"/>
          <p:cNvSpPr>
            <a:spLocks noChangeShapeType="1"/>
          </p:cNvSpPr>
          <p:nvPr/>
        </p:nvSpPr>
        <p:spPr bwMode="auto">
          <a:xfrm flipH="1">
            <a:off x="1863725" y="5189538"/>
            <a:ext cx="80963" cy="238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2030" name="Line 46"/>
          <p:cNvSpPr>
            <a:spLocks noChangeShapeType="1"/>
          </p:cNvSpPr>
          <p:nvPr/>
        </p:nvSpPr>
        <p:spPr bwMode="auto">
          <a:xfrm flipH="1">
            <a:off x="1443038" y="4986338"/>
            <a:ext cx="80962" cy="254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2031" name="Line 47"/>
          <p:cNvSpPr>
            <a:spLocks noChangeShapeType="1"/>
          </p:cNvSpPr>
          <p:nvPr/>
        </p:nvSpPr>
        <p:spPr bwMode="auto">
          <a:xfrm flipH="1" flipV="1">
            <a:off x="1450975" y="4946650"/>
            <a:ext cx="73025" cy="396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2032" name="Line 48"/>
          <p:cNvSpPr>
            <a:spLocks noChangeShapeType="1"/>
          </p:cNvSpPr>
          <p:nvPr/>
        </p:nvSpPr>
        <p:spPr bwMode="auto">
          <a:xfrm flipH="1" flipV="1">
            <a:off x="1450975" y="4606925"/>
            <a:ext cx="73025" cy="396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2033" name="Line 49"/>
          <p:cNvSpPr>
            <a:spLocks noChangeShapeType="1"/>
          </p:cNvSpPr>
          <p:nvPr/>
        </p:nvSpPr>
        <p:spPr bwMode="auto">
          <a:xfrm flipH="1" flipV="1">
            <a:off x="1450975" y="4273550"/>
            <a:ext cx="73025" cy="333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2034" name="Line 50"/>
          <p:cNvSpPr>
            <a:spLocks noChangeShapeType="1"/>
          </p:cNvSpPr>
          <p:nvPr/>
        </p:nvSpPr>
        <p:spPr bwMode="auto">
          <a:xfrm flipH="1" flipV="1">
            <a:off x="1450975" y="3933825"/>
            <a:ext cx="73025" cy="412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2035" name="Line 51"/>
          <p:cNvSpPr>
            <a:spLocks noChangeShapeType="1"/>
          </p:cNvSpPr>
          <p:nvPr/>
        </p:nvSpPr>
        <p:spPr bwMode="auto">
          <a:xfrm flipH="1" flipV="1">
            <a:off x="1450975" y="3602038"/>
            <a:ext cx="73025" cy="317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2036" name="Line 52"/>
          <p:cNvSpPr>
            <a:spLocks noChangeShapeType="1"/>
          </p:cNvSpPr>
          <p:nvPr/>
        </p:nvSpPr>
        <p:spPr bwMode="auto">
          <a:xfrm flipH="1" flipV="1">
            <a:off x="1450975" y="3262313"/>
            <a:ext cx="73025" cy="396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2037" name="Line 53"/>
          <p:cNvSpPr>
            <a:spLocks noChangeShapeType="1"/>
          </p:cNvSpPr>
          <p:nvPr/>
        </p:nvSpPr>
        <p:spPr bwMode="auto">
          <a:xfrm flipH="1" flipV="1">
            <a:off x="1450975" y="2921000"/>
            <a:ext cx="73025" cy="412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2038" name="Line 54"/>
          <p:cNvSpPr>
            <a:spLocks noChangeShapeType="1"/>
          </p:cNvSpPr>
          <p:nvPr/>
        </p:nvSpPr>
        <p:spPr bwMode="auto">
          <a:xfrm flipH="1" flipV="1">
            <a:off x="1450975" y="2589213"/>
            <a:ext cx="73025" cy="412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2039" name="Line 55"/>
          <p:cNvSpPr>
            <a:spLocks noChangeShapeType="1"/>
          </p:cNvSpPr>
          <p:nvPr/>
        </p:nvSpPr>
        <p:spPr bwMode="auto">
          <a:xfrm flipH="1" flipV="1">
            <a:off x="1450975" y="2249488"/>
            <a:ext cx="73025" cy="396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2040" name="Oval 56"/>
          <p:cNvSpPr>
            <a:spLocks noChangeArrowheads="1"/>
          </p:cNvSpPr>
          <p:nvPr/>
        </p:nvSpPr>
        <p:spPr bwMode="auto">
          <a:xfrm>
            <a:off x="4772025" y="1325563"/>
            <a:ext cx="31750" cy="3175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pic>
        <p:nvPicPr>
          <p:cNvPr id="42041" name="Picture 5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81375" y="2265363"/>
            <a:ext cx="2651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042" name="Picture 5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53000" y="4648200"/>
            <a:ext cx="209550"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043" name="Picture 5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00375" y="4094163"/>
            <a:ext cx="2651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044" name="Picture 6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47975" y="2493963"/>
            <a:ext cx="2651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045" name="Picture 6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57575" y="2874963"/>
            <a:ext cx="2651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046" name="Picture 6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09975" y="3636963"/>
            <a:ext cx="2651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047" name="Picture 6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95575" y="3332163"/>
            <a:ext cx="2651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048" name="Picture 6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43400" y="4724400"/>
            <a:ext cx="209550"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049" name="Picture 6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48200" y="3657600"/>
            <a:ext cx="209550"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050" name="Picture 6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43600" y="3429000"/>
            <a:ext cx="209550"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051" name="Picture 6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81600" y="2362200"/>
            <a:ext cx="209550"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052" name="Picture 6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15000" y="2667000"/>
            <a:ext cx="209550"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053" name="Picture 6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29200" y="4038600"/>
            <a:ext cx="209550"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054" name="Picture 7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53000" y="2895600"/>
            <a:ext cx="209550"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055" name="Picture 7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62600" y="3657600"/>
            <a:ext cx="209550"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056" name="Picture 7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19800" y="4572000"/>
            <a:ext cx="209550"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057" name="Picture 7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14800" y="3810000"/>
            <a:ext cx="265113"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058" name="Picture 7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14800" y="5181600"/>
            <a:ext cx="265113"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059" name="Picture 7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19600" y="4267200"/>
            <a:ext cx="265113"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060" name="Picture 7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33800" y="4572000"/>
            <a:ext cx="265113"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061" name="Picture 7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2000" y="3048000"/>
            <a:ext cx="209550"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062" name="Picture 7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91000" y="2819400"/>
            <a:ext cx="209550"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63" name="Text Box 79"/>
          <p:cNvSpPr txBox="1">
            <a:spLocks noChangeArrowheads="1"/>
          </p:cNvSpPr>
          <p:nvPr/>
        </p:nvSpPr>
        <p:spPr bwMode="auto">
          <a:xfrm>
            <a:off x="244475" y="374650"/>
            <a:ext cx="88661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Times New Roman" pitchFamily="18" charset="0"/>
                <a:ea typeface="+mn-ea"/>
                <a:cs typeface="Arial" pitchFamily="34" charset="0"/>
              </a:rPr>
              <a:t>The simple linear classifier is defined for higher dimensional spaces…</a:t>
            </a:r>
          </a:p>
        </p:txBody>
      </p:sp>
      <p:sp>
        <p:nvSpPr>
          <p:cNvPr id="24656" name="Slide Number Placeholder 80"/>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E82DC8C-F604-4D6D-A857-D4527625826E}" type="slidenum">
              <a:rPr kumimoji="0" lang="en-US" sz="1200" b="0" i="0" u="none" strike="noStrike" kern="1200" cap="none" spc="0" normalizeH="0" baseline="0" noProof="0">
                <a:ln>
                  <a:noFill/>
                </a:ln>
                <a:solidFill>
                  <a:prstClr val="black">
                    <a:tint val="75000"/>
                  </a:prstClr>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US" sz="1200" b="0" i="0" u="none" strike="noStrike" kern="1200" cap="none" spc="0" normalizeH="0" baseline="0" noProof="0">
              <a:ln>
                <a:noFill/>
              </a:ln>
              <a:solidFill>
                <a:prstClr val="black">
                  <a:tint val="75000"/>
                </a:prstClr>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342388112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reeform 2"/>
          <p:cNvSpPr>
            <a:spLocks/>
          </p:cNvSpPr>
          <p:nvPr/>
        </p:nvSpPr>
        <p:spPr bwMode="auto">
          <a:xfrm>
            <a:off x="4787900" y="1341438"/>
            <a:ext cx="2509838" cy="3929062"/>
          </a:xfrm>
          <a:custGeom>
            <a:avLst/>
            <a:gdLst>
              <a:gd name="T0" fmla="*/ 2147483647 w 1860"/>
              <a:gd name="T1" fmla="*/ 2147483647 h 2910"/>
              <a:gd name="T2" fmla="*/ 2147483647 w 1860"/>
              <a:gd name="T3" fmla="*/ 2147483647 h 2910"/>
              <a:gd name="T4" fmla="*/ 0 w 1860"/>
              <a:gd name="T5" fmla="*/ 0 h 2910"/>
              <a:gd name="T6" fmla="*/ 0 w 1860"/>
              <a:gd name="T7" fmla="*/ 2147483647 h 2910"/>
              <a:gd name="T8" fmla="*/ 2147483647 w 1860"/>
              <a:gd name="T9" fmla="*/ 2147483647 h 2910"/>
              <a:gd name="T10" fmla="*/ 0 60000 65536"/>
              <a:gd name="T11" fmla="*/ 0 60000 65536"/>
              <a:gd name="T12" fmla="*/ 0 60000 65536"/>
              <a:gd name="T13" fmla="*/ 0 60000 65536"/>
              <a:gd name="T14" fmla="*/ 0 60000 65536"/>
              <a:gd name="T15" fmla="*/ 0 w 1860"/>
              <a:gd name="T16" fmla="*/ 0 h 2910"/>
              <a:gd name="T17" fmla="*/ 1860 w 1860"/>
              <a:gd name="T18" fmla="*/ 2910 h 2910"/>
            </a:gdLst>
            <a:ahLst/>
            <a:cxnLst>
              <a:cxn ang="T10">
                <a:pos x="T0" y="T1"/>
              </a:cxn>
              <a:cxn ang="T11">
                <a:pos x="T2" y="T3"/>
              </a:cxn>
              <a:cxn ang="T12">
                <a:pos x="T4" y="T5"/>
              </a:cxn>
              <a:cxn ang="T13">
                <a:pos x="T6" y="T7"/>
              </a:cxn>
              <a:cxn ang="T14">
                <a:pos x="T8" y="T9"/>
              </a:cxn>
            </a:cxnLst>
            <a:rect l="T15" t="T16" r="T17" b="T18"/>
            <a:pathLst>
              <a:path w="1860" h="2910">
                <a:moveTo>
                  <a:pt x="1860" y="2910"/>
                </a:moveTo>
                <a:lnTo>
                  <a:pt x="1860" y="912"/>
                </a:lnTo>
                <a:lnTo>
                  <a:pt x="0" y="0"/>
                </a:lnTo>
                <a:lnTo>
                  <a:pt x="0" y="1998"/>
                </a:lnTo>
                <a:lnTo>
                  <a:pt x="1860" y="2910"/>
                </a:lnTo>
              </a:path>
            </a:pathLst>
          </a:custGeom>
          <a:noFill/>
          <a:ln w="0">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3011" name="Freeform 3"/>
          <p:cNvSpPr>
            <a:spLocks/>
          </p:cNvSpPr>
          <p:nvPr/>
        </p:nvSpPr>
        <p:spPr bwMode="auto">
          <a:xfrm>
            <a:off x="1524000" y="4038600"/>
            <a:ext cx="5773738" cy="2179638"/>
          </a:xfrm>
          <a:custGeom>
            <a:avLst/>
            <a:gdLst>
              <a:gd name="T0" fmla="*/ 2147483647 w 4278"/>
              <a:gd name="T1" fmla="*/ 2147483647 h 1614"/>
              <a:gd name="T2" fmla="*/ 0 w 4278"/>
              <a:gd name="T3" fmla="*/ 2147483647 h 1614"/>
              <a:gd name="T4" fmla="*/ 2147483647 w 4278"/>
              <a:gd name="T5" fmla="*/ 0 h 1614"/>
              <a:gd name="T6" fmla="*/ 2147483647 w 4278"/>
              <a:gd name="T7" fmla="*/ 2147483647 h 1614"/>
              <a:gd name="T8" fmla="*/ 2147483647 w 4278"/>
              <a:gd name="T9" fmla="*/ 2147483647 h 1614"/>
              <a:gd name="T10" fmla="*/ 0 60000 65536"/>
              <a:gd name="T11" fmla="*/ 0 60000 65536"/>
              <a:gd name="T12" fmla="*/ 0 60000 65536"/>
              <a:gd name="T13" fmla="*/ 0 60000 65536"/>
              <a:gd name="T14" fmla="*/ 0 60000 65536"/>
              <a:gd name="T15" fmla="*/ 0 w 4278"/>
              <a:gd name="T16" fmla="*/ 0 h 1614"/>
              <a:gd name="T17" fmla="*/ 4278 w 4278"/>
              <a:gd name="T18" fmla="*/ 1614 h 1614"/>
            </a:gdLst>
            <a:ahLst/>
            <a:cxnLst>
              <a:cxn ang="T10">
                <a:pos x="T0" y="T1"/>
              </a:cxn>
              <a:cxn ang="T11">
                <a:pos x="T2" y="T3"/>
              </a:cxn>
              <a:cxn ang="T12">
                <a:pos x="T4" y="T5"/>
              </a:cxn>
              <a:cxn ang="T13">
                <a:pos x="T6" y="T7"/>
              </a:cxn>
              <a:cxn ang="T14">
                <a:pos x="T8" y="T9"/>
              </a:cxn>
            </a:cxnLst>
            <a:rect l="T15" t="T16" r="T17" b="T18"/>
            <a:pathLst>
              <a:path w="4278" h="1614">
                <a:moveTo>
                  <a:pt x="1860" y="1614"/>
                </a:moveTo>
                <a:lnTo>
                  <a:pt x="0" y="702"/>
                </a:lnTo>
                <a:lnTo>
                  <a:pt x="2418" y="0"/>
                </a:lnTo>
                <a:lnTo>
                  <a:pt x="4278" y="912"/>
                </a:lnTo>
                <a:lnTo>
                  <a:pt x="1860" y="1614"/>
                </a:lnTo>
              </a:path>
            </a:pathLst>
          </a:custGeom>
          <a:noFill/>
          <a:ln w="0">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3012" name="Freeform 4"/>
          <p:cNvSpPr>
            <a:spLocks/>
          </p:cNvSpPr>
          <p:nvPr/>
        </p:nvSpPr>
        <p:spPr bwMode="auto">
          <a:xfrm>
            <a:off x="1524000" y="1341438"/>
            <a:ext cx="3263900" cy="3644900"/>
          </a:xfrm>
          <a:custGeom>
            <a:avLst/>
            <a:gdLst>
              <a:gd name="T0" fmla="*/ 0 w 2418"/>
              <a:gd name="T1" fmla="*/ 2147483647 h 2700"/>
              <a:gd name="T2" fmla="*/ 0 w 2418"/>
              <a:gd name="T3" fmla="*/ 2147483647 h 2700"/>
              <a:gd name="T4" fmla="*/ 2147483647 w 2418"/>
              <a:gd name="T5" fmla="*/ 0 h 2700"/>
              <a:gd name="T6" fmla="*/ 2147483647 w 2418"/>
              <a:gd name="T7" fmla="*/ 2147483647 h 2700"/>
              <a:gd name="T8" fmla="*/ 0 w 2418"/>
              <a:gd name="T9" fmla="*/ 2147483647 h 2700"/>
              <a:gd name="T10" fmla="*/ 0 60000 65536"/>
              <a:gd name="T11" fmla="*/ 0 60000 65536"/>
              <a:gd name="T12" fmla="*/ 0 60000 65536"/>
              <a:gd name="T13" fmla="*/ 0 60000 65536"/>
              <a:gd name="T14" fmla="*/ 0 60000 65536"/>
              <a:gd name="T15" fmla="*/ 0 w 2418"/>
              <a:gd name="T16" fmla="*/ 0 h 2700"/>
              <a:gd name="T17" fmla="*/ 2418 w 2418"/>
              <a:gd name="T18" fmla="*/ 2700 h 2700"/>
            </a:gdLst>
            <a:ahLst/>
            <a:cxnLst>
              <a:cxn ang="T10">
                <a:pos x="T0" y="T1"/>
              </a:cxn>
              <a:cxn ang="T11">
                <a:pos x="T2" y="T3"/>
              </a:cxn>
              <a:cxn ang="T12">
                <a:pos x="T4" y="T5"/>
              </a:cxn>
              <a:cxn ang="T13">
                <a:pos x="T6" y="T7"/>
              </a:cxn>
              <a:cxn ang="T14">
                <a:pos x="T8" y="T9"/>
              </a:cxn>
            </a:cxnLst>
            <a:rect l="T15" t="T16" r="T17" b="T18"/>
            <a:pathLst>
              <a:path w="2418" h="2700">
                <a:moveTo>
                  <a:pt x="0" y="2700"/>
                </a:moveTo>
                <a:lnTo>
                  <a:pt x="0" y="702"/>
                </a:lnTo>
                <a:lnTo>
                  <a:pt x="2418" y="0"/>
                </a:lnTo>
                <a:lnTo>
                  <a:pt x="2418" y="1998"/>
                </a:lnTo>
                <a:lnTo>
                  <a:pt x="0" y="2700"/>
                </a:lnTo>
              </a:path>
            </a:pathLst>
          </a:custGeom>
          <a:noFill/>
          <a:ln w="0">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3013" name="Freeform 5"/>
          <p:cNvSpPr>
            <a:spLocks/>
          </p:cNvSpPr>
          <p:nvPr/>
        </p:nvSpPr>
        <p:spPr bwMode="auto">
          <a:xfrm>
            <a:off x="1524000" y="2289175"/>
            <a:ext cx="2509838" cy="3929063"/>
          </a:xfrm>
          <a:custGeom>
            <a:avLst/>
            <a:gdLst>
              <a:gd name="T0" fmla="*/ 2147483647 w 310"/>
              <a:gd name="T1" fmla="*/ 2147483647 h 485"/>
              <a:gd name="T2" fmla="*/ 0 w 310"/>
              <a:gd name="T3" fmla="*/ 2147483647 h 485"/>
              <a:gd name="T4" fmla="*/ 0 w 310"/>
              <a:gd name="T5" fmla="*/ 0 h 485"/>
              <a:gd name="T6" fmla="*/ 0 60000 65536"/>
              <a:gd name="T7" fmla="*/ 0 60000 65536"/>
              <a:gd name="T8" fmla="*/ 0 60000 65536"/>
              <a:gd name="T9" fmla="*/ 0 w 310"/>
              <a:gd name="T10" fmla="*/ 0 h 485"/>
              <a:gd name="T11" fmla="*/ 310 w 310"/>
              <a:gd name="T12" fmla="*/ 485 h 485"/>
            </a:gdLst>
            <a:ahLst/>
            <a:cxnLst>
              <a:cxn ang="T6">
                <a:pos x="T0" y="T1"/>
              </a:cxn>
              <a:cxn ang="T7">
                <a:pos x="T2" y="T3"/>
              </a:cxn>
              <a:cxn ang="T8">
                <a:pos x="T4" y="T5"/>
              </a:cxn>
            </a:cxnLst>
            <a:rect l="T9" t="T10" r="T11" b="T12"/>
            <a:pathLst>
              <a:path w="310" h="485">
                <a:moveTo>
                  <a:pt x="310" y="485"/>
                </a:moveTo>
                <a:lnTo>
                  <a:pt x="0" y="333"/>
                </a:lnTo>
                <a:lnTo>
                  <a:pt x="0" y="0"/>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3014" name="Freeform 6"/>
          <p:cNvSpPr>
            <a:spLocks/>
          </p:cNvSpPr>
          <p:nvPr/>
        </p:nvSpPr>
        <p:spPr bwMode="auto">
          <a:xfrm>
            <a:off x="1993900" y="2151063"/>
            <a:ext cx="2501900" cy="3929062"/>
          </a:xfrm>
          <a:custGeom>
            <a:avLst/>
            <a:gdLst>
              <a:gd name="T0" fmla="*/ 2147483647 w 309"/>
              <a:gd name="T1" fmla="*/ 2147483647 h 485"/>
              <a:gd name="T2" fmla="*/ 0 w 309"/>
              <a:gd name="T3" fmla="*/ 2147483647 h 485"/>
              <a:gd name="T4" fmla="*/ 0 w 309"/>
              <a:gd name="T5" fmla="*/ 0 h 485"/>
              <a:gd name="T6" fmla="*/ 0 60000 65536"/>
              <a:gd name="T7" fmla="*/ 0 60000 65536"/>
              <a:gd name="T8" fmla="*/ 0 60000 65536"/>
              <a:gd name="T9" fmla="*/ 0 w 309"/>
              <a:gd name="T10" fmla="*/ 0 h 485"/>
              <a:gd name="T11" fmla="*/ 309 w 309"/>
              <a:gd name="T12" fmla="*/ 485 h 485"/>
            </a:gdLst>
            <a:ahLst/>
            <a:cxnLst>
              <a:cxn ang="T6">
                <a:pos x="T0" y="T1"/>
              </a:cxn>
              <a:cxn ang="T7">
                <a:pos x="T2" y="T3"/>
              </a:cxn>
              <a:cxn ang="T8">
                <a:pos x="T4" y="T5"/>
              </a:cxn>
            </a:cxnLst>
            <a:rect l="T9" t="T10" r="T11" b="T12"/>
            <a:pathLst>
              <a:path w="309" h="485">
                <a:moveTo>
                  <a:pt x="309" y="485"/>
                </a:moveTo>
                <a:lnTo>
                  <a:pt x="0" y="333"/>
                </a:lnTo>
                <a:lnTo>
                  <a:pt x="0" y="0"/>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3015" name="Freeform 7"/>
          <p:cNvSpPr>
            <a:spLocks/>
          </p:cNvSpPr>
          <p:nvPr/>
        </p:nvSpPr>
        <p:spPr bwMode="auto">
          <a:xfrm>
            <a:off x="2454275" y="2022475"/>
            <a:ext cx="2511425" cy="3929063"/>
          </a:xfrm>
          <a:custGeom>
            <a:avLst/>
            <a:gdLst>
              <a:gd name="T0" fmla="*/ 2147483647 w 310"/>
              <a:gd name="T1" fmla="*/ 2147483647 h 485"/>
              <a:gd name="T2" fmla="*/ 0 w 310"/>
              <a:gd name="T3" fmla="*/ 2147483647 h 485"/>
              <a:gd name="T4" fmla="*/ 0 w 310"/>
              <a:gd name="T5" fmla="*/ 0 h 485"/>
              <a:gd name="T6" fmla="*/ 0 60000 65536"/>
              <a:gd name="T7" fmla="*/ 0 60000 65536"/>
              <a:gd name="T8" fmla="*/ 0 60000 65536"/>
              <a:gd name="T9" fmla="*/ 0 w 310"/>
              <a:gd name="T10" fmla="*/ 0 h 485"/>
              <a:gd name="T11" fmla="*/ 310 w 310"/>
              <a:gd name="T12" fmla="*/ 485 h 485"/>
            </a:gdLst>
            <a:ahLst/>
            <a:cxnLst>
              <a:cxn ang="T6">
                <a:pos x="T0" y="T1"/>
              </a:cxn>
              <a:cxn ang="T7">
                <a:pos x="T2" y="T3"/>
              </a:cxn>
              <a:cxn ang="T8">
                <a:pos x="T4" y="T5"/>
              </a:cxn>
            </a:cxnLst>
            <a:rect l="T9" t="T10" r="T11" b="T12"/>
            <a:pathLst>
              <a:path w="310" h="485">
                <a:moveTo>
                  <a:pt x="310" y="485"/>
                </a:moveTo>
                <a:lnTo>
                  <a:pt x="0" y="332"/>
                </a:lnTo>
                <a:lnTo>
                  <a:pt x="0" y="0"/>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3016" name="Freeform 8"/>
          <p:cNvSpPr>
            <a:spLocks/>
          </p:cNvSpPr>
          <p:nvPr/>
        </p:nvSpPr>
        <p:spPr bwMode="auto">
          <a:xfrm>
            <a:off x="2924175" y="1884363"/>
            <a:ext cx="2503488" cy="3929062"/>
          </a:xfrm>
          <a:custGeom>
            <a:avLst/>
            <a:gdLst>
              <a:gd name="T0" fmla="*/ 2147483647 w 309"/>
              <a:gd name="T1" fmla="*/ 2147483647 h 485"/>
              <a:gd name="T2" fmla="*/ 0 w 309"/>
              <a:gd name="T3" fmla="*/ 2147483647 h 485"/>
              <a:gd name="T4" fmla="*/ 0 w 309"/>
              <a:gd name="T5" fmla="*/ 0 h 485"/>
              <a:gd name="T6" fmla="*/ 0 60000 65536"/>
              <a:gd name="T7" fmla="*/ 0 60000 65536"/>
              <a:gd name="T8" fmla="*/ 0 60000 65536"/>
              <a:gd name="T9" fmla="*/ 0 w 309"/>
              <a:gd name="T10" fmla="*/ 0 h 485"/>
              <a:gd name="T11" fmla="*/ 309 w 309"/>
              <a:gd name="T12" fmla="*/ 485 h 485"/>
            </a:gdLst>
            <a:ahLst/>
            <a:cxnLst>
              <a:cxn ang="T6">
                <a:pos x="T0" y="T1"/>
              </a:cxn>
              <a:cxn ang="T7">
                <a:pos x="T2" y="T3"/>
              </a:cxn>
              <a:cxn ang="T8">
                <a:pos x="T4" y="T5"/>
              </a:cxn>
            </a:cxnLst>
            <a:rect l="T9" t="T10" r="T11" b="T12"/>
            <a:pathLst>
              <a:path w="309" h="485">
                <a:moveTo>
                  <a:pt x="309" y="485"/>
                </a:moveTo>
                <a:lnTo>
                  <a:pt x="0" y="333"/>
                </a:lnTo>
                <a:lnTo>
                  <a:pt x="0" y="0"/>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3017" name="Freeform 9"/>
          <p:cNvSpPr>
            <a:spLocks/>
          </p:cNvSpPr>
          <p:nvPr/>
        </p:nvSpPr>
        <p:spPr bwMode="auto">
          <a:xfrm>
            <a:off x="3394075" y="1746250"/>
            <a:ext cx="2503488" cy="3929063"/>
          </a:xfrm>
          <a:custGeom>
            <a:avLst/>
            <a:gdLst>
              <a:gd name="T0" fmla="*/ 2147483647 w 309"/>
              <a:gd name="T1" fmla="*/ 2147483647 h 485"/>
              <a:gd name="T2" fmla="*/ 0 w 309"/>
              <a:gd name="T3" fmla="*/ 2147483647 h 485"/>
              <a:gd name="T4" fmla="*/ 0 w 309"/>
              <a:gd name="T5" fmla="*/ 0 h 485"/>
              <a:gd name="T6" fmla="*/ 0 60000 65536"/>
              <a:gd name="T7" fmla="*/ 0 60000 65536"/>
              <a:gd name="T8" fmla="*/ 0 60000 65536"/>
              <a:gd name="T9" fmla="*/ 0 w 309"/>
              <a:gd name="T10" fmla="*/ 0 h 485"/>
              <a:gd name="T11" fmla="*/ 309 w 309"/>
              <a:gd name="T12" fmla="*/ 485 h 485"/>
            </a:gdLst>
            <a:ahLst/>
            <a:cxnLst>
              <a:cxn ang="T6">
                <a:pos x="T0" y="T1"/>
              </a:cxn>
              <a:cxn ang="T7">
                <a:pos x="T2" y="T3"/>
              </a:cxn>
              <a:cxn ang="T8">
                <a:pos x="T4" y="T5"/>
              </a:cxn>
            </a:cxnLst>
            <a:rect l="T9" t="T10" r="T11" b="T12"/>
            <a:pathLst>
              <a:path w="309" h="485">
                <a:moveTo>
                  <a:pt x="309" y="485"/>
                </a:moveTo>
                <a:lnTo>
                  <a:pt x="0" y="333"/>
                </a:lnTo>
                <a:lnTo>
                  <a:pt x="0" y="0"/>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3018" name="Freeform 10"/>
          <p:cNvSpPr>
            <a:spLocks/>
          </p:cNvSpPr>
          <p:nvPr/>
        </p:nvSpPr>
        <p:spPr bwMode="auto">
          <a:xfrm>
            <a:off x="3856038" y="1609725"/>
            <a:ext cx="2511425" cy="3927475"/>
          </a:xfrm>
          <a:custGeom>
            <a:avLst/>
            <a:gdLst>
              <a:gd name="T0" fmla="*/ 2147483647 w 310"/>
              <a:gd name="T1" fmla="*/ 2147483647 h 485"/>
              <a:gd name="T2" fmla="*/ 0 w 310"/>
              <a:gd name="T3" fmla="*/ 2147483647 h 485"/>
              <a:gd name="T4" fmla="*/ 0 w 310"/>
              <a:gd name="T5" fmla="*/ 0 h 485"/>
              <a:gd name="T6" fmla="*/ 0 60000 65536"/>
              <a:gd name="T7" fmla="*/ 0 60000 65536"/>
              <a:gd name="T8" fmla="*/ 0 60000 65536"/>
              <a:gd name="T9" fmla="*/ 0 w 310"/>
              <a:gd name="T10" fmla="*/ 0 h 485"/>
              <a:gd name="T11" fmla="*/ 310 w 310"/>
              <a:gd name="T12" fmla="*/ 485 h 485"/>
            </a:gdLst>
            <a:ahLst/>
            <a:cxnLst>
              <a:cxn ang="T6">
                <a:pos x="T0" y="T1"/>
              </a:cxn>
              <a:cxn ang="T7">
                <a:pos x="T2" y="T3"/>
              </a:cxn>
              <a:cxn ang="T8">
                <a:pos x="T4" y="T5"/>
              </a:cxn>
            </a:cxnLst>
            <a:rect l="T9" t="T10" r="T11" b="T12"/>
            <a:pathLst>
              <a:path w="310" h="485">
                <a:moveTo>
                  <a:pt x="310" y="485"/>
                </a:moveTo>
                <a:lnTo>
                  <a:pt x="0" y="333"/>
                </a:lnTo>
                <a:lnTo>
                  <a:pt x="0" y="0"/>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3019" name="Freeform 11"/>
          <p:cNvSpPr>
            <a:spLocks/>
          </p:cNvSpPr>
          <p:nvPr/>
        </p:nvSpPr>
        <p:spPr bwMode="auto">
          <a:xfrm>
            <a:off x="4325938" y="1479550"/>
            <a:ext cx="2503487" cy="3929063"/>
          </a:xfrm>
          <a:custGeom>
            <a:avLst/>
            <a:gdLst>
              <a:gd name="T0" fmla="*/ 2147483647 w 309"/>
              <a:gd name="T1" fmla="*/ 2147483647 h 485"/>
              <a:gd name="T2" fmla="*/ 0 w 309"/>
              <a:gd name="T3" fmla="*/ 2147483647 h 485"/>
              <a:gd name="T4" fmla="*/ 0 w 309"/>
              <a:gd name="T5" fmla="*/ 0 h 485"/>
              <a:gd name="T6" fmla="*/ 0 60000 65536"/>
              <a:gd name="T7" fmla="*/ 0 60000 65536"/>
              <a:gd name="T8" fmla="*/ 0 60000 65536"/>
              <a:gd name="T9" fmla="*/ 0 w 309"/>
              <a:gd name="T10" fmla="*/ 0 h 485"/>
              <a:gd name="T11" fmla="*/ 309 w 309"/>
              <a:gd name="T12" fmla="*/ 485 h 485"/>
            </a:gdLst>
            <a:ahLst/>
            <a:cxnLst>
              <a:cxn ang="T6">
                <a:pos x="T0" y="T1"/>
              </a:cxn>
              <a:cxn ang="T7">
                <a:pos x="T2" y="T3"/>
              </a:cxn>
              <a:cxn ang="T8">
                <a:pos x="T4" y="T5"/>
              </a:cxn>
            </a:cxnLst>
            <a:rect l="T9" t="T10" r="T11" b="T12"/>
            <a:pathLst>
              <a:path w="309" h="485">
                <a:moveTo>
                  <a:pt x="309" y="485"/>
                </a:moveTo>
                <a:lnTo>
                  <a:pt x="0" y="332"/>
                </a:lnTo>
                <a:lnTo>
                  <a:pt x="0" y="0"/>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3020" name="Freeform 12"/>
          <p:cNvSpPr>
            <a:spLocks/>
          </p:cNvSpPr>
          <p:nvPr/>
        </p:nvSpPr>
        <p:spPr bwMode="auto">
          <a:xfrm>
            <a:off x="4787900" y="1341438"/>
            <a:ext cx="2509838" cy="3929062"/>
          </a:xfrm>
          <a:custGeom>
            <a:avLst/>
            <a:gdLst>
              <a:gd name="T0" fmla="*/ 2147483647 w 310"/>
              <a:gd name="T1" fmla="*/ 2147483647 h 485"/>
              <a:gd name="T2" fmla="*/ 0 w 310"/>
              <a:gd name="T3" fmla="*/ 2147483647 h 485"/>
              <a:gd name="T4" fmla="*/ 0 w 310"/>
              <a:gd name="T5" fmla="*/ 0 h 485"/>
              <a:gd name="T6" fmla="*/ 0 60000 65536"/>
              <a:gd name="T7" fmla="*/ 0 60000 65536"/>
              <a:gd name="T8" fmla="*/ 0 60000 65536"/>
              <a:gd name="T9" fmla="*/ 0 w 310"/>
              <a:gd name="T10" fmla="*/ 0 h 485"/>
              <a:gd name="T11" fmla="*/ 310 w 310"/>
              <a:gd name="T12" fmla="*/ 485 h 485"/>
            </a:gdLst>
            <a:ahLst/>
            <a:cxnLst>
              <a:cxn ang="T6">
                <a:pos x="T0" y="T1"/>
              </a:cxn>
              <a:cxn ang="T7">
                <a:pos x="T2" y="T3"/>
              </a:cxn>
              <a:cxn ang="T8">
                <a:pos x="T4" y="T5"/>
              </a:cxn>
            </a:cxnLst>
            <a:rect l="T9" t="T10" r="T11" b="T12"/>
            <a:pathLst>
              <a:path w="310" h="485">
                <a:moveTo>
                  <a:pt x="310" y="485"/>
                </a:moveTo>
                <a:lnTo>
                  <a:pt x="0" y="333"/>
                </a:lnTo>
                <a:lnTo>
                  <a:pt x="0" y="0"/>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3021" name="Freeform 13"/>
          <p:cNvSpPr>
            <a:spLocks/>
          </p:cNvSpPr>
          <p:nvPr/>
        </p:nvSpPr>
        <p:spPr bwMode="auto">
          <a:xfrm>
            <a:off x="4033838" y="2573338"/>
            <a:ext cx="3263900" cy="3644900"/>
          </a:xfrm>
          <a:custGeom>
            <a:avLst/>
            <a:gdLst>
              <a:gd name="T0" fmla="*/ 0 w 403"/>
              <a:gd name="T1" fmla="*/ 2147483647 h 450"/>
              <a:gd name="T2" fmla="*/ 2147483647 w 403"/>
              <a:gd name="T3" fmla="*/ 2147483647 h 450"/>
              <a:gd name="T4" fmla="*/ 2147483647 w 403"/>
              <a:gd name="T5" fmla="*/ 0 h 450"/>
              <a:gd name="T6" fmla="*/ 0 60000 65536"/>
              <a:gd name="T7" fmla="*/ 0 60000 65536"/>
              <a:gd name="T8" fmla="*/ 0 60000 65536"/>
              <a:gd name="T9" fmla="*/ 0 w 403"/>
              <a:gd name="T10" fmla="*/ 0 h 450"/>
              <a:gd name="T11" fmla="*/ 403 w 403"/>
              <a:gd name="T12" fmla="*/ 450 h 450"/>
            </a:gdLst>
            <a:ahLst/>
            <a:cxnLst>
              <a:cxn ang="T6">
                <a:pos x="T0" y="T1"/>
              </a:cxn>
              <a:cxn ang="T7">
                <a:pos x="T2" y="T3"/>
              </a:cxn>
              <a:cxn ang="T8">
                <a:pos x="T4" y="T5"/>
              </a:cxn>
            </a:cxnLst>
            <a:rect l="T9" t="T10" r="T11" b="T12"/>
            <a:pathLst>
              <a:path w="403" h="450">
                <a:moveTo>
                  <a:pt x="0" y="450"/>
                </a:moveTo>
                <a:lnTo>
                  <a:pt x="403" y="333"/>
                </a:lnTo>
                <a:lnTo>
                  <a:pt x="403" y="0"/>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3022" name="Freeform 14"/>
          <p:cNvSpPr>
            <a:spLocks/>
          </p:cNvSpPr>
          <p:nvPr/>
        </p:nvSpPr>
        <p:spPr bwMode="auto">
          <a:xfrm>
            <a:off x="3613150" y="2370138"/>
            <a:ext cx="3263900" cy="3646487"/>
          </a:xfrm>
          <a:custGeom>
            <a:avLst/>
            <a:gdLst>
              <a:gd name="T0" fmla="*/ 0 w 403"/>
              <a:gd name="T1" fmla="*/ 2147483647 h 450"/>
              <a:gd name="T2" fmla="*/ 2147483647 w 403"/>
              <a:gd name="T3" fmla="*/ 2147483647 h 450"/>
              <a:gd name="T4" fmla="*/ 2147483647 w 403"/>
              <a:gd name="T5" fmla="*/ 0 h 450"/>
              <a:gd name="T6" fmla="*/ 0 60000 65536"/>
              <a:gd name="T7" fmla="*/ 0 60000 65536"/>
              <a:gd name="T8" fmla="*/ 0 60000 65536"/>
              <a:gd name="T9" fmla="*/ 0 w 403"/>
              <a:gd name="T10" fmla="*/ 0 h 450"/>
              <a:gd name="T11" fmla="*/ 403 w 403"/>
              <a:gd name="T12" fmla="*/ 450 h 450"/>
            </a:gdLst>
            <a:ahLst/>
            <a:cxnLst>
              <a:cxn ang="T6">
                <a:pos x="T0" y="T1"/>
              </a:cxn>
              <a:cxn ang="T7">
                <a:pos x="T2" y="T3"/>
              </a:cxn>
              <a:cxn ang="T8">
                <a:pos x="T4" y="T5"/>
              </a:cxn>
            </a:cxnLst>
            <a:rect l="T9" t="T10" r="T11" b="T12"/>
            <a:pathLst>
              <a:path w="403" h="450">
                <a:moveTo>
                  <a:pt x="0" y="450"/>
                </a:moveTo>
                <a:lnTo>
                  <a:pt x="403" y="333"/>
                </a:lnTo>
                <a:lnTo>
                  <a:pt x="403" y="0"/>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3023" name="Freeform 15"/>
          <p:cNvSpPr>
            <a:spLocks/>
          </p:cNvSpPr>
          <p:nvPr/>
        </p:nvSpPr>
        <p:spPr bwMode="auto">
          <a:xfrm>
            <a:off x="3192463" y="2168525"/>
            <a:ext cx="3271837" cy="3636963"/>
          </a:xfrm>
          <a:custGeom>
            <a:avLst/>
            <a:gdLst>
              <a:gd name="T0" fmla="*/ 0 w 404"/>
              <a:gd name="T1" fmla="*/ 2147483647 h 449"/>
              <a:gd name="T2" fmla="*/ 2147483647 w 404"/>
              <a:gd name="T3" fmla="*/ 2147483647 h 449"/>
              <a:gd name="T4" fmla="*/ 2147483647 w 404"/>
              <a:gd name="T5" fmla="*/ 0 h 449"/>
              <a:gd name="T6" fmla="*/ 0 60000 65536"/>
              <a:gd name="T7" fmla="*/ 0 60000 65536"/>
              <a:gd name="T8" fmla="*/ 0 60000 65536"/>
              <a:gd name="T9" fmla="*/ 0 w 404"/>
              <a:gd name="T10" fmla="*/ 0 h 449"/>
              <a:gd name="T11" fmla="*/ 404 w 404"/>
              <a:gd name="T12" fmla="*/ 449 h 449"/>
            </a:gdLst>
            <a:ahLst/>
            <a:cxnLst>
              <a:cxn ang="T6">
                <a:pos x="T0" y="T1"/>
              </a:cxn>
              <a:cxn ang="T7">
                <a:pos x="T2" y="T3"/>
              </a:cxn>
              <a:cxn ang="T8">
                <a:pos x="T4" y="T5"/>
              </a:cxn>
            </a:cxnLst>
            <a:rect l="T9" t="T10" r="T11" b="T12"/>
            <a:pathLst>
              <a:path w="404" h="449">
                <a:moveTo>
                  <a:pt x="0" y="449"/>
                </a:moveTo>
                <a:lnTo>
                  <a:pt x="404" y="332"/>
                </a:lnTo>
                <a:lnTo>
                  <a:pt x="404" y="0"/>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3024" name="Freeform 16"/>
          <p:cNvSpPr>
            <a:spLocks/>
          </p:cNvSpPr>
          <p:nvPr/>
        </p:nvSpPr>
        <p:spPr bwMode="auto">
          <a:xfrm>
            <a:off x="2778125" y="1957388"/>
            <a:ext cx="3265488" cy="3644900"/>
          </a:xfrm>
          <a:custGeom>
            <a:avLst/>
            <a:gdLst>
              <a:gd name="T0" fmla="*/ 0 w 403"/>
              <a:gd name="T1" fmla="*/ 2147483647 h 450"/>
              <a:gd name="T2" fmla="*/ 2147483647 w 403"/>
              <a:gd name="T3" fmla="*/ 2147483647 h 450"/>
              <a:gd name="T4" fmla="*/ 2147483647 w 403"/>
              <a:gd name="T5" fmla="*/ 0 h 450"/>
              <a:gd name="T6" fmla="*/ 0 60000 65536"/>
              <a:gd name="T7" fmla="*/ 0 60000 65536"/>
              <a:gd name="T8" fmla="*/ 0 60000 65536"/>
              <a:gd name="T9" fmla="*/ 0 w 403"/>
              <a:gd name="T10" fmla="*/ 0 h 450"/>
              <a:gd name="T11" fmla="*/ 403 w 403"/>
              <a:gd name="T12" fmla="*/ 450 h 450"/>
            </a:gdLst>
            <a:ahLst/>
            <a:cxnLst>
              <a:cxn ang="T6">
                <a:pos x="T0" y="T1"/>
              </a:cxn>
              <a:cxn ang="T7">
                <a:pos x="T2" y="T3"/>
              </a:cxn>
              <a:cxn ang="T8">
                <a:pos x="T4" y="T5"/>
              </a:cxn>
            </a:cxnLst>
            <a:rect l="T9" t="T10" r="T11" b="T12"/>
            <a:pathLst>
              <a:path w="403" h="450">
                <a:moveTo>
                  <a:pt x="0" y="450"/>
                </a:moveTo>
                <a:lnTo>
                  <a:pt x="403" y="333"/>
                </a:lnTo>
                <a:lnTo>
                  <a:pt x="403" y="0"/>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3025" name="Freeform 17"/>
          <p:cNvSpPr>
            <a:spLocks/>
          </p:cNvSpPr>
          <p:nvPr/>
        </p:nvSpPr>
        <p:spPr bwMode="auto">
          <a:xfrm>
            <a:off x="2357438" y="1754188"/>
            <a:ext cx="3271837" cy="3638550"/>
          </a:xfrm>
          <a:custGeom>
            <a:avLst/>
            <a:gdLst>
              <a:gd name="T0" fmla="*/ 0 w 404"/>
              <a:gd name="T1" fmla="*/ 2147483647 h 449"/>
              <a:gd name="T2" fmla="*/ 2147483647 w 404"/>
              <a:gd name="T3" fmla="*/ 2147483647 h 449"/>
              <a:gd name="T4" fmla="*/ 2147483647 w 404"/>
              <a:gd name="T5" fmla="*/ 0 h 449"/>
              <a:gd name="T6" fmla="*/ 0 60000 65536"/>
              <a:gd name="T7" fmla="*/ 0 60000 65536"/>
              <a:gd name="T8" fmla="*/ 0 60000 65536"/>
              <a:gd name="T9" fmla="*/ 0 w 404"/>
              <a:gd name="T10" fmla="*/ 0 h 449"/>
              <a:gd name="T11" fmla="*/ 404 w 404"/>
              <a:gd name="T12" fmla="*/ 449 h 449"/>
            </a:gdLst>
            <a:ahLst/>
            <a:cxnLst>
              <a:cxn ang="T6">
                <a:pos x="T0" y="T1"/>
              </a:cxn>
              <a:cxn ang="T7">
                <a:pos x="T2" y="T3"/>
              </a:cxn>
              <a:cxn ang="T8">
                <a:pos x="T4" y="T5"/>
              </a:cxn>
            </a:cxnLst>
            <a:rect l="T9" t="T10" r="T11" b="T12"/>
            <a:pathLst>
              <a:path w="404" h="449">
                <a:moveTo>
                  <a:pt x="0" y="449"/>
                </a:moveTo>
                <a:lnTo>
                  <a:pt x="404" y="332"/>
                </a:lnTo>
                <a:lnTo>
                  <a:pt x="404" y="0"/>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3026" name="Freeform 18"/>
          <p:cNvSpPr>
            <a:spLocks/>
          </p:cNvSpPr>
          <p:nvPr/>
        </p:nvSpPr>
        <p:spPr bwMode="auto">
          <a:xfrm>
            <a:off x="1944688" y="1544638"/>
            <a:ext cx="3263900" cy="3644900"/>
          </a:xfrm>
          <a:custGeom>
            <a:avLst/>
            <a:gdLst>
              <a:gd name="T0" fmla="*/ 0 w 403"/>
              <a:gd name="T1" fmla="*/ 2147483647 h 450"/>
              <a:gd name="T2" fmla="*/ 2147483647 w 403"/>
              <a:gd name="T3" fmla="*/ 2147483647 h 450"/>
              <a:gd name="T4" fmla="*/ 2147483647 w 403"/>
              <a:gd name="T5" fmla="*/ 0 h 450"/>
              <a:gd name="T6" fmla="*/ 0 60000 65536"/>
              <a:gd name="T7" fmla="*/ 0 60000 65536"/>
              <a:gd name="T8" fmla="*/ 0 60000 65536"/>
              <a:gd name="T9" fmla="*/ 0 w 403"/>
              <a:gd name="T10" fmla="*/ 0 h 450"/>
              <a:gd name="T11" fmla="*/ 403 w 403"/>
              <a:gd name="T12" fmla="*/ 450 h 450"/>
            </a:gdLst>
            <a:ahLst/>
            <a:cxnLst>
              <a:cxn ang="T6">
                <a:pos x="T0" y="T1"/>
              </a:cxn>
              <a:cxn ang="T7">
                <a:pos x="T2" y="T3"/>
              </a:cxn>
              <a:cxn ang="T8">
                <a:pos x="T4" y="T5"/>
              </a:cxn>
            </a:cxnLst>
            <a:rect l="T9" t="T10" r="T11" b="T12"/>
            <a:pathLst>
              <a:path w="403" h="450">
                <a:moveTo>
                  <a:pt x="0" y="450"/>
                </a:moveTo>
                <a:lnTo>
                  <a:pt x="403" y="333"/>
                </a:lnTo>
                <a:lnTo>
                  <a:pt x="403" y="0"/>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3027" name="Freeform 19"/>
          <p:cNvSpPr>
            <a:spLocks/>
          </p:cNvSpPr>
          <p:nvPr/>
        </p:nvSpPr>
        <p:spPr bwMode="auto">
          <a:xfrm>
            <a:off x="1524000" y="1341438"/>
            <a:ext cx="3263900" cy="3644900"/>
          </a:xfrm>
          <a:custGeom>
            <a:avLst/>
            <a:gdLst>
              <a:gd name="T0" fmla="*/ 0 w 403"/>
              <a:gd name="T1" fmla="*/ 2147483647 h 450"/>
              <a:gd name="T2" fmla="*/ 2147483647 w 403"/>
              <a:gd name="T3" fmla="*/ 2147483647 h 450"/>
              <a:gd name="T4" fmla="*/ 2147483647 w 403"/>
              <a:gd name="T5" fmla="*/ 0 h 450"/>
              <a:gd name="T6" fmla="*/ 0 60000 65536"/>
              <a:gd name="T7" fmla="*/ 0 60000 65536"/>
              <a:gd name="T8" fmla="*/ 0 60000 65536"/>
              <a:gd name="T9" fmla="*/ 0 w 403"/>
              <a:gd name="T10" fmla="*/ 0 h 450"/>
              <a:gd name="T11" fmla="*/ 403 w 403"/>
              <a:gd name="T12" fmla="*/ 450 h 450"/>
            </a:gdLst>
            <a:ahLst/>
            <a:cxnLst>
              <a:cxn ang="T6">
                <a:pos x="T0" y="T1"/>
              </a:cxn>
              <a:cxn ang="T7">
                <a:pos x="T2" y="T3"/>
              </a:cxn>
              <a:cxn ang="T8">
                <a:pos x="T4" y="T5"/>
              </a:cxn>
            </a:cxnLst>
            <a:rect l="T9" t="T10" r="T11" b="T12"/>
            <a:pathLst>
              <a:path w="403" h="450">
                <a:moveTo>
                  <a:pt x="0" y="450"/>
                </a:moveTo>
                <a:lnTo>
                  <a:pt x="403" y="333"/>
                </a:lnTo>
                <a:lnTo>
                  <a:pt x="403" y="0"/>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3028" name="Freeform 20"/>
          <p:cNvSpPr>
            <a:spLocks/>
          </p:cNvSpPr>
          <p:nvPr/>
        </p:nvSpPr>
        <p:spPr bwMode="auto">
          <a:xfrm>
            <a:off x="1524000" y="4038600"/>
            <a:ext cx="5773738" cy="1231900"/>
          </a:xfrm>
          <a:custGeom>
            <a:avLst/>
            <a:gdLst>
              <a:gd name="T0" fmla="*/ 0 w 713"/>
              <a:gd name="T1" fmla="*/ 2147483647 h 152"/>
              <a:gd name="T2" fmla="*/ 2147483647 w 713"/>
              <a:gd name="T3" fmla="*/ 0 h 152"/>
              <a:gd name="T4" fmla="*/ 2147483647 w 713"/>
              <a:gd name="T5" fmla="*/ 2147483647 h 152"/>
              <a:gd name="T6" fmla="*/ 0 60000 65536"/>
              <a:gd name="T7" fmla="*/ 0 60000 65536"/>
              <a:gd name="T8" fmla="*/ 0 60000 65536"/>
              <a:gd name="T9" fmla="*/ 0 w 713"/>
              <a:gd name="T10" fmla="*/ 0 h 152"/>
              <a:gd name="T11" fmla="*/ 713 w 713"/>
              <a:gd name="T12" fmla="*/ 152 h 152"/>
            </a:gdLst>
            <a:ahLst/>
            <a:cxnLst>
              <a:cxn ang="T6">
                <a:pos x="T0" y="T1"/>
              </a:cxn>
              <a:cxn ang="T7">
                <a:pos x="T2" y="T3"/>
              </a:cxn>
              <a:cxn ang="T8">
                <a:pos x="T4" y="T5"/>
              </a:cxn>
            </a:cxnLst>
            <a:rect l="T9" t="T10" r="T11" b="T12"/>
            <a:pathLst>
              <a:path w="713" h="152">
                <a:moveTo>
                  <a:pt x="0" y="117"/>
                </a:moveTo>
                <a:lnTo>
                  <a:pt x="403" y="0"/>
                </a:lnTo>
                <a:lnTo>
                  <a:pt x="713" y="152"/>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3029" name="Freeform 21"/>
          <p:cNvSpPr>
            <a:spLocks/>
          </p:cNvSpPr>
          <p:nvPr/>
        </p:nvSpPr>
        <p:spPr bwMode="auto">
          <a:xfrm>
            <a:off x="1524000" y="3698875"/>
            <a:ext cx="5773738" cy="1231900"/>
          </a:xfrm>
          <a:custGeom>
            <a:avLst/>
            <a:gdLst>
              <a:gd name="T0" fmla="*/ 0 w 713"/>
              <a:gd name="T1" fmla="*/ 2147483647 h 152"/>
              <a:gd name="T2" fmla="*/ 2147483647 w 713"/>
              <a:gd name="T3" fmla="*/ 0 h 152"/>
              <a:gd name="T4" fmla="*/ 2147483647 w 713"/>
              <a:gd name="T5" fmla="*/ 2147483647 h 152"/>
              <a:gd name="T6" fmla="*/ 0 60000 65536"/>
              <a:gd name="T7" fmla="*/ 0 60000 65536"/>
              <a:gd name="T8" fmla="*/ 0 60000 65536"/>
              <a:gd name="T9" fmla="*/ 0 w 713"/>
              <a:gd name="T10" fmla="*/ 0 h 152"/>
              <a:gd name="T11" fmla="*/ 713 w 713"/>
              <a:gd name="T12" fmla="*/ 152 h 152"/>
            </a:gdLst>
            <a:ahLst/>
            <a:cxnLst>
              <a:cxn ang="T6">
                <a:pos x="T0" y="T1"/>
              </a:cxn>
              <a:cxn ang="T7">
                <a:pos x="T2" y="T3"/>
              </a:cxn>
              <a:cxn ang="T8">
                <a:pos x="T4" y="T5"/>
              </a:cxn>
            </a:cxnLst>
            <a:rect l="T9" t="T10" r="T11" b="T12"/>
            <a:pathLst>
              <a:path w="713" h="152">
                <a:moveTo>
                  <a:pt x="0" y="117"/>
                </a:moveTo>
                <a:lnTo>
                  <a:pt x="403" y="0"/>
                </a:lnTo>
                <a:lnTo>
                  <a:pt x="713" y="152"/>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3030" name="Freeform 22"/>
          <p:cNvSpPr>
            <a:spLocks/>
          </p:cNvSpPr>
          <p:nvPr/>
        </p:nvSpPr>
        <p:spPr bwMode="auto">
          <a:xfrm>
            <a:off x="1524000" y="3367088"/>
            <a:ext cx="5773738" cy="1231900"/>
          </a:xfrm>
          <a:custGeom>
            <a:avLst/>
            <a:gdLst>
              <a:gd name="T0" fmla="*/ 0 w 713"/>
              <a:gd name="T1" fmla="*/ 2147483647 h 152"/>
              <a:gd name="T2" fmla="*/ 2147483647 w 713"/>
              <a:gd name="T3" fmla="*/ 0 h 152"/>
              <a:gd name="T4" fmla="*/ 2147483647 w 713"/>
              <a:gd name="T5" fmla="*/ 2147483647 h 152"/>
              <a:gd name="T6" fmla="*/ 0 60000 65536"/>
              <a:gd name="T7" fmla="*/ 0 60000 65536"/>
              <a:gd name="T8" fmla="*/ 0 60000 65536"/>
              <a:gd name="T9" fmla="*/ 0 w 713"/>
              <a:gd name="T10" fmla="*/ 0 h 152"/>
              <a:gd name="T11" fmla="*/ 713 w 713"/>
              <a:gd name="T12" fmla="*/ 152 h 152"/>
            </a:gdLst>
            <a:ahLst/>
            <a:cxnLst>
              <a:cxn ang="T6">
                <a:pos x="T0" y="T1"/>
              </a:cxn>
              <a:cxn ang="T7">
                <a:pos x="T2" y="T3"/>
              </a:cxn>
              <a:cxn ang="T8">
                <a:pos x="T4" y="T5"/>
              </a:cxn>
            </a:cxnLst>
            <a:rect l="T9" t="T10" r="T11" b="T12"/>
            <a:pathLst>
              <a:path w="713" h="152">
                <a:moveTo>
                  <a:pt x="0" y="116"/>
                </a:moveTo>
                <a:lnTo>
                  <a:pt x="403" y="0"/>
                </a:lnTo>
                <a:lnTo>
                  <a:pt x="713" y="152"/>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3031" name="Freeform 23"/>
          <p:cNvSpPr>
            <a:spLocks/>
          </p:cNvSpPr>
          <p:nvPr/>
        </p:nvSpPr>
        <p:spPr bwMode="auto">
          <a:xfrm>
            <a:off x="1524000" y="3027363"/>
            <a:ext cx="5773738" cy="1230312"/>
          </a:xfrm>
          <a:custGeom>
            <a:avLst/>
            <a:gdLst>
              <a:gd name="T0" fmla="*/ 0 w 713"/>
              <a:gd name="T1" fmla="*/ 2147483647 h 152"/>
              <a:gd name="T2" fmla="*/ 2147483647 w 713"/>
              <a:gd name="T3" fmla="*/ 0 h 152"/>
              <a:gd name="T4" fmla="*/ 2147483647 w 713"/>
              <a:gd name="T5" fmla="*/ 2147483647 h 152"/>
              <a:gd name="T6" fmla="*/ 0 60000 65536"/>
              <a:gd name="T7" fmla="*/ 0 60000 65536"/>
              <a:gd name="T8" fmla="*/ 0 60000 65536"/>
              <a:gd name="T9" fmla="*/ 0 w 713"/>
              <a:gd name="T10" fmla="*/ 0 h 152"/>
              <a:gd name="T11" fmla="*/ 713 w 713"/>
              <a:gd name="T12" fmla="*/ 152 h 152"/>
            </a:gdLst>
            <a:ahLst/>
            <a:cxnLst>
              <a:cxn ang="T6">
                <a:pos x="T0" y="T1"/>
              </a:cxn>
              <a:cxn ang="T7">
                <a:pos x="T2" y="T3"/>
              </a:cxn>
              <a:cxn ang="T8">
                <a:pos x="T4" y="T5"/>
              </a:cxn>
            </a:cxnLst>
            <a:rect l="T9" t="T10" r="T11" b="T12"/>
            <a:pathLst>
              <a:path w="713" h="152">
                <a:moveTo>
                  <a:pt x="0" y="117"/>
                </a:moveTo>
                <a:lnTo>
                  <a:pt x="403" y="0"/>
                </a:lnTo>
                <a:lnTo>
                  <a:pt x="713" y="152"/>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3032" name="Freeform 24"/>
          <p:cNvSpPr>
            <a:spLocks/>
          </p:cNvSpPr>
          <p:nvPr/>
        </p:nvSpPr>
        <p:spPr bwMode="auto">
          <a:xfrm>
            <a:off x="1524000" y="2686050"/>
            <a:ext cx="5773738" cy="1239838"/>
          </a:xfrm>
          <a:custGeom>
            <a:avLst/>
            <a:gdLst>
              <a:gd name="T0" fmla="*/ 0 w 713"/>
              <a:gd name="T1" fmla="*/ 2147483647 h 153"/>
              <a:gd name="T2" fmla="*/ 2147483647 w 713"/>
              <a:gd name="T3" fmla="*/ 0 h 153"/>
              <a:gd name="T4" fmla="*/ 2147483647 w 713"/>
              <a:gd name="T5" fmla="*/ 2147483647 h 153"/>
              <a:gd name="T6" fmla="*/ 0 60000 65536"/>
              <a:gd name="T7" fmla="*/ 0 60000 65536"/>
              <a:gd name="T8" fmla="*/ 0 60000 65536"/>
              <a:gd name="T9" fmla="*/ 0 w 713"/>
              <a:gd name="T10" fmla="*/ 0 h 153"/>
              <a:gd name="T11" fmla="*/ 713 w 713"/>
              <a:gd name="T12" fmla="*/ 153 h 153"/>
            </a:gdLst>
            <a:ahLst/>
            <a:cxnLst>
              <a:cxn ang="T6">
                <a:pos x="T0" y="T1"/>
              </a:cxn>
              <a:cxn ang="T7">
                <a:pos x="T2" y="T3"/>
              </a:cxn>
              <a:cxn ang="T8">
                <a:pos x="T4" y="T5"/>
              </a:cxn>
            </a:cxnLst>
            <a:rect l="T9" t="T10" r="T11" b="T12"/>
            <a:pathLst>
              <a:path w="713" h="153">
                <a:moveTo>
                  <a:pt x="0" y="117"/>
                </a:moveTo>
                <a:lnTo>
                  <a:pt x="403" y="0"/>
                </a:lnTo>
                <a:lnTo>
                  <a:pt x="713" y="153"/>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3033" name="Freeform 25"/>
          <p:cNvSpPr>
            <a:spLocks/>
          </p:cNvSpPr>
          <p:nvPr/>
        </p:nvSpPr>
        <p:spPr bwMode="auto">
          <a:xfrm>
            <a:off x="1524000" y="2354263"/>
            <a:ext cx="5773738" cy="1231900"/>
          </a:xfrm>
          <a:custGeom>
            <a:avLst/>
            <a:gdLst>
              <a:gd name="T0" fmla="*/ 0 w 713"/>
              <a:gd name="T1" fmla="*/ 2147483647 h 152"/>
              <a:gd name="T2" fmla="*/ 2147483647 w 713"/>
              <a:gd name="T3" fmla="*/ 0 h 152"/>
              <a:gd name="T4" fmla="*/ 2147483647 w 713"/>
              <a:gd name="T5" fmla="*/ 2147483647 h 152"/>
              <a:gd name="T6" fmla="*/ 0 60000 65536"/>
              <a:gd name="T7" fmla="*/ 0 60000 65536"/>
              <a:gd name="T8" fmla="*/ 0 60000 65536"/>
              <a:gd name="T9" fmla="*/ 0 w 713"/>
              <a:gd name="T10" fmla="*/ 0 h 152"/>
              <a:gd name="T11" fmla="*/ 713 w 713"/>
              <a:gd name="T12" fmla="*/ 152 h 152"/>
            </a:gdLst>
            <a:ahLst/>
            <a:cxnLst>
              <a:cxn ang="T6">
                <a:pos x="T0" y="T1"/>
              </a:cxn>
              <a:cxn ang="T7">
                <a:pos x="T2" y="T3"/>
              </a:cxn>
              <a:cxn ang="T8">
                <a:pos x="T4" y="T5"/>
              </a:cxn>
            </a:cxnLst>
            <a:rect l="T9" t="T10" r="T11" b="T12"/>
            <a:pathLst>
              <a:path w="713" h="152">
                <a:moveTo>
                  <a:pt x="0" y="117"/>
                </a:moveTo>
                <a:lnTo>
                  <a:pt x="403" y="0"/>
                </a:lnTo>
                <a:lnTo>
                  <a:pt x="713" y="152"/>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3034" name="Freeform 26"/>
          <p:cNvSpPr>
            <a:spLocks/>
          </p:cNvSpPr>
          <p:nvPr/>
        </p:nvSpPr>
        <p:spPr bwMode="auto">
          <a:xfrm>
            <a:off x="1524000" y="2014538"/>
            <a:ext cx="5773738" cy="1238250"/>
          </a:xfrm>
          <a:custGeom>
            <a:avLst/>
            <a:gdLst>
              <a:gd name="T0" fmla="*/ 0 w 713"/>
              <a:gd name="T1" fmla="*/ 2147483647 h 153"/>
              <a:gd name="T2" fmla="*/ 2147483647 w 713"/>
              <a:gd name="T3" fmla="*/ 0 h 153"/>
              <a:gd name="T4" fmla="*/ 2147483647 w 713"/>
              <a:gd name="T5" fmla="*/ 2147483647 h 153"/>
              <a:gd name="T6" fmla="*/ 0 60000 65536"/>
              <a:gd name="T7" fmla="*/ 0 60000 65536"/>
              <a:gd name="T8" fmla="*/ 0 60000 65536"/>
              <a:gd name="T9" fmla="*/ 0 w 713"/>
              <a:gd name="T10" fmla="*/ 0 h 153"/>
              <a:gd name="T11" fmla="*/ 713 w 713"/>
              <a:gd name="T12" fmla="*/ 153 h 153"/>
            </a:gdLst>
            <a:ahLst/>
            <a:cxnLst>
              <a:cxn ang="T6">
                <a:pos x="T0" y="T1"/>
              </a:cxn>
              <a:cxn ang="T7">
                <a:pos x="T2" y="T3"/>
              </a:cxn>
              <a:cxn ang="T8">
                <a:pos x="T4" y="T5"/>
              </a:cxn>
            </a:cxnLst>
            <a:rect l="T9" t="T10" r="T11" b="T12"/>
            <a:pathLst>
              <a:path w="713" h="153">
                <a:moveTo>
                  <a:pt x="0" y="117"/>
                </a:moveTo>
                <a:lnTo>
                  <a:pt x="403" y="0"/>
                </a:lnTo>
                <a:lnTo>
                  <a:pt x="713" y="153"/>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3035" name="Freeform 27"/>
          <p:cNvSpPr>
            <a:spLocks/>
          </p:cNvSpPr>
          <p:nvPr/>
        </p:nvSpPr>
        <p:spPr bwMode="auto">
          <a:xfrm>
            <a:off x="1524000" y="1682750"/>
            <a:ext cx="5773738" cy="1230313"/>
          </a:xfrm>
          <a:custGeom>
            <a:avLst/>
            <a:gdLst>
              <a:gd name="T0" fmla="*/ 0 w 713"/>
              <a:gd name="T1" fmla="*/ 2147483647 h 152"/>
              <a:gd name="T2" fmla="*/ 2147483647 w 713"/>
              <a:gd name="T3" fmla="*/ 0 h 152"/>
              <a:gd name="T4" fmla="*/ 2147483647 w 713"/>
              <a:gd name="T5" fmla="*/ 2147483647 h 152"/>
              <a:gd name="T6" fmla="*/ 0 60000 65536"/>
              <a:gd name="T7" fmla="*/ 0 60000 65536"/>
              <a:gd name="T8" fmla="*/ 0 60000 65536"/>
              <a:gd name="T9" fmla="*/ 0 w 713"/>
              <a:gd name="T10" fmla="*/ 0 h 152"/>
              <a:gd name="T11" fmla="*/ 713 w 713"/>
              <a:gd name="T12" fmla="*/ 152 h 152"/>
            </a:gdLst>
            <a:ahLst/>
            <a:cxnLst>
              <a:cxn ang="T6">
                <a:pos x="T0" y="T1"/>
              </a:cxn>
              <a:cxn ang="T7">
                <a:pos x="T2" y="T3"/>
              </a:cxn>
              <a:cxn ang="T8">
                <a:pos x="T4" y="T5"/>
              </a:cxn>
            </a:cxnLst>
            <a:rect l="T9" t="T10" r="T11" b="T12"/>
            <a:pathLst>
              <a:path w="713" h="152">
                <a:moveTo>
                  <a:pt x="0" y="117"/>
                </a:moveTo>
                <a:lnTo>
                  <a:pt x="403" y="0"/>
                </a:lnTo>
                <a:lnTo>
                  <a:pt x="713" y="152"/>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3036" name="Freeform 28"/>
          <p:cNvSpPr>
            <a:spLocks/>
          </p:cNvSpPr>
          <p:nvPr/>
        </p:nvSpPr>
        <p:spPr bwMode="auto">
          <a:xfrm>
            <a:off x="1524000" y="1341438"/>
            <a:ext cx="5773738" cy="1231900"/>
          </a:xfrm>
          <a:custGeom>
            <a:avLst/>
            <a:gdLst>
              <a:gd name="T0" fmla="*/ 0 w 713"/>
              <a:gd name="T1" fmla="*/ 2147483647 h 152"/>
              <a:gd name="T2" fmla="*/ 2147483647 w 713"/>
              <a:gd name="T3" fmla="*/ 0 h 152"/>
              <a:gd name="T4" fmla="*/ 2147483647 w 713"/>
              <a:gd name="T5" fmla="*/ 2147483647 h 152"/>
              <a:gd name="T6" fmla="*/ 0 60000 65536"/>
              <a:gd name="T7" fmla="*/ 0 60000 65536"/>
              <a:gd name="T8" fmla="*/ 0 60000 65536"/>
              <a:gd name="T9" fmla="*/ 0 w 713"/>
              <a:gd name="T10" fmla="*/ 0 h 152"/>
              <a:gd name="T11" fmla="*/ 713 w 713"/>
              <a:gd name="T12" fmla="*/ 152 h 152"/>
            </a:gdLst>
            <a:ahLst/>
            <a:cxnLst>
              <a:cxn ang="T6">
                <a:pos x="T0" y="T1"/>
              </a:cxn>
              <a:cxn ang="T7">
                <a:pos x="T2" y="T3"/>
              </a:cxn>
              <a:cxn ang="T8">
                <a:pos x="T4" y="T5"/>
              </a:cxn>
            </a:cxnLst>
            <a:rect l="T9" t="T10" r="T11" b="T12"/>
            <a:pathLst>
              <a:path w="713" h="152">
                <a:moveTo>
                  <a:pt x="0" y="117"/>
                </a:moveTo>
                <a:lnTo>
                  <a:pt x="403" y="0"/>
                </a:lnTo>
                <a:lnTo>
                  <a:pt x="713" y="152"/>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3037" name="Line 29"/>
          <p:cNvSpPr>
            <a:spLocks noChangeShapeType="1"/>
          </p:cNvSpPr>
          <p:nvPr/>
        </p:nvSpPr>
        <p:spPr bwMode="auto">
          <a:xfrm flipV="1">
            <a:off x="4033838" y="5270500"/>
            <a:ext cx="3263900" cy="9477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3038" name="Line 30"/>
          <p:cNvSpPr>
            <a:spLocks noChangeShapeType="1"/>
          </p:cNvSpPr>
          <p:nvPr/>
        </p:nvSpPr>
        <p:spPr bwMode="auto">
          <a:xfrm flipH="1" flipV="1">
            <a:off x="1524000" y="4986338"/>
            <a:ext cx="2509838" cy="12319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3039" name="Line 31"/>
          <p:cNvSpPr>
            <a:spLocks noChangeShapeType="1"/>
          </p:cNvSpPr>
          <p:nvPr/>
        </p:nvSpPr>
        <p:spPr bwMode="auto">
          <a:xfrm flipV="1">
            <a:off x="1524000" y="2289175"/>
            <a:ext cx="0" cy="26971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3040" name="Line 32"/>
          <p:cNvSpPr>
            <a:spLocks noChangeShapeType="1"/>
          </p:cNvSpPr>
          <p:nvPr/>
        </p:nvSpPr>
        <p:spPr bwMode="auto">
          <a:xfrm>
            <a:off x="4033838" y="6218238"/>
            <a:ext cx="73025" cy="412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3041" name="Line 33"/>
          <p:cNvSpPr>
            <a:spLocks noChangeShapeType="1"/>
          </p:cNvSpPr>
          <p:nvPr/>
        </p:nvSpPr>
        <p:spPr bwMode="auto">
          <a:xfrm>
            <a:off x="4495800" y="6080125"/>
            <a:ext cx="80963" cy="412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3042" name="Line 34"/>
          <p:cNvSpPr>
            <a:spLocks noChangeShapeType="1"/>
          </p:cNvSpPr>
          <p:nvPr/>
        </p:nvSpPr>
        <p:spPr bwMode="auto">
          <a:xfrm>
            <a:off x="4965700" y="5951538"/>
            <a:ext cx="73025" cy="317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3043" name="Line 35"/>
          <p:cNvSpPr>
            <a:spLocks noChangeShapeType="1"/>
          </p:cNvSpPr>
          <p:nvPr/>
        </p:nvSpPr>
        <p:spPr bwMode="auto">
          <a:xfrm>
            <a:off x="5427663" y="5813425"/>
            <a:ext cx="80962" cy="412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3044" name="Line 36"/>
          <p:cNvSpPr>
            <a:spLocks noChangeShapeType="1"/>
          </p:cNvSpPr>
          <p:nvPr/>
        </p:nvSpPr>
        <p:spPr bwMode="auto">
          <a:xfrm>
            <a:off x="5897563" y="5675313"/>
            <a:ext cx="80962" cy="412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3045" name="Line 37"/>
          <p:cNvSpPr>
            <a:spLocks noChangeShapeType="1"/>
          </p:cNvSpPr>
          <p:nvPr/>
        </p:nvSpPr>
        <p:spPr bwMode="auto">
          <a:xfrm>
            <a:off x="6367463" y="5537200"/>
            <a:ext cx="73025" cy="412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3046" name="Line 38"/>
          <p:cNvSpPr>
            <a:spLocks noChangeShapeType="1"/>
          </p:cNvSpPr>
          <p:nvPr/>
        </p:nvSpPr>
        <p:spPr bwMode="auto">
          <a:xfrm>
            <a:off x="6829425" y="5408613"/>
            <a:ext cx="80963" cy="317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3047" name="Line 39"/>
          <p:cNvSpPr>
            <a:spLocks noChangeShapeType="1"/>
          </p:cNvSpPr>
          <p:nvPr/>
        </p:nvSpPr>
        <p:spPr bwMode="auto">
          <a:xfrm>
            <a:off x="7297738" y="5270500"/>
            <a:ext cx="73025" cy="412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3048" name="Line 40"/>
          <p:cNvSpPr>
            <a:spLocks noChangeShapeType="1"/>
          </p:cNvSpPr>
          <p:nvPr/>
        </p:nvSpPr>
        <p:spPr bwMode="auto">
          <a:xfrm flipH="1">
            <a:off x="3944938" y="6218238"/>
            <a:ext cx="88900" cy="238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3049" name="Line 41"/>
          <p:cNvSpPr>
            <a:spLocks noChangeShapeType="1"/>
          </p:cNvSpPr>
          <p:nvPr/>
        </p:nvSpPr>
        <p:spPr bwMode="auto">
          <a:xfrm flipH="1">
            <a:off x="3532188" y="6016625"/>
            <a:ext cx="80962" cy="238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3050" name="Line 42"/>
          <p:cNvSpPr>
            <a:spLocks noChangeShapeType="1"/>
          </p:cNvSpPr>
          <p:nvPr/>
        </p:nvSpPr>
        <p:spPr bwMode="auto">
          <a:xfrm flipH="1">
            <a:off x="3111500" y="5805488"/>
            <a:ext cx="80963" cy="238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3051" name="Line 43"/>
          <p:cNvSpPr>
            <a:spLocks noChangeShapeType="1"/>
          </p:cNvSpPr>
          <p:nvPr/>
        </p:nvSpPr>
        <p:spPr bwMode="auto">
          <a:xfrm flipH="1">
            <a:off x="2697163" y="5602288"/>
            <a:ext cx="80962" cy="254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3052" name="Line 44"/>
          <p:cNvSpPr>
            <a:spLocks noChangeShapeType="1"/>
          </p:cNvSpPr>
          <p:nvPr/>
        </p:nvSpPr>
        <p:spPr bwMode="auto">
          <a:xfrm flipH="1">
            <a:off x="2276475" y="5392738"/>
            <a:ext cx="80963" cy="238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3053" name="Line 45"/>
          <p:cNvSpPr>
            <a:spLocks noChangeShapeType="1"/>
          </p:cNvSpPr>
          <p:nvPr/>
        </p:nvSpPr>
        <p:spPr bwMode="auto">
          <a:xfrm flipH="1">
            <a:off x="1863725" y="5189538"/>
            <a:ext cx="80963" cy="238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3054" name="Line 46"/>
          <p:cNvSpPr>
            <a:spLocks noChangeShapeType="1"/>
          </p:cNvSpPr>
          <p:nvPr/>
        </p:nvSpPr>
        <p:spPr bwMode="auto">
          <a:xfrm flipH="1">
            <a:off x="1443038" y="4986338"/>
            <a:ext cx="80962" cy="254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3055" name="Line 47"/>
          <p:cNvSpPr>
            <a:spLocks noChangeShapeType="1"/>
          </p:cNvSpPr>
          <p:nvPr/>
        </p:nvSpPr>
        <p:spPr bwMode="auto">
          <a:xfrm flipH="1" flipV="1">
            <a:off x="1450975" y="4946650"/>
            <a:ext cx="73025" cy="396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3056" name="Line 48"/>
          <p:cNvSpPr>
            <a:spLocks noChangeShapeType="1"/>
          </p:cNvSpPr>
          <p:nvPr/>
        </p:nvSpPr>
        <p:spPr bwMode="auto">
          <a:xfrm flipH="1" flipV="1">
            <a:off x="1450975" y="4606925"/>
            <a:ext cx="73025" cy="396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3057" name="Line 49"/>
          <p:cNvSpPr>
            <a:spLocks noChangeShapeType="1"/>
          </p:cNvSpPr>
          <p:nvPr/>
        </p:nvSpPr>
        <p:spPr bwMode="auto">
          <a:xfrm flipH="1" flipV="1">
            <a:off x="1450975" y="3602038"/>
            <a:ext cx="73025" cy="317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3058" name="Line 50"/>
          <p:cNvSpPr>
            <a:spLocks noChangeShapeType="1"/>
          </p:cNvSpPr>
          <p:nvPr/>
        </p:nvSpPr>
        <p:spPr bwMode="auto">
          <a:xfrm flipH="1" flipV="1">
            <a:off x="1450975" y="3262313"/>
            <a:ext cx="73025" cy="396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3059" name="Line 51"/>
          <p:cNvSpPr>
            <a:spLocks noChangeShapeType="1"/>
          </p:cNvSpPr>
          <p:nvPr/>
        </p:nvSpPr>
        <p:spPr bwMode="auto">
          <a:xfrm flipH="1" flipV="1">
            <a:off x="1450975" y="2921000"/>
            <a:ext cx="73025" cy="412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3060" name="Line 52"/>
          <p:cNvSpPr>
            <a:spLocks noChangeShapeType="1"/>
          </p:cNvSpPr>
          <p:nvPr/>
        </p:nvSpPr>
        <p:spPr bwMode="auto">
          <a:xfrm flipH="1" flipV="1">
            <a:off x="1450975" y="2589213"/>
            <a:ext cx="73025" cy="412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3061" name="Line 53"/>
          <p:cNvSpPr>
            <a:spLocks noChangeShapeType="1"/>
          </p:cNvSpPr>
          <p:nvPr/>
        </p:nvSpPr>
        <p:spPr bwMode="auto">
          <a:xfrm flipH="1" flipV="1">
            <a:off x="1450975" y="2249488"/>
            <a:ext cx="73025" cy="396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3062" name="Oval 54"/>
          <p:cNvSpPr>
            <a:spLocks noChangeArrowheads="1"/>
          </p:cNvSpPr>
          <p:nvPr/>
        </p:nvSpPr>
        <p:spPr bwMode="auto">
          <a:xfrm>
            <a:off x="4772025" y="1325563"/>
            <a:ext cx="31750" cy="3175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pic>
        <p:nvPicPr>
          <p:cNvPr id="43063" name="Picture 5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53000" y="4648200"/>
            <a:ext cx="209550"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64" name="Picture 5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43400" y="4724400"/>
            <a:ext cx="209550"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65" name="Picture 5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48200" y="3657600"/>
            <a:ext cx="209550"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66" name="Picture 5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43600" y="3429000"/>
            <a:ext cx="209550"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67" name="Picture 5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81600" y="2362200"/>
            <a:ext cx="209550"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68" name="Picture 6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15000" y="2667000"/>
            <a:ext cx="209550"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69" name="Picture 6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29200" y="4038600"/>
            <a:ext cx="209550"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70" name="Picture 6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53000" y="2895600"/>
            <a:ext cx="209550"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71" name="Picture 6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62600" y="3657600"/>
            <a:ext cx="209550"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72" name="Picture 6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19800" y="4572000"/>
            <a:ext cx="209550"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73" name="Picture 6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0" y="3048000"/>
            <a:ext cx="209550"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74" name="Picture 6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91000" y="2819400"/>
            <a:ext cx="209550"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75" name="AutoShape 67"/>
          <p:cNvSpPr>
            <a:spLocks noChangeArrowheads="1"/>
          </p:cNvSpPr>
          <p:nvPr/>
        </p:nvSpPr>
        <p:spPr bwMode="auto">
          <a:xfrm rot="-2547783">
            <a:off x="2209800" y="1066800"/>
            <a:ext cx="4408488" cy="4837113"/>
          </a:xfrm>
          <a:prstGeom prst="parallelogram">
            <a:avLst>
              <a:gd name="adj" fmla="val 264"/>
            </a:avLst>
          </a:prstGeom>
          <a:solidFill>
            <a:srgbClr val="FFCC00">
              <a:alpha val="50195"/>
            </a:srgbClr>
          </a:solid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pic>
        <p:nvPicPr>
          <p:cNvPr id="43076" name="Picture 6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81375" y="2265363"/>
            <a:ext cx="2651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77" name="Picture 6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00375" y="4094163"/>
            <a:ext cx="2651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78" name="Picture 7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47975" y="2493963"/>
            <a:ext cx="2651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79" name="Picture 7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57575" y="2874963"/>
            <a:ext cx="2651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80" name="Picture 7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09975" y="3636963"/>
            <a:ext cx="2651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81" name="Picture 7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95575" y="3332163"/>
            <a:ext cx="2651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82" name="Picture 7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33800" y="4572000"/>
            <a:ext cx="265113"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83" name="Picture 7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14800" y="5181600"/>
            <a:ext cx="265113"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84" name="Line 76"/>
          <p:cNvSpPr>
            <a:spLocks noChangeShapeType="1"/>
          </p:cNvSpPr>
          <p:nvPr/>
        </p:nvSpPr>
        <p:spPr bwMode="auto">
          <a:xfrm flipH="1" flipV="1">
            <a:off x="1450975" y="3933825"/>
            <a:ext cx="73025" cy="412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pic>
        <p:nvPicPr>
          <p:cNvPr id="43085" name="Picture 7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14800" y="3810000"/>
            <a:ext cx="265113"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86" name="Line 78"/>
          <p:cNvSpPr>
            <a:spLocks noChangeShapeType="1"/>
          </p:cNvSpPr>
          <p:nvPr/>
        </p:nvSpPr>
        <p:spPr bwMode="auto">
          <a:xfrm flipH="1" flipV="1">
            <a:off x="1450975" y="4273550"/>
            <a:ext cx="73025" cy="333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pic>
        <p:nvPicPr>
          <p:cNvPr id="43087" name="Picture 7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9600" y="4267200"/>
            <a:ext cx="265113"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88" name="Text Box 80"/>
          <p:cNvSpPr txBox="1">
            <a:spLocks noChangeArrowheads="1"/>
          </p:cNvSpPr>
          <p:nvPr/>
        </p:nvSpPr>
        <p:spPr bwMode="auto">
          <a:xfrm>
            <a:off x="193675" y="206375"/>
            <a:ext cx="317023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Times New Roman" pitchFamily="18" charset="0"/>
                <a:ea typeface="+mn-ea"/>
                <a:cs typeface="Arial" pitchFamily="34" charset="0"/>
              </a:rPr>
              <a:t>… we can visualize it as being an n-dimensional hyperplane</a:t>
            </a:r>
          </a:p>
        </p:txBody>
      </p:sp>
      <p:sp>
        <p:nvSpPr>
          <p:cNvPr id="25681" name="Slide Number Placeholder 8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8394B3-DA9A-43EB-95E3-91581AEA2111}" type="slidenum">
              <a:rPr kumimoji="0" lang="en-US" sz="1200" b="0" i="0" u="none" strike="noStrike" kern="1200" cap="none" spc="0" normalizeH="0" baseline="0" noProof="0">
                <a:ln>
                  <a:noFill/>
                </a:ln>
                <a:solidFill>
                  <a:prstClr val="black">
                    <a:tint val="75000"/>
                  </a:prstClr>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US" sz="1200" b="0" i="0" u="none" strike="noStrike" kern="1200" cap="none" spc="0" normalizeH="0" baseline="0" noProof="0">
              <a:ln>
                <a:noFill/>
              </a:ln>
              <a:solidFill>
                <a:prstClr val="black">
                  <a:tint val="75000"/>
                </a:prstClr>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53834459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reeform 2"/>
          <p:cNvSpPr>
            <a:spLocks/>
          </p:cNvSpPr>
          <p:nvPr/>
        </p:nvSpPr>
        <p:spPr bwMode="auto">
          <a:xfrm>
            <a:off x="4787900" y="1341438"/>
            <a:ext cx="2509838" cy="3929062"/>
          </a:xfrm>
          <a:custGeom>
            <a:avLst/>
            <a:gdLst>
              <a:gd name="T0" fmla="*/ 2147483647 w 1860"/>
              <a:gd name="T1" fmla="*/ 2147483647 h 2910"/>
              <a:gd name="T2" fmla="*/ 2147483647 w 1860"/>
              <a:gd name="T3" fmla="*/ 2147483647 h 2910"/>
              <a:gd name="T4" fmla="*/ 0 w 1860"/>
              <a:gd name="T5" fmla="*/ 0 h 2910"/>
              <a:gd name="T6" fmla="*/ 0 w 1860"/>
              <a:gd name="T7" fmla="*/ 2147483647 h 2910"/>
              <a:gd name="T8" fmla="*/ 2147483647 w 1860"/>
              <a:gd name="T9" fmla="*/ 2147483647 h 2910"/>
              <a:gd name="T10" fmla="*/ 0 60000 65536"/>
              <a:gd name="T11" fmla="*/ 0 60000 65536"/>
              <a:gd name="T12" fmla="*/ 0 60000 65536"/>
              <a:gd name="T13" fmla="*/ 0 60000 65536"/>
              <a:gd name="T14" fmla="*/ 0 60000 65536"/>
              <a:gd name="T15" fmla="*/ 0 w 1860"/>
              <a:gd name="T16" fmla="*/ 0 h 2910"/>
              <a:gd name="T17" fmla="*/ 1860 w 1860"/>
              <a:gd name="T18" fmla="*/ 2910 h 2910"/>
            </a:gdLst>
            <a:ahLst/>
            <a:cxnLst>
              <a:cxn ang="T10">
                <a:pos x="T0" y="T1"/>
              </a:cxn>
              <a:cxn ang="T11">
                <a:pos x="T2" y="T3"/>
              </a:cxn>
              <a:cxn ang="T12">
                <a:pos x="T4" y="T5"/>
              </a:cxn>
              <a:cxn ang="T13">
                <a:pos x="T6" y="T7"/>
              </a:cxn>
              <a:cxn ang="T14">
                <a:pos x="T8" y="T9"/>
              </a:cxn>
            </a:cxnLst>
            <a:rect l="T15" t="T16" r="T17" b="T18"/>
            <a:pathLst>
              <a:path w="1860" h="2910">
                <a:moveTo>
                  <a:pt x="1860" y="2910"/>
                </a:moveTo>
                <a:lnTo>
                  <a:pt x="1860" y="912"/>
                </a:lnTo>
                <a:lnTo>
                  <a:pt x="0" y="0"/>
                </a:lnTo>
                <a:lnTo>
                  <a:pt x="0" y="1998"/>
                </a:lnTo>
                <a:lnTo>
                  <a:pt x="1860" y="2910"/>
                </a:lnTo>
              </a:path>
            </a:pathLst>
          </a:custGeom>
          <a:noFill/>
          <a:ln w="0">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4035" name="Freeform 3"/>
          <p:cNvSpPr>
            <a:spLocks/>
          </p:cNvSpPr>
          <p:nvPr/>
        </p:nvSpPr>
        <p:spPr bwMode="auto">
          <a:xfrm>
            <a:off x="1524000" y="4038600"/>
            <a:ext cx="5773738" cy="2179638"/>
          </a:xfrm>
          <a:custGeom>
            <a:avLst/>
            <a:gdLst>
              <a:gd name="T0" fmla="*/ 2147483647 w 4278"/>
              <a:gd name="T1" fmla="*/ 2147483647 h 1614"/>
              <a:gd name="T2" fmla="*/ 0 w 4278"/>
              <a:gd name="T3" fmla="*/ 2147483647 h 1614"/>
              <a:gd name="T4" fmla="*/ 2147483647 w 4278"/>
              <a:gd name="T5" fmla="*/ 0 h 1614"/>
              <a:gd name="T6" fmla="*/ 2147483647 w 4278"/>
              <a:gd name="T7" fmla="*/ 2147483647 h 1614"/>
              <a:gd name="T8" fmla="*/ 2147483647 w 4278"/>
              <a:gd name="T9" fmla="*/ 2147483647 h 1614"/>
              <a:gd name="T10" fmla="*/ 0 60000 65536"/>
              <a:gd name="T11" fmla="*/ 0 60000 65536"/>
              <a:gd name="T12" fmla="*/ 0 60000 65536"/>
              <a:gd name="T13" fmla="*/ 0 60000 65536"/>
              <a:gd name="T14" fmla="*/ 0 60000 65536"/>
              <a:gd name="T15" fmla="*/ 0 w 4278"/>
              <a:gd name="T16" fmla="*/ 0 h 1614"/>
              <a:gd name="T17" fmla="*/ 4278 w 4278"/>
              <a:gd name="T18" fmla="*/ 1614 h 1614"/>
            </a:gdLst>
            <a:ahLst/>
            <a:cxnLst>
              <a:cxn ang="T10">
                <a:pos x="T0" y="T1"/>
              </a:cxn>
              <a:cxn ang="T11">
                <a:pos x="T2" y="T3"/>
              </a:cxn>
              <a:cxn ang="T12">
                <a:pos x="T4" y="T5"/>
              </a:cxn>
              <a:cxn ang="T13">
                <a:pos x="T6" y="T7"/>
              </a:cxn>
              <a:cxn ang="T14">
                <a:pos x="T8" y="T9"/>
              </a:cxn>
            </a:cxnLst>
            <a:rect l="T15" t="T16" r="T17" b="T18"/>
            <a:pathLst>
              <a:path w="4278" h="1614">
                <a:moveTo>
                  <a:pt x="1860" y="1614"/>
                </a:moveTo>
                <a:lnTo>
                  <a:pt x="0" y="702"/>
                </a:lnTo>
                <a:lnTo>
                  <a:pt x="2418" y="0"/>
                </a:lnTo>
                <a:lnTo>
                  <a:pt x="4278" y="912"/>
                </a:lnTo>
                <a:lnTo>
                  <a:pt x="1860" y="1614"/>
                </a:lnTo>
              </a:path>
            </a:pathLst>
          </a:custGeom>
          <a:noFill/>
          <a:ln w="0">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4036" name="Freeform 4"/>
          <p:cNvSpPr>
            <a:spLocks/>
          </p:cNvSpPr>
          <p:nvPr/>
        </p:nvSpPr>
        <p:spPr bwMode="auto">
          <a:xfrm>
            <a:off x="1524000" y="1341438"/>
            <a:ext cx="3263900" cy="3644900"/>
          </a:xfrm>
          <a:custGeom>
            <a:avLst/>
            <a:gdLst>
              <a:gd name="T0" fmla="*/ 0 w 2418"/>
              <a:gd name="T1" fmla="*/ 2147483647 h 2700"/>
              <a:gd name="T2" fmla="*/ 0 w 2418"/>
              <a:gd name="T3" fmla="*/ 2147483647 h 2700"/>
              <a:gd name="T4" fmla="*/ 2147483647 w 2418"/>
              <a:gd name="T5" fmla="*/ 0 h 2700"/>
              <a:gd name="T6" fmla="*/ 2147483647 w 2418"/>
              <a:gd name="T7" fmla="*/ 2147483647 h 2700"/>
              <a:gd name="T8" fmla="*/ 0 w 2418"/>
              <a:gd name="T9" fmla="*/ 2147483647 h 2700"/>
              <a:gd name="T10" fmla="*/ 0 60000 65536"/>
              <a:gd name="T11" fmla="*/ 0 60000 65536"/>
              <a:gd name="T12" fmla="*/ 0 60000 65536"/>
              <a:gd name="T13" fmla="*/ 0 60000 65536"/>
              <a:gd name="T14" fmla="*/ 0 60000 65536"/>
              <a:gd name="T15" fmla="*/ 0 w 2418"/>
              <a:gd name="T16" fmla="*/ 0 h 2700"/>
              <a:gd name="T17" fmla="*/ 2418 w 2418"/>
              <a:gd name="T18" fmla="*/ 2700 h 2700"/>
            </a:gdLst>
            <a:ahLst/>
            <a:cxnLst>
              <a:cxn ang="T10">
                <a:pos x="T0" y="T1"/>
              </a:cxn>
              <a:cxn ang="T11">
                <a:pos x="T2" y="T3"/>
              </a:cxn>
              <a:cxn ang="T12">
                <a:pos x="T4" y="T5"/>
              </a:cxn>
              <a:cxn ang="T13">
                <a:pos x="T6" y="T7"/>
              </a:cxn>
              <a:cxn ang="T14">
                <a:pos x="T8" y="T9"/>
              </a:cxn>
            </a:cxnLst>
            <a:rect l="T15" t="T16" r="T17" b="T18"/>
            <a:pathLst>
              <a:path w="2418" h="2700">
                <a:moveTo>
                  <a:pt x="0" y="2700"/>
                </a:moveTo>
                <a:lnTo>
                  <a:pt x="0" y="702"/>
                </a:lnTo>
                <a:lnTo>
                  <a:pt x="2418" y="0"/>
                </a:lnTo>
                <a:lnTo>
                  <a:pt x="2418" y="1998"/>
                </a:lnTo>
                <a:lnTo>
                  <a:pt x="0" y="2700"/>
                </a:lnTo>
              </a:path>
            </a:pathLst>
          </a:custGeom>
          <a:noFill/>
          <a:ln w="0">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4037" name="Freeform 5"/>
          <p:cNvSpPr>
            <a:spLocks/>
          </p:cNvSpPr>
          <p:nvPr/>
        </p:nvSpPr>
        <p:spPr bwMode="auto">
          <a:xfrm>
            <a:off x="1524000" y="2289175"/>
            <a:ext cx="2509838" cy="3929063"/>
          </a:xfrm>
          <a:custGeom>
            <a:avLst/>
            <a:gdLst>
              <a:gd name="T0" fmla="*/ 2147483647 w 310"/>
              <a:gd name="T1" fmla="*/ 2147483647 h 485"/>
              <a:gd name="T2" fmla="*/ 0 w 310"/>
              <a:gd name="T3" fmla="*/ 2147483647 h 485"/>
              <a:gd name="T4" fmla="*/ 0 w 310"/>
              <a:gd name="T5" fmla="*/ 0 h 485"/>
              <a:gd name="T6" fmla="*/ 0 60000 65536"/>
              <a:gd name="T7" fmla="*/ 0 60000 65536"/>
              <a:gd name="T8" fmla="*/ 0 60000 65536"/>
              <a:gd name="T9" fmla="*/ 0 w 310"/>
              <a:gd name="T10" fmla="*/ 0 h 485"/>
              <a:gd name="T11" fmla="*/ 310 w 310"/>
              <a:gd name="T12" fmla="*/ 485 h 485"/>
            </a:gdLst>
            <a:ahLst/>
            <a:cxnLst>
              <a:cxn ang="T6">
                <a:pos x="T0" y="T1"/>
              </a:cxn>
              <a:cxn ang="T7">
                <a:pos x="T2" y="T3"/>
              </a:cxn>
              <a:cxn ang="T8">
                <a:pos x="T4" y="T5"/>
              </a:cxn>
            </a:cxnLst>
            <a:rect l="T9" t="T10" r="T11" b="T12"/>
            <a:pathLst>
              <a:path w="310" h="485">
                <a:moveTo>
                  <a:pt x="310" y="485"/>
                </a:moveTo>
                <a:lnTo>
                  <a:pt x="0" y="333"/>
                </a:lnTo>
                <a:lnTo>
                  <a:pt x="0" y="0"/>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4038" name="Freeform 6"/>
          <p:cNvSpPr>
            <a:spLocks/>
          </p:cNvSpPr>
          <p:nvPr/>
        </p:nvSpPr>
        <p:spPr bwMode="auto">
          <a:xfrm>
            <a:off x="1993900" y="2151063"/>
            <a:ext cx="2501900" cy="3929062"/>
          </a:xfrm>
          <a:custGeom>
            <a:avLst/>
            <a:gdLst>
              <a:gd name="T0" fmla="*/ 2147483647 w 309"/>
              <a:gd name="T1" fmla="*/ 2147483647 h 485"/>
              <a:gd name="T2" fmla="*/ 0 w 309"/>
              <a:gd name="T3" fmla="*/ 2147483647 h 485"/>
              <a:gd name="T4" fmla="*/ 0 w 309"/>
              <a:gd name="T5" fmla="*/ 0 h 485"/>
              <a:gd name="T6" fmla="*/ 0 60000 65536"/>
              <a:gd name="T7" fmla="*/ 0 60000 65536"/>
              <a:gd name="T8" fmla="*/ 0 60000 65536"/>
              <a:gd name="T9" fmla="*/ 0 w 309"/>
              <a:gd name="T10" fmla="*/ 0 h 485"/>
              <a:gd name="T11" fmla="*/ 309 w 309"/>
              <a:gd name="T12" fmla="*/ 485 h 485"/>
            </a:gdLst>
            <a:ahLst/>
            <a:cxnLst>
              <a:cxn ang="T6">
                <a:pos x="T0" y="T1"/>
              </a:cxn>
              <a:cxn ang="T7">
                <a:pos x="T2" y="T3"/>
              </a:cxn>
              <a:cxn ang="T8">
                <a:pos x="T4" y="T5"/>
              </a:cxn>
            </a:cxnLst>
            <a:rect l="T9" t="T10" r="T11" b="T12"/>
            <a:pathLst>
              <a:path w="309" h="485">
                <a:moveTo>
                  <a:pt x="309" y="485"/>
                </a:moveTo>
                <a:lnTo>
                  <a:pt x="0" y="333"/>
                </a:lnTo>
                <a:lnTo>
                  <a:pt x="0" y="0"/>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4039" name="Freeform 7"/>
          <p:cNvSpPr>
            <a:spLocks/>
          </p:cNvSpPr>
          <p:nvPr/>
        </p:nvSpPr>
        <p:spPr bwMode="auto">
          <a:xfrm>
            <a:off x="2454275" y="2022475"/>
            <a:ext cx="2511425" cy="3929063"/>
          </a:xfrm>
          <a:custGeom>
            <a:avLst/>
            <a:gdLst>
              <a:gd name="T0" fmla="*/ 2147483647 w 310"/>
              <a:gd name="T1" fmla="*/ 2147483647 h 485"/>
              <a:gd name="T2" fmla="*/ 0 w 310"/>
              <a:gd name="T3" fmla="*/ 2147483647 h 485"/>
              <a:gd name="T4" fmla="*/ 0 w 310"/>
              <a:gd name="T5" fmla="*/ 0 h 485"/>
              <a:gd name="T6" fmla="*/ 0 60000 65536"/>
              <a:gd name="T7" fmla="*/ 0 60000 65536"/>
              <a:gd name="T8" fmla="*/ 0 60000 65536"/>
              <a:gd name="T9" fmla="*/ 0 w 310"/>
              <a:gd name="T10" fmla="*/ 0 h 485"/>
              <a:gd name="T11" fmla="*/ 310 w 310"/>
              <a:gd name="T12" fmla="*/ 485 h 485"/>
            </a:gdLst>
            <a:ahLst/>
            <a:cxnLst>
              <a:cxn ang="T6">
                <a:pos x="T0" y="T1"/>
              </a:cxn>
              <a:cxn ang="T7">
                <a:pos x="T2" y="T3"/>
              </a:cxn>
              <a:cxn ang="T8">
                <a:pos x="T4" y="T5"/>
              </a:cxn>
            </a:cxnLst>
            <a:rect l="T9" t="T10" r="T11" b="T12"/>
            <a:pathLst>
              <a:path w="310" h="485">
                <a:moveTo>
                  <a:pt x="310" y="485"/>
                </a:moveTo>
                <a:lnTo>
                  <a:pt x="0" y="332"/>
                </a:lnTo>
                <a:lnTo>
                  <a:pt x="0" y="0"/>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4040" name="Freeform 8"/>
          <p:cNvSpPr>
            <a:spLocks/>
          </p:cNvSpPr>
          <p:nvPr/>
        </p:nvSpPr>
        <p:spPr bwMode="auto">
          <a:xfrm>
            <a:off x="2924175" y="1884363"/>
            <a:ext cx="2503488" cy="3929062"/>
          </a:xfrm>
          <a:custGeom>
            <a:avLst/>
            <a:gdLst>
              <a:gd name="T0" fmla="*/ 2147483647 w 309"/>
              <a:gd name="T1" fmla="*/ 2147483647 h 485"/>
              <a:gd name="T2" fmla="*/ 0 w 309"/>
              <a:gd name="T3" fmla="*/ 2147483647 h 485"/>
              <a:gd name="T4" fmla="*/ 0 w 309"/>
              <a:gd name="T5" fmla="*/ 0 h 485"/>
              <a:gd name="T6" fmla="*/ 0 60000 65536"/>
              <a:gd name="T7" fmla="*/ 0 60000 65536"/>
              <a:gd name="T8" fmla="*/ 0 60000 65536"/>
              <a:gd name="T9" fmla="*/ 0 w 309"/>
              <a:gd name="T10" fmla="*/ 0 h 485"/>
              <a:gd name="T11" fmla="*/ 309 w 309"/>
              <a:gd name="T12" fmla="*/ 485 h 485"/>
            </a:gdLst>
            <a:ahLst/>
            <a:cxnLst>
              <a:cxn ang="T6">
                <a:pos x="T0" y="T1"/>
              </a:cxn>
              <a:cxn ang="T7">
                <a:pos x="T2" y="T3"/>
              </a:cxn>
              <a:cxn ang="T8">
                <a:pos x="T4" y="T5"/>
              </a:cxn>
            </a:cxnLst>
            <a:rect l="T9" t="T10" r="T11" b="T12"/>
            <a:pathLst>
              <a:path w="309" h="485">
                <a:moveTo>
                  <a:pt x="309" y="485"/>
                </a:moveTo>
                <a:lnTo>
                  <a:pt x="0" y="333"/>
                </a:lnTo>
                <a:lnTo>
                  <a:pt x="0" y="0"/>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4041" name="Freeform 9"/>
          <p:cNvSpPr>
            <a:spLocks/>
          </p:cNvSpPr>
          <p:nvPr/>
        </p:nvSpPr>
        <p:spPr bwMode="auto">
          <a:xfrm>
            <a:off x="3394075" y="1746250"/>
            <a:ext cx="2503488" cy="3929063"/>
          </a:xfrm>
          <a:custGeom>
            <a:avLst/>
            <a:gdLst>
              <a:gd name="T0" fmla="*/ 2147483647 w 309"/>
              <a:gd name="T1" fmla="*/ 2147483647 h 485"/>
              <a:gd name="T2" fmla="*/ 0 w 309"/>
              <a:gd name="T3" fmla="*/ 2147483647 h 485"/>
              <a:gd name="T4" fmla="*/ 0 w 309"/>
              <a:gd name="T5" fmla="*/ 0 h 485"/>
              <a:gd name="T6" fmla="*/ 0 60000 65536"/>
              <a:gd name="T7" fmla="*/ 0 60000 65536"/>
              <a:gd name="T8" fmla="*/ 0 60000 65536"/>
              <a:gd name="T9" fmla="*/ 0 w 309"/>
              <a:gd name="T10" fmla="*/ 0 h 485"/>
              <a:gd name="T11" fmla="*/ 309 w 309"/>
              <a:gd name="T12" fmla="*/ 485 h 485"/>
            </a:gdLst>
            <a:ahLst/>
            <a:cxnLst>
              <a:cxn ang="T6">
                <a:pos x="T0" y="T1"/>
              </a:cxn>
              <a:cxn ang="T7">
                <a:pos x="T2" y="T3"/>
              </a:cxn>
              <a:cxn ang="T8">
                <a:pos x="T4" y="T5"/>
              </a:cxn>
            </a:cxnLst>
            <a:rect l="T9" t="T10" r="T11" b="T12"/>
            <a:pathLst>
              <a:path w="309" h="485">
                <a:moveTo>
                  <a:pt x="309" y="485"/>
                </a:moveTo>
                <a:lnTo>
                  <a:pt x="0" y="333"/>
                </a:lnTo>
                <a:lnTo>
                  <a:pt x="0" y="0"/>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4042" name="Freeform 10"/>
          <p:cNvSpPr>
            <a:spLocks/>
          </p:cNvSpPr>
          <p:nvPr/>
        </p:nvSpPr>
        <p:spPr bwMode="auto">
          <a:xfrm>
            <a:off x="3856038" y="1609725"/>
            <a:ext cx="2511425" cy="3927475"/>
          </a:xfrm>
          <a:custGeom>
            <a:avLst/>
            <a:gdLst>
              <a:gd name="T0" fmla="*/ 2147483647 w 310"/>
              <a:gd name="T1" fmla="*/ 2147483647 h 485"/>
              <a:gd name="T2" fmla="*/ 0 w 310"/>
              <a:gd name="T3" fmla="*/ 2147483647 h 485"/>
              <a:gd name="T4" fmla="*/ 0 w 310"/>
              <a:gd name="T5" fmla="*/ 0 h 485"/>
              <a:gd name="T6" fmla="*/ 0 60000 65536"/>
              <a:gd name="T7" fmla="*/ 0 60000 65536"/>
              <a:gd name="T8" fmla="*/ 0 60000 65536"/>
              <a:gd name="T9" fmla="*/ 0 w 310"/>
              <a:gd name="T10" fmla="*/ 0 h 485"/>
              <a:gd name="T11" fmla="*/ 310 w 310"/>
              <a:gd name="T12" fmla="*/ 485 h 485"/>
            </a:gdLst>
            <a:ahLst/>
            <a:cxnLst>
              <a:cxn ang="T6">
                <a:pos x="T0" y="T1"/>
              </a:cxn>
              <a:cxn ang="T7">
                <a:pos x="T2" y="T3"/>
              </a:cxn>
              <a:cxn ang="T8">
                <a:pos x="T4" y="T5"/>
              </a:cxn>
            </a:cxnLst>
            <a:rect l="T9" t="T10" r="T11" b="T12"/>
            <a:pathLst>
              <a:path w="310" h="485">
                <a:moveTo>
                  <a:pt x="310" y="485"/>
                </a:moveTo>
                <a:lnTo>
                  <a:pt x="0" y="333"/>
                </a:lnTo>
                <a:lnTo>
                  <a:pt x="0" y="0"/>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4043" name="Freeform 11"/>
          <p:cNvSpPr>
            <a:spLocks/>
          </p:cNvSpPr>
          <p:nvPr/>
        </p:nvSpPr>
        <p:spPr bwMode="auto">
          <a:xfrm>
            <a:off x="4325938" y="1479550"/>
            <a:ext cx="2503487" cy="3929063"/>
          </a:xfrm>
          <a:custGeom>
            <a:avLst/>
            <a:gdLst>
              <a:gd name="T0" fmla="*/ 2147483647 w 309"/>
              <a:gd name="T1" fmla="*/ 2147483647 h 485"/>
              <a:gd name="T2" fmla="*/ 0 w 309"/>
              <a:gd name="T3" fmla="*/ 2147483647 h 485"/>
              <a:gd name="T4" fmla="*/ 0 w 309"/>
              <a:gd name="T5" fmla="*/ 0 h 485"/>
              <a:gd name="T6" fmla="*/ 0 60000 65536"/>
              <a:gd name="T7" fmla="*/ 0 60000 65536"/>
              <a:gd name="T8" fmla="*/ 0 60000 65536"/>
              <a:gd name="T9" fmla="*/ 0 w 309"/>
              <a:gd name="T10" fmla="*/ 0 h 485"/>
              <a:gd name="T11" fmla="*/ 309 w 309"/>
              <a:gd name="T12" fmla="*/ 485 h 485"/>
            </a:gdLst>
            <a:ahLst/>
            <a:cxnLst>
              <a:cxn ang="T6">
                <a:pos x="T0" y="T1"/>
              </a:cxn>
              <a:cxn ang="T7">
                <a:pos x="T2" y="T3"/>
              </a:cxn>
              <a:cxn ang="T8">
                <a:pos x="T4" y="T5"/>
              </a:cxn>
            </a:cxnLst>
            <a:rect l="T9" t="T10" r="T11" b="T12"/>
            <a:pathLst>
              <a:path w="309" h="485">
                <a:moveTo>
                  <a:pt x="309" y="485"/>
                </a:moveTo>
                <a:lnTo>
                  <a:pt x="0" y="332"/>
                </a:lnTo>
                <a:lnTo>
                  <a:pt x="0" y="0"/>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4044" name="Freeform 12"/>
          <p:cNvSpPr>
            <a:spLocks/>
          </p:cNvSpPr>
          <p:nvPr/>
        </p:nvSpPr>
        <p:spPr bwMode="auto">
          <a:xfrm>
            <a:off x="4787900" y="1341438"/>
            <a:ext cx="2509838" cy="3929062"/>
          </a:xfrm>
          <a:custGeom>
            <a:avLst/>
            <a:gdLst>
              <a:gd name="T0" fmla="*/ 2147483647 w 310"/>
              <a:gd name="T1" fmla="*/ 2147483647 h 485"/>
              <a:gd name="T2" fmla="*/ 0 w 310"/>
              <a:gd name="T3" fmla="*/ 2147483647 h 485"/>
              <a:gd name="T4" fmla="*/ 0 w 310"/>
              <a:gd name="T5" fmla="*/ 0 h 485"/>
              <a:gd name="T6" fmla="*/ 0 60000 65536"/>
              <a:gd name="T7" fmla="*/ 0 60000 65536"/>
              <a:gd name="T8" fmla="*/ 0 60000 65536"/>
              <a:gd name="T9" fmla="*/ 0 w 310"/>
              <a:gd name="T10" fmla="*/ 0 h 485"/>
              <a:gd name="T11" fmla="*/ 310 w 310"/>
              <a:gd name="T12" fmla="*/ 485 h 485"/>
            </a:gdLst>
            <a:ahLst/>
            <a:cxnLst>
              <a:cxn ang="T6">
                <a:pos x="T0" y="T1"/>
              </a:cxn>
              <a:cxn ang="T7">
                <a:pos x="T2" y="T3"/>
              </a:cxn>
              <a:cxn ang="T8">
                <a:pos x="T4" y="T5"/>
              </a:cxn>
            </a:cxnLst>
            <a:rect l="T9" t="T10" r="T11" b="T12"/>
            <a:pathLst>
              <a:path w="310" h="485">
                <a:moveTo>
                  <a:pt x="310" y="485"/>
                </a:moveTo>
                <a:lnTo>
                  <a:pt x="0" y="333"/>
                </a:lnTo>
                <a:lnTo>
                  <a:pt x="0" y="0"/>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4045" name="Freeform 13"/>
          <p:cNvSpPr>
            <a:spLocks/>
          </p:cNvSpPr>
          <p:nvPr/>
        </p:nvSpPr>
        <p:spPr bwMode="auto">
          <a:xfrm>
            <a:off x="4033838" y="2573338"/>
            <a:ext cx="3263900" cy="3644900"/>
          </a:xfrm>
          <a:custGeom>
            <a:avLst/>
            <a:gdLst>
              <a:gd name="T0" fmla="*/ 0 w 403"/>
              <a:gd name="T1" fmla="*/ 2147483647 h 450"/>
              <a:gd name="T2" fmla="*/ 2147483647 w 403"/>
              <a:gd name="T3" fmla="*/ 2147483647 h 450"/>
              <a:gd name="T4" fmla="*/ 2147483647 w 403"/>
              <a:gd name="T5" fmla="*/ 0 h 450"/>
              <a:gd name="T6" fmla="*/ 0 60000 65536"/>
              <a:gd name="T7" fmla="*/ 0 60000 65536"/>
              <a:gd name="T8" fmla="*/ 0 60000 65536"/>
              <a:gd name="T9" fmla="*/ 0 w 403"/>
              <a:gd name="T10" fmla="*/ 0 h 450"/>
              <a:gd name="T11" fmla="*/ 403 w 403"/>
              <a:gd name="T12" fmla="*/ 450 h 450"/>
            </a:gdLst>
            <a:ahLst/>
            <a:cxnLst>
              <a:cxn ang="T6">
                <a:pos x="T0" y="T1"/>
              </a:cxn>
              <a:cxn ang="T7">
                <a:pos x="T2" y="T3"/>
              </a:cxn>
              <a:cxn ang="T8">
                <a:pos x="T4" y="T5"/>
              </a:cxn>
            </a:cxnLst>
            <a:rect l="T9" t="T10" r="T11" b="T12"/>
            <a:pathLst>
              <a:path w="403" h="450">
                <a:moveTo>
                  <a:pt x="0" y="450"/>
                </a:moveTo>
                <a:lnTo>
                  <a:pt x="403" y="333"/>
                </a:lnTo>
                <a:lnTo>
                  <a:pt x="403" y="0"/>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4046" name="Freeform 14"/>
          <p:cNvSpPr>
            <a:spLocks/>
          </p:cNvSpPr>
          <p:nvPr/>
        </p:nvSpPr>
        <p:spPr bwMode="auto">
          <a:xfrm>
            <a:off x="3613150" y="2370138"/>
            <a:ext cx="3263900" cy="3646487"/>
          </a:xfrm>
          <a:custGeom>
            <a:avLst/>
            <a:gdLst>
              <a:gd name="T0" fmla="*/ 0 w 403"/>
              <a:gd name="T1" fmla="*/ 2147483647 h 450"/>
              <a:gd name="T2" fmla="*/ 2147483647 w 403"/>
              <a:gd name="T3" fmla="*/ 2147483647 h 450"/>
              <a:gd name="T4" fmla="*/ 2147483647 w 403"/>
              <a:gd name="T5" fmla="*/ 0 h 450"/>
              <a:gd name="T6" fmla="*/ 0 60000 65536"/>
              <a:gd name="T7" fmla="*/ 0 60000 65536"/>
              <a:gd name="T8" fmla="*/ 0 60000 65536"/>
              <a:gd name="T9" fmla="*/ 0 w 403"/>
              <a:gd name="T10" fmla="*/ 0 h 450"/>
              <a:gd name="T11" fmla="*/ 403 w 403"/>
              <a:gd name="T12" fmla="*/ 450 h 450"/>
            </a:gdLst>
            <a:ahLst/>
            <a:cxnLst>
              <a:cxn ang="T6">
                <a:pos x="T0" y="T1"/>
              </a:cxn>
              <a:cxn ang="T7">
                <a:pos x="T2" y="T3"/>
              </a:cxn>
              <a:cxn ang="T8">
                <a:pos x="T4" y="T5"/>
              </a:cxn>
            </a:cxnLst>
            <a:rect l="T9" t="T10" r="T11" b="T12"/>
            <a:pathLst>
              <a:path w="403" h="450">
                <a:moveTo>
                  <a:pt x="0" y="450"/>
                </a:moveTo>
                <a:lnTo>
                  <a:pt x="403" y="333"/>
                </a:lnTo>
                <a:lnTo>
                  <a:pt x="403" y="0"/>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4047" name="Freeform 15"/>
          <p:cNvSpPr>
            <a:spLocks/>
          </p:cNvSpPr>
          <p:nvPr/>
        </p:nvSpPr>
        <p:spPr bwMode="auto">
          <a:xfrm>
            <a:off x="3192463" y="2168525"/>
            <a:ext cx="3271837" cy="3636963"/>
          </a:xfrm>
          <a:custGeom>
            <a:avLst/>
            <a:gdLst>
              <a:gd name="T0" fmla="*/ 0 w 404"/>
              <a:gd name="T1" fmla="*/ 2147483647 h 449"/>
              <a:gd name="T2" fmla="*/ 2147483647 w 404"/>
              <a:gd name="T3" fmla="*/ 2147483647 h 449"/>
              <a:gd name="T4" fmla="*/ 2147483647 w 404"/>
              <a:gd name="T5" fmla="*/ 0 h 449"/>
              <a:gd name="T6" fmla="*/ 0 60000 65536"/>
              <a:gd name="T7" fmla="*/ 0 60000 65536"/>
              <a:gd name="T8" fmla="*/ 0 60000 65536"/>
              <a:gd name="T9" fmla="*/ 0 w 404"/>
              <a:gd name="T10" fmla="*/ 0 h 449"/>
              <a:gd name="T11" fmla="*/ 404 w 404"/>
              <a:gd name="T12" fmla="*/ 449 h 449"/>
            </a:gdLst>
            <a:ahLst/>
            <a:cxnLst>
              <a:cxn ang="T6">
                <a:pos x="T0" y="T1"/>
              </a:cxn>
              <a:cxn ang="T7">
                <a:pos x="T2" y="T3"/>
              </a:cxn>
              <a:cxn ang="T8">
                <a:pos x="T4" y="T5"/>
              </a:cxn>
            </a:cxnLst>
            <a:rect l="T9" t="T10" r="T11" b="T12"/>
            <a:pathLst>
              <a:path w="404" h="449">
                <a:moveTo>
                  <a:pt x="0" y="449"/>
                </a:moveTo>
                <a:lnTo>
                  <a:pt x="404" y="332"/>
                </a:lnTo>
                <a:lnTo>
                  <a:pt x="404" y="0"/>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4048" name="Freeform 16"/>
          <p:cNvSpPr>
            <a:spLocks/>
          </p:cNvSpPr>
          <p:nvPr/>
        </p:nvSpPr>
        <p:spPr bwMode="auto">
          <a:xfrm>
            <a:off x="2778125" y="1957388"/>
            <a:ext cx="3265488" cy="3644900"/>
          </a:xfrm>
          <a:custGeom>
            <a:avLst/>
            <a:gdLst>
              <a:gd name="T0" fmla="*/ 0 w 403"/>
              <a:gd name="T1" fmla="*/ 2147483647 h 450"/>
              <a:gd name="T2" fmla="*/ 2147483647 w 403"/>
              <a:gd name="T3" fmla="*/ 2147483647 h 450"/>
              <a:gd name="T4" fmla="*/ 2147483647 w 403"/>
              <a:gd name="T5" fmla="*/ 0 h 450"/>
              <a:gd name="T6" fmla="*/ 0 60000 65536"/>
              <a:gd name="T7" fmla="*/ 0 60000 65536"/>
              <a:gd name="T8" fmla="*/ 0 60000 65536"/>
              <a:gd name="T9" fmla="*/ 0 w 403"/>
              <a:gd name="T10" fmla="*/ 0 h 450"/>
              <a:gd name="T11" fmla="*/ 403 w 403"/>
              <a:gd name="T12" fmla="*/ 450 h 450"/>
            </a:gdLst>
            <a:ahLst/>
            <a:cxnLst>
              <a:cxn ang="T6">
                <a:pos x="T0" y="T1"/>
              </a:cxn>
              <a:cxn ang="T7">
                <a:pos x="T2" y="T3"/>
              </a:cxn>
              <a:cxn ang="T8">
                <a:pos x="T4" y="T5"/>
              </a:cxn>
            </a:cxnLst>
            <a:rect l="T9" t="T10" r="T11" b="T12"/>
            <a:pathLst>
              <a:path w="403" h="450">
                <a:moveTo>
                  <a:pt x="0" y="450"/>
                </a:moveTo>
                <a:lnTo>
                  <a:pt x="403" y="333"/>
                </a:lnTo>
                <a:lnTo>
                  <a:pt x="403" y="0"/>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4049" name="Freeform 17"/>
          <p:cNvSpPr>
            <a:spLocks/>
          </p:cNvSpPr>
          <p:nvPr/>
        </p:nvSpPr>
        <p:spPr bwMode="auto">
          <a:xfrm>
            <a:off x="2357438" y="1754188"/>
            <a:ext cx="3271837" cy="3638550"/>
          </a:xfrm>
          <a:custGeom>
            <a:avLst/>
            <a:gdLst>
              <a:gd name="T0" fmla="*/ 0 w 404"/>
              <a:gd name="T1" fmla="*/ 2147483647 h 449"/>
              <a:gd name="T2" fmla="*/ 2147483647 w 404"/>
              <a:gd name="T3" fmla="*/ 2147483647 h 449"/>
              <a:gd name="T4" fmla="*/ 2147483647 w 404"/>
              <a:gd name="T5" fmla="*/ 0 h 449"/>
              <a:gd name="T6" fmla="*/ 0 60000 65536"/>
              <a:gd name="T7" fmla="*/ 0 60000 65536"/>
              <a:gd name="T8" fmla="*/ 0 60000 65536"/>
              <a:gd name="T9" fmla="*/ 0 w 404"/>
              <a:gd name="T10" fmla="*/ 0 h 449"/>
              <a:gd name="T11" fmla="*/ 404 w 404"/>
              <a:gd name="T12" fmla="*/ 449 h 449"/>
            </a:gdLst>
            <a:ahLst/>
            <a:cxnLst>
              <a:cxn ang="T6">
                <a:pos x="T0" y="T1"/>
              </a:cxn>
              <a:cxn ang="T7">
                <a:pos x="T2" y="T3"/>
              </a:cxn>
              <a:cxn ang="T8">
                <a:pos x="T4" y="T5"/>
              </a:cxn>
            </a:cxnLst>
            <a:rect l="T9" t="T10" r="T11" b="T12"/>
            <a:pathLst>
              <a:path w="404" h="449">
                <a:moveTo>
                  <a:pt x="0" y="449"/>
                </a:moveTo>
                <a:lnTo>
                  <a:pt x="404" y="332"/>
                </a:lnTo>
                <a:lnTo>
                  <a:pt x="404" y="0"/>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4050" name="Freeform 18"/>
          <p:cNvSpPr>
            <a:spLocks/>
          </p:cNvSpPr>
          <p:nvPr/>
        </p:nvSpPr>
        <p:spPr bwMode="auto">
          <a:xfrm>
            <a:off x="1944688" y="1544638"/>
            <a:ext cx="3263900" cy="3644900"/>
          </a:xfrm>
          <a:custGeom>
            <a:avLst/>
            <a:gdLst>
              <a:gd name="T0" fmla="*/ 0 w 403"/>
              <a:gd name="T1" fmla="*/ 2147483647 h 450"/>
              <a:gd name="T2" fmla="*/ 2147483647 w 403"/>
              <a:gd name="T3" fmla="*/ 2147483647 h 450"/>
              <a:gd name="T4" fmla="*/ 2147483647 w 403"/>
              <a:gd name="T5" fmla="*/ 0 h 450"/>
              <a:gd name="T6" fmla="*/ 0 60000 65536"/>
              <a:gd name="T7" fmla="*/ 0 60000 65536"/>
              <a:gd name="T8" fmla="*/ 0 60000 65536"/>
              <a:gd name="T9" fmla="*/ 0 w 403"/>
              <a:gd name="T10" fmla="*/ 0 h 450"/>
              <a:gd name="T11" fmla="*/ 403 w 403"/>
              <a:gd name="T12" fmla="*/ 450 h 450"/>
            </a:gdLst>
            <a:ahLst/>
            <a:cxnLst>
              <a:cxn ang="T6">
                <a:pos x="T0" y="T1"/>
              </a:cxn>
              <a:cxn ang="T7">
                <a:pos x="T2" y="T3"/>
              </a:cxn>
              <a:cxn ang="T8">
                <a:pos x="T4" y="T5"/>
              </a:cxn>
            </a:cxnLst>
            <a:rect l="T9" t="T10" r="T11" b="T12"/>
            <a:pathLst>
              <a:path w="403" h="450">
                <a:moveTo>
                  <a:pt x="0" y="450"/>
                </a:moveTo>
                <a:lnTo>
                  <a:pt x="403" y="333"/>
                </a:lnTo>
                <a:lnTo>
                  <a:pt x="403" y="0"/>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4051" name="Freeform 19"/>
          <p:cNvSpPr>
            <a:spLocks/>
          </p:cNvSpPr>
          <p:nvPr/>
        </p:nvSpPr>
        <p:spPr bwMode="auto">
          <a:xfrm>
            <a:off x="1524000" y="1341438"/>
            <a:ext cx="3263900" cy="3644900"/>
          </a:xfrm>
          <a:custGeom>
            <a:avLst/>
            <a:gdLst>
              <a:gd name="T0" fmla="*/ 0 w 403"/>
              <a:gd name="T1" fmla="*/ 2147483647 h 450"/>
              <a:gd name="T2" fmla="*/ 2147483647 w 403"/>
              <a:gd name="T3" fmla="*/ 2147483647 h 450"/>
              <a:gd name="T4" fmla="*/ 2147483647 w 403"/>
              <a:gd name="T5" fmla="*/ 0 h 450"/>
              <a:gd name="T6" fmla="*/ 0 60000 65536"/>
              <a:gd name="T7" fmla="*/ 0 60000 65536"/>
              <a:gd name="T8" fmla="*/ 0 60000 65536"/>
              <a:gd name="T9" fmla="*/ 0 w 403"/>
              <a:gd name="T10" fmla="*/ 0 h 450"/>
              <a:gd name="T11" fmla="*/ 403 w 403"/>
              <a:gd name="T12" fmla="*/ 450 h 450"/>
            </a:gdLst>
            <a:ahLst/>
            <a:cxnLst>
              <a:cxn ang="T6">
                <a:pos x="T0" y="T1"/>
              </a:cxn>
              <a:cxn ang="T7">
                <a:pos x="T2" y="T3"/>
              </a:cxn>
              <a:cxn ang="T8">
                <a:pos x="T4" y="T5"/>
              </a:cxn>
            </a:cxnLst>
            <a:rect l="T9" t="T10" r="T11" b="T12"/>
            <a:pathLst>
              <a:path w="403" h="450">
                <a:moveTo>
                  <a:pt x="0" y="450"/>
                </a:moveTo>
                <a:lnTo>
                  <a:pt x="403" y="333"/>
                </a:lnTo>
                <a:lnTo>
                  <a:pt x="403" y="0"/>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4052" name="Freeform 20"/>
          <p:cNvSpPr>
            <a:spLocks/>
          </p:cNvSpPr>
          <p:nvPr/>
        </p:nvSpPr>
        <p:spPr bwMode="auto">
          <a:xfrm>
            <a:off x="1524000" y="4038600"/>
            <a:ext cx="5773738" cy="1231900"/>
          </a:xfrm>
          <a:custGeom>
            <a:avLst/>
            <a:gdLst>
              <a:gd name="T0" fmla="*/ 0 w 713"/>
              <a:gd name="T1" fmla="*/ 2147483647 h 152"/>
              <a:gd name="T2" fmla="*/ 2147483647 w 713"/>
              <a:gd name="T3" fmla="*/ 0 h 152"/>
              <a:gd name="T4" fmla="*/ 2147483647 w 713"/>
              <a:gd name="T5" fmla="*/ 2147483647 h 152"/>
              <a:gd name="T6" fmla="*/ 0 60000 65536"/>
              <a:gd name="T7" fmla="*/ 0 60000 65536"/>
              <a:gd name="T8" fmla="*/ 0 60000 65536"/>
              <a:gd name="T9" fmla="*/ 0 w 713"/>
              <a:gd name="T10" fmla="*/ 0 h 152"/>
              <a:gd name="T11" fmla="*/ 713 w 713"/>
              <a:gd name="T12" fmla="*/ 152 h 152"/>
            </a:gdLst>
            <a:ahLst/>
            <a:cxnLst>
              <a:cxn ang="T6">
                <a:pos x="T0" y="T1"/>
              </a:cxn>
              <a:cxn ang="T7">
                <a:pos x="T2" y="T3"/>
              </a:cxn>
              <a:cxn ang="T8">
                <a:pos x="T4" y="T5"/>
              </a:cxn>
            </a:cxnLst>
            <a:rect l="T9" t="T10" r="T11" b="T12"/>
            <a:pathLst>
              <a:path w="713" h="152">
                <a:moveTo>
                  <a:pt x="0" y="117"/>
                </a:moveTo>
                <a:lnTo>
                  <a:pt x="403" y="0"/>
                </a:lnTo>
                <a:lnTo>
                  <a:pt x="713" y="152"/>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4053" name="Freeform 21"/>
          <p:cNvSpPr>
            <a:spLocks/>
          </p:cNvSpPr>
          <p:nvPr/>
        </p:nvSpPr>
        <p:spPr bwMode="auto">
          <a:xfrm>
            <a:off x="1524000" y="3698875"/>
            <a:ext cx="5773738" cy="1231900"/>
          </a:xfrm>
          <a:custGeom>
            <a:avLst/>
            <a:gdLst>
              <a:gd name="T0" fmla="*/ 0 w 713"/>
              <a:gd name="T1" fmla="*/ 2147483647 h 152"/>
              <a:gd name="T2" fmla="*/ 2147483647 w 713"/>
              <a:gd name="T3" fmla="*/ 0 h 152"/>
              <a:gd name="T4" fmla="*/ 2147483647 w 713"/>
              <a:gd name="T5" fmla="*/ 2147483647 h 152"/>
              <a:gd name="T6" fmla="*/ 0 60000 65536"/>
              <a:gd name="T7" fmla="*/ 0 60000 65536"/>
              <a:gd name="T8" fmla="*/ 0 60000 65536"/>
              <a:gd name="T9" fmla="*/ 0 w 713"/>
              <a:gd name="T10" fmla="*/ 0 h 152"/>
              <a:gd name="T11" fmla="*/ 713 w 713"/>
              <a:gd name="T12" fmla="*/ 152 h 152"/>
            </a:gdLst>
            <a:ahLst/>
            <a:cxnLst>
              <a:cxn ang="T6">
                <a:pos x="T0" y="T1"/>
              </a:cxn>
              <a:cxn ang="T7">
                <a:pos x="T2" y="T3"/>
              </a:cxn>
              <a:cxn ang="T8">
                <a:pos x="T4" y="T5"/>
              </a:cxn>
            </a:cxnLst>
            <a:rect l="T9" t="T10" r="T11" b="T12"/>
            <a:pathLst>
              <a:path w="713" h="152">
                <a:moveTo>
                  <a:pt x="0" y="117"/>
                </a:moveTo>
                <a:lnTo>
                  <a:pt x="403" y="0"/>
                </a:lnTo>
                <a:lnTo>
                  <a:pt x="713" y="152"/>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4054" name="Freeform 22"/>
          <p:cNvSpPr>
            <a:spLocks/>
          </p:cNvSpPr>
          <p:nvPr/>
        </p:nvSpPr>
        <p:spPr bwMode="auto">
          <a:xfrm>
            <a:off x="1524000" y="3367088"/>
            <a:ext cx="5773738" cy="1231900"/>
          </a:xfrm>
          <a:custGeom>
            <a:avLst/>
            <a:gdLst>
              <a:gd name="T0" fmla="*/ 0 w 713"/>
              <a:gd name="T1" fmla="*/ 2147483647 h 152"/>
              <a:gd name="T2" fmla="*/ 2147483647 w 713"/>
              <a:gd name="T3" fmla="*/ 0 h 152"/>
              <a:gd name="T4" fmla="*/ 2147483647 w 713"/>
              <a:gd name="T5" fmla="*/ 2147483647 h 152"/>
              <a:gd name="T6" fmla="*/ 0 60000 65536"/>
              <a:gd name="T7" fmla="*/ 0 60000 65536"/>
              <a:gd name="T8" fmla="*/ 0 60000 65536"/>
              <a:gd name="T9" fmla="*/ 0 w 713"/>
              <a:gd name="T10" fmla="*/ 0 h 152"/>
              <a:gd name="T11" fmla="*/ 713 w 713"/>
              <a:gd name="T12" fmla="*/ 152 h 152"/>
            </a:gdLst>
            <a:ahLst/>
            <a:cxnLst>
              <a:cxn ang="T6">
                <a:pos x="T0" y="T1"/>
              </a:cxn>
              <a:cxn ang="T7">
                <a:pos x="T2" y="T3"/>
              </a:cxn>
              <a:cxn ang="T8">
                <a:pos x="T4" y="T5"/>
              </a:cxn>
            </a:cxnLst>
            <a:rect l="T9" t="T10" r="T11" b="T12"/>
            <a:pathLst>
              <a:path w="713" h="152">
                <a:moveTo>
                  <a:pt x="0" y="116"/>
                </a:moveTo>
                <a:lnTo>
                  <a:pt x="403" y="0"/>
                </a:lnTo>
                <a:lnTo>
                  <a:pt x="713" y="152"/>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4055" name="Freeform 23"/>
          <p:cNvSpPr>
            <a:spLocks/>
          </p:cNvSpPr>
          <p:nvPr/>
        </p:nvSpPr>
        <p:spPr bwMode="auto">
          <a:xfrm>
            <a:off x="1524000" y="3027363"/>
            <a:ext cx="5773738" cy="1230312"/>
          </a:xfrm>
          <a:custGeom>
            <a:avLst/>
            <a:gdLst>
              <a:gd name="T0" fmla="*/ 0 w 713"/>
              <a:gd name="T1" fmla="*/ 2147483647 h 152"/>
              <a:gd name="T2" fmla="*/ 2147483647 w 713"/>
              <a:gd name="T3" fmla="*/ 0 h 152"/>
              <a:gd name="T4" fmla="*/ 2147483647 w 713"/>
              <a:gd name="T5" fmla="*/ 2147483647 h 152"/>
              <a:gd name="T6" fmla="*/ 0 60000 65536"/>
              <a:gd name="T7" fmla="*/ 0 60000 65536"/>
              <a:gd name="T8" fmla="*/ 0 60000 65536"/>
              <a:gd name="T9" fmla="*/ 0 w 713"/>
              <a:gd name="T10" fmla="*/ 0 h 152"/>
              <a:gd name="T11" fmla="*/ 713 w 713"/>
              <a:gd name="T12" fmla="*/ 152 h 152"/>
            </a:gdLst>
            <a:ahLst/>
            <a:cxnLst>
              <a:cxn ang="T6">
                <a:pos x="T0" y="T1"/>
              </a:cxn>
              <a:cxn ang="T7">
                <a:pos x="T2" y="T3"/>
              </a:cxn>
              <a:cxn ang="T8">
                <a:pos x="T4" y="T5"/>
              </a:cxn>
            </a:cxnLst>
            <a:rect l="T9" t="T10" r="T11" b="T12"/>
            <a:pathLst>
              <a:path w="713" h="152">
                <a:moveTo>
                  <a:pt x="0" y="117"/>
                </a:moveTo>
                <a:lnTo>
                  <a:pt x="403" y="0"/>
                </a:lnTo>
                <a:lnTo>
                  <a:pt x="713" y="152"/>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4056" name="Freeform 24"/>
          <p:cNvSpPr>
            <a:spLocks/>
          </p:cNvSpPr>
          <p:nvPr/>
        </p:nvSpPr>
        <p:spPr bwMode="auto">
          <a:xfrm>
            <a:off x="1524000" y="2686050"/>
            <a:ext cx="5773738" cy="1239838"/>
          </a:xfrm>
          <a:custGeom>
            <a:avLst/>
            <a:gdLst>
              <a:gd name="T0" fmla="*/ 0 w 713"/>
              <a:gd name="T1" fmla="*/ 2147483647 h 153"/>
              <a:gd name="T2" fmla="*/ 2147483647 w 713"/>
              <a:gd name="T3" fmla="*/ 0 h 153"/>
              <a:gd name="T4" fmla="*/ 2147483647 w 713"/>
              <a:gd name="T5" fmla="*/ 2147483647 h 153"/>
              <a:gd name="T6" fmla="*/ 0 60000 65536"/>
              <a:gd name="T7" fmla="*/ 0 60000 65536"/>
              <a:gd name="T8" fmla="*/ 0 60000 65536"/>
              <a:gd name="T9" fmla="*/ 0 w 713"/>
              <a:gd name="T10" fmla="*/ 0 h 153"/>
              <a:gd name="T11" fmla="*/ 713 w 713"/>
              <a:gd name="T12" fmla="*/ 153 h 153"/>
            </a:gdLst>
            <a:ahLst/>
            <a:cxnLst>
              <a:cxn ang="T6">
                <a:pos x="T0" y="T1"/>
              </a:cxn>
              <a:cxn ang="T7">
                <a:pos x="T2" y="T3"/>
              </a:cxn>
              <a:cxn ang="T8">
                <a:pos x="T4" y="T5"/>
              </a:cxn>
            </a:cxnLst>
            <a:rect l="T9" t="T10" r="T11" b="T12"/>
            <a:pathLst>
              <a:path w="713" h="153">
                <a:moveTo>
                  <a:pt x="0" y="117"/>
                </a:moveTo>
                <a:lnTo>
                  <a:pt x="403" y="0"/>
                </a:lnTo>
                <a:lnTo>
                  <a:pt x="713" y="153"/>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4057" name="Freeform 25"/>
          <p:cNvSpPr>
            <a:spLocks/>
          </p:cNvSpPr>
          <p:nvPr/>
        </p:nvSpPr>
        <p:spPr bwMode="auto">
          <a:xfrm>
            <a:off x="1524000" y="2354263"/>
            <a:ext cx="5773738" cy="1231900"/>
          </a:xfrm>
          <a:custGeom>
            <a:avLst/>
            <a:gdLst>
              <a:gd name="T0" fmla="*/ 0 w 713"/>
              <a:gd name="T1" fmla="*/ 2147483647 h 152"/>
              <a:gd name="T2" fmla="*/ 2147483647 w 713"/>
              <a:gd name="T3" fmla="*/ 0 h 152"/>
              <a:gd name="T4" fmla="*/ 2147483647 w 713"/>
              <a:gd name="T5" fmla="*/ 2147483647 h 152"/>
              <a:gd name="T6" fmla="*/ 0 60000 65536"/>
              <a:gd name="T7" fmla="*/ 0 60000 65536"/>
              <a:gd name="T8" fmla="*/ 0 60000 65536"/>
              <a:gd name="T9" fmla="*/ 0 w 713"/>
              <a:gd name="T10" fmla="*/ 0 h 152"/>
              <a:gd name="T11" fmla="*/ 713 w 713"/>
              <a:gd name="T12" fmla="*/ 152 h 152"/>
            </a:gdLst>
            <a:ahLst/>
            <a:cxnLst>
              <a:cxn ang="T6">
                <a:pos x="T0" y="T1"/>
              </a:cxn>
              <a:cxn ang="T7">
                <a:pos x="T2" y="T3"/>
              </a:cxn>
              <a:cxn ang="T8">
                <a:pos x="T4" y="T5"/>
              </a:cxn>
            </a:cxnLst>
            <a:rect l="T9" t="T10" r="T11" b="T12"/>
            <a:pathLst>
              <a:path w="713" h="152">
                <a:moveTo>
                  <a:pt x="0" y="117"/>
                </a:moveTo>
                <a:lnTo>
                  <a:pt x="403" y="0"/>
                </a:lnTo>
                <a:lnTo>
                  <a:pt x="713" y="152"/>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4058" name="Freeform 26"/>
          <p:cNvSpPr>
            <a:spLocks/>
          </p:cNvSpPr>
          <p:nvPr/>
        </p:nvSpPr>
        <p:spPr bwMode="auto">
          <a:xfrm>
            <a:off x="1524000" y="2014538"/>
            <a:ext cx="5773738" cy="1238250"/>
          </a:xfrm>
          <a:custGeom>
            <a:avLst/>
            <a:gdLst>
              <a:gd name="T0" fmla="*/ 0 w 713"/>
              <a:gd name="T1" fmla="*/ 2147483647 h 153"/>
              <a:gd name="T2" fmla="*/ 2147483647 w 713"/>
              <a:gd name="T3" fmla="*/ 0 h 153"/>
              <a:gd name="T4" fmla="*/ 2147483647 w 713"/>
              <a:gd name="T5" fmla="*/ 2147483647 h 153"/>
              <a:gd name="T6" fmla="*/ 0 60000 65536"/>
              <a:gd name="T7" fmla="*/ 0 60000 65536"/>
              <a:gd name="T8" fmla="*/ 0 60000 65536"/>
              <a:gd name="T9" fmla="*/ 0 w 713"/>
              <a:gd name="T10" fmla="*/ 0 h 153"/>
              <a:gd name="T11" fmla="*/ 713 w 713"/>
              <a:gd name="T12" fmla="*/ 153 h 153"/>
            </a:gdLst>
            <a:ahLst/>
            <a:cxnLst>
              <a:cxn ang="T6">
                <a:pos x="T0" y="T1"/>
              </a:cxn>
              <a:cxn ang="T7">
                <a:pos x="T2" y="T3"/>
              </a:cxn>
              <a:cxn ang="T8">
                <a:pos x="T4" y="T5"/>
              </a:cxn>
            </a:cxnLst>
            <a:rect l="T9" t="T10" r="T11" b="T12"/>
            <a:pathLst>
              <a:path w="713" h="153">
                <a:moveTo>
                  <a:pt x="0" y="117"/>
                </a:moveTo>
                <a:lnTo>
                  <a:pt x="403" y="0"/>
                </a:lnTo>
                <a:lnTo>
                  <a:pt x="713" y="153"/>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4059" name="Freeform 27"/>
          <p:cNvSpPr>
            <a:spLocks/>
          </p:cNvSpPr>
          <p:nvPr/>
        </p:nvSpPr>
        <p:spPr bwMode="auto">
          <a:xfrm>
            <a:off x="1524000" y="1682750"/>
            <a:ext cx="5773738" cy="1230313"/>
          </a:xfrm>
          <a:custGeom>
            <a:avLst/>
            <a:gdLst>
              <a:gd name="T0" fmla="*/ 0 w 713"/>
              <a:gd name="T1" fmla="*/ 2147483647 h 152"/>
              <a:gd name="T2" fmla="*/ 2147483647 w 713"/>
              <a:gd name="T3" fmla="*/ 0 h 152"/>
              <a:gd name="T4" fmla="*/ 2147483647 w 713"/>
              <a:gd name="T5" fmla="*/ 2147483647 h 152"/>
              <a:gd name="T6" fmla="*/ 0 60000 65536"/>
              <a:gd name="T7" fmla="*/ 0 60000 65536"/>
              <a:gd name="T8" fmla="*/ 0 60000 65536"/>
              <a:gd name="T9" fmla="*/ 0 w 713"/>
              <a:gd name="T10" fmla="*/ 0 h 152"/>
              <a:gd name="T11" fmla="*/ 713 w 713"/>
              <a:gd name="T12" fmla="*/ 152 h 152"/>
            </a:gdLst>
            <a:ahLst/>
            <a:cxnLst>
              <a:cxn ang="T6">
                <a:pos x="T0" y="T1"/>
              </a:cxn>
              <a:cxn ang="T7">
                <a:pos x="T2" y="T3"/>
              </a:cxn>
              <a:cxn ang="T8">
                <a:pos x="T4" y="T5"/>
              </a:cxn>
            </a:cxnLst>
            <a:rect l="T9" t="T10" r="T11" b="T12"/>
            <a:pathLst>
              <a:path w="713" h="152">
                <a:moveTo>
                  <a:pt x="0" y="117"/>
                </a:moveTo>
                <a:lnTo>
                  <a:pt x="403" y="0"/>
                </a:lnTo>
                <a:lnTo>
                  <a:pt x="713" y="152"/>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4060" name="Freeform 28"/>
          <p:cNvSpPr>
            <a:spLocks/>
          </p:cNvSpPr>
          <p:nvPr/>
        </p:nvSpPr>
        <p:spPr bwMode="auto">
          <a:xfrm>
            <a:off x="1524000" y="1341438"/>
            <a:ext cx="5773738" cy="1231900"/>
          </a:xfrm>
          <a:custGeom>
            <a:avLst/>
            <a:gdLst>
              <a:gd name="T0" fmla="*/ 0 w 713"/>
              <a:gd name="T1" fmla="*/ 2147483647 h 152"/>
              <a:gd name="T2" fmla="*/ 2147483647 w 713"/>
              <a:gd name="T3" fmla="*/ 0 h 152"/>
              <a:gd name="T4" fmla="*/ 2147483647 w 713"/>
              <a:gd name="T5" fmla="*/ 2147483647 h 152"/>
              <a:gd name="T6" fmla="*/ 0 60000 65536"/>
              <a:gd name="T7" fmla="*/ 0 60000 65536"/>
              <a:gd name="T8" fmla="*/ 0 60000 65536"/>
              <a:gd name="T9" fmla="*/ 0 w 713"/>
              <a:gd name="T10" fmla="*/ 0 h 152"/>
              <a:gd name="T11" fmla="*/ 713 w 713"/>
              <a:gd name="T12" fmla="*/ 152 h 152"/>
            </a:gdLst>
            <a:ahLst/>
            <a:cxnLst>
              <a:cxn ang="T6">
                <a:pos x="T0" y="T1"/>
              </a:cxn>
              <a:cxn ang="T7">
                <a:pos x="T2" y="T3"/>
              </a:cxn>
              <a:cxn ang="T8">
                <a:pos x="T4" y="T5"/>
              </a:cxn>
            </a:cxnLst>
            <a:rect l="T9" t="T10" r="T11" b="T12"/>
            <a:pathLst>
              <a:path w="713" h="152">
                <a:moveTo>
                  <a:pt x="0" y="117"/>
                </a:moveTo>
                <a:lnTo>
                  <a:pt x="403" y="0"/>
                </a:lnTo>
                <a:lnTo>
                  <a:pt x="713" y="152"/>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4061" name="Line 29"/>
          <p:cNvSpPr>
            <a:spLocks noChangeShapeType="1"/>
          </p:cNvSpPr>
          <p:nvPr/>
        </p:nvSpPr>
        <p:spPr bwMode="auto">
          <a:xfrm flipV="1">
            <a:off x="4033838" y="5270500"/>
            <a:ext cx="3263900" cy="9477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4062" name="Line 30"/>
          <p:cNvSpPr>
            <a:spLocks noChangeShapeType="1"/>
          </p:cNvSpPr>
          <p:nvPr/>
        </p:nvSpPr>
        <p:spPr bwMode="auto">
          <a:xfrm flipH="1" flipV="1">
            <a:off x="1524000" y="4986338"/>
            <a:ext cx="2509838" cy="12319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4063" name="Line 31"/>
          <p:cNvSpPr>
            <a:spLocks noChangeShapeType="1"/>
          </p:cNvSpPr>
          <p:nvPr/>
        </p:nvSpPr>
        <p:spPr bwMode="auto">
          <a:xfrm flipV="1">
            <a:off x="1524000" y="2289175"/>
            <a:ext cx="0" cy="26971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4064" name="Line 32"/>
          <p:cNvSpPr>
            <a:spLocks noChangeShapeType="1"/>
          </p:cNvSpPr>
          <p:nvPr/>
        </p:nvSpPr>
        <p:spPr bwMode="auto">
          <a:xfrm>
            <a:off x="4033838" y="6218238"/>
            <a:ext cx="73025" cy="412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4065" name="Line 33"/>
          <p:cNvSpPr>
            <a:spLocks noChangeShapeType="1"/>
          </p:cNvSpPr>
          <p:nvPr/>
        </p:nvSpPr>
        <p:spPr bwMode="auto">
          <a:xfrm>
            <a:off x="4495800" y="6080125"/>
            <a:ext cx="80963" cy="412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4066" name="Line 34"/>
          <p:cNvSpPr>
            <a:spLocks noChangeShapeType="1"/>
          </p:cNvSpPr>
          <p:nvPr/>
        </p:nvSpPr>
        <p:spPr bwMode="auto">
          <a:xfrm>
            <a:off x="4965700" y="5951538"/>
            <a:ext cx="73025" cy="317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4067" name="Line 35"/>
          <p:cNvSpPr>
            <a:spLocks noChangeShapeType="1"/>
          </p:cNvSpPr>
          <p:nvPr/>
        </p:nvSpPr>
        <p:spPr bwMode="auto">
          <a:xfrm>
            <a:off x="5427663" y="5813425"/>
            <a:ext cx="80962" cy="412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4068" name="Line 36"/>
          <p:cNvSpPr>
            <a:spLocks noChangeShapeType="1"/>
          </p:cNvSpPr>
          <p:nvPr/>
        </p:nvSpPr>
        <p:spPr bwMode="auto">
          <a:xfrm>
            <a:off x="5897563" y="5675313"/>
            <a:ext cx="80962" cy="412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4069" name="Line 37"/>
          <p:cNvSpPr>
            <a:spLocks noChangeShapeType="1"/>
          </p:cNvSpPr>
          <p:nvPr/>
        </p:nvSpPr>
        <p:spPr bwMode="auto">
          <a:xfrm>
            <a:off x="6367463" y="5537200"/>
            <a:ext cx="73025" cy="412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4070" name="Line 38"/>
          <p:cNvSpPr>
            <a:spLocks noChangeShapeType="1"/>
          </p:cNvSpPr>
          <p:nvPr/>
        </p:nvSpPr>
        <p:spPr bwMode="auto">
          <a:xfrm>
            <a:off x="6829425" y="5408613"/>
            <a:ext cx="80963" cy="317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4071" name="Line 39"/>
          <p:cNvSpPr>
            <a:spLocks noChangeShapeType="1"/>
          </p:cNvSpPr>
          <p:nvPr/>
        </p:nvSpPr>
        <p:spPr bwMode="auto">
          <a:xfrm>
            <a:off x="7297738" y="5270500"/>
            <a:ext cx="73025" cy="412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4072" name="Line 40"/>
          <p:cNvSpPr>
            <a:spLocks noChangeShapeType="1"/>
          </p:cNvSpPr>
          <p:nvPr/>
        </p:nvSpPr>
        <p:spPr bwMode="auto">
          <a:xfrm flipH="1">
            <a:off x="3944938" y="6218238"/>
            <a:ext cx="88900" cy="238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4073" name="Line 41"/>
          <p:cNvSpPr>
            <a:spLocks noChangeShapeType="1"/>
          </p:cNvSpPr>
          <p:nvPr/>
        </p:nvSpPr>
        <p:spPr bwMode="auto">
          <a:xfrm flipH="1">
            <a:off x="3532188" y="6016625"/>
            <a:ext cx="80962" cy="238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4074" name="Line 42"/>
          <p:cNvSpPr>
            <a:spLocks noChangeShapeType="1"/>
          </p:cNvSpPr>
          <p:nvPr/>
        </p:nvSpPr>
        <p:spPr bwMode="auto">
          <a:xfrm flipH="1">
            <a:off x="3111500" y="5805488"/>
            <a:ext cx="80963" cy="238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4075" name="Line 43"/>
          <p:cNvSpPr>
            <a:spLocks noChangeShapeType="1"/>
          </p:cNvSpPr>
          <p:nvPr/>
        </p:nvSpPr>
        <p:spPr bwMode="auto">
          <a:xfrm flipH="1">
            <a:off x="2697163" y="5602288"/>
            <a:ext cx="80962" cy="254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4076" name="Line 44"/>
          <p:cNvSpPr>
            <a:spLocks noChangeShapeType="1"/>
          </p:cNvSpPr>
          <p:nvPr/>
        </p:nvSpPr>
        <p:spPr bwMode="auto">
          <a:xfrm flipH="1">
            <a:off x="2276475" y="5392738"/>
            <a:ext cx="80963" cy="238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4077" name="Line 45"/>
          <p:cNvSpPr>
            <a:spLocks noChangeShapeType="1"/>
          </p:cNvSpPr>
          <p:nvPr/>
        </p:nvSpPr>
        <p:spPr bwMode="auto">
          <a:xfrm flipH="1">
            <a:off x="1863725" y="5189538"/>
            <a:ext cx="80963" cy="238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4078" name="Line 46"/>
          <p:cNvSpPr>
            <a:spLocks noChangeShapeType="1"/>
          </p:cNvSpPr>
          <p:nvPr/>
        </p:nvSpPr>
        <p:spPr bwMode="auto">
          <a:xfrm flipH="1">
            <a:off x="1443038" y="4986338"/>
            <a:ext cx="80962" cy="254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4079" name="Line 47"/>
          <p:cNvSpPr>
            <a:spLocks noChangeShapeType="1"/>
          </p:cNvSpPr>
          <p:nvPr/>
        </p:nvSpPr>
        <p:spPr bwMode="auto">
          <a:xfrm flipH="1" flipV="1">
            <a:off x="1450975" y="4946650"/>
            <a:ext cx="73025" cy="396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4080" name="Line 48"/>
          <p:cNvSpPr>
            <a:spLocks noChangeShapeType="1"/>
          </p:cNvSpPr>
          <p:nvPr/>
        </p:nvSpPr>
        <p:spPr bwMode="auto">
          <a:xfrm flipH="1" flipV="1">
            <a:off x="1450975" y="4606925"/>
            <a:ext cx="73025" cy="396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4081" name="Line 49"/>
          <p:cNvSpPr>
            <a:spLocks noChangeShapeType="1"/>
          </p:cNvSpPr>
          <p:nvPr/>
        </p:nvSpPr>
        <p:spPr bwMode="auto">
          <a:xfrm flipH="1" flipV="1">
            <a:off x="1450975" y="3602038"/>
            <a:ext cx="73025" cy="317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4082" name="Line 50"/>
          <p:cNvSpPr>
            <a:spLocks noChangeShapeType="1"/>
          </p:cNvSpPr>
          <p:nvPr/>
        </p:nvSpPr>
        <p:spPr bwMode="auto">
          <a:xfrm flipH="1" flipV="1">
            <a:off x="1450975" y="3262313"/>
            <a:ext cx="73025" cy="396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4083" name="Line 51"/>
          <p:cNvSpPr>
            <a:spLocks noChangeShapeType="1"/>
          </p:cNvSpPr>
          <p:nvPr/>
        </p:nvSpPr>
        <p:spPr bwMode="auto">
          <a:xfrm flipH="1" flipV="1">
            <a:off x="1450975" y="2921000"/>
            <a:ext cx="73025" cy="412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4084" name="Line 52"/>
          <p:cNvSpPr>
            <a:spLocks noChangeShapeType="1"/>
          </p:cNvSpPr>
          <p:nvPr/>
        </p:nvSpPr>
        <p:spPr bwMode="auto">
          <a:xfrm flipH="1" flipV="1">
            <a:off x="1450975" y="2589213"/>
            <a:ext cx="73025" cy="412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4085" name="Line 53"/>
          <p:cNvSpPr>
            <a:spLocks noChangeShapeType="1"/>
          </p:cNvSpPr>
          <p:nvPr/>
        </p:nvSpPr>
        <p:spPr bwMode="auto">
          <a:xfrm flipH="1" flipV="1">
            <a:off x="1450975" y="2249488"/>
            <a:ext cx="73025" cy="396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4086" name="Oval 54"/>
          <p:cNvSpPr>
            <a:spLocks noChangeArrowheads="1"/>
          </p:cNvSpPr>
          <p:nvPr/>
        </p:nvSpPr>
        <p:spPr bwMode="auto">
          <a:xfrm>
            <a:off x="4772025" y="1325563"/>
            <a:ext cx="31750" cy="3175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pic>
        <p:nvPicPr>
          <p:cNvPr id="44087" name="Picture 5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53000" y="4648200"/>
            <a:ext cx="209550"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88" name="Picture 5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43400" y="4724400"/>
            <a:ext cx="209550"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89" name="Picture 5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48200" y="3657600"/>
            <a:ext cx="209550"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90" name="Picture 5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43600" y="3429000"/>
            <a:ext cx="209550"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91" name="Picture 5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81600" y="2362200"/>
            <a:ext cx="209550"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92" name="Picture 6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15000" y="2667000"/>
            <a:ext cx="209550"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93" name="Picture 6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29200" y="4038600"/>
            <a:ext cx="209550"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94" name="Picture 6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53000" y="2895600"/>
            <a:ext cx="209550"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95" name="Picture 6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62600" y="3657600"/>
            <a:ext cx="209550"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96" name="Picture 6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19800" y="4572000"/>
            <a:ext cx="209550"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97" name="Picture 6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0" y="3048000"/>
            <a:ext cx="209550"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98" name="Picture 6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91000" y="2819400"/>
            <a:ext cx="209550"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99" name="Picture 6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81375" y="2265363"/>
            <a:ext cx="2651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100" name="Picture 6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00375" y="4094163"/>
            <a:ext cx="2651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101" name="Picture 6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47975" y="2493963"/>
            <a:ext cx="2651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102" name="Picture 7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09975" y="3636963"/>
            <a:ext cx="2651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103" name="Picture 7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95575" y="3332163"/>
            <a:ext cx="2651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104" name="Picture 7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14800" y="5181600"/>
            <a:ext cx="265113"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105" name="Line 73"/>
          <p:cNvSpPr>
            <a:spLocks noChangeShapeType="1"/>
          </p:cNvSpPr>
          <p:nvPr/>
        </p:nvSpPr>
        <p:spPr bwMode="auto">
          <a:xfrm flipH="1" flipV="1">
            <a:off x="1450975" y="3933825"/>
            <a:ext cx="73025" cy="412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4106" name="Line 74"/>
          <p:cNvSpPr>
            <a:spLocks noChangeShapeType="1"/>
          </p:cNvSpPr>
          <p:nvPr/>
        </p:nvSpPr>
        <p:spPr bwMode="auto">
          <a:xfrm flipH="1" flipV="1">
            <a:off x="1450975" y="4273550"/>
            <a:ext cx="73025" cy="333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pic>
        <p:nvPicPr>
          <p:cNvPr id="44107" name="Picture 7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9600" y="4267200"/>
            <a:ext cx="265113"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108" name="Picture 7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57575" y="2874963"/>
            <a:ext cx="2651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109" name="Oval 77"/>
          <p:cNvSpPr>
            <a:spLocks noChangeArrowheads="1"/>
          </p:cNvSpPr>
          <p:nvPr/>
        </p:nvSpPr>
        <p:spPr bwMode="auto">
          <a:xfrm>
            <a:off x="4152900" y="5899150"/>
            <a:ext cx="190500" cy="152400"/>
          </a:xfrm>
          <a:prstGeom prst="ellipse">
            <a:avLst/>
          </a:pr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4110" name="Oval 78"/>
          <p:cNvSpPr>
            <a:spLocks noChangeArrowheads="1"/>
          </p:cNvSpPr>
          <p:nvPr/>
        </p:nvSpPr>
        <p:spPr bwMode="auto">
          <a:xfrm>
            <a:off x="2736850" y="4851400"/>
            <a:ext cx="190500" cy="152400"/>
          </a:xfrm>
          <a:prstGeom prst="ellipse">
            <a:avLst/>
          </a:pr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4111" name="Oval 79"/>
          <p:cNvSpPr>
            <a:spLocks noChangeArrowheads="1"/>
          </p:cNvSpPr>
          <p:nvPr/>
        </p:nvSpPr>
        <p:spPr bwMode="auto">
          <a:xfrm>
            <a:off x="4578350" y="4127500"/>
            <a:ext cx="190500" cy="152400"/>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4112" name="Oval 80"/>
          <p:cNvSpPr>
            <a:spLocks noChangeArrowheads="1"/>
          </p:cNvSpPr>
          <p:nvPr/>
        </p:nvSpPr>
        <p:spPr bwMode="auto">
          <a:xfrm>
            <a:off x="4152900" y="4622800"/>
            <a:ext cx="190500" cy="152400"/>
          </a:xfrm>
          <a:prstGeom prst="ellipse">
            <a:avLst/>
          </a:pr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4113" name="Oval 81"/>
          <p:cNvSpPr>
            <a:spLocks noChangeArrowheads="1"/>
          </p:cNvSpPr>
          <p:nvPr/>
        </p:nvSpPr>
        <p:spPr bwMode="auto">
          <a:xfrm>
            <a:off x="5721350" y="5118100"/>
            <a:ext cx="190500" cy="152400"/>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4114" name="Oval 82"/>
          <p:cNvSpPr>
            <a:spLocks noChangeArrowheads="1"/>
          </p:cNvSpPr>
          <p:nvPr/>
        </p:nvSpPr>
        <p:spPr bwMode="auto">
          <a:xfrm>
            <a:off x="4673600" y="4781550"/>
            <a:ext cx="190500" cy="152400"/>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4115" name="Oval 83"/>
          <p:cNvSpPr>
            <a:spLocks noChangeArrowheads="1"/>
          </p:cNvSpPr>
          <p:nvPr/>
        </p:nvSpPr>
        <p:spPr bwMode="auto">
          <a:xfrm>
            <a:off x="4470400" y="5168900"/>
            <a:ext cx="190500" cy="152400"/>
          </a:xfrm>
          <a:prstGeom prst="ellipse">
            <a:avLst/>
          </a:pr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4116" name="Oval 84"/>
          <p:cNvSpPr>
            <a:spLocks noChangeArrowheads="1"/>
          </p:cNvSpPr>
          <p:nvPr/>
        </p:nvSpPr>
        <p:spPr bwMode="auto">
          <a:xfrm>
            <a:off x="5940425" y="4822825"/>
            <a:ext cx="190500" cy="152400"/>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4117" name="Oval 85"/>
          <p:cNvSpPr>
            <a:spLocks noChangeArrowheads="1"/>
          </p:cNvSpPr>
          <p:nvPr/>
        </p:nvSpPr>
        <p:spPr bwMode="auto">
          <a:xfrm>
            <a:off x="2876550" y="4597400"/>
            <a:ext cx="190500" cy="152400"/>
          </a:xfrm>
          <a:prstGeom prst="ellipse">
            <a:avLst/>
          </a:pr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4118" name="Oval 86"/>
          <p:cNvSpPr>
            <a:spLocks noChangeArrowheads="1"/>
          </p:cNvSpPr>
          <p:nvPr/>
        </p:nvSpPr>
        <p:spPr bwMode="auto">
          <a:xfrm>
            <a:off x="3498850" y="4394200"/>
            <a:ext cx="190500" cy="152400"/>
          </a:xfrm>
          <a:prstGeom prst="ellipse">
            <a:avLst/>
          </a:pr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4119" name="Oval 87"/>
          <p:cNvSpPr>
            <a:spLocks noChangeArrowheads="1"/>
          </p:cNvSpPr>
          <p:nvPr/>
        </p:nvSpPr>
        <p:spPr bwMode="auto">
          <a:xfrm>
            <a:off x="3771900" y="5543550"/>
            <a:ext cx="190500" cy="152400"/>
          </a:xfrm>
          <a:prstGeom prst="ellipse">
            <a:avLst/>
          </a:pr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4120" name="Oval 88"/>
          <p:cNvSpPr>
            <a:spLocks noChangeArrowheads="1"/>
          </p:cNvSpPr>
          <p:nvPr/>
        </p:nvSpPr>
        <p:spPr bwMode="auto">
          <a:xfrm>
            <a:off x="3041650" y="5200650"/>
            <a:ext cx="190500" cy="152400"/>
          </a:xfrm>
          <a:prstGeom prst="ellipse">
            <a:avLst/>
          </a:pr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4121" name="Oval 89"/>
          <p:cNvSpPr>
            <a:spLocks noChangeArrowheads="1"/>
          </p:cNvSpPr>
          <p:nvPr/>
        </p:nvSpPr>
        <p:spPr bwMode="auto">
          <a:xfrm>
            <a:off x="3441700" y="4870450"/>
            <a:ext cx="190500" cy="152400"/>
          </a:xfrm>
          <a:prstGeom prst="ellipse">
            <a:avLst/>
          </a:pr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4122" name="Oval 90"/>
          <p:cNvSpPr>
            <a:spLocks noChangeArrowheads="1"/>
          </p:cNvSpPr>
          <p:nvPr/>
        </p:nvSpPr>
        <p:spPr bwMode="auto">
          <a:xfrm>
            <a:off x="4965700" y="5397500"/>
            <a:ext cx="190500" cy="152400"/>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4123" name="Oval 91"/>
          <p:cNvSpPr>
            <a:spLocks noChangeArrowheads="1"/>
          </p:cNvSpPr>
          <p:nvPr/>
        </p:nvSpPr>
        <p:spPr bwMode="auto">
          <a:xfrm>
            <a:off x="5053013" y="5102225"/>
            <a:ext cx="190500" cy="152400"/>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4124" name="Oval 92"/>
          <p:cNvSpPr>
            <a:spLocks noChangeArrowheads="1"/>
          </p:cNvSpPr>
          <p:nvPr/>
        </p:nvSpPr>
        <p:spPr bwMode="auto">
          <a:xfrm>
            <a:off x="4362450" y="5435600"/>
            <a:ext cx="190500" cy="152400"/>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4125" name="Oval 93"/>
          <p:cNvSpPr>
            <a:spLocks noChangeArrowheads="1"/>
          </p:cNvSpPr>
          <p:nvPr/>
        </p:nvSpPr>
        <p:spPr bwMode="auto">
          <a:xfrm>
            <a:off x="5570538" y="4994275"/>
            <a:ext cx="190500" cy="152400"/>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4126" name="Oval 94"/>
          <p:cNvSpPr>
            <a:spLocks noChangeArrowheads="1"/>
          </p:cNvSpPr>
          <p:nvPr/>
        </p:nvSpPr>
        <p:spPr bwMode="auto">
          <a:xfrm>
            <a:off x="5184775" y="4413250"/>
            <a:ext cx="190500" cy="152400"/>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4127" name="Oval 95"/>
          <p:cNvSpPr>
            <a:spLocks noChangeArrowheads="1"/>
          </p:cNvSpPr>
          <p:nvPr/>
        </p:nvSpPr>
        <p:spPr bwMode="auto">
          <a:xfrm>
            <a:off x="6018213" y="5154613"/>
            <a:ext cx="190500" cy="152400"/>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4128" name="Oval 96"/>
          <p:cNvSpPr>
            <a:spLocks noChangeArrowheads="1"/>
          </p:cNvSpPr>
          <p:nvPr/>
        </p:nvSpPr>
        <p:spPr bwMode="auto">
          <a:xfrm>
            <a:off x="4959350" y="4432300"/>
            <a:ext cx="190500" cy="152400"/>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4129" name="Oval 97"/>
          <p:cNvSpPr>
            <a:spLocks noChangeArrowheads="1"/>
          </p:cNvSpPr>
          <p:nvPr/>
        </p:nvSpPr>
        <p:spPr bwMode="auto">
          <a:xfrm>
            <a:off x="4222750" y="4394200"/>
            <a:ext cx="190500" cy="152400"/>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pic>
        <p:nvPicPr>
          <p:cNvPr id="44130" name="Picture 9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14800" y="3810000"/>
            <a:ext cx="265113"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131" name="Line 99"/>
          <p:cNvSpPr>
            <a:spLocks noChangeShapeType="1"/>
          </p:cNvSpPr>
          <p:nvPr/>
        </p:nvSpPr>
        <p:spPr bwMode="auto">
          <a:xfrm>
            <a:off x="6121400" y="4819650"/>
            <a:ext cx="0" cy="40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4132" name="Line 100"/>
          <p:cNvSpPr>
            <a:spLocks noChangeShapeType="1"/>
          </p:cNvSpPr>
          <p:nvPr/>
        </p:nvSpPr>
        <p:spPr bwMode="auto">
          <a:xfrm>
            <a:off x="6032500" y="3676650"/>
            <a:ext cx="0" cy="1193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4133" name="Line 101"/>
          <p:cNvSpPr>
            <a:spLocks noChangeShapeType="1"/>
          </p:cNvSpPr>
          <p:nvPr/>
        </p:nvSpPr>
        <p:spPr bwMode="auto">
          <a:xfrm>
            <a:off x="5664200" y="3898900"/>
            <a:ext cx="0" cy="1155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4134" name="Line 102"/>
          <p:cNvSpPr>
            <a:spLocks noChangeShapeType="1"/>
          </p:cNvSpPr>
          <p:nvPr/>
        </p:nvSpPr>
        <p:spPr bwMode="auto">
          <a:xfrm>
            <a:off x="5810250" y="2901950"/>
            <a:ext cx="0" cy="22796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4135" name="Line 103"/>
          <p:cNvSpPr>
            <a:spLocks noChangeShapeType="1"/>
          </p:cNvSpPr>
          <p:nvPr/>
        </p:nvSpPr>
        <p:spPr bwMode="auto">
          <a:xfrm>
            <a:off x="4673600" y="3295650"/>
            <a:ext cx="0" cy="9271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4136" name="Line 104"/>
          <p:cNvSpPr>
            <a:spLocks noChangeShapeType="1"/>
          </p:cNvSpPr>
          <p:nvPr/>
        </p:nvSpPr>
        <p:spPr bwMode="auto">
          <a:xfrm>
            <a:off x="4762500" y="3892550"/>
            <a:ext cx="0" cy="9715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4137" name="Line 105"/>
          <p:cNvSpPr>
            <a:spLocks noChangeShapeType="1"/>
          </p:cNvSpPr>
          <p:nvPr/>
        </p:nvSpPr>
        <p:spPr bwMode="auto">
          <a:xfrm>
            <a:off x="4451350" y="4978400"/>
            <a:ext cx="0" cy="5461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4138" name="Line 106"/>
          <p:cNvSpPr>
            <a:spLocks noChangeShapeType="1"/>
          </p:cNvSpPr>
          <p:nvPr/>
        </p:nvSpPr>
        <p:spPr bwMode="auto">
          <a:xfrm>
            <a:off x="4559300" y="4565650"/>
            <a:ext cx="0" cy="666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4139" name="Line 107"/>
          <p:cNvSpPr>
            <a:spLocks noChangeShapeType="1"/>
          </p:cNvSpPr>
          <p:nvPr/>
        </p:nvSpPr>
        <p:spPr bwMode="auto">
          <a:xfrm>
            <a:off x="4248150" y="4108450"/>
            <a:ext cx="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4140" name="Line 108"/>
          <p:cNvSpPr>
            <a:spLocks noChangeShapeType="1"/>
          </p:cNvSpPr>
          <p:nvPr/>
        </p:nvSpPr>
        <p:spPr bwMode="auto">
          <a:xfrm>
            <a:off x="2965450" y="2781300"/>
            <a:ext cx="0" cy="1866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4141" name="Line 109"/>
          <p:cNvSpPr>
            <a:spLocks noChangeShapeType="1"/>
          </p:cNvSpPr>
          <p:nvPr/>
        </p:nvSpPr>
        <p:spPr bwMode="auto">
          <a:xfrm>
            <a:off x="3530600" y="2552700"/>
            <a:ext cx="0" cy="24066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4142" name="Line 110"/>
          <p:cNvSpPr>
            <a:spLocks noChangeShapeType="1"/>
          </p:cNvSpPr>
          <p:nvPr/>
        </p:nvSpPr>
        <p:spPr bwMode="auto">
          <a:xfrm>
            <a:off x="3867150" y="4870450"/>
            <a:ext cx="0" cy="730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4143" name="Line 111"/>
          <p:cNvSpPr>
            <a:spLocks noChangeShapeType="1"/>
          </p:cNvSpPr>
          <p:nvPr/>
        </p:nvSpPr>
        <p:spPr bwMode="auto">
          <a:xfrm>
            <a:off x="5283200" y="2609850"/>
            <a:ext cx="0" cy="1866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4144" name="Line 112"/>
          <p:cNvSpPr>
            <a:spLocks noChangeShapeType="1"/>
          </p:cNvSpPr>
          <p:nvPr/>
        </p:nvSpPr>
        <p:spPr bwMode="auto">
          <a:xfrm>
            <a:off x="4241800" y="5473700"/>
            <a:ext cx="0" cy="508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4145" name="Line 113"/>
          <p:cNvSpPr>
            <a:spLocks noChangeShapeType="1"/>
          </p:cNvSpPr>
          <p:nvPr/>
        </p:nvSpPr>
        <p:spPr bwMode="auto">
          <a:xfrm>
            <a:off x="3136900" y="4394200"/>
            <a:ext cx="0" cy="8699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4146" name="Line 114"/>
          <p:cNvSpPr>
            <a:spLocks noChangeShapeType="1"/>
          </p:cNvSpPr>
          <p:nvPr/>
        </p:nvSpPr>
        <p:spPr bwMode="auto">
          <a:xfrm>
            <a:off x="2832100" y="3632200"/>
            <a:ext cx="0" cy="1301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4147" name="Line 115"/>
          <p:cNvSpPr>
            <a:spLocks noChangeShapeType="1"/>
          </p:cNvSpPr>
          <p:nvPr/>
        </p:nvSpPr>
        <p:spPr bwMode="auto">
          <a:xfrm>
            <a:off x="3600450" y="3175000"/>
            <a:ext cx="0" cy="1282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4148" name="Line 116"/>
          <p:cNvSpPr>
            <a:spLocks noChangeShapeType="1"/>
          </p:cNvSpPr>
          <p:nvPr/>
        </p:nvSpPr>
        <p:spPr bwMode="auto">
          <a:xfrm>
            <a:off x="4305300" y="3022600"/>
            <a:ext cx="0" cy="14351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4149" name="Line 117"/>
          <p:cNvSpPr>
            <a:spLocks noChangeShapeType="1"/>
          </p:cNvSpPr>
          <p:nvPr/>
        </p:nvSpPr>
        <p:spPr bwMode="auto">
          <a:xfrm>
            <a:off x="5054600" y="3124200"/>
            <a:ext cx="0" cy="139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4150" name="Line 118"/>
          <p:cNvSpPr>
            <a:spLocks noChangeShapeType="1"/>
          </p:cNvSpPr>
          <p:nvPr/>
        </p:nvSpPr>
        <p:spPr bwMode="auto">
          <a:xfrm>
            <a:off x="5060950" y="4864100"/>
            <a:ext cx="0" cy="6159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4151" name="Line 119"/>
          <p:cNvSpPr>
            <a:spLocks noChangeShapeType="1"/>
          </p:cNvSpPr>
          <p:nvPr/>
        </p:nvSpPr>
        <p:spPr bwMode="auto">
          <a:xfrm>
            <a:off x="5143500" y="4279900"/>
            <a:ext cx="0" cy="889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4152" name="Oval 120"/>
          <p:cNvSpPr>
            <a:spLocks noChangeArrowheads="1"/>
          </p:cNvSpPr>
          <p:nvPr/>
        </p:nvSpPr>
        <p:spPr bwMode="auto">
          <a:xfrm>
            <a:off x="3660775" y="5124450"/>
            <a:ext cx="190500" cy="152400"/>
          </a:xfrm>
          <a:prstGeom prst="ellipse">
            <a:avLst/>
          </a:pr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4153" name="Line 121"/>
          <p:cNvSpPr>
            <a:spLocks noChangeShapeType="1"/>
          </p:cNvSpPr>
          <p:nvPr/>
        </p:nvSpPr>
        <p:spPr bwMode="auto">
          <a:xfrm>
            <a:off x="3752850" y="3924300"/>
            <a:ext cx="0" cy="12636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pic>
        <p:nvPicPr>
          <p:cNvPr id="44154" name="Picture 12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33800" y="4572000"/>
            <a:ext cx="265113"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155" name="Text Box 123"/>
          <p:cNvSpPr txBox="1">
            <a:spLocks noChangeArrowheads="1"/>
          </p:cNvSpPr>
          <p:nvPr/>
        </p:nvSpPr>
        <p:spPr bwMode="auto">
          <a:xfrm>
            <a:off x="193675" y="206375"/>
            <a:ext cx="86233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Times New Roman" pitchFamily="18" charset="0"/>
                <a:ea typeface="+mn-ea"/>
                <a:cs typeface="Arial" pitchFamily="34" charset="0"/>
              </a:rPr>
              <a:t>It is interesting to think about what would happen in this example if we did not have the 3</a:t>
            </a:r>
            <a:r>
              <a:rPr kumimoji="0" lang="en-US" altLang="en-US" sz="2400" b="0" i="0" u="none" strike="noStrike" kern="1200" cap="none" spc="0" normalizeH="0" baseline="30000" noProof="0">
                <a:ln>
                  <a:noFill/>
                </a:ln>
                <a:solidFill>
                  <a:prstClr val="black"/>
                </a:solidFill>
                <a:effectLst/>
                <a:uLnTx/>
                <a:uFillTx/>
                <a:latin typeface="Times New Roman" pitchFamily="18" charset="0"/>
                <a:ea typeface="+mn-ea"/>
                <a:cs typeface="Arial" pitchFamily="34" charset="0"/>
              </a:rPr>
              <a:t>rd</a:t>
            </a:r>
            <a:r>
              <a:rPr kumimoji="0" lang="en-US" altLang="en-US" sz="2400" b="0" i="0" u="none" strike="noStrike" kern="1200" cap="none" spc="0" normalizeH="0" baseline="0" noProof="0">
                <a:ln>
                  <a:noFill/>
                </a:ln>
                <a:solidFill>
                  <a:prstClr val="black"/>
                </a:solidFill>
                <a:effectLst/>
                <a:uLnTx/>
                <a:uFillTx/>
                <a:latin typeface="Times New Roman" pitchFamily="18" charset="0"/>
                <a:ea typeface="+mn-ea"/>
                <a:cs typeface="Arial" pitchFamily="34" charset="0"/>
              </a:rPr>
              <a:t> dimension…</a:t>
            </a:r>
          </a:p>
        </p:txBody>
      </p:sp>
      <p:sp>
        <p:nvSpPr>
          <p:cNvPr id="26748" name="Slide Number Placeholder 12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3054A99-F81F-4E99-9BF4-441C696D3F80}" type="slidenum">
              <a:rPr kumimoji="0" lang="en-US" sz="1200" b="0" i="0" u="none" strike="noStrike" kern="1200" cap="none" spc="0" normalizeH="0" baseline="0" noProof="0">
                <a:ln>
                  <a:noFill/>
                </a:ln>
                <a:solidFill>
                  <a:prstClr val="black">
                    <a:tint val="75000"/>
                  </a:prstClr>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n-US" sz="1200" b="0" i="0" u="none" strike="noStrike" kern="1200" cap="none" spc="0" normalizeH="0" baseline="0" noProof="0">
              <a:ln>
                <a:noFill/>
              </a:ln>
              <a:solidFill>
                <a:prstClr val="black">
                  <a:tint val="75000"/>
                </a:prstClr>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409065192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reeform 2"/>
          <p:cNvSpPr>
            <a:spLocks/>
          </p:cNvSpPr>
          <p:nvPr/>
        </p:nvSpPr>
        <p:spPr bwMode="auto">
          <a:xfrm>
            <a:off x="6545263" y="1387475"/>
            <a:ext cx="2509837" cy="3929063"/>
          </a:xfrm>
          <a:custGeom>
            <a:avLst/>
            <a:gdLst>
              <a:gd name="T0" fmla="*/ 2147483647 w 1860"/>
              <a:gd name="T1" fmla="*/ 2147483647 h 2910"/>
              <a:gd name="T2" fmla="*/ 2147483647 w 1860"/>
              <a:gd name="T3" fmla="*/ 2147483647 h 2910"/>
              <a:gd name="T4" fmla="*/ 0 w 1860"/>
              <a:gd name="T5" fmla="*/ 0 h 2910"/>
              <a:gd name="T6" fmla="*/ 0 w 1860"/>
              <a:gd name="T7" fmla="*/ 2147483647 h 2910"/>
              <a:gd name="T8" fmla="*/ 2147483647 w 1860"/>
              <a:gd name="T9" fmla="*/ 2147483647 h 2910"/>
              <a:gd name="T10" fmla="*/ 0 60000 65536"/>
              <a:gd name="T11" fmla="*/ 0 60000 65536"/>
              <a:gd name="T12" fmla="*/ 0 60000 65536"/>
              <a:gd name="T13" fmla="*/ 0 60000 65536"/>
              <a:gd name="T14" fmla="*/ 0 60000 65536"/>
              <a:gd name="T15" fmla="*/ 0 w 1860"/>
              <a:gd name="T16" fmla="*/ 0 h 2910"/>
              <a:gd name="T17" fmla="*/ 1860 w 1860"/>
              <a:gd name="T18" fmla="*/ 2910 h 2910"/>
            </a:gdLst>
            <a:ahLst/>
            <a:cxnLst>
              <a:cxn ang="T10">
                <a:pos x="T0" y="T1"/>
              </a:cxn>
              <a:cxn ang="T11">
                <a:pos x="T2" y="T3"/>
              </a:cxn>
              <a:cxn ang="T12">
                <a:pos x="T4" y="T5"/>
              </a:cxn>
              <a:cxn ang="T13">
                <a:pos x="T6" y="T7"/>
              </a:cxn>
              <a:cxn ang="T14">
                <a:pos x="T8" y="T9"/>
              </a:cxn>
            </a:cxnLst>
            <a:rect l="T15" t="T16" r="T17" b="T18"/>
            <a:pathLst>
              <a:path w="1860" h="2910">
                <a:moveTo>
                  <a:pt x="1860" y="2910"/>
                </a:moveTo>
                <a:lnTo>
                  <a:pt x="1860" y="912"/>
                </a:lnTo>
                <a:lnTo>
                  <a:pt x="0" y="0"/>
                </a:lnTo>
                <a:lnTo>
                  <a:pt x="0" y="1998"/>
                </a:lnTo>
                <a:lnTo>
                  <a:pt x="1860" y="2910"/>
                </a:lnTo>
              </a:path>
            </a:pathLst>
          </a:custGeom>
          <a:noFill/>
          <a:ln w="0">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059" name="Freeform 3"/>
          <p:cNvSpPr>
            <a:spLocks/>
          </p:cNvSpPr>
          <p:nvPr/>
        </p:nvSpPr>
        <p:spPr bwMode="auto">
          <a:xfrm>
            <a:off x="3281363" y="4084638"/>
            <a:ext cx="5773737" cy="2179637"/>
          </a:xfrm>
          <a:custGeom>
            <a:avLst/>
            <a:gdLst>
              <a:gd name="T0" fmla="*/ 2147483647 w 4278"/>
              <a:gd name="T1" fmla="*/ 2147483647 h 1614"/>
              <a:gd name="T2" fmla="*/ 0 w 4278"/>
              <a:gd name="T3" fmla="*/ 2147483647 h 1614"/>
              <a:gd name="T4" fmla="*/ 2147483647 w 4278"/>
              <a:gd name="T5" fmla="*/ 0 h 1614"/>
              <a:gd name="T6" fmla="*/ 2147483647 w 4278"/>
              <a:gd name="T7" fmla="*/ 2147483647 h 1614"/>
              <a:gd name="T8" fmla="*/ 2147483647 w 4278"/>
              <a:gd name="T9" fmla="*/ 2147483647 h 1614"/>
              <a:gd name="T10" fmla="*/ 0 60000 65536"/>
              <a:gd name="T11" fmla="*/ 0 60000 65536"/>
              <a:gd name="T12" fmla="*/ 0 60000 65536"/>
              <a:gd name="T13" fmla="*/ 0 60000 65536"/>
              <a:gd name="T14" fmla="*/ 0 60000 65536"/>
              <a:gd name="T15" fmla="*/ 0 w 4278"/>
              <a:gd name="T16" fmla="*/ 0 h 1614"/>
              <a:gd name="T17" fmla="*/ 4278 w 4278"/>
              <a:gd name="T18" fmla="*/ 1614 h 1614"/>
            </a:gdLst>
            <a:ahLst/>
            <a:cxnLst>
              <a:cxn ang="T10">
                <a:pos x="T0" y="T1"/>
              </a:cxn>
              <a:cxn ang="T11">
                <a:pos x="T2" y="T3"/>
              </a:cxn>
              <a:cxn ang="T12">
                <a:pos x="T4" y="T5"/>
              </a:cxn>
              <a:cxn ang="T13">
                <a:pos x="T6" y="T7"/>
              </a:cxn>
              <a:cxn ang="T14">
                <a:pos x="T8" y="T9"/>
              </a:cxn>
            </a:cxnLst>
            <a:rect l="T15" t="T16" r="T17" b="T18"/>
            <a:pathLst>
              <a:path w="4278" h="1614">
                <a:moveTo>
                  <a:pt x="1860" y="1614"/>
                </a:moveTo>
                <a:lnTo>
                  <a:pt x="0" y="702"/>
                </a:lnTo>
                <a:lnTo>
                  <a:pt x="2418" y="0"/>
                </a:lnTo>
                <a:lnTo>
                  <a:pt x="4278" y="912"/>
                </a:lnTo>
                <a:lnTo>
                  <a:pt x="1860" y="1614"/>
                </a:lnTo>
              </a:path>
            </a:pathLst>
          </a:custGeom>
          <a:noFill/>
          <a:ln w="0">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060" name="Freeform 4"/>
          <p:cNvSpPr>
            <a:spLocks/>
          </p:cNvSpPr>
          <p:nvPr/>
        </p:nvSpPr>
        <p:spPr bwMode="auto">
          <a:xfrm>
            <a:off x="3281363" y="1387475"/>
            <a:ext cx="3263900" cy="3644900"/>
          </a:xfrm>
          <a:custGeom>
            <a:avLst/>
            <a:gdLst>
              <a:gd name="T0" fmla="*/ 0 w 2418"/>
              <a:gd name="T1" fmla="*/ 2147483647 h 2700"/>
              <a:gd name="T2" fmla="*/ 0 w 2418"/>
              <a:gd name="T3" fmla="*/ 2147483647 h 2700"/>
              <a:gd name="T4" fmla="*/ 2147483647 w 2418"/>
              <a:gd name="T5" fmla="*/ 0 h 2700"/>
              <a:gd name="T6" fmla="*/ 2147483647 w 2418"/>
              <a:gd name="T7" fmla="*/ 2147483647 h 2700"/>
              <a:gd name="T8" fmla="*/ 0 w 2418"/>
              <a:gd name="T9" fmla="*/ 2147483647 h 2700"/>
              <a:gd name="T10" fmla="*/ 0 60000 65536"/>
              <a:gd name="T11" fmla="*/ 0 60000 65536"/>
              <a:gd name="T12" fmla="*/ 0 60000 65536"/>
              <a:gd name="T13" fmla="*/ 0 60000 65536"/>
              <a:gd name="T14" fmla="*/ 0 60000 65536"/>
              <a:gd name="T15" fmla="*/ 0 w 2418"/>
              <a:gd name="T16" fmla="*/ 0 h 2700"/>
              <a:gd name="T17" fmla="*/ 2418 w 2418"/>
              <a:gd name="T18" fmla="*/ 2700 h 2700"/>
            </a:gdLst>
            <a:ahLst/>
            <a:cxnLst>
              <a:cxn ang="T10">
                <a:pos x="T0" y="T1"/>
              </a:cxn>
              <a:cxn ang="T11">
                <a:pos x="T2" y="T3"/>
              </a:cxn>
              <a:cxn ang="T12">
                <a:pos x="T4" y="T5"/>
              </a:cxn>
              <a:cxn ang="T13">
                <a:pos x="T6" y="T7"/>
              </a:cxn>
              <a:cxn ang="T14">
                <a:pos x="T8" y="T9"/>
              </a:cxn>
            </a:cxnLst>
            <a:rect l="T15" t="T16" r="T17" b="T18"/>
            <a:pathLst>
              <a:path w="2418" h="2700">
                <a:moveTo>
                  <a:pt x="0" y="2700"/>
                </a:moveTo>
                <a:lnTo>
                  <a:pt x="0" y="702"/>
                </a:lnTo>
                <a:lnTo>
                  <a:pt x="2418" y="0"/>
                </a:lnTo>
                <a:lnTo>
                  <a:pt x="2418" y="1998"/>
                </a:lnTo>
                <a:lnTo>
                  <a:pt x="0" y="2700"/>
                </a:lnTo>
              </a:path>
            </a:pathLst>
          </a:custGeom>
          <a:noFill/>
          <a:ln w="0">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061" name="Freeform 5"/>
          <p:cNvSpPr>
            <a:spLocks/>
          </p:cNvSpPr>
          <p:nvPr/>
        </p:nvSpPr>
        <p:spPr bwMode="auto">
          <a:xfrm>
            <a:off x="3281363" y="2335213"/>
            <a:ext cx="2509837" cy="3929062"/>
          </a:xfrm>
          <a:custGeom>
            <a:avLst/>
            <a:gdLst>
              <a:gd name="T0" fmla="*/ 2147483647 w 310"/>
              <a:gd name="T1" fmla="*/ 2147483647 h 485"/>
              <a:gd name="T2" fmla="*/ 0 w 310"/>
              <a:gd name="T3" fmla="*/ 2147483647 h 485"/>
              <a:gd name="T4" fmla="*/ 0 w 310"/>
              <a:gd name="T5" fmla="*/ 0 h 485"/>
              <a:gd name="T6" fmla="*/ 0 60000 65536"/>
              <a:gd name="T7" fmla="*/ 0 60000 65536"/>
              <a:gd name="T8" fmla="*/ 0 60000 65536"/>
              <a:gd name="T9" fmla="*/ 0 w 310"/>
              <a:gd name="T10" fmla="*/ 0 h 485"/>
              <a:gd name="T11" fmla="*/ 310 w 310"/>
              <a:gd name="T12" fmla="*/ 485 h 485"/>
            </a:gdLst>
            <a:ahLst/>
            <a:cxnLst>
              <a:cxn ang="T6">
                <a:pos x="T0" y="T1"/>
              </a:cxn>
              <a:cxn ang="T7">
                <a:pos x="T2" y="T3"/>
              </a:cxn>
              <a:cxn ang="T8">
                <a:pos x="T4" y="T5"/>
              </a:cxn>
            </a:cxnLst>
            <a:rect l="T9" t="T10" r="T11" b="T12"/>
            <a:pathLst>
              <a:path w="310" h="485">
                <a:moveTo>
                  <a:pt x="310" y="485"/>
                </a:moveTo>
                <a:lnTo>
                  <a:pt x="0" y="333"/>
                </a:lnTo>
                <a:lnTo>
                  <a:pt x="0" y="0"/>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062" name="Freeform 6"/>
          <p:cNvSpPr>
            <a:spLocks/>
          </p:cNvSpPr>
          <p:nvPr/>
        </p:nvSpPr>
        <p:spPr bwMode="auto">
          <a:xfrm>
            <a:off x="3751263" y="2197100"/>
            <a:ext cx="2501900" cy="3929063"/>
          </a:xfrm>
          <a:custGeom>
            <a:avLst/>
            <a:gdLst>
              <a:gd name="T0" fmla="*/ 2147483647 w 309"/>
              <a:gd name="T1" fmla="*/ 2147483647 h 485"/>
              <a:gd name="T2" fmla="*/ 0 w 309"/>
              <a:gd name="T3" fmla="*/ 2147483647 h 485"/>
              <a:gd name="T4" fmla="*/ 0 w 309"/>
              <a:gd name="T5" fmla="*/ 0 h 485"/>
              <a:gd name="T6" fmla="*/ 0 60000 65536"/>
              <a:gd name="T7" fmla="*/ 0 60000 65536"/>
              <a:gd name="T8" fmla="*/ 0 60000 65536"/>
              <a:gd name="T9" fmla="*/ 0 w 309"/>
              <a:gd name="T10" fmla="*/ 0 h 485"/>
              <a:gd name="T11" fmla="*/ 309 w 309"/>
              <a:gd name="T12" fmla="*/ 485 h 485"/>
            </a:gdLst>
            <a:ahLst/>
            <a:cxnLst>
              <a:cxn ang="T6">
                <a:pos x="T0" y="T1"/>
              </a:cxn>
              <a:cxn ang="T7">
                <a:pos x="T2" y="T3"/>
              </a:cxn>
              <a:cxn ang="T8">
                <a:pos x="T4" y="T5"/>
              </a:cxn>
            </a:cxnLst>
            <a:rect l="T9" t="T10" r="T11" b="T12"/>
            <a:pathLst>
              <a:path w="309" h="485">
                <a:moveTo>
                  <a:pt x="309" y="485"/>
                </a:moveTo>
                <a:lnTo>
                  <a:pt x="0" y="333"/>
                </a:lnTo>
                <a:lnTo>
                  <a:pt x="0" y="0"/>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063" name="Freeform 7"/>
          <p:cNvSpPr>
            <a:spLocks/>
          </p:cNvSpPr>
          <p:nvPr/>
        </p:nvSpPr>
        <p:spPr bwMode="auto">
          <a:xfrm>
            <a:off x="4211638" y="2068513"/>
            <a:ext cx="2511425" cy="3929062"/>
          </a:xfrm>
          <a:custGeom>
            <a:avLst/>
            <a:gdLst>
              <a:gd name="T0" fmla="*/ 2147483647 w 310"/>
              <a:gd name="T1" fmla="*/ 2147483647 h 485"/>
              <a:gd name="T2" fmla="*/ 0 w 310"/>
              <a:gd name="T3" fmla="*/ 2147483647 h 485"/>
              <a:gd name="T4" fmla="*/ 0 w 310"/>
              <a:gd name="T5" fmla="*/ 0 h 485"/>
              <a:gd name="T6" fmla="*/ 0 60000 65536"/>
              <a:gd name="T7" fmla="*/ 0 60000 65536"/>
              <a:gd name="T8" fmla="*/ 0 60000 65536"/>
              <a:gd name="T9" fmla="*/ 0 w 310"/>
              <a:gd name="T10" fmla="*/ 0 h 485"/>
              <a:gd name="T11" fmla="*/ 310 w 310"/>
              <a:gd name="T12" fmla="*/ 485 h 485"/>
            </a:gdLst>
            <a:ahLst/>
            <a:cxnLst>
              <a:cxn ang="T6">
                <a:pos x="T0" y="T1"/>
              </a:cxn>
              <a:cxn ang="T7">
                <a:pos x="T2" y="T3"/>
              </a:cxn>
              <a:cxn ang="T8">
                <a:pos x="T4" y="T5"/>
              </a:cxn>
            </a:cxnLst>
            <a:rect l="T9" t="T10" r="T11" b="T12"/>
            <a:pathLst>
              <a:path w="310" h="485">
                <a:moveTo>
                  <a:pt x="310" y="485"/>
                </a:moveTo>
                <a:lnTo>
                  <a:pt x="0" y="332"/>
                </a:lnTo>
                <a:lnTo>
                  <a:pt x="0" y="0"/>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064" name="Freeform 8"/>
          <p:cNvSpPr>
            <a:spLocks/>
          </p:cNvSpPr>
          <p:nvPr/>
        </p:nvSpPr>
        <p:spPr bwMode="auto">
          <a:xfrm>
            <a:off x="4681538" y="1930400"/>
            <a:ext cx="2503487" cy="3929063"/>
          </a:xfrm>
          <a:custGeom>
            <a:avLst/>
            <a:gdLst>
              <a:gd name="T0" fmla="*/ 2147483647 w 309"/>
              <a:gd name="T1" fmla="*/ 2147483647 h 485"/>
              <a:gd name="T2" fmla="*/ 0 w 309"/>
              <a:gd name="T3" fmla="*/ 2147483647 h 485"/>
              <a:gd name="T4" fmla="*/ 0 w 309"/>
              <a:gd name="T5" fmla="*/ 0 h 485"/>
              <a:gd name="T6" fmla="*/ 0 60000 65536"/>
              <a:gd name="T7" fmla="*/ 0 60000 65536"/>
              <a:gd name="T8" fmla="*/ 0 60000 65536"/>
              <a:gd name="T9" fmla="*/ 0 w 309"/>
              <a:gd name="T10" fmla="*/ 0 h 485"/>
              <a:gd name="T11" fmla="*/ 309 w 309"/>
              <a:gd name="T12" fmla="*/ 485 h 485"/>
            </a:gdLst>
            <a:ahLst/>
            <a:cxnLst>
              <a:cxn ang="T6">
                <a:pos x="T0" y="T1"/>
              </a:cxn>
              <a:cxn ang="T7">
                <a:pos x="T2" y="T3"/>
              </a:cxn>
              <a:cxn ang="T8">
                <a:pos x="T4" y="T5"/>
              </a:cxn>
            </a:cxnLst>
            <a:rect l="T9" t="T10" r="T11" b="T12"/>
            <a:pathLst>
              <a:path w="309" h="485">
                <a:moveTo>
                  <a:pt x="309" y="485"/>
                </a:moveTo>
                <a:lnTo>
                  <a:pt x="0" y="333"/>
                </a:lnTo>
                <a:lnTo>
                  <a:pt x="0" y="0"/>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065" name="Freeform 9"/>
          <p:cNvSpPr>
            <a:spLocks/>
          </p:cNvSpPr>
          <p:nvPr/>
        </p:nvSpPr>
        <p:spPr bwMode="auto">
          <a:xfrm>
            <a:off x="5151438" y="1792288"/>
            <a:ext cx="2503487" cy="3929062"/>
          </a:xfrm>
          <a:custGeom>
            <a:avLst/>
            <a:gdLst>
              <a:gd name="T0" fmla="*/ 2147483647 w 309"/>
              <a:gd name="T1" fmla="*/ 2147483647 h 485"/>
              <a:gd name="T2" fmla="*/ 0 w 309"/>
              <a:gd name="T3" fmla="*/ 2147483647 h 485"/>
              <a:gd name="T4" fmla="*/ 0 w 309"/>
              <a:gd name="T5" fmla="*/ 0 h 485"/>
              <a:gd name="T6" fmla="*/ 0 60000 65536"/>
              <a:gd name="T7" fmla="*/ 0 60000 65536"/>
              <a:gd name="T8" fmla="*/ 0 60000 65536"/>
              <a:gd name="T9" fmla="*/ 0 w 309"/>
              <a:gd name="T10" fmla="*/ 0 h 485"/>
              <a:gd name="T11" fmla="*/ 309 w 309"/>
              <a:gd name="T12" fmla="*/ 485 h 485"/>
            </a:gdLst>
            <a:ahLst/>
            <a:cxnLst>
              <a:cxn ang="T6">
                <a:pos x="T0" y="T1"/>
              </a:cxn>
              <a:cxn ang="T7">
                <a:pos x="T2" y="T3"/>
              </a:cxn>
              <a:cxn ang="T8">
                <a:pos x="T4" y="T5"/>
              </a:cxn>
            </a:cxnLst>
            <a:rect l="T9" t="T10" r="T11" b="T12"/>
            <a:pathLst>
              <a:path w="309" h="485">
                <a:moveTo>
                  <a:pt x="309" y="485"/>
                </a:moveTo>
                <a:lnTo>
                  <a:pt x="0" y="333"/>
                </a:lnTo>
                <a:lnTo>
                  <a:pt x="0" y="0"/>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066" name="Freeform 10"/>
          <p:cNvSpPr>
            <a:spLocks/>
          </p:cNvSpPr>
          <p:nvPr/>
        </p:nvSpPr>
        <p:spPr bwMode="auto">
          <a:xfrm>
            <a:off x="5613400" y="1655763"/>
            <a:ext cx="2511425" cy="3927475"/>
          </a:xfrm>
          <a:custGeom>
            <a:avLst/>
            <a:gdLst>
              <a:gd name="T0" fmla="*/ 2147483647 w 310"/>
              <a:gd name="T1" fmla="*/ 2147483647 h 485"/>
              <a:gd name="T2" fmla="*/ 0 w 310"/>
              <a:gd name="T3" fmla="*/ 2147483647 h 485"/>
              <a:gd name="T4" fmla="*/ 0 w 310"/>
              <a:gd name="T5" fmla="*/ 0 h 485"/>
              <a:gd name="T6" fmla="*/ 0 60000 65536"/>
              <a:gd name="T7" fmla="*/ 0 60000 65536"/>
              <a:gd name="T8" fmla="*/ 0 60000 65536"/>
              <a:gd name="T9" fmla="*/ 0 w 310"/>
              <a:gd name="T10" fmla="*/ 0 h 485"/>
              <a:gd name="T11" fmla="*/ 310 w 310"/>
              <a:gd name="T12" fmla="*/ 485 h 485"/>
            </a:gdLst>
            <a:ahLst/>
            <a:cxnLst>
              <a:cxn ang="T6">
                <a:pos x="T0" y="T1"/>
              </a:cxn>
              <a:cxn ang="T7">
                <a:pos x="T2" y="T3"/>
              </a:cxn>
              <a:cxn ang="T8">
                <a:pos x="T4" y="T5"/>
              </a:cxn>
            </a:cxnLst>
            <a:rect l="T9" t="T10" r="T11" b="T12"/>
            <a:pathLst>
              <a:path w="310" h="485">
                <a:moveTo>
                  <a:pt x="310" y="485"/>
                </a:moveTo>
                <a:lnTo>
                  <a:pt x="0" y="333"/>
                </a:lnTo>
                <a:lnTo>
                  <a:pt x="0" y="0"/>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067" name="Freeform 11"/>
          <p:cNvSpPr>
            <a:spLocks/>
          </p:cNvSpPr>
          <p:nvPr/>
        </p:nvSpPr>
        <p:spPr bwMode="auto">
          <a:xfrm>
            <a:off x="6083300" y="1525588"/>
            <a:ext cx="2503488" cy="3929062"/>
          </a:xfrm>
          <a:custGeom>
            <a:avLst/>
            <a:gdLst>
              <a:gd name="T0" fmla="*/ 2147483647 w 309"/>
              <a:gd name="T1" fmla="*/ 2147483647 h 485"/>
              <a:gd name="T2" fmla="*/ 0 w 309"/>
              <a:gd name="T3" fmla="*/ 2147483647 h 485"/>
              <a:gd name="T4" fmla="*/ 0 w 309"/>
              <a:gd name="T5" fmla="*/ 0 h 485"/>
              <a:gd name="T6" fmla="*/ 0 60000 65536"/>
              <a:gd name="T7" fmla="*/ 0 60000 65536"/>
              <a:gd name="T8" fmla="*/ 0 60000 65536"/>
              <a:gd name="T9" fmla="*/ 0 w 309"/>
              <a:gd name="T10" fmla="*/ 0 h 485"/>
              <a:gd name="T11" fmla="*/ 309 w 309"/>
              <a:gd name="T12" fmla="*/ 485 h 485"/>
            </a:gdLst>
            <a:ahLst/>
            <a:cxnLst>
              <a:cxn ang="T6">
                <a:pos x="T0" y="T1"/>
              </a:cxn>
              <a:cxn ang="T7">
                <a:pos x="T2" y="T3"/>
              </a:cxn>
              <a:cxn ang="T8">
                <a:pos x="T4" y="T5"/>
              </a:cxn>
            </a:cxnLst>
            <a:rect l="T9" t="T10" r="T11" b="T12"/>
            <a:pathLst>
              <a:path w="309" h="485">
                <a:moveTo>
                  <a:pt x="309" y="485"/>
                </a:moveTo>
                <a:lnTo>
                  <a:pt x="0" y="332"/>
                </a:lnTo>
                <a:lnTo>
                  <a:pt x="0" y="0"/>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068" name="Freeform 12"/>
          <p:cNvSpPr>
            <a:spLocks/>
          </p:cNvSpPr>
          <p:nvPr/>
        </p:nvSpPr>
        <p:spPr bwMode="auto">
          <a:xfrm>
            <a:off x="6545263" y="1387475"/>
            <a:ext cx="2509837" cy="3929063"/>
          </a:xfrm>
          <a:custGeom>
            <a:avLst/>
            <a:gdLst>
              <a:gd name="T0" fmla="*/ 2147483647 w 310"/>
              <a:gd name="T1" fmla="*/ 2147483647 h 485"/>
              <a:gd name="T2" fmla="*/ 0 w 310"/>
              <a:gd name="T3" fmla="*/ 2147483647 h 485"/>
              <a:gd name="T4" fmla="*/ 0 w 310"/>
              <a:gd name="T5" fmla="*/ 0 h 485"/>
              <a:gd name="T6" fmla="*/ 0 60000 65536"/>
              <a:gd name="T7" fmla="*/ 0 60000 65536"/>
              <a:gd name="T8" fmla="*/ 0 60000 65536"/>
              <a:gd name="T9" fmla="*/ 0 w 310"/>
              <a:gd name="T10" fmla="*/ 0 h 485"/>
              <a:gd name="T11" fmla="*/ 310 w 310"/>
              <a:gd name="T12" fmla="*/ 485 h 485"/>
            </a:gdLst>
            <a:ahLst/>
            <a:cxnLst>
              <a:cxn ang="T6">
                <a:pos x="T0" y="T1"/>
              </a:cxn>
              <a:cxn ang="T7">
                <a:pos x="T2" y="T3"/>
              </a:cxn>
              <a:cxn ang="T8">
                <a:pos x="T4" y="T5"/>
              </a:cxn>
            </a:cxnLst>
            <a:rect l="T9" t="T10" r="T11" b="T12"/>
            <a:pathLst>
              <a:path w="310" h="485">
                <a:moveTo>
                  <a:pt x="310" y="485"/>
                </a:moveTo>
                <a:lnTo>
                  <a:pt x="0" y="333"/>
                </a:lnTo>
                <a:lnTo>
                  <a:pt x="0" y="0"/>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069" name="Freeform 13"/>
          <p:cNvSpPr>
            <a:spLocks/>
          </p:cNvSpPr>
          <p:nvPr/>
        </p:nvSpPr>
        <p:spPr bwMode="auto">
          <a:xfrm>
            <a:off x="5791200" y="2619375"/>
            <a:ext cx="3263900" cy="3644900"/>
          </a:xfrm>
          <a:custGeom>
            <a:avLst/>
            <a:gdLst>
              <a:gd name="T0" fmla="*/ 0 w 403"/>
              <a:gd name="T1" fmla="*/ 2147483647 h 450"/>
              <a:gd name="T2" fmla="*/ 2147483647 w 403"/>
              <a:gd name="T3" fmla="*/ 2147483647 h 450"/>
              <a:gd name="T4" fmla="*/ 2147483647 w 403"/>
              <a:gd name="T5" fmla="*/ 0 h 450"/>
              <a:gd name="T6" fmla="*/ 0 60000 65536"/>
              <a:gd name="T7" fmla="*/ 0 60000 65536"/>
              <a:gd name="T8" fmla="*/ 0 60000 65536"/>
              <a:gd name="T9" fmla="*/ 0 w 403"/>
              <a:gd name="T10" fmla="*/ 0 h 450"/>
              <a:gd name="T11" fmla="*/ 403 w 403"/>
              <a:gd name="T12" fmla="*/ 450 h 450"/>
            </a:gdLst>
            <a:ahLst/>
            <a:cxnLst>
              <a:cxn ang="T6">
                <a:pos x="T0" y="T1"/>
              </a:cxn>
              <a:cxn ang="T7">
                <a:pos x="T2" y="T3"/>
              </a:cxn>
              <a:cxn ang="T8">
                <a:pos x="T4" y="T5"/>
              </a:cxn>
            </a:cxnLst>
            <a:rect l="T9" t="T10" r="T11" b="T12"/>
            <a:pathLst>
              <a:path w="403" h="450">
                <a:moveTo>
                  <a:pt x="0" y="450"/>
                </a:moveTo>
                <a:lnTo>
                  <a:pt x="403" y="333"/>
                </a:lnTo>
                <a:lnTo>
                  <a:pt x="403" y="0"/>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070" name="Freeform 14"/>
          <p:cNvSpPr>
            <a:spLocks/>
          </p:cNvSpPr>
          <p:nvPr/>
        </p:nvSpPr>
        <p:spPr bwMode="auto">
          <a:xfrm>
            <a:off x="5370513" y="2416175"/>
            <a:ext cx="3263900" cy="3646488"/>
          </a:xfrm>
          <a:custGeom>
            <a:avLst/>
            <a:gdLst>
              <a:gd name="T0" fmla="*/ 0 w 403"/>
              <a:gd name="T1" fmla="*/ 2147483647 h 450"/>
              <a:gd name="T2" fmla="*/ 2147483647 w 403"/>
              <a:gd name="T3" fmla="*/ 2147483647 h 450"/>
              <a:gd name="T4" fmla="*/ 2147483647 w 403"/>
              <a:gd name="T5" fmla="*/ 0 h 450"/>
              <a:gd name="T6" fmla="*/ 0 60000 65536"/>
              <a:gd name="T7" fmla="*/ 0 60000 65536"/>
              <a:gd name="T8" fmla="*/ 0 60000 65536"/>
              <a:gd name="T9" fmla="*/ 0 w 403"/>
              <a:gd name="T10" fmla="*/ 0 h 450"/>
              <a:gd name="T11" fmla="*/ 403 w 403"/>
              <a:gd name="T12" fmla="*/ 450 h 450"/>
            </a:gdLst>
            <a:ahLst/>
            <a:cxnLst>
              <a:cxn ang="T6">
                <a:pos x="T0" y="T1"/>
              </a:cxn>
              <a:cxn ang="T7">
                <a:pos x="T2" y="T3"/>
              </a:cxn>
              <a:cxn ang="T8">
                <a:pos x="T4" y="T5"/>
              </a:cxn>
            </a:cxnLst>
            <a:rect l="T9" t="T10" r="T11" b="T12"/>
            <a:pathLst>
              <a:path w="403" h="450">
                <a:moveTo>
                  <a:pt x="0" y="450"/>
                </a:moveTo>
                <a:lnTo>
                  <a:pt x="403" y="333"/>
                </a:lnTo>
                <a:lnTo>
                  <a:pt x="403" y="0"/>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071" name="Freeform 15"/>
          <p:cNvSpPr>
            <a:spLocks/>
          </p:cNvSpPr>
          <p:nvPr/>
        </p:nvSpPr>
        <p:spPr bwMode="auto">
          <a:xfrm>
            <a:off x="4949825" y="2214563"/>
            <a:ext cx="3271838" cy="3636962"/>
          </a:xfrm>
          <a:custGeom>
            <a:avLst/>
            <a:gdLst>
              <a:gd name="T0" fmla="*/ 0 w 404"/>
              <a:gd name="T1" fmla="*/ 2147483647 h 449"/>
              <a:gd name="T2" fmla="*/ 2147483647 w 404"/>
              <a:gd name="T3" fmla="*/ 2147483647 h 449"/>
              <a:gd name="T4" fmla="*/ 2147483647 w 404"/>
              <a:gd name="T5" fmla="*/ 0 h 449"/>
              <a:gd name="T6" fmla="*/ 0 60000 65536"/>
              <a:gd name="T7" fmla="*/ 0 60000 65536"/>
              <a:gd name="T8" fmla="*/ 0 60000 65536"/>
              <a:gd name="T9" fmla="*/ 0 w 404"/>
              <a:gd name="T10" fmla="*/ 0 h 449"/>
              <a:gd name="T11" fmla="*/ 404 w 404"/>
              <a:gd name="T12" fmla="*/ 449 h 449"/>
            </a:gdLst>
            <a:ahLst/>
            <a:cxnLst>
              <a:cxn ang="T6">
                <a:pos x="T0" y="T1"/>
              </a:cxn>
              <a:cxn ang="T7">
                <a:pos x="T2" y="T3"/>
              </a:cxn>
              <a:cxn ang="T8">
                <a:pos x="T4" y="T5"/>
              </a:cxn>
            </a:cxnLst>
            <a:rect l="T9" t="T10" r="T11" b="T12"/>
            <a:pathLst>
              <a:path w="404" h="449">
                <a:moveTo>
                  <a:pt x="0" y="449"/>
                </a:moveTo>
                <a:lnTo>
                  <a:pt x="404" y="332"/>
                </a:lnTo>
                <a:lnTo>
                  <a:pt x="404" y="0"/>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072" name="Freeform 16"/>
          <p:cNvSpPr>
            <a:spLocks/>
          </p:cNvSpPr>
          <p:nvPr/>
        </p:nvSpPr>
        <p:spPr bwMode="auto">
          <a:xfrm>
            <a:off x="4535488" y="2003425"/>
            <a:ext cx="3265487" cy="3644900"/>
          </a:xfrm>
          <a:custGeom>
            <a:avLst/>
            <a:gdLst>
              <a:gd name="T0" fmla="*/ 0 w 403"/>
              <a:gd name="T1" fmla="*/ 2147483647 h 450"/>
              <a:gd name="T2" fmla="*/ 2147483647 w 403"/>
              <a:gd name="T3" fmla="*/ 2147483647 h 450"/>
              <a:gd name="T4" fmla="*/ 2147483647 w 403"/>
              <a:gd name="T5" fmla="*/ 0 h 450"/>
              <a:gd name="T6" fmla="*/ 0 60000 65536"/>
              <a:gd name="T7" fmla="*/ 0 60000 65536"/>
              <a:gd name="T8" fmla="*/ 0 60000 65536"/>
              <a:gd name="T9" fmla="*/ 0 w 403"/>
              <a:gd name="T10" fmla="*/ 0 h 450"/>
              <a:gd name="T11" fmla="*/ 403 w 403"/>
              <a:gd name="T12" fmla="*/ 450 h 450"/>
            </a:gdLst>
            <a:ahLst/>
            <a:cxnLst>
              <a:cxn ang="T6">
                <a:pos x="T0" y="T1"/>
              </a:cxn>
              <a:cxn ang="T7">
                <a:pos x="T2" y="T3"/>
              </a:cxn>
              <a:cxn ang="T8">
                <a:pos x="T4" y="T5"/>
              </a:cxn>
            </a:cxnLst>
            <a:rect l="T9" t="T10" r="T11" b="T12"/>
            <a:pathLst>
              <a:path w="403" h="450">
                <a:moveTo>
                  <a:pt x="0" y="450"/>
                </a:moveTo>
                <a:lnTo>
                  <a:pt x="403" y="333"/>
                </a:lnTo>
                <a:lnTo>
                  <a:pt x="403" y="0"/>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073" name="Freeform 17"/>
          <p:cNvSpPr>
            <a:spLocks/>
          </p:cNvSpPr>
          <p:nvPr/>
        </p:nvSpPr>
        <p:spPr bwMode="auto">
          <a:xfrm>
            <a:off x="4114800" y="1800225"/>
            <a:ext cx="3271838" cy="3638550"/>
          </a:xfrm>
          <a:custGeom>
            <a:avLst/>
            <a:gdLst>
              <a:gd name="T0" fmla="*/ 0 w 404"/>
              <a:gd name="T1" fmla="*/ 2147483647 h 449"/>
              <a:gd name="T2" fmla="*/ 2147483647 w 404"/>
              <a:gd name="T3" fmla="*/ 2147483647 h 449"/>
              <a:gd name="T4" fmla="*/ 2147483647 w 404"/>
              <a:gd name="T5" fmla="*/ 0 h 449"/>
              <a:gd name="T6" fmla="*/ 0 60000 65536"/>
              <a:gd name="T7" fmla="*/ 0 60000 65536"/>
              <a:gd name="T8" fmla="*/ 0 60000 65536"/>
              <a:gd name="T9" fmla="*/ 0 w 404"/>
              <a:gd name="T10" fmla="*/ 0 h 449"/>
              <a:gd name="T11" fmla="*/ 404 w 404"/>
              <a:gd name="T12" fmla="*/ 449 h 449"/>
            </a:gdLst>
            <a:ahLst/>
            <a:cxnLst>
              <a:cxn ang="T6">
                <a:pos x="T0" y="T1"/>
              </a:cxn>
              <a:cxn ang="T7">
                <a:pos x="T2" y="T3"/>
              </a:cxn>
              <a:cxn ang="T8">
                <a:pos x="T4" y="T5"/>
              </a:cxn>
            </a:cxnLst>
            <a:rect l="T9" t="T10" r="T11" b="T12"/>
            <a:pathLst>
              <a:path w="404" h="449">
                <a:moveTo>
                  <a:pt x="0" y="449"/>
                </a:moveTo>
                <a:lnTo>
                  <a:pt x="404" y="332"/>
                </a:lnTo>
                <a:lnTo>
                  <a:pt x="404" y="0"/>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074" name="Freeform 18"/>
          <p:cNvSpPr>
            <a:spLocks/>
          </p:cNvSpPr>
          <p:nvPr/>
        </p:nvSpPr>
        <p:spPr bwMode="auto">
          <a:xfrm>
            <a:off x="3702050" y="1590675"/>
            <a:ext cx="3263900" cy="3644900"/>
          </a:xfrm>
          <a:custGeom>
            <a:avLst/>
            <a:gdLst>
              <a:gd name="T0" fmla="*/ 0 w 403"/>
              <a:gd name="T1" fmla="*/ 2147483647 h 450"/>
              <a:gd name="T2" fmla="*/ 2147483647 w 403"/>
              <a:gd name="T3" fmla="*/ 2147483647 h 450"/>
              <a:gd name="T4" fmla="*/ 2147483647 w 403"/>
              <a:gd name="T5" fmla="*/ 0 h 450"/>
              <a:gd name="T6" fmla="*/ 0 60000 65536"/>
              <a:gd name="T7" fmla="*/ 0 60000 65536"/>
              <a:gd name="T8" fmla="*/ 0 60000 65536"/>
              <a:gd name="T9" fmla="*/ 0 w 403"/>
              <a:gd name="T10" fmla="*/ 0 h 450"/>
              <a:gd name="T11" fmla="*/ 403 w 403"/>
              <a:gd name="T12" fmla="*/ 450 h 450"/>
            </a:gdLst>
            <a:ahLst/>
            <a:cxnLst>
              <a:cxn ang="T6">
                <a:pos x="T0" y="T1"/>
              </a:cxn>
              <a:cxn ang="T7">
                <a:pos x="T2" y="T3"/>
              </a:cxn>
              <a:cxn ang="T8">
                <a:pos x="T4" y="T5"/>
              </a:cxn>
            </a:cxnLst>
            <a:rect l="T9" t="T10" r="T11" b="T12"/>
            <a:pathLst>
              <a:path w="403" h="450">
                <a:moveTo>
                  <a:pt x="0" y="450"/>
                </a:moveTo>
                <a:lnTo>
                  <a:pt x="403" y="333"/>
                </a:lnTo>
                <a:lnTo>
                  <a:pt x="403" y="0"/>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075" name="Freeform 19"/>
          <p:cNvSpPr>
            <a:spLocks/>
          </p:cNvSpPr>
          <p:nvPr/>
        </p:nvSpPr>
        <p:spPr bwMode="auto">
          <a:xfrm>
            <a:off x="3281363" y="1387475"/>
            <a:ext cx="3263900" cy="3644900"/>
          </a:xfrm>
          <a:custGeom>
            <a:avLst/>
            <a:gdLst>
              <a:gd name="T0" fmla="*/ 0 w 403"/>
              <a:gd name="T1" fmla="*/ 2147483647 h 450"/>
              <a:gd name="T2" fmla="*/ 2147483647 w 403"/>
              <a:gd name="T3" fmla="*/ 2147483647 h 450"/>
              <a:gd name="T4" fmla="*/ 2147483647 w 403"/>
              <a:gd name="T5" fmla="*/ 0 h 450"/>
              <a:gd name="T6" fmla="*/ 0 60000 65536"/>
              <a:gd name="T7" fmla="*/ 0 60000 65536"/>
              <a:gd name="T8" fmla="*/ 0 60000 65536"/>
              <a:gd name="T9" fmla="*/ 0 w 403"/>
              <a:gd name="T10" fmla="*/ 0 h 450"/>
              <a:gd name="T11" fmla="*/ 403 w 403"/>
              <a:gd name="T12" fmla="*/ 450 h 450"/>
            </a:gdLst>
            <a:ahLst/>
            <a:cxnLst>
              <a:cxn ang="T6">
                <a:pos x="T0" y="T1"/>
              </a:cxn>
              <a:cxn ang="T7">
                <a:pos x="T2" y="T3"/>
              </a:cxn>
              <a:cxn ang="T8">
                <a:pos x="T4" y="T5"/>
              </a:cxn>
            </a:cxnLst>
            <a:rect l="T9" t="T10" r="T11" b="T12"/>
            <a:pathLst>
              <a:path w="403" h="450">
                <a:moveTo>
                  <a:pt x="0" y="450"/>
                </a:moveTo>
                <a:lnTo>
                  <a:pt x="403" y="333"/>
                </a:lnTo>
                <a:lnTo>
                  <a:pt x="403" y="0"/>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076" name="Freeform 20"/>
          <p:cNvSpPr>
            <a:spLocks/>
          </p:cNvSpPr>
          <p:nvPr/>
        </p:nvSpPr>
        <p:spPr bwMode="auto">
          <a:xfrm>
            <a:off x="3281363" y="4084638"/>
            <a:ext cx="5773737" cy="1231900"/>
          </a:xfrm>
          <a:custGeom>
            <a:avLst/>
            <a:gdLst>
              <a:gd name="T0" fmla="*/ 0 w 713"/>
              <a:gd name="T1" fmla="*/ 2147483647 h 152"/>
              <a:gd name="T2" fmla="*/ 2147483647 w 713"/>
              <a:gd name="T3" fmla="*/ 0 h 152"/>
              <a:gd name="T4" fmla="*/ 2147483647 w 713"/>
              <a:gd name="T5" fmla="*/ 2147483647 h 152"/>
              <a:gd name="T6" fmla="*/ 0 60000 65536"/>
              <a:gd name="T7" fmla="*/ 0 60000 65536"/>
              <a:gd name="T8" fmla="*/ 0 60000 65536"/>
              <a:gd name="T9" fmla="*/ 0 w 713"/>
              <a:gd name="T10" fmla="*/ 0 h 152"/>
              <a:gd name="T11" fmla="*/ 713 w 713"/>
              <a:gd name="T12" fmla="*/ 152 h 152"/>
            </a:gdLst>
            <a:ahLst/>
            <a:cxnLst>
              <a:cxn ang="T6">
                <a:pos x="T0" y="T1"/>
              </a:cxn>
              <a:cxn ang="T7">
                <a:pos x="T2" y="T3"/>
              </a:cxn>
              <a:cxn ang="T8">
                <a:pos x="T4" y="T5"/>
              </a:cxn>
            </a:cxnLst>
            <a:rect l="T9" t="T10" r="T11" b="T12"/>
            <a:pathLst>
              <a:path w="713" h="152">
                <a:moveTo>
                  <a:pt x="0" y="117"/>
                </a:moveTo>
                <a:lnTo>
                  <a:pt x="403" y="0"/>
                </a:lnTo>
                <a:lnTo>
                  <a:pt x="713" y="152"/>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077" name="Freeform 21"/>
          <p:cNvSpPr>
            <a:spLocks/>
          </p:cNvSpPr>
          <p:nvPr/>
        </p:nvSpPr>
        <p:spPr bwMode="auto">
          <a:xfrm>
            <a:off x="3281363" y="3744913"/>
            <a:ext cx="5773737" cy="1231900"/>
          </a:xfrm>
          <a:custGeom>
            <a:avLst/>
            <a:gdLst>
              <a:gd name="T0" fmla="*/ 0 w 713"/>
              <a:gd name="T1" fmla="*/ 2147483647 h 152"/>
              <a:gd name="T2" fmla="*/ 2147483647 w 713"/>
              <a:gd name="T3" fmla="*/ 0 h 152"/>
              <a:gd name="T4" fmla="*/ 2147483647 w 713"/>
              <a:gd name="T5" fmla="*/ 2147483647 h 152"/>
              <a:gd name="T6" fmla="*/ 0 60000 65536"/>
              <a:gd name="T7" fmla="*/ 0 60000 65536"/>
              <a:gd name="T8" fmla="*/ 0 60000 65536"/>
              <a:gd name="T9" fmla="*/ 0 w 713"/>
              <a:gd name="T10" fmla="*/ 0 h 152"/>
              <a:gd name="T11" fmla="*/ 713 w 713"/>
              <a:gd name="T12" fmla="*/ 152 h 152"/>
            </a:gdLst>
            <a:ahLst/>
            <a:cxnLst>
              <a:cxn ang="T6">
                <a:pos x="T0" y="T1"/>
              </a:cxn>
              <a:cxn ang="T7">
                <a:pos x="T2" y="T3"/>
              </a:cxn>
              <a:cxn ang="T8">
                <a:pos x="T4" y="T5"/>
              </a:cxn>
            </a:cxnLst>
            <a:rect l="T9" t="T10" r="T11" b="T12"/>
            <a:pathLst>
              <a:path w="713" h="152">
                <a:moveTo>
                  <a:pt x="0" y="117"/>
                </a:moveTo>
                <a:lnTo>
                  <a:pt x="403" y="0"/>
                </a:lnTo>
                <a:lnTo>
                  <a:pt x="713" y="152"/>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078" name="Freeform 22"/>
          <p:cNvSpPr>
            <a:spLocks/>
          </p:cNvSpPr>
          <p:nvPr/>
        </p:nvSpPr>
        <p:spPr bwMode="auto">
          <a:xfrm>
            <a:off x="3281363" y="3413125"/>
            <a:ext cx="5773737" cy="1231900"/>
          </a:xfrm>
          <a:custGeom>
            <a:avLst/>
            <a:gdLst>
              <a:gd name="T0" fmla="*/ 0 w 713"/>
              <a:gd name="T1" fmla="*/ 2147483647 h 152"/>
              <a:gd name="T2" fmla="*/ 2147483647 w 713"/>
              <a:gd name="T3" fmla="*/ 0 h 152"/>
              <a:gd name="T4" fmla="*/ 2147483647 w 713"/>
              <a:gd name="T5" fmla="*/ 2147483647 h 152"/>
              <a:gd name="T6" fmla="*/ 0 60000 65536"/>
              <a:gd name="T7" fmla="*/ 0 60000 65536"/>
              <a:gd name="T8" fmla="*/ 0 60000 65536"/>
              <a:gd name="T9" fmla="*/ 0 w 713"/>
              <a:gd name="T10" fmla="*/ 0 h 152"/>
              <a:gd name="T11" fmla="*/ 713 w 713"/>
              <a:gd name="T12" fmla="*/ 152 h 152"/>
            </a:gdLst>
            <a:ahLst/>
            <a:cxnLst>
              <a:cxn ang="T6">
                <a:pos x="T0" y="T1"/>
              </a:cxn>
              <a:cxn ang="T7">
                <a:pos x="T2" y="T3"/>
              </a:cxn>
              <a:cxn ang="T8">
                <a:pos x="T4" y="T5"/>
              </a:cxn>
            </a:cxnLst>
            <a:rect l="T9" t="T10" r="T11" b="T12"/>
            <a:pathLst>
              <a:path w="713" h="152">
                <a:moveTo>
                  <a:pt x="0" y="116"/>
                </a:moveTo>
                <a:lnTo>
                  <a:pt x="403" y="0"/>
                </a:lnTo>
                <a:lnTo>
                  <a:pt x="713" y="152"/>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079" name="Freeform 23"/>
          <p:cNvSpPr>
            <a:spLocks/>
          </p:cNvSpPr>
          <p:nvPr/>
        </p:nvSpPr>
        <p:spPr bwMode="auto">
          <a:xfrm>
            <a:off x="3281363" y="3073400"/>
            <a:ext cx="5773737" cy="1230313"/>
          </a:xfrm>
          <a:custGeom>
            <a:avLst/>
            <a:gdLst>
              <a:gd name="T0" fmla="*/ 0 w 713"/>
              <a:gd name="T1" fmla="*/ 2147483647 h 152"/>
              <a:gd name="T2" fmla="*/ 2147483647 w 713"/>
              <a:gd name="T3" fmla="*/ 0 h 152"/>
              <a:gd name="T4" fmla="*/ 2147483647 w 713"/>
              <a:gd name="T5" fmla="*/ 2147483647 h 152"/>
              <a:gd name="T6" fmla="*/ 0 60000 65536"/>
              <a:gd name="T7" fmla="*/ 0 60000 65536"/>
              <a:gd name="T8" fmla="*/ 0 60000 65536"/>
              <a:gd name="T9" fmla="*/ 0 w 713"/>
              <a:gd name="T10" fmla="*/ 0 h 152"/>
              <a:gd name="T11" fmla="*/ 713 w 713"/>
              <a:gd name="T12" fmla="*/ 152 h 152"/>
            </a:gdLst>
            <a:ahLst/>
            <a:cxnLst>
              <a:cxn ang="T6">
                <a:pos x="T0" y="T1"/>
              </a:cxn>
              <a:cxn ang="T7">
                <a:pos x="T2" y="T3"/>
              </a:cxn>
              <a:cxn ang="T8">
                <a:pos x="T4" y="T5"/>
              </a:cxn>
            </a:cxnLst>
            <a:rect l="T9" t="T10" r="T11" b="T12"/>
            <a:pathLst>
              <a:path w="713" h="152">
                <a:moveTo>
                  <a:pt x="0" y="117"/>
                </a:moveTo>
                <a:lnTo>
                  <a:pt x="403" y="0"/>
                </a:lnTo>
                <a:lnTo>
                  <a:pt x="713" y="152"/>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080" name="Freeform 24"/>
          <p:cNvSpPr>
            <a:spLocks/>
          </p:cNvSpPr>
          <p:nvPr/>
        </p:nvSpPr>
        <p:spPr bwMode="auto">
          <a:xfrm>
            <a:off x="3281363" y="2732088"/>
            <a:ext cx="5773737" cy="1239837"/>
          </a:xfrm>
          <a:custGeom>
            <a:avLst/>
            <a:gdLst>
              <a:gd name="T0" fmla="*/ 0 w 713"/>
              <a:gd name="T1" fmla="*/ 2147483647 h 153"/>
              <a:gd name="T2" fmla="*/ 2147483647 w 713"/>
              <a:gd name="T3" fmla="*/ 0 h 153"/>
              <a:gd name="T4" fmla="*/ 2147483647 w 713"/>
              <a:gd name="T5" fmla="*/ 2147483647 h 153"/>
              <a:gd name="T6" fmla="*/ 0 60000 65536"/>
              <a:gd name="T7" fmla="*/ 0 60000 65536"/>
              <a:gd name="T8" fmla="*/ 0 60000 65536"/>
              <a:gd name="T9" fmla="*/ 0 w 713"/>
              <a:gd name="T10" fmla="*/ 0 h 153"/>
              <a:gd name="T11" fmla="*/ 713 w 713"/>
              <a:gd name="T12" fmla="*/ 153 h 153"/>
            </a:gdLst>
            <a:ahLst/>
            <a:cxnLst>
              <a:cxn ang="T6">
                <a:pos x="T0" y="T1"/>
              </a:cxn>
              <a:cxn ang="T7">
                <a:pos x="T2" y="T3"/>
              </a:cxn>
              <a:cxn ang="T8">
                <a:pos x="T4" y="T5"/>
              </a:cxn>
            </a:cxnLst>
            <a:rect l="T9" t="T10" r="T11" b="T12"/>
            <a:pathLst>
              <a:path w="713" h="153">
                <a:moveTo>
                  <a:pt x="0" y="117"/>
                </a:moveTo>
                <a:lnTo>
                  <a:pt x="403" y="0"/>
                </a:lnTo>
                <a:lnTo>
                  <a:pt x="713" y="153"/>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081" name="Freeform 25"/>
          <p:cNvSpPr>
            <a:spLocks/>
          </p:cNvSpPr>
          <p:nvPr/>
        </p:nvSpPr>
        <p:spPr bwMode="auto">
          <a:xfrm>
            <a:off x="3281363" y="2400300"/>
            <a:ext cx="5773737" cy="1231900"/>
          </a:xfrm>
          <a:custGeom>
            <a:avLst/>
            <a:gdLst>
              <a:gd name="T0" fmla="*/ 0 w 713"/>
              <a:gd name="T1" fmla="*/ 2147483647 h 152"/>
              <a:gd name="T2" fmla="*/ 2147483647 w 713"/>
              <a:gd name="T3" fmla="*/ 0 h 152"/>
              <a:gd name="T4" fmla="*/ 2147483647 w 713"/>
              <a:gd name="T5" fmla="*/ 2147483647 h 152"/>
              <a:gd name="T6" fmla="*/ 0 60000 65536"/>
              <a:gd name="T7" fmla="*/ 0 60000 65536"/>
              <a:gd name="T8" fmla="*/ 0 60000 65536"/>
              <a:gd name="T9" fmla="*/ 0 w 713"/>
              <a:gd name="T10" fmla="*/ 0 h 152"/>
              <a:gd name="T11" fmla="*/ 713 w 713"/>
              <a:gd name="T12" fmla="*/ 152 h 152"/>
            </a:gdLst>
            <a:ahLst/>
            <a:cxnLst>
              <a:cxn ang="T6">
                <a:pos x="T0" y="T1"/>
              </a:cxn>
              <a:cxn ang="T7">
                <a:pos x="T2" y="T3"/>
              </a:cxn>
              <a:cxn ang="T8">
                <a:pos x="T4" y="T5"/>
              </a:cxn>
            </a:cxnLst>
            <a:rect l="T9" t="T10" r="T11" b="T12"/>
            <a:pathLst>
              <a:path w="713" h="152">
                <a:moveTo>
                  <a:pt x="0" y="117"/>
                </a:moveTo>
                <a:lnTo>
                  <a:pt x="403" y="0"/>
                </a:lnTo>
                <a:lnTo>
                  <a:pt x="713" y="152"/>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082" name="Freeform 26"/>
          <p:cNvSpPr>
            <a:spLocks/>
          </p:cNvSpPr>
          <p:nvPr/>
        </p:nvSpPr>
        <p:spPr bwMode="auto">
          <a:xfrm>
            <a:off x="3281363" y="2060575"/>
            <a:ext cx="5773737" cy="1238250"/>
          </a:xfrm>
          <a:custGeom>
            <a:avLst/>
            <a:gdLst>
              <a:gd name="T0" fmla="*/ 0 w 713"/>
              <a:gd name="T1" fmla="*/ 2147483647 h 153"/>
              <a:gd name="T2" fmla="*/ 2147483647 w 713"/>
              <a:gd name="T3" fmla="*/ 0 h 153"/>
              <a:gd name="T4" fmla="*/ 2147483647 w 713"/>
              <a:gd name="T5" fmla="*/ 2147483647 h 153"/>
              <a:gd name="T6" fmla="*/ 0 60000 65536"/>
              <a:gd name="T7" fmla="*/ 0 60000 65536"/>
              <a:gd name="T8" fmla="*/ 0 60000 65536"/>
              <a:gd name="T9" fmla="*/ 0 w 713"/>
              <a:gd name="T10" fmla="*/ 0 h 153"/>
              <a:gd name="T11" fmla="*/ 713 w 713"/>
              <a:gd name="T12" fmla="*/ 153 h 153"/>
            </a:gdLst>
            <a:ahLst/>
            <a:cxnLst>
              <a:cxn ang="T6">
                <a:pos x="T0" y="T1"/>
              </a:cxn>
              <a:cxn ang="T7">
                <a:pos x="T2" y="T3"/>
              </a:cxn>
              <a:cxn ang="T8">
                <a:pos x="T4" y="T5"/>
              </a:cxn>
            </a:cxnLst>
            <a:rect l="T9" t="T10" r="T11" b="T12"/>
            <a:pathLst>
              <a:path w="713" h="153">
                <a:moveTo>
                  <a:pt x="0" y="117"/>
                </a:moveTo>
                <a:lnTo>
                  <a:pt x="403" y="0"/>
                </a:lnTo>
                <a:lnTo>
                  <a:pt x="713" y="153"/>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083" name="Freeform 27"/>
          <p:cNvSpPr>
            <a:spLocks/>
          </p:cNvSpPr>
          <p:nvPr/>
        </p:nvSpPr>
        <p:spPr bwMode="auto">
          <a:xfrm>
            <a:off x="3281363" y="1728788"/>
            <a:ext cx="5773737" cy="1230312"/>
          </a:xfrm>
          <a:custGeom>
            <a:avLst/>
            <a:gdLst>
              <a:gd name="T0" fmla="*/ 0 w 713"/>
              <a:gd name="T1" fmla="*/ 2147483647 h 152"/>
              <a:gd name="T2" fmla="*/ 2147483647 w 713"/>
              <a:gd name="T3" fmla="*/ 0 h 152"/>
              <a:gd name="T4" fmla="*/ 2147483647 w 713"/>
              <a:gd name="T5" fmla="*/ 2147483647 h 152"/>
              <a:gd name="T6" fmla="*/ 0 60000 65536"/>
              <a:gd name="T7" fmla="*/ 0 60000 65536"/>
              <a:gd name="T8" fmla="*/ 0 60000 65536"/>
              <a:gd name="T9" fmla="*/ 0 w 713"/>
              <a:gd name="T10" fmla="*/ 0 h 152"/>
              <a:gd name="T11" fmla="*/ 713 w 713"/>
              <a:gd name="T12" fmla="*/ 152 h 152"/>
            </a:gdLst>
            <a:ahLst/>
            <a:cxnLst>
              <a:cxn ang="T6">
                <a:pos x="T0" y="T1"/>
              </a:cxn>
              <a:cxn ang="T7">
                <a:pos x="T2" y="T3"/>
              </a:cxn>
              <a:cxn ang="T8">
                <a:pos x="T4" y="T5"/>
              </a:cxn>
            </a:cxnLst>
            <a:rect l="T9" t="T10" r="T11" b="T12"/>
            <a:pathLst>
              <a:path w="713" h="152">
                <a:moveTo>
                  <a:pt x="0" y="117"/>
                </a:moveTo>
                <a:lnTo>
                  <a:pt x="403" y="0"/>
                </a:lnTo>
                <a:lnTo>
                  <a:pt x="713" y="152"/>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084" name="Freeform 28"/>
          <p:cNvSpPr>
            <a:spLocks/>
          </p:cNvSpPr>
          <p:nvPr/>
        </p:nvSpPr>
        <p:spPr bwMode="auto">
          <a:xfrm>
            <a:off x="3281363" y="1387475"/>
            <a:ext cx="5773737" cy="1231900"/>
          </a:xfrm>
          <a:custGeom>
            <a:avLst/>
            <a:gdLst>
              <a:gd name="T0" fmla="*/ 0 w 713"/>
              <a:gd name="T1" fmla="*/ 2147483647 h 152"/>
              <a:gd name="T2" fmla="*/ 2147483647 w 713"/>
              <a:gd name="T3" fmla="*/ 0 h 152"/>
              <a:gd name="T4" fmla="*/ 2147483647 w 713"/>
              <a:gd name="T5" fmla="*/ 2147483647 h 152"/>
              <a:gd name="T6" fmla="*/ 0 60000 65536"/>
              <a:gd name="T7" fmla="*/ 0 60000 65536"/>
              <a:gd name="T8" fmla="*/ 0 60000 65536"/>
              <a:gd name="T9" fmla="*/ 0 w 713"/>
              <a:gd name="T10" fmla="*/ 0 h 152"/>
              <a:gd name="T11" fmla="*/ 713 w 713"/>
              <a:gd name="T12" fmla="*/ 152 h 152"/>
            </a:gdLst>
            <a:ahLst/>
            <a:cxnLst>
              <a:cxn ang="T6">
                <a:pos x="T0" y="T1"/>
              </a:cxn>
              <a:cxn ang="T7">
                <a:pos x="T2" y="T3"/>
              </a:cxn>
              <a:cxn ang="T8">
                <a:pos x="T4" y="T5"/>
              </a:cxn>
            </a:cxnLst>
            <a:rect l="T9" t="T10" r="T11" b="T12"/>
            <a:pathLst>
              <a:path w="713" h="152">
                <a:moveTo>
                  <a:pt x="0" y="117"/>
                </a:moveTo>
                <a:lnTo>
                  <a:pt x="403" y="0"/>
                </a:lnTo>
                <a:lnTo>
                  <a:pt x="713" y="152"/>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085" name="Line 29"/>
          <p:cNvSpPr>
            <a:spLocks noChangeShapeType="1"/>
          </p:cNvSpPr>
          <p:nvPr/>
        </p:nvSpPr>
        <p:spPr bwMode="auto">
          <a:xfrm flipV="1">
            <a:off x="5791200" y="5316538"/>
            <a:ext cx="3263900" cy="94773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086" name="Line 30"/>
          <p:cNvSpPr>
            <a:spLocks noChangeShapeType="1"/>
          </p:cNvSpPr>
          <p:nvPr/>
        </p:nvSpPr>
        <p:spPr bwMode="auto">
          <a:xfrm flipH="1" flipV="1">
            <a:off x="3281363" y="5032375"/>
            <a:ext cx="2509837" cy="12319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087" name="Line 31"/>
          <p:cNvSpPr>
            <a:spLocks noChangeShapeType="1"/>
          </p:cNvSpPr>
          <p:nvPr/>
        </p:nvSpPr>
        <p:spPr bwMode="auto">
          <a:xfrm flipV="1">
            <a:off x="3281363" y="2335213"/>
            <a:ext cx="0" cy="269716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088" name="Line 32"/>
          <p:cNvSpPr>
            <a:spLocks noChangeShapeType="1"/>
          </p:cNvSpPr>
          <p:nvPr/>
        </p:nvSpPr>
        <p:spPr bwMode="auto">
          <a:xfrm>
            <a:off x="5791200" y="6264275"/>
            <a:ext cx="73025" cy="412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089" name="Line 33"/>
          <p:cNvSpPr>
            <a:spLocks noChangeShapeType="1"/>
          </p:cNvSpPr>
          <p:nvPr/>
        </p:nvSpPr>
        <p:spPr bwMode="auto">
          <a:xfrm>
            <a:off x="6253163" y="6126163"/>
            <a:ext cx="80962" cy="412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090" name="Line 34"/>
          <p:cNvSpPr>
            <a:spLocks noChangeShapeType="1"/>
          </p:cNvSpPr>
          <p:nvPr/>
        </p:nvSpPr>
        <p:spPr bwMode="auto">
          <a:xfrm>
            <a:off x="6723063" y="5997575"/>
            <a:ext cx="73025" cy="317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091" name="Line 35"/>
          <p:cNvSpPr>
            <a:spLocks noChangeShapeType="1"/>
          </p:cNvSpPr>
          <p:nvPr/>
        </p:nvSpPr>
        <p:spPr bwMode="auto">
          <a:xfrm>
            <a:off x="7185025" y="5859463"/>
            <a:ext cx="80963" cy="412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092" name="Line 36"/>
          <p:cNvSpPr>
            <a:spLocks noChangeShapeType="1"/>
          </p:cNvSpPr>
          <p:nvPr/>
        </p:nvSpPr>
        <p:spPr bwMode="auto">
          <a:xfrm>
            <a:off x="7654925" y="5721350"/>
            <a:ext cx="80963" cy="412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093" name="Line 37"/>
          <p:cNvSpPr>
            <a:spLocks noChangeShapeType="1"/>
          </p:cNvSpPr>
          <p:nvPr/>
        </p:nvSpPr>
        <p:spPr bwMode="auto">
          <a:xfrm>
            <a:off x="8124825" y="5583238"/>
            <a:ext cx="73025" cy="412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094" name="Line 38"/>
          <p:cNvSpPr>
            <a:spLocks noChangeShapeType="1"/>
          </p:cNvSpPr>
          <p:nvPr/>
        </p:nvSpPr>
        <p:spPr bwMode="auto">
          <a:xfrm>
            <a:off x="8586788" y="5454650"/>
            <a:ext cx="80962" cy="317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095" name="Line 39"/>
          <p:cNvSpPr>
            <a:spLocks noChangeShapeType="1"/>
          </p:cNvSpPr>
          <p:nvPr/>
        </p:nvSpPr>
        <p:spPr bwMode="auto">
          <a:xfrm>
            <a:off x="9055100" y="5316538"/>
            <a:ext cx="73025" cy="412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096" name="Line 40"/>
          <p:cNvSpPr>
            <a:spLocks noChangeShapeType="1"/>
          </p:cNvSpPr>
          <p:nvPr/>
        </p:nvSpPr>
        <p:spPr bwMode="auto">
          <a:xfrm flipH="1">
            <a:off x="5702300" y="6264275"/>
            <a:ext cx="88900" cy="238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097" name="Line 41"/>
          <p:cNvSpPr>
            <a:spLocks noChangeShapeType="1"/>
          </p:cNvSpPr>
          <p:nvPr/>
        </p:nvSpPr>
        <p:spPr bwMode="auto">
          <a:xfrm flipH="1">
            <a:off x="5289550" y="6062663"/>
            <a:ext cx="80963" cy="238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098" name="Line 42"/>
          <p:cNvSpPr>
            <a:spLocks noChangeShapeType="1"/>
          </p:cNvSpPr>
          <p:nvPr/>
        </p:nvSpPr>
        <p:spPr bwMode="auto">
          <a:xfrm flipH="1">
            <a:off x="4868863" y="5851525"/>
            <a:ext cx="80962" cy="238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099" name="Line 43"/>
          <p:cNvSpPr>
            <a:spLocks noChangeShapeType="1"/>
          </p:cNvSpPr>
          <p:nvPr/>
        </p:nvSpPr>
        <p:spPr bwMode="auto">
          <a:xfrm flipH="1">
            <a:off x="4454525" y="5648325"/>
            <a:ext cx="80963" cy="254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100" name="Line 44"/>
          <p:cNvSpPr>
            <a:spLocks noChangeShapeType="1"/>
          </p:cNvSpPr>
          <p:nvPr/>
        </p:nvSpPr>
        <p:spPr bwMode="auto">
          <a:xfrm flipH="1">
            <a:off x="4033838" y="5438775"/>
            <a:ext cx="80962" cy="238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101" name="Line 45"/>
          <p:cNvSpPr>
            <a:spLocks noChangeShapeType="1"/>
          </p:cNvSpPr>
          <p:nvPr/>
        </p:nvSpPr>
        <p:spPr bwMode="auto">
          <a:xfrm flipH="1">
            <a:off x="3621088" y="5235575"/>
            <a:ext cx="80962" cy="238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102" name="Line 46"/>
          <p:cNvSpPr>
            <a:spLocks noChangeShapeType="1"/>
          </p:cNvSpPr>
          <p:nvPr/>
        </p:nvSpPr>
        <p:spPr bwMode="auto">
          <a:xfrm flipH="1">
            <a:off x="3200400" y="5032375"/>
            <a:ext cx="80963" cy="254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103" name="Line 47"/>
          <p:cNvSpPr>
            <a:spLocks noChangeShapeType="1"/>
          </p:cNvSpPr>
          <p:nvPr/>
        </p:nvSpPr>
        <p:spPr bwMode="auto">
          <a:xfrm flipH="1" flipV="1">
            <a:off x="3208338" y="4992688"/>
            <a:ext cx="73025" cy="396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104" name="Line 48"/>
          <p:cNvSpPr>
            <a:spLocks noChangeShapeType="1"/>
          </p:cNvSpPr>
          <p:nvPr/>
        </p:nvSpPr>
        <p:spPr bwMode="auto">
          <a:xfrm flipH="1" flipV="1">
            <a:off x="3208338" y="4652963"/>
            <a:ext cx="73025" cy="396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105" name="Line 49"/>
          <p:cNvSpPr>
            <a:spLocks noChangeShapeType="1"/>
          </p:cNvSpPr>
          <p:nvPr/>
        </p:nvSpPr>
        <p:spPr bwMode="auto">
          <a:xfrm flipH="1" flipV="1">
            <a:off x="3208338" y="3648075"/>
            <a:ext cx="73025" cy="317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106" name="Line 50"/>
          <p:cNvSpPr>
            <a:spLocks noChangeShapeType="1"/>
          </p:cNvSpPr>
          <p:nvPr/>
        </p:nvSpPr>
        <p:spPr bwMode="auto">
          <a:xfrm flipH="1" flipV="1">
            <a:off x="3208338" y="3308350"/>
            <a:ext cx="73025" cy="396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107" name="Line 51"/>
          <p:cNvSpPr>
            <a:spLocks noChangeShapeType="1"/>
          </p:cNvSpPr>
          <p:nvPr/>
        </p:nvSpPr>
        <p:spPr bwMode="auto">
          <a:xfrm flipH="1" flipV="1">
            <a:off x="3208338" y="2967038"/>
            <a:ext cx="73025" cy="412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108" name="Line 52"/>
          <p:cNvSpPr>
            <a:spLocks noChangeShapeType="1"/>
          </p:cNvSpPr>
          <p:nvPr/>
        </p:nvSpPr>
        <p:spPr bwMode="auto">
          <a:xfrm flipH="1" flipV="1">
            <a:off x="3208338" y="2635250"/>
            <a:ext cx="73025" cy="412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109" name="Line 53"/>
          <p:cNvSpPr>
            <a:spLocks noChangeShapeType="1"/>
          </p:cNvSpPr>
          <p:nvPr/>
        </p:nvSpPr>
        <p:spPr bwMode="auto">
          <a:xfrm flipH="1" flipV="1">
            <a:off x="3208338" y="2295525"/>
            <a:ext cx="73025" cy="396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110" name="Oval 54"/>
          <p:cNvSpPr>
            <a:spLocks noChangeArrowheads="1"/>
          </p:cNvSpPr>
          <p:nvPr/>
        </p:nvSpPr>
        <p:spPr bwMode="auto">
          <a:xfrm>
            <a:off x="6529388" y="1371600"/>
            <a:ext cx="31750" cy="3175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111" name="Line 55"/>
          <p:cNvSpPr>
            <a:spLocks noChangeShapeType="1"/>
          </p:cNvSpPr>
          <p:nvPr/>
        </p:nvSpPr>
        <p:spPr bwMode="auto">
          <a:xfrm flipH="1" flipV="1">
            <a:off x="3208338" y="3979863"/>
            <a:ext cx="73025" cy="412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112" name="Line 56"/>
          <p:cNvSpPr>
            <a:spLocks noChangeShapeType="1"/>
          </p:cNvSpPr>
          <p:nvPr/>
        </p:nvSpPr>
        <p:spPr bwMode="auto">
          <a:xfrm flipH="1" flipV="1">
            <a:off x="3208338" y="4319588"/>
            <a:ext cx="73025" cy="3333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113" name="Oval 57"/>
          <p:cNvSpPr>
            <a:spLocks noChangeArrowheads="1"/>
          </p:cNvSpPr>
          <p:nvPr/>
        </p:nvSpPr>
        <p:spPr bwMode="auto">
          <a:xfrm>
            <a:off x="5910263" y="5945188"/>
            <a:ext cx="190500" cy="152400"/>
          </a:xfrm>
          <a:prstGeom prst="ellipse">
            <a:avLst/>
          </a:pr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114" name="Oval 58"/>
          <p:cNvSpPr>
            <a:spLocks noChangeArrowheads="1"/>
          </p:cNvSpPr>
          <p:nvPr/>
        </p:nvSpPr>
        <p:spPr bwMode="auto">
          <a:xfrm>
            <a:off x="4494213" y="4897438"/>
            <a:ext cx="190500" cy="152400"/>
          </a:xfrm>
          <a:prstGeom prst="ellipse">
            <a:avLst/>
          </a:pr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115" name="Oval 59"/>
          <p:cNvSpPr>
            <a:spLocks noChangeArrowheads="1"/>
          </p:cNvSpPr>
          <p:nvPr/>
        </p:nvSpPr>
        <p:spPr bwMode="auto">
          <a:xfrm>
            <a:off x="6335713" y="4173538"/>
            <a:ext cx="190500" cy="152400"/>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116" name="Oval 60"/>
          <p:cNvSpPr>
            <a:spLocks noChangeArrowheads="1"/>
          </p:cNvSpPr>
          <p:nvPr/>
        </p:nvSpPr>
        <p:spPr bwMode="auto">
          <a:xfrm>
            <a:off x="5884863" y="4668838"/>
            <a:ext cx="190500" cy="152400"/>
          </a:xfrm>
          <a:prstGeom prst="ellipse">
            <a:avLst/>
          </a:pr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117" name="Oval 61"/>
          <p:cNvSpPr>
            <a:spLocks noChangeArrowheads="1"/>
          </p:cNvSpPr>
          <p:nvPr/>
        </p:nvSpPr>
        <p:spPr bwMode="auto">
          <a:xfrm>
            <a:off x="7478713" y="5164138"/>
            <a:ext cx="190500" cy="152400"/>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118" name="Oval 62"/>
          <p:cNvSpPr>
            <a:spLocks noChangeArrowheads="1"/>
          </p:cNvSpPr>
          <p:nvPr/>
        </p:nvSpPr>
        <p:spPr bwMode="auto">
          <a:xfrm>
            <a:off x="6430963" y="4827588"/>
            <a:ext cx="190500" cy="152400"/>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119" name="Oval 63"/>
          <p:cNvSpPr>
            <a:spLocks noChangeArrowheads="1"/>
          </p:cNvSpPr>
          <p:nvPr/>
        </p:nvSpPr>
        <p:spPr bwMode="auto">
          <a:xfrm>
            <a:off x="6227763" y="5214938"/>
            <a:ext cx="190500" cy="152400"/>
          </a:xfrm>
          <a:prstGeom prst="ellipse">
            <a:avLst/>
          </a:pr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120" name="Oval 64"/>
          <p:cNvSpPr>
            <a:spLocks noChangeArrowheads="1"/>
          </p:cNvSpPr>
          <p:nvPr/>
        </p:nvSpPr>
        <p:spPr bwMode="auto">
          <a:xfrm>
            <a:off x="7697788" y="4868863"/>
            <a:ext cx="190500" cy="152400"/>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121" name="Oval 65"/>
          <p:cNvSpPr>
            <a:spLocks noChangeArrowheads="1"/>
          </p:cNvSpPr>
          <p:nvPr/>
        </p:nvSpPr>
        <p:spPr bwMode="auto">
          <a:xfrm>
            <a:off x="4633913" y="4643438"/>
            <a:ext cx="190500" cy="152400"/>
          </a:xfrm>
          <a:prstGeom prst="ellipse">
            <a:avLst/>
          </a:pr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122" name="Oval 66"/>
          <p:cNvSpPr>
            <a:spLocks noChangeArrowheads="1"/>
          </p:cNvSpPr>
          <p:nvPr/>
        </p:nvSpPr>
        <p:spPr bwMode="auto">
          <a:xfrm>
            <a:off x="5256213" y="4440238"/>
            <a:ext cx="190500" cy="152400"/>
          </a:xfrm>
          <a:prstGeom prst="ellipse">
            <a:avLst/>
          </a:pr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123" name="Oval 67"/>
          <p:cNvSpPr>
            <a:spLocks noChangeArrowheads="1"/>
          </p:cNvSpPr>
          <p:nvPr/>
        </p:nvSpPr>
        <p:spPr bwMode="auto">
          <a:xfrm>
            <a:off x="5529263" y="5589588"/>
            <a:ext cx="190500" cy="152400"/>
          </a:xfrm>
          <a:prstGeom prst="ellipse">
            <a:avLst/>
          </a:pr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124" name="Oval 68"/>
          <p:cNvSpPr>
            <a:spLocks noChangeArrowheads="1"/>
          </p:cNvSpPr>
          <p:nvPr/>
        </p:nvSpPr>
        <p:spPr bwMode="auto">
          <a:xfrm>
            <a:off x="4799013" y="5246688"/>
            <a:ext cx="190500" cy="152400"/>
          </a:xfrm>
          <a:prstGeom prst="ellipse">
            <a:avLst/>
          </a:pr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125" name="Oval 69"/>
          <p:cNvSpPr>
            <a:spLocks noChangeArrowheads="1"/>
          </p:cNvSpPr>
          <p:nvPr/>
        </p:nvSpPr>
        <p:spPr bwMode="auto">
          <a:xfrm>
            <a:off x="5199063" y="4916488"/>
            <a:ext cx="190500" cy="152400"/>
          </a:xfrm>
          <a:prstGeom prst="ellipse">
            <a:avLst/>
          </a:pr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126" name="Oval 70"/>
          <p:cNvSpPr>
            <a:spLocks noChangeArrowheads="1"/>
          </p:cNvSpPr>
          <p:nvPr/>
        </p:nvSpPr>
        <p:spPr bwMode="auto">
          <a:xfrm>
            <a:off x="6723063" y="5443538"/>
            <a:ext cx="190500" cy="152400"/>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127" name="Oval 71"/>
          <p:cNvSpPr>
            <a:spLocks noChangeArrowheads="1"/>
          </p:cNvSpPr>
          <p:nvPr/>
        </p:nvSpPr>
        <p:spPr bwMode="auto">
          <a:xfrm>
            <a:off x="6810375" y="5148263"/>
            <a:ext cx="190500" cy="152400"/>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128" name="Oval 72"/>
          <p:cNvSpPr>
            <a:spLocks noChangeArrowheads="1"/>
          </p:cNvSpPr>
          <p:nvPr/>
        </p:nvSpPr>
        <p:spPr bwMode="auto">
          <a:xfrm>
            <a:off x="6119813" y="5481638"/>
            <a:ext cx="190500" cy="152400"/>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129" name="Oval 73"/>
          <p:cNvSpPr>
            <a:spLocks noChangeArrowheads="1"/>
          </p:cNvSpPr>
          <p:nvPr/>
        </p:nvSpPr>
        <p:spPr bwMode="auto">
          <a:xfrm>
            <a:off x="7327900" y="5040313"/>
            <a:ext cx="190500" cy="152400"/>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130" name="Oval 74"/>
          <p:cNvSpPr>
            <a:spLocks noChangeArrowheads="1"/>
          </p:cNvSpPr>
          <p:nvPr/>
        </p:nvSpPr>
        <p:spPr bwMode="auto">
          <a:xfrm>
            <a:off x="6942138" y="4459288"/>
            <a:ext cx="190500" cy="152400"/>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131" name="Oval 75"/>
          <p:cNvSpPr>
            <a:spLocks noChangeArrowheads="1"/>
          </p:cNvSpPr>
          <p:nvPr/>
        </p:nvSpPr>
        <p:spPr bwMode="auto">
          <a:xfrm>
            <a:off x="7775575" y="5200650"/>
            <a:ext cx="190500" cy="152400"/>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132" name="Oval 76"/>
          <p:cNvSpPr>
            <a:spLocks noChangeArrowheads="1"/>
          </p:cNvSpPr>
          <p:nvPr/>
        </p:nvSpPr>
        <p:spPr bwMode="auto">
          <a:xfrm>
            <a:off x="6716713" y="4478338"/>
            <a:ext cx="190500" cy="152400"/>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133" name="Oval 77"/>
          <p:cNvSpPr>
            <a:spLocks noChangeArrowheads="1"/>
          </p:cNvSpPr>
          <p:nvPr/>
        </p:nvSpPr>
        <p:spPr bwMode="auto">
          <a:xfrm>
            <a:off x="6005513" y="4440238"/>
            <a:ext cx="190500" cy="152400"/>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134" name="Oval 78"/>
          <p:cNvSpPr>
            <a:spLocks noChangeArrowheads="1"/>
          </p:cNvSpPr>
          <p:nvPr/>
        </p:nvSpPr>
        <p:spPr bwMode="auto">
          <a:xfrm>
            <a:off x="5418138" y="5170488"/>
            <a:ext cx="190500" cy="152400"/>
          </a:xfrm>
          <a:prstGeom prst="ellipse">
            <a:avLst/>
          </a:pr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135" name="Rectangle 79"/>
          <p:cNvSpPr>
            <a:spLocks noChangeArrowheads="1"/>
          </p:cNvSpPr>
          <p:nvPr/>
        </p:nvSpPr>
        <p:spPr bwMode="auto">
          <a:xfrm rot="-954933">
            <a:off x="1354138" y="839788"/>
            <a:ext cx="6015037" cy="37322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136" name="Rectangle 80"/>
          <p:cNvSpPr>
            <a:spLocks noChangeArrowheads="1"/>
          </p:cNvSpPr>
          <p:nvPr/>
        </p:nvSpPr>
        <p:spPr bwMode="auto">
          <a:xfrm rot="1570141">
            <a:off x="4856163" y="1065213"/>
            <a:ext cx="5507037" cy="33543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grpSp>
        <p:nvGrpSpPr>
          <p:cNvPr id="45137" name="Group 81"/>
          <p:cNvGrpSpPr>
            <a:grpSpLocks/>
          </p:cNvGrpSpPr>
          <p:nvPr/>
        </p:nvGrpSpPr>
        <p:grpSpPr bwMode="auto">
          <a:xfrm>
            <a:off x="1400175" y="-3021013"/>
            <a:ext cx="8201025" cy="5870576"/>
            <a:chOff x="826" y="-1903"/>
            <a:chExt cx="5166" cy="3698"/>
          </a:xfrm>
        </p:grpSpPr>
        <p:sp>
          <p:nvSpPr>
            <p:cNvPr id="45141" name="Freeform 82"/>
            <p:cNvSpPr>
              <a:spLocks/>
            </p:cNvSpPr>
            <p:nvPr/>
          </p:nvSpPr>
          <p:spPr bwMode="auto">
            <a:xfrm>
              <a:off x="3605" y="-1448"/>
              <a:ext cx="1581" cy="2475"/>
            </a:xfrm>
            <a:custGeom>
              <a:avLst/>
              <a:gdLst>
                <a:gd name="T0" fmla="*/ 224 w 1860"/>
                <a:gd name="T1" fmla="*/ 355 h 2910"/>
                <a:gd name="T2" fmla="*/ 224 w 1860"/>
                <a:gd name="T3" fmla="*/ 111 h 2910"/>
                <a:gd name="T4" fmla="*/ 0 w 1860"/>
                <a:gd name="T5" fmla="*/ 0 h 2910"/>
                <a:gd name="T6" fmla="*/ 0 w 1860"/>
                <a:gd name="T7" fmla="*/ 243 h 2910"/>
                <a:gd name="T8" fmla="*/ 224 w 1860"/>
                <a:gd name="T9" fmla="*/ 355 h 2910"/>
                <a:gd name="T10" fmla="*/ 0 60000 65536"/>
                <a:gd name="T11" fmla="*/ 0 60000 65536"/>
                <a:gd name="T12" fmla="*/ 0 60000 65536"/>
                <a:gd name="T13" fmla="*/ 0 60000 65536"/>
                <a:gd name="T14" fmla="*/ 0 60000 65536"/>
                <a:gd name="T15" fmla="*/ 0 w 1860"/>
                <a:gd name="T16" fmla="*/ 0 h 2910"/>
                <a:gd name="T17" fmla="*/ 1860 w 1860"/>
                <a:gd name="T18" fmla="*/ 2910 h 2910"/>
              </a:gdLst>
              <a:ahLst/>
              <a:cxnLst>
                <a:cxn ang="T10">
                  <a:pos x="T0" y="T1"/>
                </a:cxn>
                <a:cxn ang="T11">
                  <a:pos x="T2" y="T3"/>
                </a:cxn>
                <a:cxn ang="T12">
                  <a:pos x="T4" y="T5"/>
                </a:cxn>
                <a:cxn ang="T13">
                  <a:pos x="T6" y="T7"/>
                </a:cxn>
                <a:cxn ang="T14">
                  <a:pos x="T8" y="T9"/>
                </a:cxn>
              </a:cxnLst>
              <a:rect l="T15" t="T16" r="T17" b="T18"/>
              <a:pathLst>
                <a:path w="1860" h="2910">
                  <a:moveTo>
                    <a:pt x="1860" y="2910"/>
                  </a:moveTo>
                  <a:lnTo>
                    <a:pt x="1860" y="912"/>
                  </a:lnTo>
                  <a:lnTo>
                    <a:pt x="0" y="0"/>
                  </a:lnTo>
                  <a:lnTo>
                    <a:pt x="0" y="1998"/>
                  </a:lnTo>
                  <a:lnTo>
                    <a:pt x="1860" y="2910"/>
                  </a:lnTo>
                </a:path>
              </a:pathLst>
            </a:custGeom>
            <a:noFill/>
            <a:ln w="0">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142" name="Freeform 83"/>
            <p:cNvSpPr>
              <a:spLocks/>
            </p:cNvSpPr>
            <p:nvPr/>
          </p:nvSpPr>
          <p:spPr bwMode="auto">
            <a:xfrm>
              <a:off x="1549" y="251"/>
              <a:ext cx="3637" cy="1373"/>
            </a:xfrm>
            <a:custGeom>
              <a:avLst/>
              <a:gdLst>
                <a:gd name="T0" fmla="*/ 225 w 4278"/>
                <a:gd name="T1" fmla="*/ 197 h 1614"/>
                <a:gd name="T2" fmla="*/ 0 w 4278"/>
                <a:gd name="T3" fmla="*/ 85 h 1614"/>
                <a:gd name="T4" fmla="*/ 293 w 4278"/>
                <a:gd name="T5" fmla="*/ 0 h 1614"/>
                <a:gd name="T6" fmla="*/ 519 w 4278"/>
                <a:gd name="T7" fmla="*/ 111 h 1614"/>
                <a:gd name="T8" fmla="*/ 225 w 4278"/>
                <a:gd name="T9" fmla="*/ 197 h 1614"/>
                <a:gd name="T10" fmla="*/ 0 60000 65536"/>
                <a:gd name="T11" fmla="*/ 0 60000 65536"/>
                <a:gd name="T12" fmla="*/ 0 60000 65536"/>
                <a:gd name="T13" fmla="*/ 0 60000 65536"/>
                <a:gd name="T14" fmla="*/ 0 60000 65536"/>
                <a:gd name="T15" fmla="*/ 0 w 4278"/>
                <a:gd name="T16" fmla="*/ 0 h 1614"/>
                <a:gd name="T17" fmla="*/ 4278 w 4278"/>
                <a:gd name="T18" fmla="*/ 1614 h 1614"/>
              </a:gdLst>
              <a:ahLst/>
              <a:cxnLst>
                <a:cxn ang="T10">
                  <a:pos x="T0" y="T1"/>
                </a:cxn>
                <a:cxn ang="T11">
                  <a:pos x="T2" y="T3"/>
                </a:cxn>
                <a:cxn ang="T12">
                  <a:pos x="T4" y="T5"/>
                </a:cxn>
                <a:cxn ang="T13">
                  <a:pos x="T6" y="T7"/>
                </a:cxn>
                <a:cxn ang="T14">
                  <a:pos x="T8" y="T9"/>
                </a:cxn>
              </a:cxnLst>
              <a:rect l="T15" t="T16" r="T17" b="T18"/>
              <a:pathLst>
                <a:path w="4278" h="1614">
                  <a:moveTo>
                    <a:pt x="1860" y="1614"/>
                  </a:moveTo>
                  <a:lnTo>
                    <a:pt x="0" y="702"/>
                  </a:lnTo>
                  <a:lnTo>
                    <a:pt x="2418" y="0"/>
                  </a:lnTo>
                  <a:lnTo>
                    <a:pt x="4278" y="912"/>
                  </a:lnTo>
                  <a:lnTo>
                    <a:pt x="1860" y="1614"/>
                  </a:lnTo>
                </a:path>
              </a:pathLst>
            </a:custGeom>
            <a:noFill/>
            <a:ln w="0">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143" name="Freeform 84"/>
            <p:cNvSpPr>
              <a:spLocks/>
            </p:cNvSpPr>
            <p:nvPr/>
          </p:nvSpPr>
          <p:spPr bwMode="auto">
            <a:xfrm>
              <a:off x="1549" y="-1448"/>
              <a:ext cx="2056" cy="2296"/>
            </a:xfrm>
            <a:custGeom>
              <a:avLst/>
              <a:gdLst>
                <a:gd name="T0" fmla="*/ 0 w 2418"/>
                <a:gd name="T1" fmla="*/ 328 h 2700"/>
                <a:gd name="T2" fmla="*/ 0 w 2418"/>
                <a:gd name="T3" fmla="*/ 84 h 2700"/>
                <a:gd name="T4" fmla="*/ 293 w 2418"/>
                <a:gd name="T5" fmla="*/ 0 h 2700"/>
                <a:gd name="T6" fmla="*/ 293 w 2418"/>
                <a:gd name="T7" fmla="*/ 243 h 2700"/>
                <a:gd name="T8" fmla="*/ 0 w 2418"/>
                <a:gd name="T9" fmla="*/ 328 h 2700"/>
                <a:gd name="T10" fmla="*/ 0 60000 65536"/>
                <a:gd name="T11" fmla="*/ 0 60000 65536"/>
                <a:gd name="T12" fmla="*/ 0 60000 65536"/>
                <a:gd name="T13" fmla="*/ 0 60000 65536"/>
                <a:gd name="T14" fmla="*/ 0 60000 65536"/>
                <a:gd name="T15" fmla="*/ 0 w 2418"/>
                <a:gd name="T16" fmla="*/ 0 h 2700"/>
                <a:gd name="T17" fmla="*/ 2418 w 2418"/>
                <a:gd name="T18" fmla="*/ 2700 h 2700"/>
              </a:gdLst>
              <a:ahLst/>
              <a:cxnLst>
                <a:cxn ang="T10">
                  <a:pos x="T0" y="T1"/>
                </a:cxn>
                <a:cxn ang="T11">
                  <a:pos x="T2" y="T3"/>
                </a:cxn>
                <a:cxn ang="T12">
                  <a:pos x="T4" y="T5"/>
                </a:cxn>
                <a:cxn ang="T13">
                  <a:pos x="T6" y="T7"/>
                </a:cxn>
                <a:cxn ang="T14">
                  <a:pos x="T8" y="T9"/>
                </a:cxn>
              </a:cxnLst>
              <a:rect l="T15" t="T16" r="T17" b="T18"/>
              <a:pathLst>
                <a:path w="2418" h="2700">
                  <a:moveTo>
                    <a:pt x="0" y="2700"/>
                  </a:moveTo>
                  <a:lnTo>
                    <a:pt x="0" y="702"/>
                  </a:lnTo>
                  <a:lnTo>
                    <a:pt x="2418" y="0"/>
                  </a:lnTo>
                  <a:lnTo>
                    <a:pt x="2418" y="1998"/>
                  </a:lnTo>
                  <a:lnTo>
                    <a:pt x="0" y="2700"/>
                  </a:lnTo>
                </a:path>
              </a:pathLst>
            </a:custGeom>
            <a:noFill/>
            <a:ln w="0">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144" name="Freeform 85"/>
            <p:cNvSpPr>
              <a:spLocks/>
            </p:cNvSpPr>
            <p:nvPr/>
          </p:nvSpPr>
          <p:spPr bwMode="auto">
            <a:xfrm>
              <a:off x="1549" y="-851"/>
              <a:ext cx="1581" cy="2475"/>
            </a:xfrm>
            <a:custGeom>
              <a:avLst/>
              <a:gdLst>
                <a:gd name="T0" fmla="*/ 2147483647 w 310"/>
                <a:gd name="T1" fmla="*/ 2147483647 h 485"/>
                <a:gd name="T2" fmla="*/ 0 w 310"/>
                <a:gd name="T3" fmla="*/ 2147483647 h 485"/>
                <a:gd name="T4" fmla="*/ 0 w 310"/>
                <a:gd name="T5" fmla="*/ 0 h 485"/>
                <a:gd name="T6" fmla="*/ 0 60000 65536"/>
                <a:gd name="T7" fmla="*/ 0 60000 65536"/>
                <a:gd name="T8" fmla="*/ 0 60000 65536"/>
                <a:gd name="T9" fmla="*/ 0 w 310"/>
                <a:gd name="T10" fmla="*/ 0 h 485"/>
                <a:gd name="T11" fmla="*/ 310 w 310"/>
                <a:gd name="T12" fmla="*/ 485 h 485"/>
              </a:gdLst>
              <a:ahLst/>
              <a:cxnLst>
                <a:cxn ang="T6">
                  <a:pos x="T0" y="T1"/>
                </a:cxn>
                <a:cxn ang="T7">
                  <a:pos x="T2" y="T3"/>
                </a:cxn>
                <a:cxn ang="T8">
                  <a:pos x="T4" y="T5"/>
                </a:cxn>
              </a:cxnLst>
              <a:rect l="T9" t="T10" r="T11" b="T12"/>
              <a:pathLst>
                <a:path w="310" h="485">
                  <a:moveTo>
                    <a:pt x="310" y="485"/>
                  </a:moveTo>
                  <a:lnTo>
                    <a:pt x="0" y="333"/>
                  </a:lnTo>
                  <a:lnTo>
                    <a:pt x="0" y="0"/>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145" name="Freeform 86"/>
            <p:cNvSpPr>
              <a:spLocks/>
            </p:cNvSpPr>
            <p:nvPr/>
          </p:nvSpPr>
          <p:spPr bwMode="auto">
            <a:xfrm>
              <a:off x="1845" y="-938"/>
              <a:ext cx="1576" cy="2475"/>
            </a:xfrm>
            <a:custGeom>
              <a:avLst/>
              <a:gdLst>
                <a:gd name="T0" fmla="*/ 2147483647 w 309"/>
                <a:gd name="T1" fmla="*/ 2147483647 h 485"/>
                <a:gd name="T2" fmla="*/ 0 w 309"/>
                <a:gd name="T3" fmla="*/ 2147483647 h 485"/>
                <a:gd name="T4" fmla="*/ 0 w 309"/>
                <a:gd name="T5" fmla="*/ 0 h 485"/>
                <a:gd name="T6" fmla="*/ 0 60000 65536"/>
                <a:gd name="T7" fmla="*/ 0 60000 65536"/>
                <a:gd name="T8" fmla="*/ 0 60000 65536"/>
                <a:gd name="T9" fmla="*/ 0 w 309"/>
                <a:gd name="T10" fmla="*/ 0 h 485"/>
                <a:gd name="T11" fmla="*/ 309 w 309"/>
                <a:gd name="T12" fmla="*/ 485 h 485"/>
              </a:gdLst>
              <a:ahLst/>
              <a:cxnLst>
                <a:cxn ang="T6">
                  <a:pos x="T0" y="T1"/>
                </a:cxn>
                <a:cxn ang="T7">
                  <a:pos x="T2" y="T3"/>
                </a:cxn>
                <a:cxn ang="T8">
                  <a:pos x="T4" y="T5"/>
                </a:cxn>
              </a:cxnLst>
              <a:rect l="T9" t="T10" r="T11" b="T12"/>
              <a:pathLst>
                <a:path w="309" h="485">
                  <a:moveTo>
                    <a:pt x="309" y="485"/>
                  </a:moveTo>
                  <a:lnTo>
                    <a:pt x="0" y="333"/>
                  </a:lnTo>
                  <a:lnTo>
                    <a:pt x="0" y="0"/>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146" name="Freeform 87"/>
            <p:cNvSpPr>
              <a:spLocks/>
            </p:cNvSpPr>
            <p:nvPr/>
          </p:nvSpPr>
          <p:spPr bwMode="auto">
            <a:xfrm>
              <a:off x="2135" y="-1019"/>
              <a:ext cx="1582" cy="2475"/>
            </a:xfrm>
            <a:custGeom>
              <a:avLst/>
              <a:gdLst>
                <a:gd name="T0" fmla="*/ 2147483647 w 310"/>
                <a:gd name="T1" fmla="*/ 2147483647 h 485"/>
                <a:gd name="T2" fmla="*/ 0 w 310"/>
                <a:gd name="T3" fmla="*/ 2147483647 h 485"/>
                <a:gd name="T4" fmla="*/ 0 w 310"/>
                <a:gd name="T5" fmla="*/ 0 h 485"/>
                <a:gd name="T6" fmla="*/ 0 60000 65536"/>
                <a:gd name="T7" fmla="*/ 0 60000 65536"/>
                <a:gd name="T8" fmla="*/ 0 60000 65536"/>
                <a:gd name="T9" fmla="*/ 0 w 310"/>
                <a:gd name="T10" fmla="*/ 0 h 485"/>
                <a:gd name="T11" fmla="*/ 310 w 310"/>
                <a:gd name="T12" fmla="*/ 485 h 485"/>
              </a:gdLst>
              <a:ahLst/>
              <a:cxnLst>
                <a:cxn ang="T6">
                  <a:pos x="T0" y="T1"/>
                </a:cxn>
                <a:cxn ang="T7">
                  <a:pos x="T2" y="T3"/>
                </a:cxn>
                <a:cxn ang="T8">
                  <a:pos x="T4" y="T5"/>
                </a:cxn>
              </a:cxnLst>
              <a:rect l="T9" t="T10" r="T11" b="T12"/>
              <a:pathLst>
                <a:path w="310" h="485">
                  <a:moveTo>
                    <a:pt x="310" y="485"/>
                  </a:moveTo>
                  <a:lnTo>
                    <a:pt x="0" y="332"/>
                  </a:lnTo>
                  <a:lnTo>
                    <a:pt x="0" y="0"/>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147" name="Freeform 88"/>
            <p:cNvSpPr>
              <a:spLocks/>
            </p:cNvSpPr>
            <p:nvPr/>
          </p:nvSpPr>
          <p:spPr bwMode="auto">
            <a:xfrm>
              <a:off x="2431" y="-1106"/>
              <a:ext cx="1577" cy="2475"/>
            </a:xfrm>
            <a:custGeom>
              <a:avLst/>
              <a:gdLst>
                <a:gd name="T0" fmla="*/ 2147483647 w 309"/>
                <a:gd name="T1" fmla="*/ 2147483647 h 485"/>
                <a:gd name="T2" fmla="*/ 0 w 309"/>
                <a:gd name="T3" fmla="*/ 2147483647 h 485"/>
                <a:gd name="T4" fmla="*/ 0 w 309"/>
                <a:gd name="T5" fmla="*/ 0 h 485"/>
                <a:gd name="T6" fmla="*/ 0 60000 65536"/>
                <a:gd name="T7" fmla="*/ 0 60000 65536"/>
                <a:gd name="T8" fmla="*/ 0 60000 65536"/>
                <a:gd name="T9" fmla="*/ 0 w 309"/>
                <a:gd name="T10" fmla="*/ 0 h 485"/>
                <a:gd name="T11" fmla="*/ 309 w 309"/>
                <a:gd name="T12" fmla="*/ 485 h 485"/>
              </a:gdLst>
              <a:ahLst/>
              <a:cxnLst>
                <a:cxn ang="T6">
                  <a:pos x="T0" y="T1"/>
                </a:cxn>
                <a:cxn ang="T7">
                  <a:pos x="T2" y="T3"/>
                </a:cxn>
                <a:cxn ang="T8">
                  <a:pos x="T4" y="T5"/>
                </a:cxn>
              </a:cxnLst>
              <a:rect l="T9" t="T10" r="T11" b="T12"/>
              <a:pathLst>
                <a:path w="309" h="485">
                  <a:moveTo>
                    <a:pt x="309" y="485"/>
                  </a:moveTo>
                  <a:lnTo>
                    <a:pt x="0" y="333"/>
                  </a:lnTo>
                  <a:lnTo>
                    <a:pt x="0" y="0"/>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148" name="Freeform 89"/>
            <p:cNvSpPr>
              <a:spLocks/>
            </p:cNvSpPr>
            <p:nvPr/>
          </p:nvSpPr>
          <p:spPr bwMode="auto">
            <a:xfrm>
              <a:off x="2727" y="-1193"/>
              <a:ext cx="1577" cy="2475"/>
            </a:xfrm>
            <a:custGeom>
              <a:avLst/>
              <a:gdLst>
                <a:gd name="T0" fmla="*/ 2147483647 w 309"/>
                <a:gd name="T1" fmla="*/ 2147483647 h 485"/>
                <a:gd name="T2" fmla="*/ 0 w 309"/>
                <a:gd name="T3" fmla="*/ 2147483647 h 485"/>
                <a:gd name="T4" fmla="*/ 0 w 309"/>
                <a:gd name="T5" fmla="*/ 0 h 485"/>
                <a:gd name="T6" fmla="*/ 0 60000 65536"/>
                <a:gd name="T7" fmla="*/ 0 60000 65536"/>
                <a:gd name="T8" fmla="*/ 0 60000 65536"/>
                <a:gd name="T9" fmla="*/ 0 w 309"/>
                <a:gd name="T10" fmla="*/ 0 h 485"/>
                <a:gd name="T11" fmla="*/ 309 w 309"/>
                <a:gd name="T12" fmla="*/ 485 h 485"/>
              </a:gdLst>
              <a:ahLst/>
              <a:cxnLst>
                <a:cxn ang="T6">
                  <a:pos x="T0" y="T1"/>
                </a:cxn>
                <a:cxn ang="T7">
                  <a:pos x="T2" y="T3"/>
                </a:cxn>
                <a:cxn ang="T8">
                  <a:pos x="T4" y="T5"/>
                </a:cxn>
              </a:cxnLst>
              <a:rect l="T9" t="T10" r="T11" b="T12"/>
              <a:pathLst>
                <a:path w="309" h="485">
                  <a:moveTo>
                    <a:pt x="309" y="485"/>
                  </a:moveTo>
                  <a:lnTo>
                    <a:pt x="0" y="333"/>
                  </a:lnTo>
                  <a:lnTo>
                    <a:pt x="0" y="0"/>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149" name="Freeform 90"/>
            <p:cNvSpPr>
              <a:spLocks/>
            </p:cNvSpPr>
            <p:nvPr/>
          </p:nvSpPr>
          <p:spPr bwMode="auto">
            <a:xfrm>
              <a:off x="3018" y="-1279"/>
              <a:ext cx="1582" cy="2474"/>
            </a:xfrm>
            <a:custGeom>
              <a:avLst/>
              <a:gdLst>
                <a:gd name="T0" fmla="*/ 2147483647 w 310"/>
                <a:gd name="T1" fmla="*/ 2147483647 h 485"/>
                <a:gd name="T2" fmla="*/ 0 w 310"/>
                <a:gd name="T3" fmla="*/ 2147483647 h 485"/>
                <a:gd name="T4" fmla="*/ 0 w 310"/>
                <a:gd name="T5" fmla="*/ 0 h 485"/>
                <a:gd name="T6" fmla="*/ 0 60000 65536"/>
                <a:gd name="T7" fmla="*/ 0 60000 65536"/>
                <a:gd name="T8" fmla="*/ 0 60000 65536"/>
                <a:gd name="T9" fmla="*/ 0 w 310"/>
                <a:gd name="T10" fmla="*/ 0 h 485"/>
                <a:gd name="T11" fmla="*/ 310 w 310"/>
                <a:gd name="T12" fmla="*/ 485 h 485"/>
              </a:gdLst>
              <a:ahLst/>
              <a:cxnLst>
                <a:cxn ang="T6">
                  <a:pos x="T0" y="T1"/>
                </a:cxn>
                <a:cxn ang="T7">
                  <a:pos x="T2" y="T3"/>
                </a:cxn>
                <a:cxn ang="T8">
                  <a:pos x="T4" y="T5"/>
                </a:cxn>
              </a:cxnLst>
              <a:rect l="T9" t="T10" r="T11" b="T12"/>
              <a:pathLst>
                <a:path w="310" h="485">
                  <a:moveTo>
                    <a:pt x="310" y="485"/>
                  </a:moveTo>
                  <a:lnTo>
                    <a:pt x="0" y="333"/>
                  </a:lnTo>
                  <a:lnTo>
                    <a:pt x="0" y="0"/>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150" name="Freeform 91"/>
            <p:cNvSpPr>
              <a:spLocks/>
            </p:cNvSpPr>
            <p:nvPr/>
          </p:nvSpPr>
          <p:spPr bwMode="auto">
            <a:xfrm>
              <a:off x="3314" y="-1361"/>
              <a:ext cx="1577" cy="2475"/>
            </a:xfrm>
            <a:custGeom>
              <a:avLst/>
              <a:gdLst>
                <a:gd name="T0" fmla="*/ 2147483647 w 309"/>
                <a:gd name="T1" fmla="*/ 2147483647 h 485"/>
                <a:gd name="T2" fmla="*/ 0 w 309"/>
                <a:gd name="T3" fmla="*/ 2147483647 h 485"/>
                <a:gd name="T4" fmla="*/ 0 w 309"/>
                <a:gd name="T5" fmla="*/ 0 h 485"/>
                <a:gd name="T6" fmla="*/ 0 60000 65536"/>
                <a:gd name="T7" fmla="*/ 0 60000 65536"/>
                <a:gd name="T8" fmla="*/ 0 60000 65536"/>
                <a:gd name="T9" fmla="*/ 0 w 309"/>
                <a:gd name="T10" fmla="*/ 0 h 485"/>
                <a:gd name="T11" fmla="*/ 309 w 309"/>
                <a:gd name="T12" fmla="*/ 485 h 485"/>
              </a:gdLst>
              <a:ahLst/>
              <a:cxnLst>
                <a:cxn ang="T6">
                  <a:pos x="T0" y="T1"/>
                </a:cxn>
                <a:cxn ang="T7">
                  <a:pos x="T2" y="T3"/>
                </a:cxn>
                <a:cxn ang="T8">
                  <a:pos x="T4" y="T5"/>
                </a:cxn>
              </a:cxnLst>
              <a:rect l="T9" t="T10" r="T11" b="T12"/>
              <a:pathLst>
                <a:path w="309" h="485">
                  <a:moveTo>
                    <a:pt x="309" y="485"/>
                  </a:moveTo>
                  <a:lnTo>
                    <a:pt x="0" y="332"/>
                  </a:lnTo>
                  <a:lnTo>
                    <a:pt x="0" y="0"/>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151" name="Freeform 92"/>
            <p:cNvSpPr>
              <a:spLocks/>
            </p:cNvSpPr>
            <p:nvPr/>
          </p:nvSpPr>
          <p:spPr bwMode="auto">
            <a:xfrm>
              <a:off x="3605" y="-1448"/>
              <a:ext cx="1581" cy="2475"/>
            </a:xfrm>
            <a:custGeom>
              <a:avLst/>
              <a:gdLst>
                <a:gd name="T0" fmla="*/ 2147483647 w 310"/>
                <a:gd name="T1" fmla="*/ 2147483647 h 485"/>
                <a:gd name="T2" fmla="*/ 0 w 310"/>
                <a:gd name="T3" fmla="*/ 2147483647 h 485"/>
                <a:gd name="T4" fmla="*/ 0 w 310"/>
                <a:gd name="T5" fmla="*/ 0 h 485"/>
                <a:gd name="T6" fmla="*/ 0 60000 65536"/>
                <a:gd name="T7" fmla="*/ 0 60000 65536"/>
                <a:gd name="T8" fmla="*/ 0 60000 65536"/>
                <a:gd name="T9" fmla="*/ 0 w 310"/>
                <a:gd name="T10" fmla="*/ 0 h 485"/>
                <a:gd name="T11" fmla="*/ 310 w 310"/>
                <a:gd name="T12" fmla="*/ 485 h 485"/>
              </a:gdLst>
              <a:ahLst/>
              <a:cxnLst>
                <a:cxn ang="T6">
                  <a:pos x="T0" y="T1"/>
                </a:cxn>
                <a:cxn ang="T7">
                  <a:pos x="T2" y="T3"/>
                </a:cxn>
                <a:cxn ang="T8">
                  <a:pos x="T4" y="T5"/>
                </a:cxn>
              </a:cxnLst>
              <a:rect l="T9" t="T10" r="T11" b="T12"/>
              <a:pathLst>
                <a:path w="310" h="485">
                  <a:moveTo>
                    <a:pt x="310" y="485"/>
                  </a:moveTo>
                  <a:lnTo>
                    <a:pt x="0" y="333"/>
                  </a:lnTo>
                  <a:lnTo>
                    <a:pt x="0" y="0"/>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152" name="Freeform 93"/>
            <p:cNvSpPr>
              <a:spLocks/>
            </p:cNvSpPr>
            <p:nvPr/>
          </p:nvSpPr>
          <p:spPr bwMode="auto">
            <a:xfrm>
              <a:off x="3130" y="-672"/>
              <a:ext cx="2056" cy="2296"/>
            </a:xfrm>
            <a:custGeom>
              <a:avLst/>
              <a:gdLst>
                <a:gd name="T0" fmla="*/ 0 w 403"/>
                <a:gd name="T1" fmla="*/ 2147483647 h 450"/>
                <a:gd name="T2" fmla="*/ 2147483647 w 403"/>
                <a:gd name="T3" fmla="*/ 2147483647 h 450"/>
                <a:gd name="T4" fmla="*/ 2147483647 w 403"/>
                <a:gd name="T5" fmla="*/ 0 h 450"/>
                <a:gd name="T6" fmla="*/ 0 60000 65536"/>
                <a:gd name="T7" fmla="*/ 0 60000 65536"/>
                <a:gd name="T8" fmla="*/ 0 60000 65536"/>
                <a:gd name="T9" fmla="*/ 0 w 403"/>
                <a:gd name="T10" fmla="*/ 0 h 450"/>
                <a:gd name="T11" fmla="*/ 403 w 403"/>
                <a:gd name="T12" fmla="*/ 450 h 450"/>
              </a:gdLst>
              <a:ahLst/>
              <a:cxnLst>
                <a:cxn ang="T6">
                  <a:pos x="T0" y="T1"/>
                </a:cxn>
                <a:cxn ang="T7">
                  <a:pos x="T2" y="T3"/>
                </a:cxn>
                <a:cxn ang="T8">
                  <a:pos x="T4" y="T5"/>
                </a:cxn>
              </a:cxnLst>
              <a:rect l="T9" t="T10" r="T11" b="T12"/>
              <a:pathLst>
                <a:path w="403" h="450">
                  <a:moveTo>
                    <a:pt x="0" y="450"/>
                  </a:moveTo>
                  <a:lnTo>
                    <a:pt x="403" y="333"/>
                  </a:lnTo>
                  <a:lnTo>
                    <a:pt x="403" y="0"/>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153" name="Freeform 94"/>
            <p:cNvSpPr>
              <a:spLocks/>
            </p:cNvSpPr>
            <p:nvPr/>
          </p:nvSpPr>
          <p:spPr bwMode="auto">
            <a:xfrm>
              <a:off x="2865" y="-800"/>
              <a:ext cx="2056" cy="2297"/>
            </a:xfrm>
            <a:custGeom>
              <a:avLst/>
              <a:gdLst>
                <a:gd name="T0" fmla="*/ 0 w 403"/>
                <a:gd name="T1" fmla="*/ 2147483647 h 450"/>
                <a:gd name="T2" fmla="*/ 2147483647 w 403"/>
                <a:gd name="T3" fmla="*/ 2147483647 h 450"/>
                <a:gd name="T4" fmla="*/ 2147483647 w 403"/>
                <a:gd name="T5" fmla="*/ 0 h 450"/>
                <a:gd name="T6" fmla="*/ 0 60000 65536"/>
                <a:gd name="T7" fmla="*/ 0 60000 65536"/>
                <a:gd name="T8" fmla="*/ 0 60000 65536"/>
                <a:gd name="T9" fmla="*/ 0 w 403"/>
                <a:gd name="T10" fmla="*/ 0 h 450"/>
                <a:gd name="T11" fmla="*/ 403 w 403"/>
                <a:gd name="T12" fmla="*/ 450 h 450"/>
              </a:gdLst>
              <a:ahLst/>
              <a:cxnLst>
                <a:cxn ang="T6">
                  <a:pos x="T0" y="T1"/>
                </a:cxn>
                <a:cxn ang="T7">
                  <a:pos x="T2" y="T3"/>
                </a:cxn>
                <a:cxn ang="T8">
                  <a:pos x="T4" y="T5"/>
                </a:cxn>
              </a:cxnLst>
              <a:rect l="T9" t="T10" r="T11" b="T12"/>
              <a:pathLst>
                <a:path w="403" h="450">
                  <a:moveTo>
                    <a:pt x="0" y="450"/>
                  </a:moveTo>
                  <a:lnTo>
                    <a:pt x="403" y="333"/>
                  </a:lnTo>
                  <a:lnTo>
                    <a:pt x="403" y="0"/>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154" name="Freeform 95"/>
            <p:cNvSpPr>
              <a:spLocks/>
            </p:cNvSpPr>
            <p:nvPr/>
          </p:nvSpPr>
          <p:spPr bwMode="auto">
            <a:xfrm>
              <a:off x="2600" y="-927"/>
              <a:ext cx="2061" cy="2291"/>
            </a:xfrm>
            <a:custGeom>
              <a:avLst/>
              <a:gdLst>
                <a:gd name="T0" fmla="*/ 0 w 404"/>
                <a:gd name="T1" fmla="*/ 2147483647 h 449"/>
                <a:gd name="T2" fmla="*/ 2147483647 w 404"/>
                <a:gd name="T3" fmla="*/ 2147483647 h 449"/>
                <a:gd name="T4" fmla="*/ 2147483647 w 404"/>
                <a:gd name="T5" fmla="*/ 0 h 449"/>
                <a:gd name="T6" fmla="*/ 0 60000 65536"/>
                <a:gd name="T7" fmla="*/ 0 60000 65536"/>
                <a:gd name="T8" fmla="*/ 0 60000 65536"/>
                <a:gd name="T9" fmla="*/ 0 w 404"/>
                <a:gd name="T10" fmla="*/ 0 h 449"/>
                <a:gd name="T11" fmla="*/ 404 w 404"/>
                <a:gd name="T12" fmla="*/ 449 h 449"/>
              </a:gdLst>
              <a:ahLst/>
              <a:cxnLst>
                <a:cxn ang="T6">
                  <a:pos x="T0" y="T1"/>
                </a:cxn>
                <a:cxn ang="T7">
                  <a:pos x="T2" y="T3"/>
                </a:cxn>
                <a:cxn ang="T8">
                  <a:pos x="T4" y="T5"/>
                </a:cxn>
              </a:cxnLst>
              <a:rect l="T9" t="T10" r="T11" b="T12"/>
              <a:pathLst>
                <a:path w="404" h="449">
                  <a:moveTo>
                    <a:pt x="0" y="449"/>
                  </a:moveTo>
                  <a:lnTo>
                    <a:pt x="404" y="332"/>
                  </a:lnTo>
                  <a:lnTo>
                    <a:pt x="404" y="0"/>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155" name="Freeform 96"/>
            <p:cNvSpPr>
              <a:spLocks/>
            </p:cNvSpPr>
            <p:nvPr/>
          </p:nvSpPr>
          <p:spPr bwMode="auto">
            <a:xfrm>
              <a:off x="2339" y="-1060"/>
              <a:ext cx="2057" cy="2296"/>
            </a:xfrm>
            <a:custGeom>
              <a:avLst/>
              <a:gdLst>
                <a:gd name="T0" fmla="*/ 0 w 403"/>
                <a:gd name="T1" fmla="*/ 2147483647 h 450"/>
                <a:gd name="T2" fmla="*/ 2147483647 w 403"/>
                <a:gd name="T3" fmla="*/ 2147483647 h 450"/>
                <a:gd name="T4" fmla="*/ 2147483647 w 403"/>
                <a:gd name="T5" fmla="*/ 0 h 450"/>
                <a:gd name="T6" fmla="*/ 0 60000 65536"/>
                <a:gd name="T7" fmla="*/ 0 60000 65536"/>
                <a:gd name="T8" fmla="*/ 0 60000 65536"/>
                <a:gd name="T9" fmla="*/ 0 w 403"/>
                <a:gd name="T10" fmla="*/ 0 h 450"/>
                <a:gd name="T11" fmla="*/ 403 w 403"/>
                <a:gd name="T12" fmla="*/ 450 h 450"/>
              </a:gdLst>
              <a:ahLst/>
              <a:cxnLst>
                <a:cxn ang="T6">
                  <a:pos x="T0" y="T1"/>
                </a:cxn>
                <a:cxn ang="T7">
                  <a:pos x="T2" y="T3"/>
                </a:cxn>
                <a:cxn ang="T8">
                  <a:pos x="T4" y="T5"/>
                </a:cxn>
              </a:cxnLst>
              <a:rect l="T9" t="T10" r="T11" b="T12"/>
              <a:pathLst>
                <a:path w="403" h="450">
                  <a:moveTo>
                    <a:pt x="0" y="450"/>
                  </a:moveTo>
                  <a:lnTo>
                    <a:pt x="403" y="333"/>
                  </a:lnTo>
                  <a:lnTo>
                    <a:pt x="403" y="0"/>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156" name="Freeform 97"/>
            <p:cNvSpPr>
              <a:spLocks/>
            </p:cNvSpPr>
            <p:nvPr/>
          </p:nvSpPr>
          <p:spPr bwMode="auto">
            <a:xfrm>
              <a:off x="2074" y="-1188"/>
              <a:ext cx="2061" cy="2292"/>
            </a:xfrm>
            <a:custGeom>
              <a:avLst/>
              <a:gdLst>
                <a:gd name="T0" fmla="*/ 0 w 404"/>
                <a:gd name="T1" fmla="*/ 2147483647 h 449"/>
                <a:gd name="T2" fmla="*/ 2147483647 w 404"/>
                <a:gd name="T3" fmla="*/ 2147483647 h 449"/>
                <a:gd name="T4" fmla="*/ 2147483647 w 404"/>
                <a:gd name="T5" fmla="*/ 0 h 449"/>
                <a:gd name="T6" fmla="*/ 0 60000 65536"/>
                <a:gd name="T7" fmla="*/ 0 60000 65536"/>
                <a:gd name="T8" fmla="*/ 0 60000 65536"/>
                <a:gd name="T9" fmla="*/ 0 w 404"/>
                <a:gd name="T10" fmla="*/ 0 h 449"/>
                <a:gd name="T11" fmla="*/ 404 w 404"/>
                <a:gd name="T12" fmla="*/ 449 h 449"/>
              </a:gdLst>
              <a:ahLst/>
              <a:cxnLst>
                <a:cxn ang="T6">
                  <a:pos x="T0" y="T1"/>
                </a:cxn>
                <a:cxn ang="T7">
                  <a:pos x="T2" y="T3"/>
                </a:cxn>
                <a:cxn ang="T8">
                  <a:pos x="T4" y="T5"/>
                </a:cxn>
              </a:cxnLst>
              <a:rect l="T9" t="T10" r="T11" b="T12"/>
              <a:pathLst>
                <a:path w="404" h="449">
                  <a:moveTo>
                    <a:pt x="0" y="449"/>
                  </a:moveTo>
                  <a:lnTo>
                    <a:pt x="404" y="332"/>
                  </a:lnTo>
                  <a:lnTo>
                    <a:pt x="404" y="0"/>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157" name="Freeform 98"/>
            <p:cNvSpPr>
              <a:spLocks/>
            </p:cNvSpPr>
            <p:nvPr/>
          </p:nvSpPr>
          <p:spPr bwMode="auto">
            <a:xfrm>
              <a:off x="1814" y="-1320"/>
              <a:ext cx="2056" cy="2296"/>
            </a:xfrm>
            <a:custGeom>
              <a:avLst/>
              <a:gdLst>
                <a:gd name="T0" fmla="*/ 0 w 403"/>
                <a:gd name="T1" fmla="*/ 2147483647 h 450"/>
                <a:gd name="T2" fmla="*/ 2147483647 w 403"/>
                <a:gd name="T3" fmla="*/ 2147483647 h 450"/>
                <a:gd name="T4" fmla="*/ 2147483647 w 403"/>
                <a:gd name="T5" fmla="*/ 0 h 450"/>
                <a:gd name="T6" fmla="*/ 0 60000 65536"/>
                <a:gd name="T7" fmla="*/ 0 60000 65536"/>
                <a:gd name="T8" fmla="*/ 0 60000 65536"/>
                <a:gd name="T9" fmla="*/ 0 w 403"/>
                <a:gd name="T10" fmla="*/ 0 h 450"/>
                <a:gd name="T11" fmla="*/ 403 w 403"/>
                <a:gd name="T12" fmla="*/ 450 h 450"/>
              </a:gdLst>
              <a:ahLst/>
              <a:cxnLst>
                <a:cxn ang="T6">
                  <a:pos x="T0" y="T1"/>
                </a:cxn>
                <a:cxn ang="T7">
                  <a:pos x="T2" y="T3"/>
                </a:cxn>
                <a:cxn ang="T8">
                  <a:pos x="T4" y="T5"/>
                </a:cxn>
              </a:cxnLst>
              <a:rect l="T9" t="T10" r="T11" b="T12"/>
              <a:pathLst>
                <a:path w="403" h="450">
                  <a:moveTo>
                    <a:pt x="0" y="450"/>
                  </a:moveTo>
                  <a:lnTo>
                    <a:pt x="403" y="333"/>
                  </a:lnTo>
                  <a:lnTo>
                    <a:pt x="403" y="0"/>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158" name="Freeform 99"/>
            <p:cNvSpPr>
              <a:spLocks/>
            </p:cNvSpPr>
            <p:nvPr/>
          </p:nvSpPr>
          <p:spPr bwMode="auto">
            <a:xfrm>
              <a:off x="1549" y="-1448"/>
              <a:ext cx="2056" cy="2296"/>
            </a:xfrm>
            <a:custGeom>
              <a:avLst/>
              <a:gdLst>
                <a:gd name="T0" fmla="*/ 0 w 403"/>
                <a:gd name="T1" fmla="*/ 2147483647 h 450"/>
                <a:gd name="T2" fmla="*/ 2147483647 w 403"/>
                <a:gd name="T3" fmla="*/ 2147483647 h 450"/>
                <a:gd name="T4" fmla="*/ 2147483647 w 403"/>
                <a:gd name="T5" fmla="*/ 0 h 450"/>
                <a:gd name="T6" fmla="*/ 0 60000 65536"/>
                <a:gd name="T7" fmla="*/ 0 60000 65536"/>
                <a:gd name="T8" fmla="*/ 0 60000 65536"/>
                <a:gd name="T9" fmla="*/ 0 w 403"/>
                <a:gd name="T10" fmla="*/ 0 h 450"/>
                <a:gd name="T11" fmla="*/ 403 w 403"/>
                <a:gd name="T12" fmla="*/ 450 h 450"/>
              </a:gdLst>
              <a:ahLst/>
              <a:cxnLst>
                <a:cxn ang="T6">
                  <a:pos x="T0" y="T1"/>
                </a:cxn>
                <a:cxn ang="T7">
                  <a:pos x="T2" y="T3"/>
                </a:cxn>
                <a:cxn ang="T8">
                  <a:pos x="T4" y="T5"/>
                </a:cxn>
              </a:cxnLst>
              <a:rect l="T9" t="T10" r="T11" b="T12"/>
              <a:pathLst>
                <a:path w="403" h="450">
                  <a:moveTo>
                    <a:pt x="0" y="450"/>
                  </a:moveTo>
                  <a:lnTo>
                    <a:pt x="403" y="333"/>
                  </a:lnTo>
                  <a:lnTo>
                    <a:pt x="403" y="0"/>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159" name="Freeform 100"/>
            <p:cNvSpPr>
              <a:spLocks/>
            </p:cNvSpPr>
            <p:nvPr/>
          </p:nvSpPr>
          <p:spPr bwMode="auto">
            <a:xfrm>
              <a:off x="1549" y="251"/>
              <a:ext cx="3637" cy="776"/>
            </a:xfrm>
            <a:custGeom>
              <a:avLst/>
              <a:gdLst>
                <a:gd name="T0" fmla="*/ 0 w 713"/>
                <a:gd name="T1" fmla="*/ 2147483647 h 152"/>
                <a:gd name="T2" fmla="*/ 2147483647 w 713"/>
                <a:gd name="T3" fmla="*/ 0 h 152"/>
                <a:gd name="T4" fmla="*/ 2147483647 w 713"/>
                <a:gd name="T5" fmla="*/ 2147483647 h 152"/>
                <a:gd name="T6" fmla="*/ 0 60000 65536"/>
                <a:gd name="T7" fmla="*/ 0 60000 65536"/>
                <a:gd name="T8" fmla="*/ 0 60000 65536"/>
                <a:gd name="T9" fmla="*/ 0 w 713"/>
                <a:gd name="T10" fmla="*/ 0 h 152"/>
                <a:gd name="T11" fmla="*/ 713 w 713"/>
                <a:gd name="T12" fmla="*/ 152 h 152"/>
              </a:gdLst>
              <a:ahLst/>
              <a:cxnLst>
                <a:cxn ang="T6">
                  <a:pos x="T0" y="T1"/>
                </a:cxn>
                <a:cxn ang="T7">
                  <a:pos x="T2" y="T3"/>
                </a:cxn>
                <a:cxn ang="T8">
                  <a:pos x="T4" y="T5"/>
                </a:cxn>
              </a:cxnLst>
              <a:rect l="T9" t="T10" r="T11" b="T12"/>
              <a:pathLst>
                <a:path w="713" h="152">
                  <a:moveTo>
                    <a:pt x="0" y="117"/>
                  </a:moveTo>
                  <a:lnTo>
                    <a:pt x="403" y="0"/>
                  </a:lnTo>
                  <a:lnTo>
                    <a:pt x="713" y="152"/>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160" name="Freeform 101"/>
            <p:cNvSpPr>
              <a:spLocks/>
            </p:cNvSpPr>
            <p:nvPr/>
          </p:nvSpPr>
          <p:spPr bwMode="auto">
            <a:xfrm>
              <a:off x="1549" y="37"/>
              <a:ext cx="3637" cy="776"/>
            </a:xfrm>
            <a:custGeom>
              <a:avLst/>
              <a:gdLst>
                <a:gd name="T0" fmla="*/ 0 w 713"/>
                <a:gd name="T1" fmla="*/ 2147483647 h 152"/>
                <a:gd name="T2" fmla="*/ 2147483647 w 713"/>
                <a:gd name="T3" fmla="*/ 0 h 152"/>
                <a:gd name="T4" fmla="*/ 2147483647 w 713"/>
                <a:gd name="T5" fmla="*/ 2147483647 h 152"/>
                <a:gd name="T6" fmla="*/ 0 60000 65536"/>
                <a:gd name="T7" fmla="*/ 0 60000 65536"/>
                <a:gd name="T8" fmla="*/ 0 60000 65536"/>
                <a:gd name="T9" fmla="*/ 0 w 713"/>
                <a:gd name="T10" fmla="*/ 0 h 152"/>
                <a:gd name="T11" fmla="*/ 713 w 713"/>
                <a:gd name="T12" fmla="*/ 152 h 152"/>
              </a:gdLst>
              <a:ahLst/>
              <a:cxnLst>
                <a:cxn ang="T6">
                  <a:pos x="T0" y="T1"/>
                </a:cxn>
                <a:cxn ang="T7">
                  <a:pos x="T2" y="T3"/>
                </a:cxn>
                <a:cxn ang="T8">
                  <a:pos x="T4" y="T5"/>
                </a:cxn>
              </a:cxnLst>
              <a:rect l="T9" t="T10" r="T11" b="T12"/>
              <a:pathLst>
                <a:path w="713" h="152">
                  <a:moveTo>
                    <a:pt x="0" y="117"/>
                  </a:moveTo>
                  <a:lnTo>
                    <a:pt x="403" y="0"/>
                  </a:lnTo>
                  <a:lnTo>
                    <a:pt x="713" y="152"/>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161" name="Freeform 102"/>
            <p:cNvSpPr>
              <a:spLocks/>
            </p:cNvSpPr>
            <p:nvPr/>
          </p:nvSpPr>
          <p:spPr bwMode="auto">
            <a:xfrm>
              <a:off x="1549" y="-172"/>
              <a:ext cx="3637" cy="776"/>
            </a:xfrm>
            <a:custGeom>
              <a:avLst/>
              <a:gdLst>
                <a:gd name="T0" fmla="*/ 0 w 713"/>
                <a:gd name="T1" fmla="*/ 2147483647 h 152"/>
                <a:gd name="T2" fmla="*/ 2147483647 w 713"/>
                <a:gd name="T3" fmla="*/ 0 h 152"/>
                <a:gd name="T4" fmla="*/ 2147483647 w 713"/>
                <a:gd name="T5" fmla="*/ 2147483647 h 152"/>
                <a:gd name="T6" fmla="*/ 0 60000 65536"/>
                <a:gd name="T7" fmla="*/ 0 60000 65536"/>
                <a:gd name="T8" fmla="*/ 0 60000 65536"/>
                <a:gd name="T9" fmla="*/ 0 w 713"/>
                <a:gd name="T10" fmla="*/ 0 h 152"/>
                <a:gd name="T11" fmla="*/ 713 w 713"/>
                <a:gd name="T12" fmla="*/ 152 h 152"/>
              </a:gdLst>
              <a:ahLst/>
              <a:cxnLst>
                <a:cxn ang="T6">
                  <a:pos x="T0" y="T1"/>
                </a:cxn>
                <a:cxn ang="T7">
                  <a:pos x="T2" y="T3"/>
                </a:cxn>
                <a:cxn ang="T8">
                  <a:pos x="T4" y="T5"/>
                </a:cxn>
              </a:cxnLst>
              <a:rect l="T9" t="T10" r="T11" b="T12"/>
              <a:pathLst>
                <a:path w="713" h="152">
                  <a:moveTo>
                    <a:pt x="0" y="116"/>
                  </a:moveTo>
                  <a:lnTo>
                    <a:pt x="403" y="0"/>
                  </a:lnTo>
                  <a:lnTo>
                    <a:pt x="713" y="152"/>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162" name="Freeform 103"/>
            <p:cNvSpPr>
              <a:spLocks/>
            </p:cNvSpPr>
            <p:nvPr/>
          </p:nvSpPr>
          <p:spPr bwMode="auto">
            <a:xfrm>
              <a:off x="1549" y="-386"/>
              <a:ext cx="3637" cy="775"/>
            </a:xfrm>
            <a:custGeom>
              <a:avLst/>
              <a:gdLst>
                <a:gd name="T0" fmla="*/ 0 w 713"/>
                <a:gd name="T1" fmla="*/ 2147483647 h 152"/>
                <a:gd name="T2" fmla="*/ 2147483647 w 713"/>
                <a:gd name="T3" fmla="*/ 0 h 152"/>
                <a:gd name="T4" fmla="*/ 2147483647 w 713"/>
                <a:gd name="T5" fmla="*/ 2147483647 h 152"/>
                <a:gd name="T6" fmla="*/ 0 60000 65536"/>
                <a:gd name="T7" fmla="*/ 0 60000 65536"/>
                <a:gd name="T8" fmla="*/ 0 60000 65536"/>
                <a:gd name="T9" fmla="*/ 0 w 713"/>
                <a:gd name="T10" fmla="*/ 0 h 152"/>
                <a:gd name="T11" fmla="*/ 713 w 713"/>
                <a:gd name="T12" fmla="*/ 152 h 152"/>
              </a:gdLst>
              <a:ahLst/>
              <a:cxnLst>
                <a:cxn ang="T6">
                  <a:pos x="T0" y="T1"/>
                </a:cxn>
                <a:cxn ang="T7">
                  <a:pos x="T2" y="T3"/>
                </a:cxn>
                <a:cxn ang="T8">
                  <a:pos x="T4" y="T5"/>
                </a:cxn>
              </a:cxnLst>
              <a:rect l="T9" t="T10" r="T11" b="T12"/>
              <a:pathLst>
                <a:path w="713" h="152">
                  <a:moveTo>
                    <a:pt x="0" y="117"/>
                  </a:moveTo>
                  <a:lnTo>
                    <a:pt x="403" y="0"/>
                  </a:lnTo>
                  <a:lnTo>
                    <a:pt x="713" y="152"/>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163" name="Freeform 104"/>
            <p:cNvSpPr>
              <a:spLocks/>
            </p:cNvSpPr>
            <p:nvPr/>
          </p:nvSpPr>
          <p:spPr bwMode="auto">
            <a:xfrm>
              <a:off x="1549" y="-601"/>
              <a:ext cx="3637" cy="781"/>
            </a:xfrm>
            <a:custGeom>
              <a:avLst/>
              <a:gdLst>
                <a:gd name="T0" fmla="*/ 0 w 713"/>
                <a:gd name="T1" fmla="*/ 2147483647 h 153"/>
                <a:gd name="T2" fmla="*/ 2147483647 w 713"/>
                <a:gd name="T3" fmla="*/ 0 h 153"/>
                <a:gd name="T4" fmla="*/ 2147483647 w 713"/>
                <a:gd name="T5" fmla="*/ 2147483647 h 153"/>
                <a:gd name="T6" fmla="*/ 0 60000 65536"/>
                <a:gd name="T7" fmla="*/ 0 60000 65536"/>
                <a:gd name="T8" fmla="*/ 0 60000 65536"/>
                <a:gd name="T9" fmla="*/ 0 w 713"/>
                <a:gd name="T10" fmla="*/ 0 h 153"/>
                <a:gd name="T11" fmla="*/ 713 w 713"/>
                <a:gd name="T12" fmla="*/ 153 h 153"/>
              </a:gdLst>
              <a:ahLst/>
              <a:cxnLst>
                <a:cxn ang="T6">
                  <a:pos x="T0" y="T1"/>
                </a:cxn>
                <a:cxn ang="T7">
                  <a:pos x="T2" y="T3"/>
                </a:cxn>
                <a:cxn ang="T8">
                  <a:pos x="T4" y="T5"/>
                </a:cxn>
              </a:cxnLst>
              <a:rect l="T9" t="T10" r="T11" b="T12"/>
              <a:pathLst>
                <a:path w="713" h="153">
                  <a:moveTo>
                    <a:pt x="0" y="117"/>
                  </a:moveTo>
                  <a:lnTo>
                    <a:pt x="403" y="0"/>
                  </a:lnTo>
                  <a:lnTo>
                    <a:pt x="713" y="153"/>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164" name="Freeform 105"/>
            <p:cNvSpPr>
              <a:spLocks/>
            </p:cNvSpPr>
            <p:nvPr/>
          </p:nvSpPr>
          <p:spPr bwMode="auto">
            <a:xfrm>
              <a:off x="1549" y="-810"/>
              <a:ext cx="3637" cy="776"/>
            </a:xfrm>
            <a:custGeom>
              <a:avLst/>
              <a:gdLst>
                <a:gd name="T0" fmla="*/ 0 w 713"/>
                <a:gd name="T1" fmla="*/ 2147483647 h 152"/>
                <a:gd name="T2" fmla="*/ 2147483647 w 713"/>
                <a:gd name="T3" fmla="*/ 0 h 152"/>
                <a:gd name="T4" fmla="*/ 2147483647 w 713"/>
                <a:gd name="T5" fmla="*/ 2147483647 h 152"/>
                <a:gd name="T6" fmla="*/ 0 60000 65536"/>
                <a:gd name="T7" fmla="*/ 0 60000 65536"/>
                <a:gd name="T8" fmla="*/ 0 60000 65536"/>
                <a:gd name="T9" fmla="*/ 0 w 713"/>
                <a:gd name="T10" fmla="*/ 0 h 152"/>
                <a:gd name="T11" fmla="*/ 713 w 713"/>
                <a:gd name="T12" fmla="*/ 152 h 152"/>
              </a:gdLst>
              <a:ahLst/>
              <a:cxnLst>
                <a:cxn ang="T6">
                  <a:pos x="T0" y="T1"/>
                </a:cxn>
                <a:cxn ang="T7">
                  <a:pos x="T2" y="T3"/>
                </a:cxn>
                <a:cxn ang="T8">
                  <a:pos x="T4" y="T5"/>
                </a:cxn>
              </a:cxnLst>
              <a:rect l="T9" t="T10" r="T11" b="T12"/>
              <a:pathLst>
                <a:path w="713" h="152">
                  <a:moveTo>
                    <a:pt x="0" y="117"/>
                  </a:moveTo>
                  <a:lnTo>
                    <a:pt x="403" y="0"/>
                  </a:lnTo>
                  <a:lnTo>
                    <a:pt x="713" y="152"/>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165" name="Freeform 106"/>
            <p:cNvSpPr>
              <a:spLocks/>
            </p:cNvSpPr>
            <p:nvPr/>
          </p:nvSpPr>
          <p:spPr bwMode="auto">
            <a:xfrm>
              <a:off x="1549" y="-1024"/>
              <a:ext cx="3637" cy="780"/>
            </a:xfrm>
            <a:custGeom>
              <a:avLst/>
              <a:gdLst>
                <a:gd name="T0" fmla="*/ 0 w 713"/>
                <a:gd name="T1" fmla="*/ 2147483647 h 153"/>
                <a:gd name="T2" fmla="*/ 2147483647 w 713"/>
                <a:gd name="T3" fmla="*/ 0 h 153"/>
                <a:gd name="T4" fmla="*/ 2147483647 w 713"/>
                <a:gd name="T5" fmla="*/ 2147483647 h 153"/>
                <a:gd name="T6" fmla="*/ 0 60000 65536"/>
                <a:gd name="T7" fmla="*/ 0 60000 65536"/>
                <a:gd name="T8" fmla="*/ 0 60000 65536"/>
                <a:gd name="T9" fmla="*/ 0 w 713"/>
                <a:gd name="T10" fmla="*/ 0 h 153"/>
                <a:gd name="T11" fmla="*/ 713 w 713"/>
                <a:gd name="T12" fmla="*/ 153 h 153"/>
              </a:gdLst>
              <a:ahLst/>
              <a:cxnLst>
                <a:cxn ang="T6">
                  <a:pos x="T0" y="T1"/>
                </a:cxn>
                <a:cxn ang="T7">
                  <a:pos x="T2" y="T3"/>
                </a:cxn>
                <a:cxn ang="T8">
                  <a:pos x="T4" y="T5"/>
                </a:cxn>
              </a:cxnLst>
              <a:rect l="T9" t="T10" r="T11" b="T12"/>
              <a:pathLst>
                <a:path w="713" h="153">
                  <a:moveTo>
                    <a:pt x="0" y="117"/>
                  </a:moveTo>
                  <a:lnTo>
                    <a:pt x="403" y="0"/>
                  </a:lnTo>
                  <a:lnTo>
                    <a:pt x="713" y="153"/>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166" name="Freeform 107"/>
            <p:cNvSpPr>
              <a:spLocks/>
            </p:cNvSpPr>
            <p:nvPr/>
          </p:nvSpPr>
          <p:spPr bwMode="auto">
            <a:xfrm>
              <a:off x="1549" y="-1233"/>
              <a:ext cx="3637" cy="775"/>
            </a:xfrm>
            <a:custGeom>
              <a:avLst/>
              <a:gdLst>
                <a:gd name="T0" fmla="*/ 0 w 713"/>
                <a:gd name="T1" fmla="*/ 2147483647 h 152"/>
                <a:gd name="T2" fmla="*/ 2147483647 w 713"/>
                <a:gd name="T3" fmla="*/ 0 h 152"/>
                <a:gd name="T4" fmla="*/ 2147483647 w 713"/>
                <a:gd name="T5" fmla="*/ 2147483647 h 152"/>
                <a:gd name="T6" fmla="*/ 0 60000 65536"/>
                <a:gd name="T7" fmla="*/ 0 60000 65536"/>
                <a:gd name="T8" fmla="*/ 0 60000 65536"/>
                <a:gd name="T9" fmla="*/ 0 w 713"/>
                <a:gd name="T10" fmla="*/ 0 h 152"/>
                <a:gd name="T11" fmla="*/ 713 w 713"/>
                <a:gd name="T12" fmla="*/ 152 h 152"/>
              </a:gdLst>
              <a:ahLst/>
              <a:cxnLst>
                <a:cxn ang="T6">
                  <a:pos x="T0" y="T1"/>
                </a:cxn>
                <a:cxn ang="T7">
                  <a:pos x="T2" y="T3"/>
                </a:cxn>
                <a:cxn ang="T8">
                  <a:pos x="T4" y="T5"/>
                </a:cxn>
              </a:cxnLst>
              <a:rect l="T9" t="T10" r="T11" b="T12"/>
              <a:pathLst>
                <a:path w="713" h="152">
                  <a:moveTo>
                    <a:pt x="0" y="117"/>
                  </a:moveTo>
                  <a:lnTo>
                    <a:pt x="403" y="0"/>
                  </a:lnTo>
                  <a:lnTo>
                    <a:pt x="713" y="152"/>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167" name="Freeform 108"/>
            <p:cNvSpPr>
              <a:spLocks/>
            </p:cNvSpPr>
            <p:nvPr/>
          </p:nvSpPr>
          <p:spPr bwMode="auto">
            <a:xfrm>
              <a:off x="1549" y="-1448"/>
              <a:ext cx="3637" cy="776"/>
            </a:xfrm>
            <a:custGeom>
              <a:avLst/>
              <a:gdLst>
                <a:gd name="T0" fmla="*/ 0 w 713"/>
                <a:gd name="T1" fmla="*/ 2147483647 h 152"/>
                <a:gd name="T2" fmla="*/ 2147483647 w 713"/>
                <a:gd name="T3" fmla="*/ 0 h 152"/>
                <a:gd name="T4" fmla="*/ 2147483647 w 713"/>
                <a:gd name="T5" fmla="*/ 2147483647 h 152"/>
                <a:gd name="T6" fmla="*/ 0 60000 65536"/>
                <a:gd name="T7" fmla="*/ 0 60000 65536"/>
                <a:gd name="T8" fmla="*/ 0 60000 65536"/>
                <a:gd name="T9" fmla="*/ 0 w 713"/>
                <a:gd name="T10" fmla="*/ 0 h 152"/>
                <a:gd name="T11" fmla="*/ 713 w 713"/>
                <a:gd name="T12" fmla="*/ 152 h 152"/>
              </a:gdLst>
              <a:ahLst/>
              <a:cxnLst>
                <a:cxn ang="T6">
                  <a:pos x="T0" y="T1"/>
                </a:cxn>
                <a:cxn ang="T7">
                  <a:pos x="T2" y="T3"/>
                </a:cxn>
                <a:cxn ang="T8">
                  <a:pos x="T4" y="T5"/>
                </a:cxn>
              </a:cxnLst>
              <a:rect l="T9" t="T10" r="T11" b="T12"/>
              <a:pathLst>
                <a:path w="713" h="152">
                  <a:moveTo>
                    <a:pt x="0" y="117"/>
                  </a:moveTo>
                  <a:lnTo>
                    <a:pt x="403" y="0"/>
                  </a:lnTo>
                  <a:lnTo>
                    <a:pt x="713" y="152"/>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168" name="Line 109"/>
            <p:cNvSpPr>
              <a:spLocks noChangeShapeType="1"/>
            </p:cNvSpPr>
            <p:nvPr/>
          </p:nvSpPr>
          <p:spPr bwMode="auto">
            <a:xfrm flipV="1">
              <a:off x="3130" y="1027"/>
              <a:ext cx="2056" cy="59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169" name="Line 110"/>
            <p:cNvSpPr>
              <a:spLocks noChangeShapeType="1"/>
            </p:cNvSpPr>
            <p:nvPr/>
          </p:nvSpPr>
          <p:spPr bwMode="auto">
            <a:xfrm flipH="1" flipV="1">
              <a:off x="1549" y="848"/>
              <a:ext cx="1581" cy="77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170" name="Line 111"/>
            <p:cNvSpPr>
              <a:spLocks noChangeShapeType="1"/>
            </p:cNvSpPr>
            <p:nvPr/>
          </p:nvSpPr>
          <p:spPr bwMode="auto">
            <a:xfrm flipV="1">
              <a:off x="1549" y="-851"/>
              <a:ext cx="0" cy="169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171" name="Line 112"/>
            <p:cNvSpPr>
              <a:spLocks noChangeShapeType="1"/>
            </p:cNvSpPr>
            <p:nvPr/>
          </p:nvSpPr>
          <p:spPr bwMode="auto">
            <a:xfrm>
              <a:off x="3130" y="1624"/>
              <a:ext cx="46" cy="2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172" name="Line 113"/>
            <p:cNvSpPr>
              <a:spLocks noChangeShapeType="1"/>
            </p:cNvSpPr>
            <p:nvPr/>
          </p:nvSpPr>
          <p:spPr bwMode="auto">
            <a:xfrm>
              <a:off x="3421" y="1537"/>
              <a:ext cx="51" cy="2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173" name="Line 114"/>
            <p:cNvSpPr>
              <a:spLocks noChangeShapeType="1"/>
            </p:cNvSpPr>
            <p:nvPr/>
          </p:nvSpPr>
          <p:spPr bwMode="auto">
            <a:xfrm>
              <a:off x="3717" y="1456"/>
              <a:ext cx="46" cy="2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174" name="Line 115"/>
            <p:cNvSpPr>
              <a:spLocks noChangeShapeType="1"/>
            </p:cNvSpPr>
            <p:nvPr/>
          </p:nvSpPr>
          <p:spPr bwMode="auto">
            <a:xfrm>
              <a:off x="4008" y="1369"/>
              <a:ext cx="51" cy="2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175" name="Line 116"/>
            <p:cNvSpPr>
              <a:spLocks noChangeShapeType="1"/>
            </p:cNvSpPr>
            <p:nvPr/>
          </p:nvSpPr>
          <p:spPr bwMode="auto">
            <a:xfrm>
              <a:off x="4304" y="1282"/>
              <a:ext cx="51" cy="2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176" name="Line 117"/>
            <p:cNvSpPr>
              <a:spLocks noChangeShapeType="1"/>
            </p:cNvSpPr>
            <p:nvPr/>
          </p:nvSpPr>
          <p:spPr bwMode="auto">
            <a:xfrm>
              <a:off x="4600" y="1195"/>
              <a:ext cx="46" cy="2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177" name="Line 118"/>
            <p:cNvSpPr>
              <a:spLocks noChangeShapeType="1"/>
            </p:cNvSpPr>
            <p:nvPr/>
          </p:nvSpPr>
          <p:spPr bwMode="auto">
            <a:xfrm>
              <a:off x="4891" y="1114"/>
              <a:ext cx="51" cy="2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178" name="Line 119"/>
            <p:cNvSpPr>
              <a:spLocks noChangeShapeType="1"/>
            </p:cNvSpPr>
            <p:nvPr/>
          </p:nvSpPr>
          <p:spPr bwMode="auto">
            <a:xfrm>
              <a:off x="5186" y="1027"/>
              <a:ext cx="46" cy="2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179" name="Line 120"/>
            <p:cNvSpPr>
              <a:spLocks noChangeShapeType="1"/>
            </p:cNvSpPr>
            <p:nvPr/>
          </p:nvSpPr>
          <p:spPr bwMode="auto">
            <a:xfrm flipH="1">
              <a:off x="3074" y="1624"/>
              <a:ext cx="56" cy="1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180" name="Line 121"/>
            <p:cNvSpPr>
              <a:spLocks noChangeShapeType="1"/>
            </p:cNvSpPr>
            <p:nvPr/>
          </p:nvSpPr>
          <p:spPr bwMode="auto">
            <a:xfrm flipH="1">
              <a:off x="2814" y="1497"/>
              <a:ext cx="51" cy="1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181" name="Line 122"/>
            <p:cNvSpPr>
              <a:spLocks noChangeShapeType="1"/>
            </p:cNvSpPr>
            <p:nvPr/>
          </p:nvSpPr>
          <p:spPr bwMode="auto">
            <a:xfrm flipH="1">
              <a:off x="2549" y="1364"/>
              <a:ext cx="51" cy="1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182" name="Line 123"/>
            <p:cNvSpPr>
              <a:spLocks noChangeShapeType="1"/>
            </p:cNvSpPr>
            <p:nvPr/>
          </p:nvSpPr>
          <p:spPr bwMode="auto">
            <a:xfrm flipH="1">
              <a:off x="2288" y="1236"/>
              <a:ext cx="5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183" name="Line 124"/>
            <p:cNvSpPr>
              <a:spLocks noChangeShapeType="1"/>
            </p:cNvSpPr>
            <p:nvPr/>
          </p:nvSpPr>
          <p:spPr bwMode="auto">
            <a:xfrm flipH="1">
              <a:off x="2023" y="1104"/>
              <a:ext cx="51" cy="1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184" name="Line 125"/>
            <p:cNvSpPr>
              <a:spLocks noChangeShapeType="1"/>
            </p:cNvSpPr>
            <p:nvPr/>
          </p:nvSpPr>
          <p:spPr bwMode="auto">
            <a:xfrm flipH="1">
              <a:off x="1763" y="976"/>
              <a:ext cx="51" cy="1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185" name="Line 126"/>
            <p:cNvSpPr>
              <a:spLocks noChangeShapeType="1"/>
            </p:cNvSpPr>
            <p:nvPr/>
          </p:nvSpPr>
          <p:spPr bwMode="auto">
            <a:xfrm flipH="1">
              <a:off x="1498" y="848"/>
              <a:ext cx="5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186" name="Line 127"/>
            <p:cNvSpPr>
              <a:spLocks noChangeShapeType="1"/>
            </p:cNvSpPr>
            <p:nvPr/>
          </p:nvSpPr>
          <p:spPr bwMode="auto">
            <a:xfrm flipH="1" flipV="1">
              <a:off x="1503" y="823"/>
              <a:ext cx="46" cy="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187" name="Line 128"/>
            <p:cNvSpPr>
              <a:spLocks noChangeShapeType="1"/>
            </p:cNvSpPr>
            <p:nvPr/>
          </p:nvSpPr>
          <p:spPr bwMode="auto">
            <a:xfrm flipH="1" flipV="1">
              <a:off x="1503" y="609"/>
              <a:ext cx="46" cy="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188" name="Line 129"/>
            <p:cNvSpPr>
              <a:spLocks noChangeShapeType="1"/>
            </p:cNvSpPr>
            <p:nvPr/>
          </p:nvSpPr>
          <p:spPr bwMode="auto">
            <a:xfrm flipH="1" flipV="1">
              <a:off x="1503" y="-24"/>
              <a:ext cx="46" cy="2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189" name="Line 130"/>
            <p:cNvSpPr>
              <a:spLocks noChangeShapeType="1"/>
            </p:cNvSpPr>
            <p:nvPr/>
          </p:nvSpPr>
          <p:spPr bwMode="auto">
            <a:xfrm flipH="1" flipV="1">
              <a:off x="1503" y="-238"/>
              <a:ext cx="46" cy="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190" name="Line 131"/>
            <p:cNvSpPr>
              <a:spLocks noChangeShapeType="1"/>
            </p:cNvSpPr>
            <p:nvPr/>
          </p:nvSpPr>
          <p:spPr bwMode="auto">
            <a:xfrm flipH="1" flipV="1">
              <a:off x="1503" y="-453"/>
              <a:ext cx="46" cy="2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191" name="Line 132"/>
            <p:cNvSpPr>
              <a:spLocks noChangeShapeType="1"/>
            </p:cNvSpPr>
            <p:nvPr/>
          </p:nvSpPr>
          <p:spPr bwMode="auto">
            <a:xfrm flipH="1" flipV="1">
              <a:off x="1503" y="-662"/>
              <a:ext cx="46" cy="2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192" name="Line 133"/>
            <p:cNvSpPr>
              <a:spLocks noChangeShapeType="1"/>
            </p:cNvSpPr>
            <p:nvPr/>
          </p:nvSpPr>
          <p:spPr bwMode="auto">
            <a:xfrm flipH="1" flipV="1">
              <a:off x="1503" y="-876"/>
              <a:ext cx="46" cy="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193" name="Oval 134"/>
            <p:cNvSpPr>
              <a:spLocks noChangeArrowheads="1"/>
            </p:cNvSpPr>
            <p:nvPr/>
          </p:nvSpPr>
          <p:spPr bwMode="auto">
            <a:xfrm>
              <a:off x="3595" y="-1458"/>
              <a:ext cx="20" cy="2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194" name="Line 135"/>
            <p:cNvSpPr>
              <a:spLocks noChangeShapeType="1"/>
            </p:cNvSpPr>
            <p:nvPr/>
          </p:nvSpPr>
          <p:spPr bwMode="auto">
            <a:xfrm flipH="1" flipV="1">
              <a:off x="1503" y="185"/>
              <a:ext cx="46" cy="2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195" name="Line 136"/>
            <p:cNvSpPr>
              <a:spLocks noChangeShapeType="1"/>
            </p:cNvSpPr>
            <p:nvPr/>
          </p:nvSpPr>
          <p:spPr bwMode="auto">
            <a:xfrm flipH="1" flipV="1">
              <a:off x="1503" y="399"/>
              <a:ext cx="46" cy="2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196" name="Oval 137"/>
            <p:cNvSpPr>
              <a:spLocks noChangeArrowheads="1"/>
            </p:cNvSpPr>
            <p:nvPr/>
          </p:nvSpPr>
          <p:spPr bwMode="auto">
            <a:xfrm>
              <a:off x="3205" y="1423"/>
              <a:ext cx="120" cy="96"/>
            </a:xfrm>
            <a:prstGeom prst="ellipse">
              <a:avLst/>
            </a:pr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197" name="Oval 138"/>
            <p:cNvSpPr>
              <a:spLocks noChangeArrowheads="1"/>
            </p:cNvSpPr>
            <p:nvPr/>
          </p:nvSpPr>
          <p:spPr bwMode="auto">
            <a:xfrm>
              <a:off x="2313" y="763"/>
              <a:ext cx="120" cy="96"/>
            </a:xfrm>
            <a:prstGeom prst="ellipse">
              <a:avLst/>
            </a:pr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198" name="Oval 139"/>
            <p:cNvSpPr>
              <a:spLocks noChangeArrowheads="1"/>
            </p:cNvSpPr>
            <p:nvPr/>
          </p:nvSpPr>
          <p:spPr bwMode="auto">
            <a:xfrm>
              <a:off x="3473" y="307"/>
              <a:ext cx="120" cy="96"/>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199" name="Oval 140"/>
            <p:cNvSpPr>
              <a:spLocks noChangeArrowheads="1"/>
            </p:cNvSpPr>
            <p:nvPr/>
          </p:nvSpPr>
          <p:spPr bwMode="auto">
            <a:xfrm>
              <a:off x="3189" y="619"/>
              <a:ext cx="120" cy="96"/>
            </a:xfrm>
            <a:prstGeom prst="ellipse">
              <a:avLst/>
            </a:pr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200" name="Oval 141"/>
            <p:cNvSpPr>
              <a:spLocks noChangeArrowheads="1"/>
            </p:cNvSpPr>
            <p:nvPr/>
          </p:nvSpPr>
          <p:spPr bwMode="auto">
            <a:xfrm>
              <a:off x="4193" y="931"/>
              <a:ext cx="120" cy="96"/>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201" name="Oval 142"/>
            <p:cNvSpPr>
              <a:spLocks noChangeArrowheads="1"/>
            </p:cNvSpPr>
            <p:nvPr/>
          </p:nvSpPr>
          <p:spPr bwMode="auto">
            <a:xfrm>
              <a:off x="3533" y="719"/>
              <a:ext cx="120" cy="96"/>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202" name="Oval 143"/>
            <p:cNvSpPr>
              <a:spLocks noChangeArrowheads="1"/>
            </p:cNvSpPr>
            <p:nvPr/>
          </p:nvSpPr>
          <p:spPr bwMode="auto">
            <a:xfrm>
              <a:off x="3405" y="963"/>
              <a:ext cx="120" cy="96"/>
            </a:xfrm>
            <a:prstGeom prst="ellipse">
              <a:avLst/>
            </a:pr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203" name="Oval 144"/>
            <p:cNvSpPr>
              <a:spLocks noChangeArrowheads="1"/>
            </p:cNvSpPr>
            <p:nvPr/>
          </p:nvSpPr>
          <p:spPr bwMode="auto">
            <a:xfrm>
              <a:off x="4331" y="745"/>
              <a:ext cx="120" cy="96"/>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204" name="Oval 145"/>
            <p:cNvSpPr>
              <a:spLocks noChangeArrowheads="1"/>
            </p:cNvSpPr>
            <p:nvPr/>
          </p:nvSpPr>
          <p:spPr bwMode="auto">
            <a:xfrm>
              <a:off x="2401" y="603"/>
              <a:ext cx="120" cy="96"/>
            </a:xfrm>
            <a:prstGeom prst="ellipse">
              <a:avLst/>
            </a:pr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205" name="Oval 146"/>
            <p:cNvSpPr>
              <a:spLocks noChangeArrowheads="1"/>
            </p:cNvSpPr>
            <p:nvPr/>
          </p:nvSpPr>
          <p:spPr bwMode="auto">
            <a:xfrm>
              <a:off x="2793" y="475"/>
              <a:ext cx="120" cy="96"/>
            </a:xfrm>
            <a:prstGeom prst="ellipse">
              <a:avLst/>
            </a:pr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206" name="Oval 147"/>
            <p:cNvSpPr>
              <a:spLocks noChangeArrowheads="1"/>
            </p:cNvSpPr>
            <p:nvPr/>
          </p:nvSpPr>
          <p:spPr bwMode="auto">
            <a:xfrm>
              <a:off x="2965" y="1199"/>
              <a:ext cx="120" cy="96"/>
            </a:xfrm>
            <a:prstGeom prst="ellipse">
              <a:avLst/>
            </a:pr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207" name="Oval 148"/>
            <p:cNvSpPr>
              <a:spLocks noChangeArrowheads="1"/>
            </p:cNvSpPr>
            <p:nvPr/>
          </p:nvSpPr>
          <p:spPr bwMode="auto">
            <a:xfrm>
              <a:off x="2505" y="983"/>
              <a:ext cx="120" cy="96"/>
            </a:xfrm>
            <a:prstGeom prst="ellipse">
              <a:avLst/>
            </a:pr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208" name="Oval 149"/>
            <p:cNvSpPr>
              <a:spLocks noChangeArrowheads="1"/>
            </p:cNvSpPr>
            <p:nvPr/>
          </p:nvSpPr>
          <p:spPr bwMode="auto">
            <a:xfrm>
              <a:off x="2757" y="775"/>
              <a:ext cx="120" cy="96"/>
            </a:xfrm>
            <a:prstGeom prst="ellipse">
              <a:avLst/>
            </a:pr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209" name="Oval 150"/>
            <p:cNvSpPr>
              <a:spLocks noChangeArrowheads="1"/>
            </p:cNvSpPr>
            <p:nvPr/>
          </p:nvSpPr>
          <p:spPr bwMode="auto">
            <a:xfrm>
              <a:off x="3717" y="1107"/>
              <a:ext cx="120" cy="96"/>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210" name="Oval 151"/>
            <p:cNvSpPr>
              <a:spLocks noChangeArrowheads="1"/>
            </p:cNvSpPr>
            <p:nvPr/>
          </p:nvSpPr>
          <p:spPr bwMode="auto">
            <a:xfrm>
              <a:off x="3772" y="921"/>
              <a:ext cx="120" cy="96"/>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211" name="Oval 152"/>
            <p:cNvSpPr>
              <a:spLocks noChangeArrowheads="1"/>
            </p:cNvSpPr>
            <p:nvPr/>
          </p:nvSpPr>
          <p:spPr bwMode="auto">
            <a:xfrm>
              <a:off x="3337" y="1131"/>
              <a:ext cx="120" cy="96"/>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212" name="Oval 153"/>
            <p:cNvSpPr>
              <a:spLocks noChangeArrowheads="1"/>
            </p:cNvSpPr>
            <p:nvPr/>
          </p:nvSpPr>
          <p:spPr bwMode="auto">
            <a:xfrm>
              <a:off x="4098" y="853"/>
              <a:ext cx="120" cy="96"/>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213" name="Oval 154"/>
            <p:cNvSpPr>
              <a:spLocks noChangeArrowheads="1"/>
            </p:cNvSpPr>
            <p:nvPr/>
          </p:nvSpPr>
          <p:spPr bwMode="auto">
            <a:xfrm>
              <a:off x="3855" y="487"/>
              <a:ext cx="120" cy="96"/>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214" name="Oval 155"/>
            <p:cNvSpPr>
              <a:spLocks noChangeArrowheads="1"/>
            </p:cNvSpPr>
            <p:nvPr/>
          </p:nvSpPr>
          <p:spPr bwMode="auto">
            <a:xfrm>
              <a:off x="4380" y="954"/>
              <a:ext cx="120" cy="96"/>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215" name="Oval 156"/>
            <p:cNvSpPr>
              <a:spLocks noChangeArrowheads="1"/>
            </p:cNvSpPr>
            <p:nvPr/>
          </p:nvSpPr>
          <p:spPr bwMode="auto">
            <a:xfrm>
              <a:off x="3713" y="499"/>
              <a:ext cx="120" cy="96"/>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216" name="Oval 157"/>
            <p:cNvSpPr>
              <a:spLocks noChangeArrowheads="1"/>
            </p:cNvSpPr>
            <p:nvPr/>
          </p:nvSpPr>
          <p:spPr bwMode="auto">
            <a:xfrm>
              <a:off x="3265" y="475"/>
              <a:ext cx="120" cy="96"/>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217" name="Oval 158"/>
            <p:cNvSpPr>
              <a:spLocks noChangeArrowheads="1"/>
            </p:cNvSpPr>
            <p:nvPr/>
          </p:nvSpPr>
          <p:spPr bwMode="auto">
            <a:xfrm>
              <a:off x="2895" y="935"/>
              <a:ext cx="120" cy="96"/>
            </a:xfrm>
            <a:prstGeom prst="ellipse">
              <a:avLst/>
            </a:pr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218" name="Rectangle 159"/>
            <p:cNvSpPr>
              <a:spLocks noChangeArrowheads="1"/>
            </p:cNvSpPr>
            <p:nvPr/>
          </p:nvSpPr>
          <p:spPr bwMode="auto">
            <a:xfrm rot="-954933">
              <a:off x="826" y="-1903"/>
              <a:ext cx="3789" cy="235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219" name="Rectangle 160"/>
            <p:cNvSpPr>
              <a:spLocks noChangeArrowheads="1"/>
            </p:cNvSpPr>
            <p:nvPr/>
          </p:nvSpPr>
          <p:spPr bwMode="auto">
            <a:xfrm rot="1570141">
              <a:off x="2523" y="-1675"/>
              <a:ext cx="3469" cy="21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45220" name="Line 161"/>
            <p:cNvSpPr>
              <a:spLocks noChangeShapeType="1"/>
            </p:cNvSpPr>
            <p:nvPr/>
          </p:nvSpPr>
          <p:spPr bwMode="auto">
            <a:xfrm>
              <a:off x="3094" y="-47"/>
              <a:ext cx="539" cy="1842"/>
            </a:xfrm>
            <a:prstGeom prst="line">
              <a:avLst/>
            </a:prstGeom>
            <a:noFill/>
            <a:ln w="19050">
              <a:solidFill>
                <a:srgbClr val="333333"/>
              </a:solidFill>
              <a:prstDash val="sysDot"/>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grpSp>
      <p:sp>
        <p:nvSpPr>
          <p:cNvPr id="45138" name="Text Box 162"/>
          <p:cNvSpPr txBox="1">
            <a:spLocks noChangeArrowheads="1"/>
          </p:cNvSpPr>
          <p:nvPr/>
        </p:nvSpPr>
        <p:spPr bwMode="auto">
          <a:xfrm>
            <a:off x="115888" y="1958975"/>
            <a:ext cx="4117975" cy="489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Times New Roman" pitchFamily="18" charset="0"/>
                <a:ea typeface="+mn-ea"/>
                <a:cs typeface="Arial" pitchFamily="34" charset="0"/>
              </a:rPr>
              <a:t>We can no longer get perfect accuracy with the simple linear classifier…</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Times New Roman" pitchFamily="18" charset="0"/>
                <a:ea typeface="+mn-ea"/>
                <a:cs typeface="Arial" pitchFamily="34" charset="0"/>
              </a:rPr>
              <a:t>We could try to solve this problem by user a simple </a:t>
            </a:r>
            <a:r>
              <a:rPr kumimoji="0" lang="en-US" altLang="en-US" sz="2400" b="0" i="1" u="none" strike="noStrike" kern="1200" cap="none" spc="0" normalizeH="0" baseline="0" noProof="0">
                <a:ln>
                  <a:noFill/>
                </a:ln>
                <a:solidFill>
                  <a:prstClr val="black"/>
                </a:solidFill>
                <a:effectLst/>
                <a:uLnTx/>
                <a:uFillTx/>
                <a:latin typeface="Times New Roman" pitchFamily="18" charset="0"/>
                <a:ea typeface="+mn-ea"/>
                <a:cs typeface="Arial" pitchFamily="34" charset="0"/>
              </a:rPr>
              <a:t>quadratic</a:t>
            </a:r>
            <a:r>
              <a:rPr kumimoji="0" lang="en-US" altLang="en-US" sz="2400" b="0" i="0" u="none" strike="noStrike" kern="1200" cap="none" spc="0" normalizeH="0" baseline="0" noProof="0">
                <a:ln>
                  <a:noFill/>
                </a:ln>
                <a:solidFill>
                  <a:prstClr val="black"/>
                </a:solidFill>
                <a:effectLst/>
                <a:uLnTx/>
                <a:uFillTx/>
                <a:latin typeface="Times New Roman" pitchFamily="18" charset="0"/>
                <a:ea typeface="+mn-ea"/>
                <a:cs typeface="Arial" pitchFamily="34" charset="0"/>
              </a:rPr>
              <a:t> classifier or a simple </a:t>
            </a:r>
            <a:r>
              <a:rPr kumimoji="0" lang="en-US" altLang="en-US" sz="2400" b="0" i="1" u="none" strike="noStrike" kern="1200" cap="none" spc="0" normalizeH="0" baseline="0" noProof="0">
                <a:ln>
                  <a:noFill/>
                </a:ln>
                <a:solidFill>
                  <a:prstClr val="black"/>
                </a:solidFill>
                <a:effectLst/>
                <a:uLnTx/>
                <a:uFillTx/>
                <a:latin typeface="Times New Roman" pitchFamily="18" charset="0"/>
                <a:ea typeface="+mn-ea"/>
                <a:cs typeface="Arial" pitchFamily="34" charset="0"/>
              </a:rPr>
              <a:t>cubic</a:t>
            </a:r>
            <a:r>
              <a:rPr kumimoji="0" lang="en-US" altLang="en-US" sz="2400" b="0" i="0" u="none" strike="noStrike" kern="1200" cap="none" spc="0" normalizeH="0" baseline="0" noProof="0">
                <a:ln>
                  <a:noFill/>
                </a:ln>
                <a:solidFill>
                  <a:prstClr val="black"/>
                </a:solidFill>
                <a:effectLst/>
                <a:uLnTx/>
                <a:uFillTx/>
                <a:latin typeface="Times New Roman" pitchFamily="18" charset="0"/>
                <a:ea typeface="+mn-ea"/>
                <a:cs typeface="Arial" pitchFamily="34" charset="0"/>
              </a:rPr>
              <a:t> classifier..</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Times New Roman" pitchFamily="18" charset="0"/>
                <a:ea typeface="+mn-ea"/>
                <a:cs typeface="Arial" pitchFamily="34" charset="0"/>
              </a:rPr>
              <a:t>However, as we will later see, this is probably a bad idea…</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Times New Roman" pitchFamily="18" charset="0"/>
                <a:ea typeface="+mn-ea"/>
                <a:cs typeface="Arial" pitchFamily="34" charset="0"/>
              </a:rPr>
              <a:t> </a:t>
            </a:r>
          </a:p>
        </p:txBody>
      </p:sp>
      <p:sp>
        <p:nvSpPr>
          <p:cNvPr id="45139" name="Freeform 163"/>
          <p:cNvSpPr>
            <a:spLocks/>
          </p:cNvSpPr>
          <p:nvPr/>
        </p:nvSpPr>
        <p:spPr bwMode="auto">
          <a:xfrm>
            <a:off x="5780088" y="4165600"/>
            <a:ext cx="801687" cy="2122488"/>
          </a:xfrm>
          <a:custGeom>
            <a:avLst/>
            <a:gdLst>
              <a:gd name="T0" fmla="*/ 0 w 505"/>
              <a:gd name="T1" fmla="*/ 0 h 1337"/>
              <a:gd name="T2" fmla="*/ 2147483647 w 505"/>
              <a:gd name="T3" fmla="*/ 2147483647 h 1337"/>
              <a:gd name="T4" fmla="*/ 2147483647 w 505"/>
              <a:gd name="T5" fmla="*/ 2147483647 h 1337"/>
              <a:gd name="T6" fmla="*/ 2147483647 w 505"/>
              <a:gd name="T7" fmla="*/ 2147483647 h 1337"/>
              <a:gd name="T8" fmla="*/ 2147483647 w 505"/>
              <a:gd name="T9" fmla="*/ 2147483647 h 1337"/>
              <a:gd name="T10" fmla="*/ 2147483647 w 505"/>
              <a:gd name="T11" fmla="*/ 2147483647 h 1337"/>
              <a:gd name="T12" fmla="*/ 2147483647 w 505"/>
              <a:gd name="T13" fmla="*/ 2147483647 h 1337"/>
              <a:gd name="T14" fmla="*/ 2147483647 w 505"/>
              <a:gd name="T15" fmla="*/ 2147483647 h 1337"/>
              <a:gd name="T16" fmla="*/ 2147483647 w 505"/>
              <a:gd name="T17" fmla="*/ 2147483647 h 133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05"/>
              <a:gd name="T28" fmla="*/ 0 h 1337"/>
              <a:gd name="T29" fmla="*/ 505 w 505"/>
              <a:gd name="T30" fmla="*/ 1337 h 133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05" h="1337">
                <a:moveTo>
                  <a:pt x="0" y="0"/>
                </a:moveTo>
                <a:cubicBezTo>
                  <a:pt x="12" y="50"/>
                  <a:pt x="24" y="101"/>
                  <a:pt x="36" y="138"/>
                </a:cubicBezTo>
                <a:cubicBezTo>
                  <a:pt x="48" y="175"/>
                  <a:pt x="55" y="198"/>
                  <a:pt x="73" y="222"/>
                </a:cubicBezTo>
                <a:cubicBezTo>
                  <a:pt x="91" y="246"/>
                  <a:pt x="94" y="224"/>
                  <a:pt x="147" y="280"/>
                </a:cubicBezTo>
                <a:cubicBezTo>
                  <a:pt x="200" y="336"/>
                  <a:pt x="336" y="477"/>
                  <a:pt x="391" y="560"/>
                </a:cubicBezTo>
                <a:cubicBezTo>
                  <a:pt x="446" y="643"/>
                  <a:pt x="505" y="737"/>
                  <a:pt x="480" y="777"/>
                </a:cubicBezTo>
                <a:cubicBezTo>
                  <a:pt x="455" y="817"/>
                  <a:pt x="298" y="765"/>
                  <a:pt x="243" y="798"/>
                </a:cubicBezTo>
                <a:cubicBezTo>
                  <a:pt x="188" y="831"/>
                  <a:pt x="132" y="888"/>
                  <a:pt x="147" y="978"/>
                </a:cubicBezTo>
                <a:cubicBezTo>
                  <a:pt x="162" y="1068"/>
                  <a:pt x="281" y="1286"/>
                  <a:pt x="332" y="1337"/>
                </a:cubicBezTo>
              </a:path>
            </a:pathLst>
          </a:custGeom>
          <a:noFill/>
          <a:ln w="34925" cap="flat" cmpd="sng">
            <a:solidFill>
              <a:srgbClr val="FF99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27732" name="Slide Number Placeholder 16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D05D35-0C4F-4260-BFFF-88F4CC61663B}" type="slidenum">
              <a:rPr kumimoji="0" lang="en-US" sz="1200" b="0" i="0" u="none" strike="noStrike" kern="1200" cap="none" spc="0" normalizeH="0" baseline="0" noProof="0">
                <a:ln>
                  <a:noFill/>
                </a:ln>
                <a:solidFill>
                  <a:prstClr val="black">
                    <a:tint val="75000"/>
                  </a:prstClr>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n-US" sz="1200" b="0" i="0" u="none" strike="noStrike" kern="1200" cap="none" spc="0" normalizeH="0" baseline="0" noProof="0">
              <a:ln>
                <a:noFill/>
              </a:ln>
              <a:solidFill>
                <a:prstClr val="black">
                  <a:tint val="75000"/>
                </a:prstClr>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390424758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8" name="Rectangle 6"/>
          <p:cNvSpPr>
            <a:spLocks noGrp="1" noChangeArrowheads="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1BD556-3C31-4E51-A83A-362170DB3EBE}" type="slidenum">
              <a:rPr kumimoji="0" lang="en-US" sz="1200" b="0" i="0" u="none" strike="noStrike" kern="1200" cap="none" spc="0" normalizeH="0" baseline="0" noProof="0">
                <a:ln>
                  <a:noFill/>
                </a:ln>
                <a:solidFill>
                  <a:prstClr val="black">
                    <a:tint val="75000"/>
                  </a:prstClr>
                </a:solidFill>
                <a:effectLst/>
                <a:uLnTx/>
                <a:uFillTx/>
                <a:latin typeface="Times New Roman"/>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en-US" sz="1200" b="0" i="0" u="none" strike="noStrike" kern="1200" cap="none" spc="0" normalizeH="0" baseline="0" noProof="0">
              <a:ln>
                <a:noFill/>
              </a:ln>
              <a:solidFill>
                <a:prstClr val="black">
                  <a:tint val="75000"/>
                </a:prstClr>
              </a:solidFill>
              <a:effectLst/>
              <a:uLnTx/>
              <a:uFillTx/>
              <a:latin typeface="Times New Roman"/>
              <a:ea typeface="+mn-ea"/>
              <a:cs typeface="+mn-cs"/>
            </a:endParaRPr>
          </a:p>
        </p:txBody>
      </p:sp>
      <p:sp>
        <p:nvSpPr>
          <p:cNvPr id="41987" name="Rectangle 2"/>
          <p:cNvSpPr>
            <a:spLocks noChangeArrowheads="1"/>
          </p:cNvSpPr>
          <p:nvPr/>
        </p:nvSpPr>
        <p:spPr bwMode="auto">
          <a:xfrm>
            <a:off x="280988" y="1085850"/>
            <a:ext cx="83820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altLang="en-US" sz="2400" b="1" i="0" u="none" strike="noStrike" kern="1200" cap="none" spc="0" normalizeH="0" baseline="0" noProof="0">
                <a:ln>
                  <a:noFill/>
                </a:ln>
                <a:solidFill>
                  <a:srgbClr val="200399"/>
                </a:solidFill>
                <a:effectLst/>
                <a:uLnTx/>
                <a:uFillTx/>
                <a:latin typeface="Times New Roman" pitchFamily="18" charset="0"/>
                <a:ea typeface="+mn-ea"/>
                <a:cs typeface="Arial" pitchFamily="34" charset="0"/>
              </a:rPr>
              <a:t>Decision tree </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US" altLang="en-US" sz="2000" b="0" i="0" u="none" strike="noStrike" kern="1200" cap="none" spc="0" normalizeH="0" baseline="0" noProof="0">
                <a:ln>
                  <a:noFill/>
                </a:ln>
                <a:solidFill>
                  <a:prstClr val="black"/>
                </a:solidFill>
                <a:effectLst/>
                <a:uLnTx/>
                <a:uFillTx/>
                <a:latin typeface="Times New Roman" pitchFamily="18" charset="0"/>
                <a:ea typeface="+mn-ea"/>
                <a:cs typeface="Arial" pitchFamily="34" charset="0"/>
              </a:rPr>
              <a:t>A flow-chart-like tree structure</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US" altLang="en-US" sz="2000" b="0" i="0" u="none" strike="noStrike" kern="1200" cap="none" spc="0" normalizeH="0" baseline="0" noProof="0">
                <a:ln>
                  <a:noFill/>
                </a:ln>
                <a:solidFill>
                  <a:prstClr val="black"/>
                </a:solidFill>
                <a:effectLst/>
                <a:uLnTx/>
                <a:uFillTx/>
                <a:latin typeface="Times New Roman" pitchFamily="18" charset="0"/>
                <a:ea typeface="+mn-ea"/>
                <a:cs typeface="Arial" pitchFamily="34" charset="0"/>
              </a:rPr>
              <a:t>Internal node denotes a test on an attribute</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US" altLang="en-US" sz="2000" b="0" i="0" u="none" strike="noStrike" kern="1200" cap="none" spc="0" normalizeH="0" baseline="0" noProof="0">
                <a:ln>
                  <a:noFill/>
                </a:ln>
                <a:solidFill>
                  <a:prstClr val="black"/>
                </a:solidFill>
                <a:effectLst/>
                <a:uLnTx/>
                <a:uFillTx/>
                <a:latin typeface="Times New Roman" pitchFamily="18" charset="0"/>
                <a:ea typeface="+mn-ea"/>
                <a:cs typeface="Arial" pitchFamily="34" charset="0"/>
              </a:rPr>
              <a:t>Branch represents an outcome of the test</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US" altLang="en-US" sz="2000" b="0" i="0" u="none" strike="noStrike" kern="1200" cap="none" spc="0" normalizeH="0" baseline="0" noProof="0">
                <a:ln>
                  <a:noFill/>
                </a:ln>
                <a:solidFill>
                  <a:prstClr val="black"/>
                </a:solidFill>
                <a:effectLst/>
                <a:uLnTx/>
                <a:uFillTx/>
                <a:latin typeface="Times New Roman" pitchFamily="18" charset="0"/>
                <a:ea typeface="+mn-ea"/>
                <a:cs typeface="Arial" pitchFamily="34" charset="0"/>
              </a:rPr>
              <a:t>Leaf nodes represent class labels or class distribution</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altLang="en-US" sz="2400" b="1" i="0" u="none" strike="noStrike" kern="1200" cap="none" spc="0" normalizeH="0" baseline="0" noProof="0">
                <a:ln>
                  <a:noFill/>
                </a:ln>
                <a:solidFill>
                  <a:srgbClr val="200399"/>
                </a:solidFill>
                <a:effectLst/>
                <a:uLnTx/>
                <a:uFillTx/>
                <a:latin typeface="Times New Roman" pitchFamily="18" charset="0"/>
                <a:ea typeface="+mn-ea"/>
                <a:cs typeface="Arial" pitchFamily="34" charset="0"/>
              </a:rPr>
              <a:t>Decision tree generation consists of two phases</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US" altLang="en-US" sz="2000" b="1" i="0" u="none" strike="noStrike" kern="1200" cap="none" spc="0" normalizeH="0" baseline="0" noProof="0">
                <a:ln>
                  <a:noFill/>
                </a:ln>
                <a:solidFill>
                  <a:srgbClr val="200399"/>
                </a:solidFill>
                <a:effectLst/>
                <a:uLnTx/>
                <a:uFillTx/>
                <a:latin typeface="Times New Roman" pitchFamily="18" charset="0"/>
                <a:ea typeface="+mn-ea"/>
                <a:cs typeface="Arial" pitchFamily="34" charset="0"/>
              </a:rPr>
              <a:t>Tree construction</a:t>
            </a:r>
          </a:p>
          <a:p>
            <a:pPr marL="1143000" marR="0" lvl="2" indent="-228600" algn="l" defTabSz="914400" rtl="0" eaLnBrk="1" fontAlgn="base" latinLnBrk="0" hangingPunct="1">
              <a:lnSpc>
                <a:spcPct val="100000"/>
              </a:lnSpc>
              <a:spcBef>
                <a:spcPct val="20000"/>
              </a:spcBef>
              <a:spcAft>
                <a:spcPct val="0"/>
              </a:spcAft>
              <a:buClrTx/>
              <a:buSzTx/>
              <a:buFontTx/>
              <a:buChar char="•"/>
              <a:tabLst/>
              <a:defRPr/>
            </a:pPr>
            <a:r>
              <a:rPr kumimoji="0" lang="en-US" altLang="en-US" sz="2000" b="0" i="0" u="none" strike="noStrike" kern="1200" cap="none" spc="0" normalizeH="0" baseline="0" noProof="0">
                <a:ln>
                  <a:noFill/>
                </a:ln>
                <a:solidFill>
                  <a:prstClr val="black"/>
                </a:solidFill>
                <a:effectLst/>
                <a:uLnTx/>
                <a:uFillTx/>
                <a:latin typeface="Times New Roman" pitchFamily="18" charset="0"/>
                <a:ea typeface="+mn-ea"/>
                <a:cs typeface="Arial" pitchFamily="34" charset="0"/>
              </a:rPr>
              <a:t>At start, all the training examples are at the root</a:t>
            </a:r>
          </a:p>
          <a:p>
            <a:pPr marL="1143000" marR="0" lvl="2" indent="-228600" algn="l" defTabSz="914400" rtl="0" eaLnBrk="1" fontAlgn="base" latinLnBrk="0" hangingPunct="1">
              <a:lnSpc>
                <a:spcPct val="100000"/>
              </a:lnSpc>
              <a:spcBef>
                <a:spcPct val="20000"/>
              </a:spcBef>
              <a:spcAft>
                <a:spcPct val="0"/>
              </a:spcAft>
              <a:buClrTx/>
              <a:buSzTx/>
              <a:buFontTx/>
              <a:buChar char="•"/>
              <a:tabLst/>
              <a:defRPr/>
            </a:pPr>
            <a:r>
              <a:rPr kumimoji="0" lang="en-US" altLang="en-US" sz="2000" b="0" i="0" u="none" strike="noStrike" kern="1200" cap="none" spc="0" normalizeH="0" baseline="0" noProof="0">
                <a:ln>
                  <a:noFill/>
                </a:ln>
                <a:solidFill>
                  <a:prstClr val="black"/>
                </a:solidFill>
                <a:effectLst/>
                <a:uLnTx/>
                <a:uFillTx/>
                <a:latin typeface="Times New Roman" pitchFamily="18" charset="0"/>
                <a:ea typeface="+mn-ea"/>
                <a:cs typeface="Arial" pitchFamily="34" charset="0"/>
              </a:rPr>
              <a:t>Partition examples recursively based on selected attributes</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US" altLang="en-US" sz="2000" b="1" i="0" u="none" strike="noStrike" kern="1200" cap="none" spc="0" normalizeH="0" baseline="0" noProof="0">
                <a:ln>
                  <a:noFill/>
                </a:ln>
                <a:solidFill>
                  <a:srgbClr val="200399"/>
                </a:solidFill>
                <a:effectLst/>
                <a:uLnTx/>
                <a:uFillTx/>
                <a:latin typeface="Times New Roman" pitchFamily="18" charset="0"/>
                <a:ea typeface="+mn-ea"/>
                <a:cs typeface="Arial" pitchFamily="34" charset="0"/>
              </a:rPr>
              <a:t>Tree pruning</a:t>
            </a:r>
          </a:p>
          <a:p>
            <a:pPr marL="1143000" marR="0" lvl="2" indent="-228600" algn="l" defTabSz="914400" rtl="0" eaLnBrk="1" fontAlgn="base" latinLnBrk="0" hangingPunct="1">
              <a:lnSpc>
                <a:spcPct val="100000"/>
              </a:lnSpc>
              <a:spcBef>
                <a:spcPct val="20000"/>
              </a:spcBef>
              <a:spcAft>
                <a:spcPct val="0"/>
              </a:spcAft>
              <a:buClrTx/>
              <a:buSzTx/>
              <a:buFontTx/>
              <a:buChar char="•"/>
              <a:tabLst/>
              <a:defRPr/>
            </a:pPr>
            <a:r>
              <a:rPr kumimoji="0" lang="en-US" altLang="en-US" sz="2000" b="0" i="0" u="none" strike="noStrike" kern="1200" cap="none" spc="0" normalizeH="0" baseline="0" noProof="0">
                <a:ln>
                  <a:noFill/>
                </a:ln>
                <a:solidFill>
                  <a:prstClr val="black"/>
                </a:solidFill>
                <a:effectLst/>
                <a:uLnTx/>
                <a:uFillTx/>
                <a:latin typeface="Times New Roman" pitchFamily="18" charset="0"/>
                <a:ea typeface="+mn-ea"/>
                <a:cs typeface="Arial" pitchFamily="34" charset="0"/>
              </a:rPr>
              <a:t>Identify and remove branches that reflect noise or outliers</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altLang="en-US" sz="2400" b="1" i="0" u="none" strike="noStrike" kern="1200" cap="none" spc="0" normalizeH="0" baseline="0" noProof="0">
                <a:ln>
                  <a:noFill/>
                </a:ln>
                <a:solidFill>
                  <a:srgbClr val="200399"/>
                </a:solidFill>
                <a:effectLst/>
                <a:uLnTx/>
                <a:uFillTx/>
                <a:latin typeface="Times New Roman" pitchFamily="18" charset="0"/>
                <a:ea typeface="+mn-ea"/>
                <a:cs typeface="Arial" pitchFamily="34" charset="0"/>
              </a:rPr>
              <a:t>Use of decision tree</a:t>
            </a:r>
            <a:r>
              <a:rPr kumimoji="0" lang="en-US" altLang="en-US" sz="2400" b="0" i="0" u="none" strike="noStrike" kern="1200" cap="none" spc="0" normalizeH="0" baseline="0" noProof="0">
                <a:ln>
                  <a:noFill/>
                </a:ln>
                <a:solidFill>
                  <a:prstClr val="black"/>
                </a:solidFill>
                <a:effectLst/>
                <a:uLnTx/>
                <a:uFillTx/>
                <a:latin typeface="Times New Roman" pitchFamily="18" charset="0"/>
                <a:ea typeface="+mn-ea"/>
                <a:cs typeface="Arial" pitchFamily="34" charset="0"/>
              </a:rPr>
              <a:t>: Classifying an unknown sample</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US" altLang="en-US" sz="2000" b="0" i="0" u="none" strike="noStrike" kern="1200" cap="none" spc="0" normalizeH="0" baseline="0" noProof="0">
                <a:ln>
                  <a:noFill/>
                </a:ln>
                <a:solidFill>
                  <a:prstClr val="black"/>
                </a:solidFill>
                <a:effectLst/>
                <a:uLnTx/>
                <a:uFillTx/>
                <a:latin typeface="Times New Roman" pitchFamily="18" charset="0"/>
                <a:ea typeface="+mn-ea"/>
                <a:cs typeface="Arial" pitchFamily="34" charset="0"/>
              </a:rPr>
              <a:t>Test the attribute values of the sample against the decision tree</a:t>
            </a:r>
          </a:p>
        </p:txBody>
      </p:sp>
      <p:sp>
        <p:nvSpPr>
          <p:cNvPr id="57348" name="Rectangle 3"/>
          <p:cNvSpPr>
            <a:spLocks noChangeArrowheads="1"/>
          </p:cNvSpPr>
          <p:nvPr/>
        </p:nvSpPr>
        <p:spPr bwMode="auto">
          <a:xfrm>
            <a:off x="533400" y="228600"/>
            <a:ext cx="7716838"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3600" b="1" i="0" u="none" strike="noStrike" kern="1200" cap="none" spc="0" normalizeH="0" baseline="0" noProof="0">
                <a:ln>
                  <a:noFill/>
                </a:ln>
                <a:solidFill>
                  <a:srgbClr val="00B050"/>
                </a:solidFill>
                <a:effectLst/>
                <a:uLnTx/>
                <a:uFillTx/>
                <a:latin typeface="Times New Roman" pitchFamily="18" charset="0"/>
                <a:ea typeface="+mn-ea"/>
                <a:cs typeface="Arial" pitchFamily="34" charset="0"/>
              </a:rPr>
              <a:t>Decision Tree Classification</a:t>
            </a:r>
          </a:p>
        </p:txBody>
      </p:sp>
    </p:spTree>
    <p:extLst>
      <p:ext uri="{BB962C8B-B14F-4D97-AF65-F5344CB8AC3E}">
        <p14:creationId xmlns:p14="http://schemas.microsoft.com/office/powerpoint/2010/main" val="2153334878"/>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98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198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198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1987">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1987">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1987">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1987">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1987">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1987">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1987">
                                            <p:txEl>
                                              <p:pRg st="10" end="10"/>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41987">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198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457200" y="227013"/>
            <a:ext cx="8229600" cy="1143000"/>
          </a:xfrm>
        </p:spPr>
        <p:txBody>
          <a:bodyPr/>
          <a:lstStyle/>
          <a:p>
            <a:pPr eaLnBrk="1" hangingPunct="1"/>
            <a:r>
              <a:rPr lang="en-US" altLang="en-US" sz="3600" b="1" dirty="0">
                <a:solidFill>
                  <a:srgbClr val="002060"/>
                </a:solidFill>
              </a:rPr>
              <a:t>What is a model?</a:t>
            </a:r>
          </a:p>
        </p:txBody>
      </p:sp>
      <p:sp>
        <p:nvSpPr>
          <p:cNvPr id="3" name="Content Placeholder 2"/>
          <p:cNvSpPr>
            <a:spLocks noGrp="1"/>
          </p:cNvSpPr>
          <p:nvPr>
            <p:ph idx="1"/>
          </p:nvPr>
        </p:nvSpPr>
        <p:spPr>
          <a:xfrm>
            <a:off x="457200" y="1143000"/>
            <a:ext cx="8229600" cy="4876800"/>
          </a:xfrm>
        </p:spPr>
        <p:txBody>
          <a:bodyPr rtlCol="0">
            <a:normAutofit fontScale="92500" lnSpcReduction="10000"/>
          </a:bodyPr>
          <a:lstStyle/>
          <a:p>
            <a:pPr algn="ctr" eaLnBrk="1" fontAlgn="auto" hangingPunct="1">
              <a:spcAft>
                <a:spcPts val="0"/>
              </a:spcAft>
              <a:buFont typeface="Arial" pitchFamily="34" charset="0"/>
              <a:buNone/>
              <a:defRPr/>
            </a:pPr>
            <a:r>
              <a:rPr lang="en-US" sz="3000" b="1" dirty="0"/>
              <a:t>A </a:t>
            </a:r>
            <a:r>
              <a:rPr lang="en-US" sz="3000" b="1" i="1" u="sng" dirty="0"/>
              <a:t>simplified* representation </a:t>
            </a:r>
            <a:r>
              <a:rPr lang="en-US" sz="3000" b="1" dirty="0"/>
              <a:t>of reality created for a </a:t>
            </a:r>
            <a:r>
              <a:rPr lang="en-US" sz="3000" b="1" i="1" u="sng" dirty="0"/>
              <a:t>specific purpose</a:t>
            </a:r>
            <a:r>
              <a:rPr lang="en-US" sz="3000" b="1" i="1" dirty="0"/>
              <a:t>.</a:t>
            </a:r>
            <a:endParaRPr lang="en-US" sz="3000" i="1" dirty="0"/>
          </a:p>
          <a:p>
            <a:pPr eaLnBrk="1" fontAlgn="auto" hangingPunct="1">
              <a:spcAft>
                <a:spcPts val="0"/>
              </a:spcAft>
              <a:defRPr/>
            </a:pPr>
            <a:r>
              <a:rPr lang="en-US" dirty="0"/>
              <a:t>Examples: map, blue prints</a:t>
            </a:r>
          </a:p>
          <a:p>
            <a:pPr eaLnBrk="1" fontAlgn="auto" hangingPunct="1">
              <a:spcAft>
                <a:spcPts val="0"/>
              </a:spcAft>
              <a:defRPr/>
            </a:pPr>
            <a:endParaRPr lang="en-US" sz="1400" dirty="0"/>
          </a:p>
          <a:p>
            <a:pPr eaLnBrk="1" fontAlgn="auto" hangingPunct="1">
              <a:spcAft>
                <a:spcPts val="0"/>
              </a:spcAft>
              <a:defRPr/>
            </a:pPr>
            <a:r>
              <a:rPr lang="en-US" dirty="0"/>
              <a:t>Data Mining Example (from introduction module):</a:t>
            </a:r>
          </a:p>
          <a:p>
            <a:pPr lvl="1" eaLnBrk="1" fontAlgn="auto" hangingPunct="1">
              <a:spcAft>
                <a:spcPts val="0"/>
              </a:spcAft>
              <a:buFont typeface="Arial" pitchFamily="34" charset="0"/>
              <a:buNone/>
              <a:defRPr/>
            </a:pPr>
            <a:r>
              <a:rPr lang="en-US" dirty="0"/>
              <a:t>“formula” for predicting probability of customer attrition at contract expiration</a:t>
            </a:r>
          </a:p>
          <a:p>
            <a:pPr lvl="1" eaLnBrk="1" fontAlgn="auto" hangingPunct="1">
              <a:spcAft>
                <a:spcPts val="0"/>
              </a:spcAft>
              <a:buFont typeface="Arial" pitchFamily="34" charset="0"/>
              <a:buNone/>
              <a:defRPr/>
            </a:pPr>
            <a:endParaRPr lang="en-US" sz="1900" dirty="0"/>
          </a:p>
          <a:p>
            <a:pPr lvl="1" eaLnBrk="1" fontAlgn="auto" hangingPunct="1">
              <a:spcAft>
                <a:spcPts val="0"/>
              </a:spcAft>
              <a:buFont typeface="Wingdings" pitchFamily="2" charset="2"/>
              <a:buChar char="à"/>
              <a:defRPr/>
            </a:pPr>
            <a:r>
              <a:rPr lang="en-US" dirty="0"/>
              <a:t>“classification model” or “class-probability estimation</a:t>
            </a:r>
          </a:p>
          <a:p>
            <a:pPr lvl="1" eaLnBrk="1" fontAlgn="auto" hangingPunct="1">
              <a:spcAft>
                <a:spcPts val="0"/>
              </a:spcAft>
              <a:buFont typeface="Arial" pitchFamily="34" charset="0"/>
              <a:buNone/>
              <a:defRPr/>
            </a:pPr>
            <a:r>
              <a:rPr lang="en-US" dirty="0"/>
              <a:t>model”</a:t>
            </a:r>
          </a:p>
        </p:txBody>
      </p:sp>
      <p:sp>
        <p:nvSpPr>
          <p:cNvPr id="4" name="Slide Number Placeholder 3"/>
          <p:cNvSpPr>
            <a:spLocks noGrp="1"/>
          </p:cNvSpPr>
          <p:nvPr>
            <p:ph type="sldNum" sz="quarter" idx="12"/>
          </p:nvPr>
        </p:nvSpPr>
        <p:spPr/>
        <p:txBody>
          <a:bodyPr/>
          <a:lstStyle/>
          <a:p>
            <a:pPr>
              <a:defRPr/>
            </a:pPr>
            <a:fld id="{09B9C2FC-D117-4D1F-8D69-2F656F8FDA95}" type="slidenum">
              <a:rPr lang="en-US"/>
              <a:pPr>
                <a:defRPr/>
              </a:pPr>
              <a:t>65</a:t>
            </a:fld>
            <a:endParaRPr lang="en-US"/>
          </a:p>
        </p:txBody>
      </p:sp>
      <p:sp>
        <p:nvSpPr>
          <p:cNvPr id="2" name="Rectangle 1"/>
          <p:cNvSpPr/>
          <p:nvPr/>
        </p:nvSpPr>
        <p:spPr>
          <a:xfrm>
            <a:off x="3429000" y="5987018"/>
            <a:ext cx="4467890" cy="369332"/>
          </a:xfrm>
          <a:prstGeom prst="rect">
            <a:avLst/>
          </a:prstGeom>
        </p:spPr>
        <p:txBody>
          <a:bodyPr wrap="none">
            <a:spAutoFit/>
          </a:bodyPr>
          <a:lstStyle/>
          <a:p>
            <a:r>
              <a:rPr lang="en-US" dirty="0"/>
              <a:t>* simplification is based on some assumptions</a:t>
            </a:r>
          </a:p>
        </p:txBody>
      </p:sp>
    </p:spTree>
    <p:extLst>
      <p:ext uri="{BB962C8B-B14F-4D97-AF65-F5344CB8AC3E}">
        <p14:creationId xmlns:p14="http://schemas.microsoft.com/office/powerpoint/2010/main" val="424474186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EBC48A-AF57-4E8D-8045-8E766E7F19FE}" type="slidenum">
              <a:rPr kumimoji="0" lang="en-US" sz="1200" b="0" i="0" u="none" strike="noStrike" kern="1200" cap="none" spc="0" normalizeH="0" baseline="0" noProof="0" smtClean="0">
                <a:ln>
                  <a:noFill/>
                </a:ln>
                <a:solidFill>
                  <a:prstClr val="black">
                    <a:tint val="75000"/>
                  </a:prstClr>
                </a:solidFill>
                <a:effectLst/>
                <a:uLnTx/>
                <a:uFillTx/>
                <a:latin typeface="Times New Roman"/>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en-US" sz="1200" b="0" i="0" u="none" strike="noStrike" kern="1200" cap="none" spc="0" normalizeH="0" baseline="0" noProof="0">
              <a:ln>
                <a:noFill/>
              </a:ln>
              <a:solidFill>
                <a:prstClr val="black">
                  <a:tint val="75000"/>
                </a:prstClr>
              </a:solidFill>
              <a:effectLst/>
              <a:uLnTx/>
              <a:uFillTx/>
              <a:latin typeface="Times New Roman"/>
              <a:ea typeface="+mn-ea"/>
              <a:cs typeface="+mn-cs"/>
            </a:endParaRPr>
          </a:p>
        </p:txBody>
      </p:sp>
      <p:pic>
        <p:nvPicPr>
          <p:cNvPr id="2662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1752600"/>
            <a:ext cx="4114800" cy="3429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914400" y="5791200"/>
            <a:ext cx="7010400"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200399"/>
                </a:solidFill>
                <a:effectLst/>
                <a:uLnTx/>
                <a:uFillTx/>
                <a:latin typeface="Times New Roman" pitchFamily="18" charset="0"/>
                <a:ea typeface="+mn-ea"/>
                <a:cs typeface="Arial" pitchFamily="34" charset="0"/>
              </a:rPr>
              <a:t>Iris.xlsx   dataset is on the Black Board</a:t>
            </a:r>
          </a:p>
        </p:txBody>
      </p:sp>
    </p:spTree>
    <p:extLst>
      <p:ext uri="{BB962C8B-B14F-4D97-AF65-F5344CB8AC3E}">
        <p14:creationId xmlns:p14="http://schemas.microsoft.com/office/powerpoint/2010/main" val="3459151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DCE2EE-7A35-434D-976F-EA341BBFA4BA}" type="slidenum">
              <a:rPr kumimoji="0" lang="en-US" sz="1200" b="0" i="0" u="none" strike="noStrike" kern="1200" cap="none" spc="0" normalizeH="0" baseline="0" noProof="0" smtClean="0">
                <a:ln>
                  <a:noFill/>
                </a:ln>
                <a:solidFill>
                  <a:prstClr val="black">
                    <a:tint val="75000"/>
                  </a:prstClr>
                </a:solidFill>
                <a:effectLst/>
                <a:uLnTx/>
                <a:uFillTx/>
                <a:latin typeface="Times New Roman"/>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en-US" sz="1200" b="0" i="0" u="none" strike="noStrike" kern="1200" cap="none" spc="0" normalizeH="0" baseline="0" noProof="0">
              <a:ln>
                <a:noFill/>
              </a:ln>
              <a:solidFill>
                <a:prstClr val="black">
                  <a:tint val="75000"/>
                </a:prstClr>
              </a:solidFill>
              <a:effectLst/>
              <a:uLnTx/>
              <a:uFillTx/>
              <a:latin typeface="Times New Roman"/>
              <a:ea typeface="+mn-ea"/>
              <a:cs typeface="+mn-cs"/>
            </a:endParaRPr>
          </a:p>
        </p:txBody>
      </p:sp>
      <p:graphicFrame>
        <p:nvGraphicFramePr>
          <p:cNvPr id="3" name="Table 2"/>
          <p:cNvGraphicFramePr>
            <a:graphicFrameLocks noGrp="1"/>
          </p:cNvGraphicFramePr>
          <p:nvPr/>
        </p:nvGraphicFramePr>
        <p:xfrm>
          <a:off x="990600" y="1143000"/>
          <a:ext cx="7162800" cy="5251460"/>
        </p:xfrm>
        <a:graphic>
          <a:graphicData uri="http://schemas.openxmlformats.org/drawingml/2006/table">
            <a:tbl>
              <a:tblPr>
                <a:tableStyleId>{5C22544A-7EE6-4342-B048-85BDC9FD1C3A}</a:tableStyleId>
              </a:tblPr>
              <a:tblGrid>
                <a:gridCol w="1432560">
                  <a:extLst>
                    <a:ext uri="{9D8B030D-6E8A-4147-A177-3AD203B41FA5}">
                      <a16:colId xmlns:a16="http://schemas.microsoft.com/office/drawing/2014/main" val="20000"/>
                    </a:ext>
                  </a:extLst>
                </a:gridCol>
                <a:gridCol w="1432560">
                  <a:extLst>
                    <a:ext uri="{9D8B030D-6E8A-4147-A177-3AD203B41FA5}">
                      <a16:colId xmlns:a16="http://schemas.microsoft.com/office/drawing/2014/main" val="20001"/>
                    </a:ext>
                  </a:extLst>
                </a:gridCol>
                <a:gridCol w="1432560">
                  <a:extLst>
                    <a:ext uri="{9D8B030D-6E8A-4147-A177-3AD203B41FA5}">
                      <a16:colId xmlns:a16="http://schemas.microsoft.com/office/drawing/2014/main" val="20002"/>
                    </a:ext>
                  </a:extLst>
                </a:gridCol>
                <a:gridCol w="1432560">
                  <a:extLst>
                    <a:ext uri="{9D8B030D-6E8A-4147-A177-3AD203B41FA5}">
                      <a16:colId xmlns:a16="http://schemas.microsoft.com/office/drawing/2014/main" val="20003"/>
                    </a:ext>
                  </a:extLst>
                </a:gridCol>
                <a:gridCol w="1432560">
                  <a:extLst>
                    <a:ext uri="{9D8B030D-6E8A-4147-A177-3AD203B41FA5}">
                      <a16:colId xmlns:a16="http://schemas.microsoft.com/office/drawing/2014/main" val="20004"/>
                    </a:ext>
                  </a:extLst>
                </a:gridCol>
              </a:tblGrid>
              <a:tr h="131444">
                <a:tc>
                  <a:txBody>
                    <a:bodyPr/>
                    <a:lstStyle/>
                    <a:p>
                      <a:pPr algn="r" fontAlgn="b"/>
                      <a:r>
                        <a:rPr lang="en-US" sz="800" u="none" strike="noStrike">
                          <a:effectLst/>
                        </a:rPr>
                        <a:t>Petal_width</a:t>
                      </a:r>
                      <a:endParaRPr lang="en-US" sz="800" b="0" i="0" u="none" strike="noStrike">
                        <a:effectLst/>
                        <a:latin typeface="Arial"/>
                      </a:endParaRPr>
                    </a:p>
                  </a:txBody>
                  <a:tcPr marL="9525" marR="9525" marT="9524" marB="0" anchor="b"/>
                </a:tc>
                <a:tc>
                  <a:txBody>
                    <a:bodyPr/>
                    <a:lstStyle/>
                    <a:p>
                      <a:pPr algn="r" fontAlgn="b"/>
                      <a:r>
                        <a:rPr lang="en-US" sz="800" u="none" strike="noStrike">
                          <a:effectLst/>
                        </a:rPr>
                        <a:t>Petal_length</a:t>
                      </a:r>
                      <a:endParaRPr lang="en-US" sz="800" b="0" i="0" u="none" strike="noStrike">
                        <a:effectLst/>
                        <a:latin typeface="Arial"/>
                      </a:endParaRPr>
                    </a:p>
                  </a:txBody>
                  <a:tcPr marL="9525" marR="9525" marT="9524" marB="0" anchor="b"/>
                </a:tc>
                <a:tc>
                  <a:txBody>
                    <a:bodyPr/>
                    <a:lstStyle/>
                    <a:p>
                      <a:pPr algn="r" fontAlgn="b"/>
                      <a:r>
                        <a:rPr lang="en-US" sz="800" u="none" strike="noStrike">
                          <a:effectLst/>
                        </a:rPr>
                        <a:t>Sepal_width</a:t>
                      </a:r>
                      <a:endParaRPr lang="en-US" sz="800" b="0" i="0" u="none" strike="noStrike">
                        <a:effectLst/>
                        <a:latin typeface="Arial"/>
                      </a:endParaRPr>
                    </a:p>
                  </a:txBody>
                  <a:tcPr marL="9525" marR="9525" marT="9524" marB="0" anchor="b"/>
                </a:tc>
                <a:tc>
                  <a:txBody>
                    <a:bodyPr/>
                    <a:lstStyle/>
                    <a:p>
                      <a:pPr algn="r" fontAlgn="b"/>
                      <a:r>
                        <a:rPr lang="en-US" sz="800" u="none" strike="noStrike">
                          <a:effectLst/>
                        </a:rPr>
                        <a:t>Sepal_length</a:t>
                      </a:r>
                      <a:endParaRPr lang="en-US" sz="800" b="0" i="0" u="none" strike="noStrike">
                        <a:effectLst/>
                        <a:latin typeface="Arial"/>
                      </a:endParaRPr>
                    </a:p>
                  </a:txBody>
                  <a:tcPr marL="9525" marR="9525" marT="9524" marB="0" anchor="b"/>
                </a:tc>
                <a:tc>
                  <a:txBody>
                    <a:bodyPr/>
                    <a:lstStyle/>
                    <a:p>
                      <a:pPr algn="r" fontAlgn="b"/>
                      <a:r>
                        <a:rPr lang="en-US" sz="800" u="none" strike="noStrike">
                          <a:effectLst/>
                        </a:rPr>
                        <a:t>Species_name</a:t>
                      </a:r>
                      <a:endParaRPr lang="en-US" sz="800" b="0" i="0" u="none" strike="noStrike">
                        <a:effectLst/>
                        <a:latin typeface="Arial"/>
                      </a:endParaRPr>
                    </a:p>
                  </a:txBody>
                  <a:tcPr marL="9525" marR="9525" marT="9524" marB="0" anchor="b"/>
                </a:tc>
                <a:extLst>
                  <a:ext uri="{0D108BD9-81ED-4DB2-BD59-A6C34878D82A}">
                    <a16:rowId xmlns:a16="http://schemas.microsoft.com/office/drawing/2014/main" val="10000"/>
                  </a:ext>
                </a:extLst>
              </a:tr>
              <a:tr h="213334">
                <a:tc>
                  <a:txBody>
                    <a:bodyPr/>
                    <a:lstStyle/>
                    <a:p>
                      <a:pPr algn="r" fontAlgn="b"/>
                      <a:r>
                        <a:rPr lang="en-US" sz="800" u="none" strike="noStrike">
                          <a:effectLst/>
                        </a:rPr>
                        <a:t>0.2</a:t>
                      </a:r>
                      <a:endParaRPr lang="en-US" sz="800" b="0" i="0" u="none" strike="noStrike">
                        <a:effectLst/>
                        <a:latin typeface="Verdana"/>
                      </a:endParaRPr>
                    </a:p>
                  </a:txBody>
                  <a:tcPr marL="9525" marR="9525" marT="9524" marB="0" anchor="b"/>
                </a:tc>
                <a:tc>
                  <a:txBody>
                    <a:bodyPr/>
                    <a:lstStyle/>
                    <a:p>
                      <a:pPr algn="r" fontAlgn="b"/>
                      <a:r>
                        <a:rPr lang="en-US" sz="800" u="none" strike="noStrike">
                          <a:effectLst/>
                        </a:rPr>
                        <a:t>1.4</a:t>
                      </a:r>
                      <a:endParaRPr lang="en-US" sz="800" b="0" i="0" u="none" strike="noStrike">
                        <a:effectLst/>
                        <a:latin typeface="Verdana"/>
                      </a:endParaRPr>
                    </a:p>
                  </a:txBody>
                  <a:tcPr marL="9525" marR="9525" marT="9524" marB="0" anchor="b"/>
                </a:tc>
                <a:tc>
                  <a:txBody>
                    <a:bodyPr/>
                    <a:lstStyle/>
                    <a:p>
                      <a:pPr algn="r" fontAlgn="b"/>
                      <a:r>
                        <a:rPr lang="en-US" sz="800" u="none" strike="noStrike">
                          <a:effectLst/>
                        </a:rPr>
                        <a:t>3.5</a:t>
                      </a:r>
                      <a:endParaRPr lang="en-US" sz="800" b="0" i="0" u="none" strike="noStrike">
                        <a:effectLst/>
                        <a:latin typeface="Verdana"/>
                      </a:endParaRPr>
                    </a:p>
                  </a:txBody>
                  <a:tcPr marL="9525" marR="9525" marT="9524" marB="0" anchor="b"/>
                </a:tc>
                <a:tc>
                  <a:txBody>
                    <a:bodyPr/>
                    <a:lstStyle/>
                    <a:p>
                      <a:pPr algn="r" fontAlgn="b"/>
                      <a:r>
                        <a:rPr lang="en-US" sz="800" u="none" strike="noStrike">
                          <a:effectLst/>
                        </a:rPr>
                        <a:t>5.1</a:t>
                      </a:r>
                      <a:endParaRPr lang="en-US" sz="800" b="0" i="0" u="none" strike="noStrike">
                        <a:effectLst/>
                        <a:latin typeface="Verdana"/>
                      </a:endParaRPr>
                    </a:p>
                  </a:txBody>
                  <a:tcPr marL="9525" marR="9525" marT="9524" marB="0" anchor="b"/>
                </a:tc>
                <a:tc>
                  <a:txBody>
                    <a:bodyPr/>
                    <a:lstStyle/>
                    <a:p>
                      <a:pPr algn="r" fontAlgn="b"/>
                      <a:r>
                        <a:rPr lang="en-US" sz="800" u="none" strike="noStrike" dirty="0">
                          <a:effectLst/>
                        </a:rPr>
                        <a:t> </a:t>
                      </a:r>
                      <a:r>
                        <a:rPr lang="en-US" sz="800" u="none" strike="noStrike" dirty="0" err="1">
                          <a:effectLst/>
                        </a:rPr>
                        <a:t>Setosa</a:t>
                      </a:r>
                      <a:endParaRPr lang="en-US" sz="800" b="0" i="0" u="none" strike="noStrike" dirty="0">
                        <a:effectLst/>
                        <a:latin typeface="Arial"/>
                      </a:endParaRPr>
                    </a:p>
                  </a:txBody>
                  <a:tcPr marL="9525" marR="9525" marT="9524" marB="0" anchor="b"/>
                </a:tc>
                <a:extLst>
                  <a:ext uri="{0D108BD9-81ED-4DB2-BD59-A6C34878D82A}">
                    <a16:rowId xmlns:a16="http://schemas.microsoft.com/office/drawing/2014/main" val="10001"/>
                  </a:ext>
                </a:extLst>
              </a:tr>
              <a:tr h="213334">
                <a:tc>
                  <a:txBody>
                    <a:bodyPr/>
                    <a:lstStyle/>
                    <a:p>
                      <a:pPr algn="r" fontAlgn="b"/>
                      <a:r>
                        <a:rPr lang="en-US" sz="800" u="none" strike="noStrike">
                          <a:effectLst/>
                        </a:rPr>
                        <a:t>0.2</a:t>
                      </a:r>
                      <a:endParaRPr lang="en-US" sz="800" b="0" i="0" u="none" strike="noStrike">
                        <a:effectLst/>
                        <a:latin typeface="Verdana"/>
                      </a:endParaRPr>
                    </a:p>
                  </a:txBody>
                  <a:tcPr marL="9525" marR="9525" marT="9524" marB="0" anchor="b"/>
                </a:tc>
                <a:tc>
                  <a:txBody>
                    <a:bodyPr/>
                    <a:lstStyle/>
                    <a:p>
                      <a:pPr algn="r" fontAlgn="b"/>
                      <a:r>
                        <a:rPr lang="en-US" sz="800" u="none" strike="noStrike">
                          <a:effectLst/>
                        </a:rPr>
                        <a:t>1.4</a:t>
                      </a:r>
                      <a:endParaRPr lang="en-US" sz="800" b="0" i="0" u="none" strike="noStrike">
                        <a:effectLst/>
                        <a:latin typeface="Verdana"/>
                      </a:endParaRPr>
                    </a:p>
                  </a:txBody>
                  <a:tcPr marL="9525" marR="9525" marT="9524" marB="0" anchor="b"/>
                </a:tc>
                <a:tc>
                  <a:txBody>
                    <a:bodyPr/>
                    <a:lstStyle/>
                    <a:p>
                      <a:pPr algn="r" fontAlgn="b"/>
                      <a:r>
                        <a:rPr lang="en-US" sz="800" u="none" strike="noStrike">
                          <a:effectLst/>
                        </a:rPr>
                        <a:t>3</a:t>
                      </a:r>
                      <a:endParaRPr lang="en-US" sz="800" b="0" i="0" u="none" strike="noStrike">
                        <a:effectLst/>
                        <a:latin typeface="Verdana"/>
                      </a:endParaRPr>
                    </a:p>
                  </a:txBody>
                  <a:tcPr marL="9525" marR="9525" marT="9524" marB="0" anchor="b"/>
                </a:tc>
                <a:tc>
                  <a:txBody>
                    <a:bodyPr/>
                    <a:lstStyle/>
                    <a:p>
                      <a:pPr algn="r" fontAlgn="b"/>
                      <a:r>
                        <a:rPr lang="en-US" sz="800" u="none" strike="noStrike">
                          <a:effectLst/>
                        </a:rPr>
                        <a:t>4.9</a:t>
                      </a:r>
                      <a:endParaRPr lang="en-US" sz="800" b="0" i="0" u="none" strike="noStrike">
                        <a:effectLst/>
                        <a:latin typeface="Verdana"/>
                      </a:endParaRPr>
                    </a:p>
                  </a:txBody>
                  <a:tcPr marL="9525" marR="9525" marT="9524" marB="0" anchor="b"/>
                </a:tc>
                <a:tc>
                  <a:txBody>
                    <a:bodyPr/>
                    <a:lstStyle/>
                    <a:p>
                      <a:pPr algn="r" fontAlgn="b"/>
                      <a:r>
                        <a:rPr lang="en-US" sz="800" u="none" strike="noStrike" dirty="0">
                          <a:effectLst/>
                        </a:rPr>
                        <a:t> </a:t>
                      </a:r>
                      <a:r>
                        <a:rPr lang="en-US" sz="800" u="none" strike="noStrike" dirty="0" err="1">
                          <a:effectLst/>
                        </a:rPr>
                        <a:t>Setosa</a:t>
                      </a:r>
                      <a:endParaRPr lang="en-US" sz="800" b="0" i="0" u="none" strike="noStrike" dirty="0">
                        <a:effectLst/>
                        <a:latin typeface="Arial"/>
                      </a:endParaRPr>
                    </a:p>
                  </a:txBody>
                  <a:tcPr marL="9525" marR="9525" marT="9524" marB="0" anchor="b"/>
                </a:tc>
                <a:extLst>
                  <a:ext uri="{0D108BD9-81ED-4DB2-BD59-A6C34878D82A}">
                    <a16:rowId xmlns:a16="http://schemas.microsoft.com/office/drawing/2014/main" val="10002"/>
                  </a:ext>
                </a:extLst>
              </a:tr>
              <a:tr h="213334">
                <a:tc>
                  <a:txBody>
                    <a:bodyPr/>
                    <a:lstStyle/>
                    <a:p>
                      <a:pPr algn="r" fontAlgn="b"/>
                      <a:r>
                        <a:rPr lang="en-US" sz="800" u="none" strike="noStrike">
                          <a:effectLst/>
                        </a:rPr>
                        <a:t>0.2</a:t>
                      </a:r>
                      <a:endParaRPr lang="en-US" sz="800" b="0" i="0" u="none" strike="noStrike">
                        <a:effectLst/>
                        <a:latin typeface="Verdana"/>
                      </a:endParaRPr>
                    </a:p>
                  </a:txBody>
                  <a:tcPr marL="9525" marR="9525" marT="9524" marB="0" anchor="b"/>
                </a:tc>
                <a:tc>
                  <a:txBody>
                    <a:bodyPr/>
                    <a:lstStyle/>
                    <a:p>
                      <a:pPr algn="r" fontAlgn="b"/>
                      <a:r>
                        <a:rPr lang="en-US" sz="800" u="none" strike="noStrike">
                          <a:effectLst/>
                        </a:rPr>
                        <a:t>1.3</a:t>
                      </a:r>
                      <a:endParaRPr lang="en-US" sz="800" b="0" i="0" u="none" strike="noStrike">
                        <a:effectLst/>
                        <a:latin typeface="Verdana"/>
                      </a:endParaRPr>
                    </a:p>
                  </a:txBody>
                  <a:tcPr marL="9525" marR="9525" marT="9524" marB="0" anchor="b"/>
                </a:tc>
                <a:tc>
                  <a:txBody>
                    <a:bodyPr/>
                    <a:lstStyle/>
                    <a:p>
                      <a:pPr algn="r" fontAlgn="b"/>
                      <a:r>
                        <a:rPr lang="en-US" sz="800" u="none" strike="noStrike">
                          <a:effectLst/>
                        </a:rPr>
                        <a:t>3.2</a:t>
                      </a:r>
                      <a:endParaRPr lang="en-US" sz="800" b="0" i="0" u="none" strike="noStrike">
                        <a:effectLst/>
                        <a:latin typeface="Verdana"/>
                      </a:endParaRPr>
                    </a:p>
                  </a:txBody>
                  <a:tcPr marL="9525" marR="9525" marT="9524" marB="0" anchor="b"/>
                </a:tc>
                <a:tc>
                  <a:txBody>
                    <a:bodyPr/>
                    <a:lstStyle/>
                    <a:p>
                      <a:pPr algn="r" fontAlgn="b"/>
                      <a:r>
                        <a:rPr lang="en-US" sz="800" u="none" strike="noStrike">
                          <a:effectLst/>
                        </a:rPr>
                        <a:t>4.7</a:t>
                      </a:r>
                      <a:endParaRPr lang="en-US" sz="800" b="0" i="0" u="none" strike="noStrike">
                        <a:effectLst/>
                        <a:latin typeface="Verdana"/>
                      </a:endParaRPr>
                    </a:p>
                  </a:txBody>
                  <a:tcPr marL="9525" marR="9525" marT="9524" marB="0" anchor="b"/>
                </a:tc>
                <a:tc>
                  <a:txBody>
                    <a:bodyPr/>
                    <a:lstStyle/>
                    <a:p>
                      <a:pPr algn="r" fontAlgn="b"/>
                      <a:r>
                        <a:rPr lang="en-US" sz="800" u="none" strike="noStrike">
                          <a:effectLst/>
                        </a:rPr>
                        <a:t> Setosa</a:t>
                      </a:r>
                      <a:endParaRPr lang="en-US" sz="800" b="0" i="0" u="none" strike="noStrike">
                        <a:effectLst/>
                        <a:latin typeface="Arial"/>
                      </a:endParaRPr>
                    </a:p>
                  </a:txBody>
                  <a:tcPr marL="9525" marR="9525" marT="9524" marB="0" anchor="b"/>
                </a:tc>
                <a:extLst>
                  <a:ext uri="{0D108BD9-81ED-4DB2-BD59-A6C34878D82A}">
                    <a16:rowId xmlns:a16="http://schemas.microsoft.com/office/drawing/2014/main" val="10003"/>
                  </a:ext>
                </a:extLst>
              </a:tr>
              <a:tr h="213334">
                <a:tc>
                  <a:txBody>
                    <a:bodyPr/>
                    <a:lstStyle/>
                    <a:p>
                      <a:pPr algn="r" fontAlgn="b"/>
                      <a:r>
                        <a:rPr lang="en-US" sz="800" u="none" strike="noStrike">
                          <a:effectLst/>
                        </a:rPr>
                        <a:t>0.2</a:t>
                      </a:r>
                      <a:endParaRPr lang="en-US" sz="800" b="0" i="0" u="none" strike="noStrike">
                        <a:effectLst/>
                        <a:latin typeface="Verdana"/>
                      </a:endParaRPr>
                    </a:p>
                  </a:txBody>
                  <a:tcPr marL="9525" marR="9525" marT="9524" marB="0" anchor="b"/>
                </a:tc>
                <a:tc>
                  <a:txBody>
                    <a:bodyPr/>
                    <a:lstStyle/>
                    <a:p>
                      <a:pPr algn="r" fontAlgn="b"/>
                      <a:r>
                        <a:rPr lang="en-US" sz="800" u="none" strike="noStrike">
                          <a:effectLst/>
                        </a:rPr>
                        <a:t>1.5</a:t>
                      </a:r>
                      <a:endParaRPr lang="en-US" sz="800" b="0" i="0" u="none" strike="noStrike">
                        <a:effectLst/>
                        <a:latin typeface="Verdana"/>
                      </a:endParaRPr>
                    </a:p>
                  </a:txBody>
                  <a:tcPr marL="9525" marR="9525" marT="9524" marB="0" anchor="b"/>
                </a:tc>
                <a:tc>
                  <a:txBody>
                    <a:bodyPr/>
                    <a:lstStyle/>
                    <a:p>
                      <a:pPr algn="r" fontAlgn="b"/>
                      <a:r>
                        <a:rPr lang="en-US" sz="800" u="none" strike="noStrike">
                          <a:effectLst/>
                        </a:rPr>
                        <a:t>3.1</a:t>
                      </a:r>
                      <a:endParaRPr lang="en-US" sz="800" b="0" i="0" u="none" strike="noStrike">
                        <a:effectLst/>
                        <a:latin typeface="Verdana"/>
                      </a:endParaRPr>
                    </a:p>
                  </a:txBody>
                  <a:tcPr marL="9525" marR="9525" marT="9524" marB="0" anchor="b"/>
                </a:tc>
                <a:tc>
                  <a:txBody>
                    <a:bodyPr/>
                    <a:lstStyle/>
                    <a:p>
                      <a:pPr algn="r" fontAlgn="b"/>
                      <a:r>
                        <a:rPr lang="en-US" sz="800" u="none" strike="noStrike">
                          <a:effectLst/>
                        </a:rPr>
                        <a:t>4.6</a:t>
                      </a:r>
                      <a:endParaRPr lang="en-US" sz="800" b="0" i="0" u="none" strike="noStrike">
                        <a:effectLst/>
                        <a:latin typeface="Verdana"/>
                      </a:endParaRPr>
                    </a:p>
                  </a:txBody>
                  <a:tcPr marL="9525" marR="9525" marT="9524" marB="0" anchor="b"/>
                </a:tc>
                <a:tc>
                  <a:txBody>
                    <a:bodyPr/>
                    <a:lstStyle/>
                    <a:p>
                      <a:pPr algn="r" fontAlgn="b"/>
                      <a:r>
                        <a:rPr lang="en-US" sz="800" u="none" strike="noStrike">
                          <a:effectLst/>
                        </a:rPr>
                        <a:t> Setosa</a:t>
                      </a:r>
                      <a:endParaRPr lang="en-US" sz="800" b="0" i="0" u="none" strike="noStrike">
                        <a:effectLst/>
                        <a:latin typeface="Arial"/>
                      </a:endParaRPr>
                    </a:p>
                  </a:txBody>
                  <a:tcPr marL="9525" marR="9525" marT="9524" marB="0" anchor="b"/>
                </a:tc>
                <a:extLst>
                  <a:ext uri="{0D108BD9-81ED-4DB2-BD59-A6C34878D82A}">
                    <a16:rowId xmlns:a16="http://schemas.microsoft.com/office/drawing/2014/main" val="10004"/>
                  </a:ext>
                </a:extLst>
              </a:tr>
              <a:tr h="213334">
                <a:tc>
                  <a:txBody>
                    <a:bodyPr/>
                    <a:lstStyle/>
                    <a:p>
                      <a:pPr algn="r" fontAlgn="b"/>
                      <a:r>
                        <a:rPr lang="en-US" sz="800" u="none" strike="noStrike">
                          <a:effectLst/>
                        </a:rPr>
                        <a:t>0.2</a:t>
                      </a:r>
                      <a:endParaRPr lang="en-US" sz="800" b="0" i="0" u="none" strike="noStrike">
                        <a:effectLst/>
                        <a:latin typeface="Verdana"/>
                      </a:endParaRPr>
                    </a:p>
                  </a:txBody>
                  <a:tcPr marL="9525" marR="9525" marT="9524" marB="0" anchor="b"/>
                </a:tc>
                <a:tc>
                  <a:txBody>
                    <a:bodyPr/>
                    <a:lstStyle/>
                    <a:p>
                      <a:pPr algn="r" fontAlgn="b"/>
                      <a:r>
                        <a:rPr lang="en-US" sz="800" u="none" strike="noStrike">
                          <a:effectLst/>
                        </a:rPr>
                        <a:t>1.4</a:t>
                      </a:r>
                      <a:endParaRPr lang="en-US" sz="800" b="0" i="0" u="none" strike="noStrike">
                        <a:effectLst/>
                        <a:latin typeface="Verdana"/>
                      </a:endParaRPr>
                    </a:p>
                  </a:txBody>
                  <a:tcPr marL="9525" marR="9525" marT="9524" marB="0" anchor="b"/>
                </a:tc>
                <a:tc>
                  <a:txBody>
                    <a:bodyPr/>
                    <a:lstStyle/>
                    <a:p>
                      <a:pPr algn="r" fontAlgn="b"/>
                      <a:r>
                        <a:rPr lang="en-US" sz="800" u="none" strike="noStrike">
                          <a:effectLst/>
                        </a:rPr>
                        <a:t>3.6</a:t>
                      </a:r>
                      <a:endParaRPr lang="en-US" sz="800" b="0" i="0" u="none" strike="noStrike">
                        <a:effectLst/>
                        <a:latin typeface="Verdana"/>
                      </a:endParaRPr>
                    </a:p>
                  </a:txBody>
                  <a:tcPr marL="9525" marR="9525" marT="9524" marB="0" anchor="b"/>
                </a:tc>
                <a:tc>
                  <a:txBody>
                    <a:bodyPr/>
                    <a:lstStyle/>
                    <a:p>
                      <a:pPr algn="r" fontAlgn="b"/>
                      <a:r>
                        <a:rPr lang="en-US" sz="800" u="none" strike="noStrike">
                          <a:effectLst/>
                        </a:rPr>
                        <a:t>5</a:t>
                      </a:r>
                      <a:endParaRPr lang="en-US" sz="800" b="0" i="0" u="none" strike="noStrike">
                        <a:effectLst/>
                        <a:latin typeface="Verdana"/>
                      </a:endParaRPr>
                    </a:p>
                  </a:txBody>
                  <a:tcPr marL="9525" marR="9525" marT="9524" marB="0" anchor="b"/>
                </a:tc>
                <a:tc>
                  <a:txBody>
                    <a:bodyPr/>
                    <a:lstStyle/>
                    <a:p>
                      <a:pPr algn="r" fontAlgn="b"/>
                      <a:r>
                        <a:rPr lang="en-US" sz="800" u="none" strike="noStrike">
                          <a:effectLst/>
                        </a:rPr>
                        <a:t> Setosa</a:t>
                      </a:r>
                      <a:endParaRPr lang="en-US" sz="800" b="0" i="0" u="none" strike="noStrike">
                        <a:effectLst/>
                        <a:latin typeface="Arial"/>
                      </a:endParaRPr>
                    </a:p>
                  </a:txBody>
                  <a:tcPr marL="9525" marR="9525" marT="9524" marB="0" anchor="b"/>
                </a:tc>
                <a:extLst>
                  <a:ext uri="{0D108BD9-81ED-4DB2-BD59-A6C34878D82A}">
                    <a16:rowId xmlns:a16="http://schemas.microsoft.com/office/drawing/2014/main" val="10005"/>
                  </a:ext>
                </a:extLst>
              </a:tr>
              <a:tr h="213334">
                <a:tc>
                  <a:txBody>
                    <a:bodyPr/>
                    <a:lstStyle/>
                    <a:p>
                      <a:pPr algn="r" fontAlgn="b"/>
                      <a:r>
                        <a:rPr lang="en-US" sz="800" u="none" strike="noStrike">
                          <a:effectLst/>
                        </a:rPr>
                        <a:t>0.4</a:t>
                      </a:r>
                      <a:endParaRPr lang="en-US" sz="800" b="0" i="0" u="none" strike="noStrike">
                        <a:effectLst/>
                        <a:latin typeface="Verdana"/>
                      </a:endParaRPr>
                    </a:p>
                  </a:txBody>
                  <a:tcPr marL="9525" marR="9525" marT="9524" marB="0" anchor="b"/>
                </a:tc>
                <a:tc>
                  <a:txBody>
                    <a:bodyPr/>
                    <a:lstStyle/>
                    <a:p>
                      <a:pPr algn="r" fontAlgn="b"/>
                      <a:r>
                        <a:rPr lang="en-US" sz="800" u="none" strike="noStrike">
                          <a:effectLst/>
                        </a:rPr>
                        <a:t>1.7</a:t>
                      </a:r>
                      <a:endParaRPr lang="en-US" sz="800" b="0" i="0" u="none" strike="noStrike">
                        <a:effectLst/>
                        <a:latin typeface="Verdana"/>
                      </a:endParaRPr>
                    </a:p>
                  </a:txBody>
                  <a:tcPr marL="9525" marR="9525" marT="9524" marB="0" anchor="b"/>
                </a:tc>
                <a:tc>
                  <a:txBody>
                    <a:bodyPr/>
                    <a:lstStyle/>
                    <a:p>
                      <a:pPr algn="r" fontAlgn="b"/>
                      <a:r>
                        <a:rPr lang="en-US" sz="800" u="none" strike="noStrike">
                          <a:effectLst/>
                        </a:rPr>
                        <a:t>3.9</a:t>
                      </a:r>
                      <a:endParaRPr lang="en-US" sz="800" b="0" i="0" u="none" strike="noStrike">
                        <a:effectLst/>
                        <a:latin typeface="Verdana"/>
                      </a:endParaRPr>
                    </a:p>
                  </a:txBody>
                  <a:tcPr marL="9525" marR="9525" marT="9524" marB="0" anchor="b"/>
                </a:tc>
                <a:tc>
                  <a:txBody>
                    <a:bodyPr/>
                    <a:lstStyle/>
                    <a:p>
                      <a:pPr algn="r" fontAlgn="b"/>
                      <a:r>
                        <a:rPr lang="en-US" sz="800" u="none" strike="noStrike">
                          <a:effectLst/>
                        </a:rPr>
                        <a:t>5.4</a:t>
                      </a:r>
                      <a:endParaRPr lang="en-US" sz="800" b="0" i="0" u="none" strike="noStrike">
                        <a:effectLst/>
                        <a:latin typeface="Verdana"/>
                      </a:endParaRPr>
                    </a:p>
                  </a:txBody>
                  <a:tcPr marL="9525" marR="9525" marT="9524" marB="0" anchor="b"/>
                </a:tc>
                <a:tc>
                  <a:txBody>
                    <a:bodyPr/>
                    <a:lstStyle/>
                    <a:p>
                      <a:pPr algn="r" fontAlgn="b"/>
                      <a:r>
                        <a:rPr lang="en-US" sz="800" u="none" strike="noStrike">
                          <a:effectLst/>
                        </a:rPr>
                        <a:t> Setosa</a:t>
                      </a:r>
                      <a:endParaRPr lang="en-US" sz="800" b="0" i="0" u="none" strike="noStrike">
                        <a:effectLst/>
                        <a:latin typeface="Arial"/>
                      </a:endParaRPr>
                    </a:p>
                  </a:txBody>
                  <a:tcPr marL="9525" marR="9525" marT="9524" marB="0" anchor="b"/>
                </a:tc>
                <a:extLst>
                  <a:ext uri="{0D108BD9-81ED-4DB2-BD59-A6C34878D82A}">
                    <a16:rowId xmlns:a16="http://schemas.microsoft.com/office/drawing/2014/main" val="10006"/>
                  </a:ext>
                </a:extLst>
              </a:tr>
              <a:tr h="213334">
                <a:tc>
                  <a:txBody>
                    <a:bodyPr/>
                    <a:lstStyle/>
                    <a:p>
                      <a:pPr algn="r" fontAlgn="b"/>
                      <a:r>
                        <a:rPr lang="en-US" sz="800" u="none" strike="noStrike">
                          <a:effectLst/>
                        </a:rPr>
                        <a:t>0.3</a:t>
                      </a:r>
                      <a:endParaRPr lang="en-US" sz="800" b="0" i="0" u="none" strike="noStrike">
                        <a:effectLst/>
                        <a:latin typeface="Verdana"/>
                      </a:endParaRPr>
                    </a:p>
                  </a:txBody>
                  <a:tcPr marL="9525" marR="9525" marT="9524" marB="0" anchor="b"/>
                </a:tc>
                <a:tc>
                  <a:txBody>
                    <a:bodyPr/>
                    <a:lstStyle/>
                    <a:p>
                      <a:pPr algn="r" fontAlgn="b"/>
                      <a:r>
                        <a:rPr lang="en-US" sz="800" u="none" strike="noStrike">
                          <a:effectLst/>
                        </a:rPr>
                        <a:t>1.4</a:t>
                      </a:r>
                      <a:endParaRPr lang="en-US" sz="800" b="0" i="0" u="none" strike="noStrike">
                        <a:effectLst/>
                        <a:latin typeface="Verdana"/>
                      </a:endParaRPr>
                    </a:p>
                  </a:txBody>
                  <a:tcPr marL="9525" marR="9525" marT="9524" marB="0" anchor="b"/>
                </a:tc>
                <a:tc>
                  <a:txBody>
                    <a:bodyPr/>
                    <a:lstStyle/>
                    <a:p>
                      <a:pPr algn="r" fontAlgn="b"/>
                      <a:r>
                        <a:rPr lang="en-US" sz="800" u="none" strike="noStrike">
                          <a:effectLst/>
                        </a:rPr>
                        <a:t>3.4</a:t>
                      </a:r>
                      <a:endParaRPr lang="en-US" sz="800" b="0" i="0" u="none" strike="noStrike">
                        <a:effectLst/>
                        <a:latin typeface="Verdana"/>
                      </a:endParaRPr>
                    </a:p>
                  </a:txBody>
                  <a:tcPr marL="9525" marR="9525" marT="9524" marB="0" anchor="b"/>
                </a:tc>
                <a:tc>
                  <a:txBody>
                    <a:bodyPr/>
                    <a:lstStyle/>
                    <a:p>
                      <a:pPr algn="r" fontAlgn="b"/>
                      <a:r>
                        <a:rPr lang="en-US" sz="800" u="none" strike="noStrike">
                          <a:effectLst/>
                        </a:rPr>
                        <a:t>4.6</a:t>
                      </a:r>
                      <a:endParaRPr lang="en-US" sz="800" b="0" i="0" u="none" strike="noStrike">
                        <a:effectLst/>
                        <a:latin typeface="Verdana"/>
                      </a:endParaRPr>
                    </a:p>
                  </a:txBody>
                  <a:tcPr marL="9525" marR="9525" marT="9524" marB="0" anchor="b"/>
                </a:tc>
                <a:tc>
                  <a:txBody>
                    <a:bodyPr/>
                    <a:lstStyle/>
                    <a:p>
                      <a:pPr algn="r" fontAlgn="b"/>
                      <a:r>
                        <a:rPr lang="en-US" sz="800" u="none" strike="noStrike">
                          <a:effectLst/>
                        </a:rPr>
                        <a:t> Setosa</a:t>
                      </a:r>
                      <a:endParaRPr lang="en-US" sz="800" b="0" i="0" u="none" strike="noStrike">
                        <a:effectLst/>
                        <a:latin typeface="Arial"/>
                      </a:endParaRPr>
                    </a:p>
                  </a:txBody>
                  <a:tcPr marL="9525" marR="9525" marT="9524" marB="0" anchor="b"/>
                </a:tc>
                <a:extLst>
                  <a:ext uri="{0D108BD9-81ED-4DB2-BD59-A6C34878D82A}">
                    <a16:rowId xmlns:a16="http://schemas.microsoft.com/office/drawing/2014/main" val="10007"/>
                  </a:ext>
                </a:extLst>
              </a:tr>
              <a:tr h="213334">
                <a:tc>
                  <a:txBody>
                    <a:bodyPr/>
                    <a:lstStyle/>
                    <a:p>
                      <a:pPr algn="r" fontAlgn="b"/>
                      <a:r>
                        <a:rPr lang="en-US" sz="800" u="none" strike="noStrike">
                          <a:effectLst/>
                        </a:rPr>
                        <a:t>0.2</a:t>
                      </a:r>
                      <a:endParaRPr lang="en-US" sz="800" b="0" i="0" u="none" strike="noStrike">
                        <a:effectLst/>
                        <a:latin typeface="Verdana"/>
                      </a:endParaRPr>
                    </a:p>
                  </a:txBody>
                  <a:tcPr marL="9525" marR="9525" marT="9524" marB="0" anchor="b"/>
                </a:tc>
                <a:tc>
                  <a:txBody>
                    <a:bodyPr/>
                    <a:lstStyle/>
                    <a:p>
                      <a:pPr algn="r" fontAlgn="b"/>
                      <a:r>
                        <a:rPr lang="en-US" sz="800" u="none" strike="noStrike">
                          <a:effectLst/>
                        </a:rPr>
                        <a:t>1.5</a:t>
                      </a:r>
                      <a:endParaRPr lang="en-US" sz="800" b="0" i="0" u="none" strike="noStrike">
                        <a:effectLst/>
                        <a:latin typeface="Verdana"/>
                      </a:endParaRPr>
                    </a:p>
                  </a:txBody>
                  <a:tcPr marL="9525" marR="9525" marT="9524" marB="0" anchor="b"/>
                </a:tc>
                <a:tc>
                  <a:txBody>
                    <a:bodyPr/>
                    <a:lstStyle/>
                    <a:p>
                      <a:pPr algn="r" fontAlgn="b"/>
                      <a:r>
                        <a:rPr lang="en-US" sz="800" u="none" strike="noStrike">
                          <a:effectLst/>
                        </a:rPr>
                        <a:t>3.4</a:t>
                      </a:r>
                      <a:endParaRPr lang="en-US" sz="800" b="0" i="0" u="none" strike="noStrike">
                        <a:effectLst/>
                        <a:latin typeface="Verdana"/>
                      </a:endParaRPr>
                    </a:p>
                  </a:txBody>
                  <a:tcPr marL="9525" marR="9525" marT="9524" marB="0" anchor="b"/>
                </a:tc>
                <a:tc>
                  <a:txBody>
                    <a:bodyPr/>
                    <a:lstStyle/>
                    <a:p>
                      <a:pPr algn="r" fontAlgn="b"/>
                      <a:r>
                        <a:rPr lang="en-US" sz="800" u="none" strike="noStrike">
                          <a:effectLst/>
                        </a:rPr>
                        <a:t>5</a:t>
                      </a:r>
                      <a:endParaRPr lang="en-US" sz="800" b="0" i="0" u="none" strike="noStrike">
                        <a:effectLst/>
                        <a:latin typeface="Verdana"/>
                      </a:endParaRPr>
                    </a:p>
                  </a:txBody>
                  <a:tcPr marL="9525" marR="9525" marT="9524" marB="0" anchor="b"/>
                </a:tc>
                <a:tc>
                  <a:txBody>
                    <a:bodyPr/>
                    <a:lstStyle/>
                    <a:p>
                      <a:pPr algn="r" fontAlgn="b"/>
                      <a:r>
                        <a:rPr lang="en-US" sz="800" u="none" strike="noStrike">
                          <a:effectLst/>
                        </a:rPr>
                        <a:t> Setosa</a:t>
                      </a:r>
                      <a:endParaRPr lang="en-US" sz="800" b="0" i="0" u="none" strike="noStrike">
                        <a:effectLst/>
                        <a:latin typeface="Arial"/>
                      </a:endParaRPr>
                    </a:p>
                  </a:txBody>
                  <a:tcPr marL="9525" marR="9525" marT="9524" marB="0" anchor="b"/>
                </a:tc>
                <a:extLst>
                  <a:ext uri="{0D108BD9-81ED-4DB2-BD59-A6C34878D82A}">
                    <a16:rowId xmlns:a16="http://schemas.microsoft.com/office/drawing/2014/main" val="10008"/>
                  </a:ext>
                </a:extLst>
              </a:tr>
              <a:tr h="213334">
                <a:tc>
                  <a:txBody>
                    <a:bodyPr/>
                    <a:lstStyle/>
                    <a:p>
                      <a:pPr algn="r" fontAlgn="b"/>
                      <a:r>
                        <a:rPr lang="en-US" sz="800" u="none" strike="noStrike">
                          <a:effectLst/>
                        </a:rPr>
                        <a:t>0.2</a:t>
                      </a:r>
                      <a:endParaRPr lang="en-US" sz="800" b="0" i="0" u="none" strike="noStrike">
                        <a:effectLst/>
                        <a:latin typeface="Verdana"/>
                      </a:endParaRPr>
                    </a:p>
                  </a:txBody>
                  <a:tcPr marL="9525" marR="9525" marT="9524" marB="0" anchor="b"/>
                </a:tc>
                <a:tc>
                  <a:txBody>
                    <a:bodyPr/>
                    <a:lstStyle/>
                    <a:p>
                      <a:pPr algn="r" fontAlgn="b"/>
                      <a:r>
                        <a:rPr lang="en-US" sz="800" u="none" strike="noStrike">
                          <a:effectLst/>
                        </a:rPr>
                        <a:t>1.4</a:t>
                      </a:r>
                      <a:endParaRPr lang="en-US" sz="800" b="0" i="0" u="none" strike="noStrike">
                        <a:effectLst/>
                        <a:latin typeface="Verdana"/>
                      </a:endParaRPr>
                    </a:p>
                  </a:txBody>
                  <a:tcPr marL="9525" marR="9525" marT="9524" marB="0" anchor="b"/>
                </a:tc>
                <a:tc>
                  <a:txBody>
                    <a:bodyPr/>
                    <a:lstStyle/>
                    <a:p>
                      <a:pPr algn="r" fontAlgn="b"/>
                      <a:r>
                        <a:rPr lang="en-US" sz="800" u="none" strike="noStrike">
                          <a:effectLst/>
                        </a:rPr>
                        <a:t>2.9</a:t>
                      </a:r>
                      <a:endParaRPr lang="en-US" sz="800" b="0" i="0" u="none" strike="noStrike">
                        <a:effectLst/>
                        <a:latin typeface="Verdana"/>
                      </a:endParaRPr>
                    </a:p>
                  </a:txBody>
                  <a:tcPr marL="9525" marR="9525" marT="9524" marB="0" anchor="b"/>
                </a:tc>
                <a:tc>
                  <a:txBody>
                    <a:bodyPr/>
                    <a:lstStyle/>
                    <a:p>
                      <a:pPr algn="r" fontAlgn="b"/>
                      <a:r>
                        <a:rPr lang="en-US" sz="800" u="none" strike="noStrike">
                          <a:effectLst/>
                        </a:rPr>
                        <a:t>4.4</a:t>
                      </a:r>
                      <a:endParaRPr lang="en-US" sz="800" b="0" i="0" u="none" strike="noStrike">
                        <a:effectLst/>
                        <a:latin typeface="Verdana"/>
                      </a:endParaRPr>
                    </a:p>
                  </a:txBody>
                  <a:tcPr marL="9525" marR="9525" marT="9524" marB="0" anchor="b"/>
                </a:tc>
                <a:tc>
                  <a:txBody>
                    <a:bodyPr/>
                    <a:lstStyle/>
                    <a:p>
                      <a:pPr algn="r" fontAlgn="b"/>
                      <a:r>
                        <a:rPr lang="en-US" sz="800" u="none" strike="noStrike">
                          <a:effectLst/>
                        </a:rPr>
                        <a:t> Setosa</a:t>
                      </a:r>
                      <a:endParaRPr lang="en-US" sz="800" b="0" i="0" u="none" strike="noStrike">
                        <a:effectLst/>
                        <a:latin typeface="Arial"/>
                      </a:endParaRPr>
                    </a:p>
                  </a:txBody>
                  <a:tcPr marL="9525" marR="9525" marT="9524" marB="0" anchor="b"/>
                </a:tc>
                <a:extLst>
                  <a:ext uri="{0D108BD9-81ED-4DB2-BD59-A6C34878D82A}">
                    <a16:rowId xmlns:a16="http://schemas.microsoft.com/office/drawing/2014/main" val="10009"/>
                  </a:ext>
                </a:extLst>
              </a:tr>
              <a:tr h="213334">
                <a:tc>
                  <a:txBody>
                    <a:bodyPr/>
                    <a:lstStyle/>
                    <a:p>
                      <a:pPr algn="r" fontAlgn="b"/>
                      <a:r>
                        <a:rPr lang="en-US" sz="800" u="none" strike="noStrike">
                          <a:effectLst/>
                        </a:rPr>
                        <a:t>0.1</a:t>
                      </a:r>
                      <a:endParaRPr lang="en-US" sz="800" b="0" i="0" u="none" strike="noStrike">
                        <a:effectLst/>
                        <a:latin typeface="Verdana"/>
                      </a:endParaRPr>
                    </a:p>
                  </a:txBody>
                  <a:tcPr marL="9525" marR="9525" marT="9524" marB="0" anchor="b"/>
                </a:tc>
                <a:tc>
                  <a:txBody>
                    <a:bodyPr/>
                    <a:lstStyle/>
                    <a:p>
                      <a:pPr algn="r" fontAlgn="b"/>
                      <a:r>
                        <a:rPr lang="en-US" sz="800" u="none" strike="noStrike">
                          <a:effectLst/>
                        </a:rPr>
                        <a:t>1.5</a:t>
                      </a:r>
                      <a:endParaRPr lang="en-US" sz="800" b="0" i="0" u="none" strike="noStrike">
                        <a:effectLst/>
                        <a:latin typeface="Verdana"/>
                      </a:endParaRPr>
                    </a:p>
                  </a:txBody>
                  <a:tcPr marL="9525" marR="9525" marT="9524" marB="0" anchor="b"/>
                </a:tc>
                <a:tc>
                  <a:txBody>
                    <a:bodyPr/>
                    <a:lstStyle/>
                    <a:p>
                      <a:pPr algn="r" fontAlgn="b"/>
                      <a:r>
                        <a:rPr lang="en-US" sz="800" u="none" strike="noStrike">
                          <a:effectLst/>
                        </a:rPr>
                        <a:t>3.1</a:t>
                      </a:r>
                      <a:endParaRPr lang="en-US" sz="800" b="0" i="0" u="none" strike="noStrike">
                        <a:effectLst/>
                        <a:latin typeface="Verdana"/>
                      </a:endParaRPr>
                    </a:p>
                  </a:txBody>
                  <a:tcPr marL="9525" marR="9525" marT="9524" marB="0" anchor="b"/>
                </a:tc>
                <a:tc>
                  <a:txBody>
                    <a:bodyPr/>
                    <a:lstStyle/>
                    <a:p>
                      <a:pPr algn="r" fontAlgn="b"/>
                      <a:r>
                        <a:rPr lang="en-US" sz="800" u="none" strike="noStrike">
                          <a:effectLst/>
                        </a:rPr>
                        <a:t>4.9</a:t>
                      </a:r>
                      <a:endParaRPr lang="en-US" sz="800" b="0" i="0" u="none" strike="noStrike">
                        <a:effectLst/>
                        <a:latin typeface="Verdana"/>
                      </a:endParaRPr>
                    </a:p>
                  </a:txBody>
                  <a:tcPr marL="9525" marR="9525" marT="9524" marB="0" anchor="b"/>
                </a:tc>
                <a:tc>
                  <a:txBody>
                    <a:bodyPr/>
                    <a:lstStyle/>
                    <a:p>
                      <a:pPr algn="r" fontAlgn="b"/>
                      <a:r>
                        <a:rPr lang="en-US" sz="800" u="none" strike="noStrike">
                          <a:effectLst/>
                        </a:rPr>
                        <a:t> Setosa</a:t>
                      </a:r>
                      <a:endParaRPr lang="en-US" sz="800" b="0" i="0" u="none" strike="noStrike">
                        <a:effectLst/>
                        <a:latin typeface="Arial"/>
                      </a:endParaRPr>
                    </a:p>
                  </a:txBody>
                  <a:tcPr marL="9525" marR="9525" marT="9524" marB="0" anchor="b"/>
                </a:tc>
                <a:extLst>
                  <a:ext uri="{0D108BD9-81ED-4DB2-BD59-A6C34878D82A}">
                    <a16:rowId xmlns:a16="http://schemas.microsoft.com/office/drawing/2014/main" val="10010"/>
                  </a:ext>
                </a:extLst>
              </a:tr>
              <a:tr h="213334">
                <a:tc>
                  <a:txBody>
                    <a:bodyPr/>
                    <a:lstStyle/>
                    <a:p>
                      <a:pPr algn="r" fontAlgn="b"/>
                      <a:r>
                        <a:rPr lang="en-US" sz="800" u="none" strike="noStrike">
                          <a:effectLst/>
                        </a:rPr>
                        <a:t>0.2</a:t>
                      </a:r>
                      <a:endParaRPr lang="en-US" sz="800" b="0" i="0" u="none" strike="noStrike">
                        <a:effectLst/>
                        <a:latin typeface="Verdana"/>
                      </a:endParaRPr>
                    </a:p>
                  </a:txBody>
                  <a:tcPr marL="9525" marR="9525" marT="9524" marB="0" anchor="b"/>
                </a:tc>
                <a:tc>
                  <a:txBody>
                    <a:bodyPr/>
                    <a:lstStyle/>
                    <a:p>
                      <a:pPr algn="r" fontAlgn="b"/>
                      <a:r>
                        <a:rPr lang="en-US" sz="800" u="none" strike="noStrike">
                          <a:effectLst/>
                        </a:rPr>
                        <a:t>1.5</a:t>
                      </a:r>
                      <a:endParaRPr lang="en-US" sz="800" b="0" i="0" u="none" strike="noStrike">
                        <a:effectLst/>
                        <a:latin typeface="Verdana"/>
                      </a:endParaRPr>
                    </a:p>
                  </a:txBody>
                  <a:tcPr marL="9525" marR="9525" marT="9524" marB="0" anchor="b"/>
                </a:tc>
                <a:tc>
                  <a:txBody>
                    <a:bodyPr/>
                    <a:lstStyle/>
                    <a:p>
                      <a:pPr algn="r" fontAlgn="b"/>
                      <a:r>
                        <a:rPr lang="en-US" sz="800" u="none" strike="noStrike">
                          <a:effectLst/>
                        </a:rPr>
                        <a:t>3.7</a:t>
                      </a:r>
                      <a:endParaRPr lang="en-US" sz="800" b="0" i="0" u="none" strike="noStrike">
                        <a:effectLst/>
                        <a:latin typeface="Verdana"/>
                      </a:endParaRPr>
                    </a:p>
                  </a:txBody>
                  <a:tcPr marL="9525" marR="9525" marT="9524" marB="0" anchor="b"/>
                </a:tc>
                <a:tc>
                  <a:txBody>
                    <a:bodyPr/>
                    <a:lstStyle/>
                    <a:p>
                      <a:pPr algn="r" fontAlgn="b"/>
                      <a:r>
                        <a:rPr lang="en-US" sz="800" u="none" strike="noStrike">
                          <a:effectLst/>
                        </a:rPr>
                        <a:t>5.4</a:t>
                      </a:r>
                      <a:endParaRPr lang="en-US" sz="800" b="0" i="0" u="none" strike="noStrike">
                        <a:effectLst/>
                        <a:latin typeface="Verdana"/>
                      </a:endParaRPr>
                    </a:p>
                  </a:txBody>
                  <a:tcPr marL="9525" marR="9525" marT="9524" marB="0" anchor="b"/>
                </a:tc>
                <a:tc>
                  <a:txBody>
                    <a:bodyPr/>
                    <a:lstStyle/>
                    <a:p>
                      <a:pPr algn="r" fontAlgn="b"/>
                      <a:r>
                        <a:rPr lang="en-US" sz="800" u="none" strike="noStrike">
                          <a:effectLst/>
                        </a:rPr>
                        <a:t> Setosa</a:t>
                      </a:r>
                      <a:endParaRPr lang="en-US" sz="800" b="0" i="0" u="none" strike="noStrike">
                        <a:effectLst/>
                        <a:latin typeface="Arial"/>
                      </a:endParaRPr>
                    </a:p>
                  </a:txBody>
                  <a:tcPr marL="9525" marR="9525" marT="9524" marB="0" anchor="b"/>
                </a:tc>
                <a:extLst>
                  <a:ext uri="{0D108BD9-81ED-4DB2-BD59-A6C34878D82A}">
                    <a16:rowId xmlns:a16="http://schemas.microsoft.com/office/drawing/2014/main" val="10011"/>
                  </a:ext>
                </a:extLst>
              </a:tr>
              <a:tr h="213334">
                <a:tc>
                  <a:txBody>
                    <a:bodyPr/>
                    <a:lstStyle/>
                    <a:p>
                      <a:pPr algn="r" fontAlgn="b"/>
                      <a:r>
                        <a:rPr lang="en-US" sz="800" u="none" strike="noStrike">
                          <a:effectLst/>
                        </a:rPr>
                        <a:t>0.2</a:t>
                      </a:r>
                      <a:endParaRPr lang="en-US" sz="800" b="0" i="0" u="none" strike="noStrike">
                        <a:effectLst/>
                        <a:latin typeface="Verdana"/>
                      </a:endParaRPr>
                    </a:p>
                  </a:txBody>
                  <a:tcPr marL="9525" marR="9525" marT="9524" marB="0" anchor="b"/>
                </a:tc>
                <a:tc>
                  <a:txBody>
                    <a:bodyPr/>
                    <a:lstStyle/>
                    <a:p>
                      <a:pPr algn="r" fontAlgn="b"/>
                      <a:r>
                        <a:rPr lang="en-US" sz="800" u="none" strike="noStrike">
                          <a:effectLst/>
                        </a:rPr>
                        <a:t>1.6</a:t>
                      </a:r>
                      <a:endParaRPr lang="en-US" sz="800" b="0" i="0" u="none" strike="noStrike">
                        <a:effectLst/>
                        <a:latin typeface="Verdana"/>
                      </a:endParaRPr>
                    </a:p>
                  </a:txBody>
                  <a:tcPr marL="9525" marR="9525" marT="9524" marB="0" anchor="b"/>
                </a:tc>
                <a:tc>
                  <a:txBody>
                    <a:bodyPr/>
                    <a:lstStyle/>
                    <a:p>
                      <a:pPr algn="r" fontAlgn="b"/>
                      <a:r>
                        <a:rPr lang="en-US" sz="800" u="none" strike="noStrike">
                          <a:effectLst/>
                        </a:rPr>
                        <a:t>3.4</a:t>
                      </a:r>
                      <a:endParaRPr lang="en-US" sz="800" b="0" i="0" u="none" strike="noStrike">
                        <a:effectLst/>
                        <a:latin typeface="Verdana"/>
                      </a:endParaRPr>
                    </a:p>
                  </a:txBody>
                  <a:tcPr marL="9525" marR="9525" marT="9524" marB="0" anchor="b"/>
                </a:tc>
                <a:tc>
                  <a:txBody>
                    <a:bodyPr/>
                    <a:lstStyle/>
                    <a:p>
                      <a:pPr algn="r" fontAlgn="b"/>
                      <a:r>
                        <a:rPr lang="en-US" sz="800" u="none" strike="noStrike">
                          <a:effectLst/>
                        </a:rPr>
                        <a:t>4.8</a:t>
                      </a:r>
                      <a:endParaRPr lang="en-US" sz="800" b="0" i="0" u="none" strike="noStrike">
                        <a:effectLst/>
                        <a:latin typeface="Verdana"/>
                      </a:endParaRPr>
                    </a:p>
                  </a:txBody>
                  <a:tcPr marL="9525" marR="9525" marT="9524" marB="0" anchor="b"/>
                </a:tc>
                <a:tc>
                  <a:txBody>
                    <a:bodyPr/>
                    <a:lstStyle/>
                    <a:p>
                      <a:pPr algn="r" fontAlgn="b"/>
                      <a:r>
                        <a:rPr lang="en-US" sz="800" u="none" strike="noStrike">
                          <a:effectLst/>
                        </a:rPr>
                        <a:t> Setosa</a:t>
                      </a:r>
                      <a:endParaRPr lang="en-US" sz="800" b="0" i="0" u="none" strike="noStrike">
                        <a:effectLst/>
                        <a:latin typeface="Arial"/>
                      </a:endParaRPr>
                    </a:p>
                  </a:txBody>
                  <a:tcPr marL="9525" marR="9525" marT="9524" marB="0" anchor="b"/>
                </a:tc>
                <a:extLst>
                  <a:ext uri="{0D108BD9-81ED-4DB2-BD59-A6C34878D82A}">
                    <a16:rowId xmlns:a16="http://schemas.microsoft.com/office/drawing/2014/main" val="10012"/>
                  </a:ext>
                </a:extLst>
              </a:tr>
              <a:tr h="213334">
                <a:tc>
                  <a:txBody>
                    <a:bodyPr/>
                    <a:lstStyle/>
                    <a:p>
                      <a:pPr algn="r" fontAlgn="b"/>
                      <a:r>
                        <a:rPr lang="en-US" sz="800" u="none" strike="noStrike">
                          <a:effectLst/>
                        </a:rPr>
                        <a:t>0.1</a:t>
                      </a:r>
                      <a:endParaRPr lang="en-US" sz="800" b="0" i="0" u="none" strike="noStrike">
                        <a:effectLst/>
                        <a:latin typeface="Verdana"/>
                      </a:endParaRPr>
                    </a:p>
                  </a:txBody>
                  <a:tcPr marL="9525" marR="9525" marT="9524" marB="0" anchor="b"/>
                </a:tc>
                <a:tc>
                  <a:txBody>
                    <a:bodyPr/>
                    <a:lstStyle/>
                    <a:p>
                      <a:pPr algn="r" fontAlgn="b"/>
                      <a:r>
                        <a:rPr lang="en-US" sz="800" u="none" strike="noStrike">
                          <a:effectLst/>
                        </a:rPr>
                        <a:t>1.4</a:t>
                      </a:r>
                      <a:endParaRPr lang="en-US" sz="800" b="0" i="0" u="none" strike="noStrike">
                        <a:effectLst/>
                        <a:latin typeface="Verdana"/>
                      </a:endParaRPr>
                    </a:p>
                  </a:txBody>
                  <a:tcPr marL="9525" marR="9525" marT="9524" marB="0" anchor="b"/>
                </a:tc>
                <a:tc>
                  <a:txBody>
                    <a:bodyPr/>
                    <a:lstStyle/>
                    <a:p>
                      <a:pPr algn="r" fontAlgn="b"/>
                      <a:r>
                        <a:rPr lang="en-US" sz="800" u="none" strike="noStrike">
                          <a:effectLst/>
                        </a:rPr>
                        <a:t>3</a:t>
                      </a:r>
                      <a:endParaRPr lang="en-US" sz="800" b="0" i="0" u="none" strike="noStrike">
                        <a:effectLst/>
                        <a:latin typeface="Verdana"/>
                      </a:endParaRPr>
                    </a:p>
                  </a:txBody>
                  <a:tcPr marL="9525" marR="9525" marT="9524" marB="0" anchor="b"/>
                </a:tc>
                <a:tc>
                  <a:txBody>
                    <a:bodyPr/>
                    <a:lstStyle/>
                    <a:p>
                      <a:pPr algn="r" fontAlgn="b"/>
                      <a:r>
                        <a:rPr lang="en-US" sz="800" u="none" strike="noStrike">
                          <a:effectLst/>
                        </a:rPr>
                        <a:t>4.8</a:t>
                      </a:r>
                      <a:endParaRPr lang="en-US" sz="800" b="0" i="0" u="none" strike="noStrike">
                        <a:effectLst/>
                        <a:latin typeface="Verdana"/>
                      </a:endParaRPr>
                    </a:p>
                  </a:txBody>
                  <a:tcPr marL="9525" marR="9525" marT="9524" marB="0" anchor="b"/>
                </a:tc>
                <a:tc>
                  <a:txBody>
                    <a:bodyPr/>
                    <a:lstStyle/>
                    <a:p>
                      <a:pPr algn="r" fontAlgn="b"/>
                      <a:r>
                        <a:rPr lang="en-US" sz="800" u="none" strike="noStrike">
                          <a:effectLst/>
                        </a:rPr>
                        <a:t> Setosa</a:t>
                      </a:r>
                      <a:endParaRPr lang="en-US" sz="800" b="0" i="0" u="none" strike="noStrike">
                        <a:effectLst/>
                        <a:latin typeface="Arial"/>
                      </a:endParaRPr>
                    </a:p>
                  </a:txBody>
                  <a:tcPr marL="9525" marR="9525" marT="9524" marB="0" anchor="b"/>
                </a:tc>
                <a:extLst>
                  <a:ext uri="{0D108BD9-81ED-4DB2-BD59-A6C34878D82A}">
                    <a16:rowId xmlns:a16="http://schemas.microsoft.com/office/drawing/2014/main" val="10013"/>
                  </a:ext>
                </a:extLst>
              </a:tr>
              <a:tr h="213334">
                <a:tc>
                  <a:txBody>
                    <a:bodyPr/>
                    <a:lstStyle/>
                    <a:p>
                      <a:pPr algn="r" fontAlgn="b"/>
                      <a:r>
                        <a:rPr lang="en-US" sz="800" u="none" strike="noStrike">
                          <a:effectLst/>
                        </a:rPr>
                        <a:t>0.1</a:t>
                      </a:r>
                      <a:endParaRPr lang="en-US" sz="800" b="0" i="0" u="none" strike="noStrike">
                        <a:effectLst/>
                        <a:latin typeface="Verdana"/>
                      </a:endParaRPr>
                    </a:p>
                  </a:txBody>
                  <a:tcPr marL="9525" marR="9525" marT="9524" marB="0" anchor="b"/>
                </a:tc>
                <a:tc>
                  <a:txBody>
                    <a:bodyPr/>
                    <a:lstStyle/>
                    <a:p>
                      <a:pPr algn="r" fontAlgn="b"/>
                      <a:r>
                        <a:rPr lang="en-US" sz="800" u="none" strike="noStrike">
                          <a:effectLst/>
                        </a:rPr>
                        <a:t>1.1</a:t>
                      </a:r>
                      <a:endParaRPr lang="en-US" sz="800" b="0" i="0" u="none" strike="noStrike">
                        <a:effectLst/>
                        <a:latin typeface="Verdana"/>
                      </a:endParaRPr>
                    </a:p>
                  </a:txBody>
                  <a:tcPr marL="9525" marR="9525" marT="9524" marB="0" anchor="b"/>
                </a:tc>
                <a:tc>
                  <a:txBody>
                    <a:bodyPr/>
                    <a:lstStyle/>
                    <a:p>
                      <a:pPr algn="r" fontAlgn="b"/>
                      <a:r>
                        <a:rPr lang="en-US" sz="800" u="none" strike="noStrike">
                          <a:effectLst/>
                        </a:rPr>
                        <a:t>3</a:t>
                      </a:r>
                      <a:endParaRPr lang="en-US" sz="800" b="0" i="0" u="none" strike="noStrike">
                        <a:effectLst/>
                        <a:latin typeface="Verdana"/>
                      </a:endParaRPr>
                    </a:p>
                  </a:txBody>
                  <a:tcPr marL="9525" marR="9525" marT="9524" marB="0" anchor="b"/>
                </a:tc>
                <a:tc>
                  <a:txBody>
                    <a:bodyPr/>
                    <a:lstStyle/>
                    <a:p>
                      <a:pPr algn="r" fontAlgn="b"/>
                      <a:r>
                        <a:rPr lang="en-US" sz="800" u="none" strike="noStrike">
                          <a:effectLst/>
                        </a:rPr>
                        <a:t>4.3</a:t>
                      </a:r>
                      <a:endParaRPr lang="en-US" sz="800" b="0" i="0" u="none" strike="noStrike">
                        <a:effectLst/>
                        <a:latin typeface="Verdana"/>
                      </a:endParaRPr>
                    </a:p>
                  </a:txBody>
                  <a:tcPr marL="9525" marR="9525" marT="9524" marB="0" anchor="b"/>
                </a:tc>
                <a:tc>
                  <a:txBody>
                    <a:bodyPr/>
                    <a:lstStyle/>
                    <a:p>
                      <a:pPr algn="r" fontAlgn="b"/>
                      <a:r>
                        <a:rPr lang="en-US" sz="800" u="none" strike="noStrike">
                          <a:effectLst/>
                        </a:rPr>
                        <a:t> Setosa</a:t>
                      </a:r>
                      <a:endParaRPr lang="en-US" sz="800" b="0" i="0" u="none" strike="noStrike">
                        <a:effectLst/>
                        <a:latin typeface="Arial"/>
                      </a:endParaRPr>
                    </a:p>
                  </a:txBody>
                  <a:tcPr marL="9525" marR="9525" marT="9524" marB="0" anchor="b"/>
                </a:tc>
                <a:extLst>
                  <a:ext uri="{0D108BD9-81ED-4DB2-BD59-A6C34878D82A}">
                    <a16:rowId xmlns:a16="http://schemas.microsoft.com/office/drawing/2014/main" val="10014"/>
                  </a:ext>
                </a:extLst>
              </a:tr>
              <a:tr h="213334">
                <a:tc>
                  <a:txBody>
                    <a:bodyPr/>
                    <a:lstStyle/>
                    <a:p>
                      <a:pPr algn="r" fontAlgn="b"/>
                      <a:r>
                        <a:rPr lang="en-US" sz="800" u="none" strike="noStrike">
                          <a:effectLst/>
                        </a:rPr>
                        <a:t>0.2</a:t>
                      </a:r>
                      <a:endParaRPr lang="en-US" sz="800" b="0" i="0" u="none" strike="noStrike">
                        <a:effectLst/>
                        <a:latin typeface="Verdana"/>
                      </a:endParaRPr>
                    </a:p>
                  </a:txBody>
                  <a:tcPr marL="9525" marR="9525" marT="9524" marB="0" anchor="b"/>
                </a:tc>
                <a:tc>
                  <a:txBody>
                    <a:bodyPr/>
                    <a:lstStyle/>
                    <a:p>
                      <a:pPr algn="r" fontAlgn="b"/>
                      <a:r>
                        <a:rPr lang="en-US" sz="800" u="none" strike="noStrike">
                          <a:effectLst/>
                        </a:rPr>
                        <a:t>1.2</a:t>
                      </a:r>
                      <a:endParaRPr lang="en-US" sz="800" b="0" i="0" u="none" strike="noStrike">
                        <a:effectLst/>
                        <a:latin typeface="Verdana"/>
                      </a:endParaRPr>
                    </a:p>
                  </a:txBody>
                  <a:tcPr marL="9525" marR="9525" marT="9524" marB="0" anchor="b"/>
                </a:tc>
                <a:tc>
                  <a:txBody>
                    <a:bodyPr/>
                    <a:lstStyle/>
                    <a:p>
                      <a:pPr algn="r" fontAlgn="b"/>
                      <a:r>
                        <a:rPr lang="en-US" sz="800" u="none" strike="noStrike">
                          <a:effectLst/>
                        </a:rPr>
                        <a:t>4</a:t>
                      </a:r>
                      <a:endParaRPr lang="en-US" sz="800" b="0" i="0" u="none" strike="noStrike">
                        <a:effectLst/>
                        <a:latin typeface="Verdana"/>
                      </a:endParaRPr>
                    </a:p>
                  </a:txBody>
                  <a:tcPr marL="9525" marR="9525" marT="9524" marB="0" anchor="b"/>
                </a:tc>
                <a:tc>
                  <a:txBody>
                    <a:bodyPr/>
                    <a:lstStyle/>
                    <a:p>
                      <a:pPr algn="r" fontAlgn="b"/>
                      <a:r>
                        <a:rPr lang="en-US" sz="800" u="none" strike="noStrike">
                          <a:effectLst/>
                        </a:rPr>
                        <a:t>5.8</a:t>
                      </a:r>
                      <a:endParaRPr lang="en-US" sz="800" b="0" i="0" u="none" strike="noStrike">
                        <a:effectLst/>
                        <a:latin typeface="Verdana"/>
                      </a:endParaRPr>
                    </a:p>
                  </a:txBody>
                  <a:tcPr marL="9525" marR="9525" marT="9524" marB="0" anchor="b"/>
                </a:tc>
                <a:tc>
                  <a:txBody>
                    <a:bodyPr/>
                    <a:lstStyle/>
                    <a:p>
                      <a:pPr algn="r" fontAlgn="b"/>
                      <a:r>
                        <a:rPr lang="en-US" sz="800" u="none" strike="noStrike">
                          <a:effectLst/>
                        </a:rPr>
                        <a:t> Setosa</a:t>
                      </a:r>
                      <a:endParaRPr lang="en-US" sz="800" b="0" i="0" u="none" strike="noStrike">
                        <a:effectLst/>
                        <a:latin typeface="Arial"/>
                      </a:endParaRPr>
                    </a:p>
                  </a:txBody>
                  <a:tcPr marL="9525" marR="9525" marT="9524" marB="0" anchor="b"/>
                </a:tc>
                <a:extLst>
                  <a:ext uri="{0D108BD9-81ED-4DB2-BD59-A6C34878D82A}">
                    <a16:rowId xmlns:a16="http://schemas.microsoft.com/office/drawing/2014/main" val="10015"/>
                  </a:ext>
                </a:extLst>
              </a:tr>
              <a:tr h="213334">
                <a:tc>
                  <a:txBody>
                    <a:bodyPr/>
                    <a:lstStyle/>
                    <a:p>
                      <a:pPr algn="r" fontAlgn="b"/>
                      <a:r>
                        <a:rPr lang="en-US" sz="800" u="none" strike="noStrike">
                          <a:effectLst/>
                        </a:rPr>
                        <a:t>0.4</a:t>
                      </a:r>
                      <a:endParaRPr lang="en-US" sz="800" b="0" i="0" u="none" strike="noStrike">
                        <a:effectLst/>
                        <a:latin typeface="Verdana"/>
                      </a:endParaRPr>
                    </a:p>
                  </a:txBody>
                  <a:tcPr marL="9525" marR="9525" marT="9524" marB="0" anchor="b"/>
                </a:tc>
                <a:tc>
                  <a:txBody>
                    <a:bodyPr/>
                    <a:lstStyle/>
                    <a:p>
                      <a:pPr algn="r" fontAlgn="b"/>
                      <a:r>
                        <a:rPr lang="en-US" sz="800" u="none" strike="noStrike">
                          <a:effectLst/>
                        </a:rPr>
                        <a:t>1.5</a:t>
                      </a:r>
                      <a:endParaRPr lang="en-US" sz="800" b="0" i="0" u="none" strike="noStrike">
                        <a:effectLst/>
                        <a:latin typeface="Verdana"/>
                      </a:endParaRPr>
                    </a:p>
                  </a:txBody>
                  <a:tcPr marL="9525" marR="9525" marT="9524" marB="0" anchor="b"/>
                </a:tc>
                <a:tc>
                  <a:txBody>
                    <a:bodyPr/>
                    <a:lstStyle/>
                    <a:p>
                      <a:pPr algn="r" fontAlgn="b"/>
                      <a:r>
                        <a:rPr lang="en-US" sz="800" u="none" strike="noStrike">
                          <a:effectLst/>
                        </a:rPr>
                        <a:t>4.4</a:t>
                      </a:r>
                      <a:endParaRPr lang="en-US" sz="800" b="0" i="0" u="none" strike="noStrike">
                        <a:effectLst/>
                        <a:latin typeface="Verdana"/>
                      </a:endParaRPr>
                    </a:p>
                  </a:txBody>
                  <a:tcPr marL="9525" marR="9525" marT="9524" marB="0" anchor="b"/>
                </a:tc>
                <a:tc>
                  <a:txBody>
                    <a:bodyPr/>
                    <a:lstStyle/>
                    <a:p>
                      <a:pPr algn="r" fontAlgn="b"/>
                      <a:r>
                        <a:rPr lang="en-US" sz="800" u="none" strike="noStrike">
                          <a:effectLst/>
                        </a:rPr>
                        <a:t>5.7</a:t>
                      </a:r>
                      <a:endParaRPr lang="en-US" sz="800" b="0" i="0" u="none" strike="noStrike">
                        <a:effectLst/>
                        <a:latin typeface="Verdana"/>
                      </a:endParaRPr>
                    </a:p>
                  </a:txBody>
                  <a:tcPr marL="9525" marR="9525" marT="9524" marB="0" anchor="b"/>
                </a:tc>
                <a:tc>
                  <a:txBody>
                    <a:bodyPr/>
                    <a:lstStyle/>
                    <a:p>
                      <a:pPr algn="r" fontAlgn="b"/>
                      <a:r>
                        <a:rPr lang="en-US" sz="800" u="none" strike="noStrike">
                          <a:effectLst/>
                        </a:rPr>
                        <a:t> Setosa</a:t>
                      </a:r>
                      <a:endParaRPr lang="en-US" sz="800" b="0" i="0" u="none" strike="noStrike">
                        <a:effectLst/>
                        <a:latin typeface="Arial"/>
                      </a:endParaRPr>
                    </a:p>
                  </a:txBody>
                  <a:tcPr marL="9525" marR="9525" marT="9524" marB="0" anchor="b"/>
                </a:tc>
                <a:extLst>
                  <a:ext uri="{0D108BD9-81ED-4DB2-BD59-A6C34878D82A}">
                    <a16:rowId xmlns:a16="http://schemas.microsoft.com/office/drawing/2014/main" val="10016"/>
                  </a:ext>
                </a:extLst>
              </a:tr>
              <a:tr h="213334">
                <a:tc>
                  <a:txBody>
                    <a:bodyPr/>
                    <a:lstStyle/>
                    <a:p>
                      <a:pPr algn="r" fontAlgn="b"/>
                      <a:r>
                        <a:rPr lang="en-US" sz="800" u="none" strike="noStrike">
                          <a:effectLst/>
                        </a:rPr>
                        <a:t>0.4</a:t>
                      </a:r>
                      <a:endParaRPr lang="en-US" sz="800" b="0" i="0" u="none" strike="noStrike">
                        <a:effectLst/>
                        <a:latin typeface="Verdana"/>
                      </a:endParaRPr>
                    </a:p>
                  </a:txBody>
                  <a:tcPr marL="9525" marR="9525" marT="9524" marB="0" anchor="b"/>
                </a:tc>
                <a:tc>
                  <a:txBody>
                    <a:bodyPr/>
                    <a:lstStyle/>
                    <a:p>
                      <a:pPr algn="r" fontAlgn="b"/>
                      <a:r>
                        <a:rPr lang="en-US" sz="800" u="none" strike="noStrike">
                          <a:effectLst/>
                        </a:rPr>
                        <a:t>1.3</a:t>
                      </a:r>
                      <a:endParaRPr lang="en-US" sz="800" b="0" i="0" u="none" strike="noStrike">
                        <a:effectLst/>
                        <a:latin typeface="Verdana"/>
                      </a:endParaRPr>
                    </a:p>
                  </a:txBody>
                  <a:tcPr marL="9525" marR="9525" marT="9524" marB="0" anchor="b"/>
                </a:tc>
                <a:tc>
                  <a:txBody>
                    <a:bodyPr/>
                    <a:lstStyle/>
                    <a:p>
                      <a:pPr algn="r" fontAlgn="b"/>
                      <a:r>
                        <a:rPr lang="en-US" sz="800" u="none" strike="noStrike">
                          <a:effectLst/>
                        </a:rPr>
                        <a:t>3.9</a:t>
                      </a:r>
                      <a:endParaRPr lang="en-US" sz="800" b="0" i="0" u="none" strike="noStrike">
                        <a:effectLst/>
                        <a:latin typeface="Verdana"/>
                      </a:endParaRPr>
                    </a:p>
                  </a:txBody>
                  <a:tcPr marL="9525" marR="9525" marT="9524" marB="0" anchor="b"/>
                </a:tc>
                <a:tc>
                  <a:txBody>
                    <a:bodyPr/>
                    <a:lstStyle/>
                    <a:p>
                      <a:pPr algn="r" fontAlgn="b"/>
                      <a:r>
                        <a:rPr lang="en-US" sz="800" u="none" strike="noStrike">
                          <a:effectLst/>
                        </a:rPr>
                        <a:t>5.4</a:t>
                      </a:r>
                      <a:endParaRPr lang="en-US" sz="800" b="0" i="0" u="none" strike="noStrike">
                        <a:effectLst/>
                        <a:latin typeface="Verdana"/>
                      </a:endParaRPr>
                    </a:p>
                  </a:txBody>
                  <a:tcPr marL="9525" marR="9525" marT="9524" marB="0" anchor="b"/>
                </a:tc>
                <a:tc>
                  <a:txBody>
                    <a:bodyPr/>
                    <a:lstStyle/>
                    <a:p>
                      <a:pPr algn="r" fontAlgn="b"/>
                      <a:r>
                        <a:rPr lang="en-US" sz="800" u="none" strike="noStrike">
                          <a:effectLst/>
                        </a:rPr>
                        <a:t> Setosa</a:t>
                      </a:r>
                      <a:endParaRPr lang="en-US" sz="800" b="0" i="0" u="none" strike="noStrike">
                        <a:effectLst/>
                        <a:latin typeface="Arial"/>
                      </a:endParaRPr>
                    </a:p>
                  </a:txBody>
                  <a:tcPr marL="9525" marR="9525" marT="9524" marB="0" anchor="b"/>
                </a:tc>
                <a:extLst>
                  <a:ext uri="{0D108BD9-81ED-4DB2-BD59-A6C34878D82A}">
                    <a16:rowId xmlns:a16="http://schemas.microsoft.com/office/drawing/2014/main" val="10017"/>
                  </a:ext>
                </a:extLst>
              </a:tr>
              <a:tr h="213334">
                <a:tc>
                  <a:txBody>
                    <a:bodyPr/>
                    <a:lstStyle/>
                    <a:p>
                      <a:pPr algn="r" fontAlgn="b"/>
                      <a:r>
                        <a:rPr lang="en-US" sz="800" u="none" strike="noStrike">
                          <a:effectLst/>
                        </a:rPr>
                        <a:t>0.3</a:t>
                      </a:r>
                      <a:endParaRPr lang="en-US" sz="800" b="0" i="0" u="none" strike="noStrike">
                        <a:effectLst/>
                        <a:latin typeface="Verdana"/>
                      </a:endParaRPr>
                    </a:p>
                  </a:txBody>
                  <a:tcPr marL="9525" marR="9525" marT="9524" marB="0" anchor="b"/>
                </a:tc>
                <a:tc>
                  <a:txBody>
                    <a:bodyPr/>
                    <a:lstStyle/>
                    <a:p>
                      <a:pPr algn="r" fontAlgn="b"/>
                      <a:r>
                        <a:rPr lang="en-US" sz="800" u="none" strike="noStrike">
                          <a:effectLst/>
                        </a:rPr>
                        <a:t>1.4</a:t>
                      </a:r>
                      <a:endParaRPr lang="en-US" sz="800" b="0" i="0" u="none" strike="noStrike">
                        <a:effectLst/>
                        <a:latin typeface="Verdana"/>
                      </a:endParaRPr>
                    </a:p>
                  </a:txBody>
                  <a:tcPr marL="9525" marR="9525" marT="9524" marB="0" anchor="b"/>
                </a:tc>
                <a:tc>
                  <a:txBody>
                    <a:bodyPr/>
                    <a:lstStyle/>
                    <a:p>
                      <a:pPr algn="r" fontAlgn="b"/>
                      <a:r>
                        <a:rPr lang="en-US" sz="800" u="none" strike="noStrike">
                          <a:effectLst/>
                        </a:rPr>
                        <a:t>3.5</a:t>
                      </a:r>
                      <a:endParaRPr lang="en-US" sz="800" b="0" i="0" u="none" strike="noStrike">
                        <a:effectLst/>
                        <a:latin typeface="Verdana"/>
                      </a:endParaRPr>
                    </a:p>
                  </a:txBody>
                  <a:tcPr marL="9525" marR="9525" marT="9524" marB="0" anchor="b"/>
                </a:tc>
                <a:tc>
                  <a:txBody>
                    <a:bodyPr/>
                    <a:lstStyle/>
                    <a:p>
                      <a:pPr algn="r" fontAlgn="b"/>
                      <a:r>
                        <a:rPr lang="en-US" sz="800" u="none" strike="noStrike">
                          <a:effectLst/>
                        </a:rPr>
                        <a:t>5.1</a:t>
                      </a:r>
                      <a:endParaRPr lang="en-US" sz="800" b="0" i="0" u="none" strike="noStrike">
                        <a:effectLst/>
                        <a:latin typeface="Verdana"/>
                      </a:endParaRPr>
                    </a:p>
                  </a:txBody>
                  <a:tcPr marL="9525" marR="9525" marT="9524" marB="0" anchor="b"/>
                </a:tc>
                <a:tc>
                  <a:txBody>
                    <a:bodyPr/>
                    <a:lstStyle/>
                    <a:p>
                      <a:pPr algn="r" fontAlgn="b"/>
                      <a:r>
                        <a:rPr lang="en-US" sz="800" u="none" strike="noStrike">
                          <a:effectLst/>
                        </a:rPr>
                        <a:t> Setosa</a:t>
                      </a:r>
                      <a:endParaRPr lang="en-US" sz="800" b="0" i="0" u="none" strike="noStrike">
                        <a:effectLst/>
                        <a:latin typeface="Arial"/>
                      </a:endParaRPr>
                    </a:p>
                  </a:txBody>
                  <a:tcPr marL="9525" marR="9525" marT="9524" marB="0" anchor="b"/>
                </a:tc>
                <a:extLst>
                  <a:ext uri="{0D108BD9-81ED-4DB2-BD59-A6C34878D82A}">
                    <a16:rowId xmlns:a16="http://schemas.microsoft.com/office/drawing/2014/main" val="10018"/>
                  </a:ext>
                </a:extLst>
              </a:tr>
              <a:tr h="213334">
                <a:tc>
                  <a:txBody>
                    <a:bodyPr/>
                    <a:lstStyle/>
                    <a:p>
                      <a:pPr algn="r" fontAlgn="b"/>
                      <a:r>
                        <a:rPr lang="en-US" sz="800" u="none" strike="noStrike">
                          <a:effectLst/>
                        </a:rPr>
                        <a:t>0.3</a:t>
                      </a:r>
                      <a:endParaRPr lang="en-US" sz="800" b="0" i="0" u="none" strike="noStrike">
                        <a:effectLst/>
                        <a:latin typeface="Verdana"/>
                      </a:endParaRPr>
                    </a:p>
                  </a:txBody>
                  <a:tcPr marL="9525" marR="9525" marT="9524" marB="0" anchor="b"/>
                </a:tc>
                <a:tc>
                  <a:txBody>
                    <a:bodyPr/>
                    <a:lstStyle/>
                    <a:p>
                      <a:pPr algn="r" fontAlgn="b"/>
                      <a:r>
                        <a:rPr lang="en-US" sz="800" u="none" strike="noStrike">
                          <a:effectLst/>
                        </a:rPr>
                        <a:t>1.7</a:t>
                      </a:r>
                      <a:endParaRPr lang="en-US" sz="800" b="0" i="0" u="none" strike="noStrike">
                        <a:effectLst/>
                        <a:latin typeface="Verdana"/>
                      </a:endParaRPr>
                    </a:p>
                  </a:txBody>
                  <a:tcPr marL="9525" marR="9525" marT="9524" marB="0" anchor="b"/>
                </a:tc>
                <a:tc>
                  <a:txBody>
                    <a:bodyPr/>
                    <a:lstStyle/>
                    <a:p>
                      <a:pPr algn="r" fontAlgn="b"/>
                      <a:r>
                        <a:rPr lang="en-US" sz="800" u="none" strike="noStrike">
                          <a:effectLst/>
                        </a:rPr>
                        <a:t>3.8</a:t>
                      </a:r>
                      <a:endParaRPr lang="en-US" sz="800" b="0" i="0" u="none" strike="noStrike">
                        <a:effectLst/>
                        <a:latin typeface="Verdana"/>
                      </a:endParaRPr>
                    </a:p>
                  </a:txBody>
                  <a:tcPr marL="9525" marR="9525" marT="9524" marB="0" anchor="b"/>
                </a:tc>
                <a:tc>
                  <a:txBody>
                    <a:bodyPr/>
                    <a:lstStyle/>
                    <a:p>
                      <a:pPr algn="r" fontAlgn="b"/>
                      <a:r>
                        <a:rPr lang="en-US" sz="800" u="none" strike="noStrike">
                          <a:effectLst/>
                        </a:rPr>
                        <a:t>5.7</a:t>
                      </a:r>
                      <a:endParaRPr lang="en-US" sz="800" b="0" i="0" u="none" strike="noStrike">
                        <a:effectLst/>
                        <a:latin typeface="Verdana"/>
                      </a:endParaRPr>
                    </a:p>
                  </a:txBody>
                  <a:tcPr marL="9525" marR="9525" marT="9524" marB="0" anchor="b"/>
                </a:tc>
                <a:tc>
                  <a:txBody>
                    <a:bodyPr/>
                    <a:lstStyle/>
                    <a:p>
                      <a:pPr algn="r" fontAlgn="b"/>
                      <a:r>
                        <a:rPr lang="en-US" sz="800" u="none" strike="noStrike">
                          <a:effectLst/>
                        </a:rPr>
                        <a:t> Setosa</a:t>
                      </a:r>
                      <a:endParaRPr lang="en-US" sz="800" b="0" i="0" u="none" strike="noStrike">
                        <a:effectLst/>
                        <a:latin typeface="Arial"/>
                      </a:endParaRPr>
                    </a:p>
                  </a:txBody>
                  <a:tcPr marL="9525" marR="9525" marT="9524" marB="0" anchor="b"/>
                </a:tc>
                <a:extLst>
                  <a:ext uri="{0D108BD9-81ED-4DB2-BD59-A6C34878D82A}">
                    <a16:rowId xmlns:a16="http://schemas.microsoft.com/office/drawing/2014/main" val="10019"/>
                  </a:ext>
                </a:extLst>
              </a:tr>
              <a:tr h="213334">
                <a:tc>
                  <a:txBody>
                    <a:bodyPr/>
                    <a:lstStyle/>
                    <a:p>
                      <a:pPr algn="r" fontAlgn="b"/>
                      <a:r>
                        <a:rPr lang="en-US" sz="800" u="none" strike="noStrike">
                          <a:effectLst/>
                        </a:rPr>
                        <a:t>0.3</a:t>
                      </a:r>
                      <a:endParaRPr lang="en-US" sz="800" b="0" i="0" u="none" strike="noStrike">
                        <a:effectLst/>
                        <a:latin typeface="Verdana"/>
                      </a:endParaRPr>
                    </a:p>
                  </a:txBody>
                  <a:tcPr marL="9525" marR="9525" marT="9524" marB="0" anchor="b"/>
                </a:tc>
                <a:tc>
                  <a:txBody>
                    <a:bodyPr/>
                    <a:lstStyle/>
                    <a:p>
                      <a:pPr algn="r" fontAlgn="b"/>
                      <a:r>
                        <a:rPr lang="en-US" sz="800" u="none" strike="noStrike">
                          <a:effectLst/>
                        </a:rPr>
                        <a:t>1.5</a:t>
                      </a:r>
                      <a:endParaRPr lang="en-US" sz="800" b="0" i="0" u="none" strike="noStrike">
                        <a:effectLst/>
                        <a:latin typeface="Verdana"/>
                      </a:endParaRPr>
                    </a:p>
                  </a:txBody>
                  <a:tcPr marL="9525" marR="9525" marT="9524" marB="0" anchor="b"/>
                </a:tc>
                <a:tc>
                  <a:txBody>
                    <a:bodyPr/>
                    <a:lstStyle/>
                    <a:p>
                      <a:pPr algn="r" fontAlgn="b"/>
                      <a:r>
                        <a:rPr lang="en-US" sz="800" u="none" strike="noStrike">
                          <a:effectLst/>
                        </a:rPr>
                        <a:t>3.8</a:t>
                      </a:r>
                      <a:endParaRPr lang="en-US" sz="800" b="0" i="0" u="none" strike="noStrike">
                        <a:effectLst/>
                        <a:latin typeface="Verdana"/>
                      </a:endParaRPr>
                    </a:p>
                  </a:txBody>
                  <a:tcPr marL="9525" marR="9525" marT="9524" marB="0" anchor="b"/>
                </a:tc>
                <a:tc>
                  <a:txBody>
                    <a:bodyPr/>
                    <a:lstStyle/>
                    <a:p>
                      <a:pPr algn="r" fontAlgn="b"/>
                      <a:r>
                        <a:rPr lang="en-US" sz="800" u="none" strike="noStrike">
                          <a:effectLst/>
                        </a:rPr>
                        <a:t>5.1</a:t>
                      </a:r>
                      <a:endParaRPr lang="en-US" sz="800" b="0" i="0" u="none" strike="noStrike">
                        <a:effectLst/>
                        <a:latin typeface="Verdana"/>
                      </a:endParaRPr>
                    </a:p>
                  </a:txBody>
                  <a:tcPr marL="9525" marR="9525" marT="9524" marB="0" anchor="b"/>
                </a:tc>
                <a:tc>
                  <a:txBody>
                    <a:bodyPr/>
                    <a:lstStyle/>
                    <a:p>
                      <a:pPr algn="r" fontAlgn="b"/>
                      <a:r>
                        <a:rPr lang="en-US" sz="800" u="none" strike="noStrike">
                          <a:effectLst/>
                        </a:rPr>
                        <a:t> Setosa</a:t>
                      </a:r>
                      <a:endParaRPr lang="en-US" sz="800" b="0" i="0" u="none" strike="noStrike">
                        <a:effectLst/>
                        <a:latin typeface="Arial"/>
                      </a:endParaRPr>
                    </a:p>
                  </a:txBody>
                  <a:tcPr marL="9525" marR="9525" marT="9524" marB="0" anchor="b"/>
                </a:tc>
                <a:extLst>
                  <a:ext uri="{0D108BD9-81ED-4DB2-BD59-A6C34878D82A}">
                    <a16:rowId xmlns:a16="http://schemas.microsoft.com/office/drawing/2014/main" val="10020"/>
                  </a:ext>
                </a:extLst>
              </a:tr>
              <a:tr h="213334">
                <a:tc>
                  <a:txBody>
                    <a:bodyPr/>
                    <a:lstStyle/>
                    <a:p>
                      <a:pPr algn="r" fontAlgn="b"/>
                      <a:r>
                        <a:rPr lang="en-US" sz="800" u="none" strike="noStrike">
                          <a:effectLst/>
                        </a:rPr>
                        <a:t>0.2</a:t>
                      </a:r>
                      <a:endParaRPr lang="en-US" sz="800" b="0" i="0" u="none" strike="noStrike">
                        <a:effectLst/>
                        <a:latin typeface="Verdana"/>
                      </a:endParaRPr>
                    </a:p>
                  </a:txBody>
                  <a:tcPr marL="9525" marR="9525" marT="9524" marB="0" anchor="b"/>
                </a:tc>
                <a:tc>
                  <a:txBody>
                    <a:bodyPr/>
                    <a:lstStyle/>
                    <a:p>
                      <a:pPr algn="r" fontAlgn="b"/>
                      <a:r>
                        <a:rPr lang="en-US" sz="800" u="none" strike="noStrike">
                          <a:effectLst/>
                        </a:rPr>
                        <a:t>1.7</a:t>
                      </a:r>
                      <a:endParaRPr lang="en-US" sz="800" b="0" i="0" u="none" strike="noStrike">
                        <a:effectLst/>
                        <a:latin typeface="Verdana"/>
                      </a:endParaRPr>
                    </a:p>
                  </a:txBody>
                  <a:tcPr marL="9525" marR="9525" marT="9524" marB="0" anchor="b"/>
                </a:tc>
                <a:tc>
                  <a:txBody>
                    <a:bodyPr/>
                    <a:lstStyle/>
                    <a:p>
                      <a:pPr algn="r" fontAlgn="b"/>
                      <a:r>
                        <a:rPr lang="en-US" sz="800" u="none" strike="noStrike">
                          <a:effectLst/>
                        </a:rPr>
                        <a:t>3.4</a:t>
                      </a:r>
                      <a:endParaRPr lang="en-US" sz="800" b="0" i="0" u="none" strike="noStrike">
                        <a:effectLst/>
                        <a:latin typeface="Verdana"/>
                      </a:endParaRPr>
                    </a:p>
                  </a:txBody>
                  <a:tcPr marL="9525" marR="9525" marT="9524" marB="0" anchor="b"/>
                </a:tc>
                <a:tc>
                  <a:txBody>
                    <a:bodyPr/>
                    <a:lstStyle/>
                    <a:p>
                      <a:pPr algn="r" fontAlgn="b"/>
                      <a:r>
                        <a:rPr lang="en-US" sz="800" u="none" strike="noStrike">
                          <a:effectLst/>
                        </a:rPr>
                        <a:t>5.4</a:t>
                      </a:r>
                      <a:endParaRPr lang="en-US" sz="800" b="0" i="0" u="none" strike="noStrike">
                        <a:effectLst/>
                        <a:latin typeface="Verdana"/>
                      </a:endParaRPr>
                    </a:p>
                  </a:txBody>
                  <a:tcPr marL="9525" marR="9525" marT="9524" marB="0" anchor="b"/>
                </a:tc>
                <a:tc>
                  <a:txBody>
                    <a:bodyPr/>
                    <a:lstStyle/>
                    <a:p>
                      <a:pPr algn="r" fontAlgn="b"/>
                      <a:r>
                        <a:rPr lang="en-US" sz="800" u="none" strike="noStrike">
                          <a:effectLst/>
                        </a:rPr>
                        <a:t> Setosa</a:t>
                      </a:r>
                      <a:endParaRPr lang="en-US" sz="800" b="0" i="0" u="none" strike="noStrike">
                        <a:effectLst/>
                        <a:latin typeface="Arial"/>
                      </a:endParaRPr>
                    </a:p>
                  </a:txBody>
                  <a:tcPr marL="9525" marR="9525" marT="9524" marB="0" anchor="b"/>
                </a:tc>
                <a:extLst>
                  <a:ext uri="{0D108BD9-81ED-4DB2-BD59-A6C34878D82A}">
                    <a16:rowId xmlns:a16="http://schemas.microsoft.com/office/drawing/2014/main" val="10021"/>
                  </a:ext>
                </a:extLst>
              </a:tr>
              <a:tr h="213334">
                <a:tc>
                  <a:txBody>
                    <a:bodyPr/>
                    <a:lstStyle/>
                    <a:p>
                      <a:pPr algn="r" fontAlgn="b"/>
                      <a:r>
                        <a:rPr lang="en-US" sz="800" u="none" strike="noStrike">
                          <a:effectLst/>
                        </a:rPr>
                        <a:t>0.4</a:t>
                      </a:r>
                      <a:endParaRPr lang="en-US" sz="800" b="0" i="0" u="none" strike="noStrike">
                        <a:effectLst/>
                        <a:latin typeface="Verdana"/>
                      </a:endParaRPr>
                    </a:p>
                  </a:txBody>
                  <a:tcPr marL="9525" marR="9525" marT="9524" marB="0" anchor="b"/>
                </a:tc>
                <a:tc>
                  <a:txBody>
                    <a:bodyPr/>
                    <a:lstStyle/>
                    <a:p>
                      <a:pPr algn="r" fontAlgn="b"/>
                      <a:r>
                        <a:rPr lang="en-US" sz="800" u="none" strike="noStrike">
                          <a:effectLst/>
                        </a:rPr>
                        <a:t>1.5</a:t>
                      </a:r>
                      <a:endParaRPr lang="en-US" sz="800" b="0" i="0" u="none" strike="noStrike">
                        <a:effectLst/>
                        <a:latin typeface="Verdana"/>
                      </a:endParaRPr>
                    </a:p>
                  </a:txBody>
                  <a:tcPr marL="9525" marR="9525" marT="9524" marB="0" anchor="b"/>
                </a:tc>
                <a:tc>
                  <a:txBody>
                    <a:bodyPr/>
                    <a:lstStyle/>
                    <a:p>
                      <a:pPr algn="r" fontAlgn="b"/>
                      <a:r>
                        <a:rPr lang="en-US" sz="800" u="none" strike="noStrike">
                          <a:effectLst/>
                        </a:rPr>
                        <a:t>3.7</a:t>
                      </a:r>
                      <a:endParaRPr lang="en-US" sz="800" b="0" i="0" u="none" strike="noStrike">
                        <a:effectLst/>
                        <a:latin typeface="Verdana"/>
                      </a:endParaRPr>
                    </a:p>
                  </a:txBody>
                  <a:tcPr marL="9525" marR="9525" marT="9524" marB="0" anchor="b"/>
                </a:tc>
                <a:tc>
                  <a:txBody>
                    <a:bodyPr/>
                    <a:lstStyle/>
                    <a:p>
                      <a:pPr algn="r" fontAlgn="b"/>
                      <a:r>
                        <a:rPr lang="en-US" sz="800" u="none" strike="noStrike">
                          <a:effectLst/>
                        </a:rPr>
                        <a:t>5.1</a:t>
                      </a:r>
                      <a:endParaRPr lang="en-US" sz="800" b="0" i="0" u="none" strike="noStrike">
                        <a:effectLst/>
                        <a:latin typeface="Verdana"/>
                      </a:endParaRPr>
                    </a:p>
                  </a:txBody>
                  <a:tcPr marL="9525" marR="9525" marT="9524" marB="0" anchor="b"/>
                </a:tc>
                <a:tc>
                  <a:txBody>
                    <a:bodyPr/>
                    <a:lstStyle/>
                    <a:p>
                      <a:pPr algn="r" fontAlgn="b"/>
                      <a:r>
                        <a:rPr lang="en-US" sz="800" u="none" strike="noStrike">
                          <a:effectLst/>
                        </a:rPr>
                        <a:t> Setosa</a:t>
                      </a:r>
                      <a:endParaRPr lang="en-US" sz="800" b="0" i="0" u="none" strike="noStrike">
                        <a:effectLst/>
                        <a:latin typeface="Arial"/>
                      </a:endParaRPr>
                    </a:p>
                  </a:txBody>
                  <a:tcPr marL="9525" marR="9525" marT="9524" marB="0" anchor="b"/>
                </a:tc>
                <a:extLst>
                  <a:ext uri="{0D108BD9-81ED-4DB2-BD59-A6C34878D82A}">
                    <a16:rowId xmlns:a16="http://schemas.microsoft.com/office/drawing/2014/main" val="10022"/>
                  </a:ext>
                </a:extLst>
              </a:tr>
              <a:tr h="213334">
                <a:tc>
                  <a:txBody>
                    <a:bodyPr/>
                    <a:lstStyle/>
                    <a:p>
                      <a:pPr algn="r" fontAlgn="b"/>
                      <a:r>
                        <a:rPr lang="en-US" sz="800" u="none" strike="noStrike">
                          <a:effectLst/>
                        </a:rPr>
                        <a:t>0.2</a:t>
                      </a:r>
                      <a:endParaRPr lang="en-US" sz="800" b="0" i="0" u="none" strike="noStrike">
                        <a:effectLst/>
                        <a:latin typeface="Verdana"/>
                      </a:endParaRPr>
                    </a:p>
                  </a:txBody>
                  <a:tcPr marL="9525" marR="9525" marT="9524" marB="0" anchor="b"/>
                </a:tc>
                <a:tc>
                  <a:txBody>
                    <a:bodyPr/>
                    <a:lstStyle/>
                    <a:p>
                      <a:pPr algn="r" fontAlgn="b"/>
                      <a:r>
                        <a:rPr lang="en-US" sz="800" u="none" strike="noStrike">
                          <a:effectLst/>
                        </a:rPr>
                        <a:t>1</a:t>
                      </a:r>
                      <a:endParaRPr lang="en-US" sz="800" b="0" i="0" u="none" strike="noStrike">
                        <a:effectLst/>
                        <a:latin typeface="Verdana"/>
                      </a:endParaRPr>
                    </a:p>
                  </a:txBody>
                  <a:tcPr marL="9525" marR="9525" marT="9524" marB="0" anchor="b"/>
                </a:tc>
                <a:tc>
                  <a:txBody>
                    <a:bodyPr/>
                    <a:lstStyle/>
                    <a:p>
                      <a:pPr algn="r" fontAlgn="b"/>
                      <a:r>
                        <a:rPr lang="en-US" sz="800" u="none" strike="noStrike">
                          <a:effectLst/>
                        </a:rPr>
                        <a:t>3.6</a:t>
                      </a:r>
                      <a:endParaRPr lang="en-US" sz="800" b="0" i="0" u="none" strike="noStrike">
                        <a:effectLst/>
                        <a:latin typeface="Verdana"/>
                      </a:endParaRPr>
                    </a:p>
                  </a:txBody>
                  <a:tcPr marL="9525" marR="9525" marT="9524" marB="0" anchor="b"/>
                </a:tc>
                <a:tc>
                  <a:txBody>
                    <a:bodyPr/>
                    <a:lstStyle/>
                    <a:p>
                      <a:pPr algn="r" fontAlgn="b"/>
                      <a:r>
                        <a:rPr lang="en-US" sz="800" u="none" strike="noStrike">
                          <a:effectLst/>
                        </a:rPr>
                        <a:t>4.6</a:t>
                      </a:r>
                      <a:endParaRPr lang="en-US" sz="800" b="0" i="0" u="none" strike="noStrike">
                        <a:effectLst/>
                        <a:latin typeface="Verdana"/>
                      </a:endParaRPr>
                    </a:p>
                  </a:txBody>
                  <a:tcPr marL="9525" marR="9525" marT="9524" marB="0" anchor="b"/>
                </a:tc>
                <a:tc>
                  <a:txBody>
                    <a:bodyPr/>
                    <a:lstStyle/>
                    <a:p>
                      <a:pPr algn="r" fontAlgn="b"/>
                      <a:r>
                        <a:rPr lang="en-US" sz="800" u="none" strike="noStrike">
                          <a:effectLst/>
                        </a:rPr>
                        <a:t> Setosa</a:t>
                      </a:r>
                      <a:endParaRPr lang="en-US" sz="800" b="0" i="0" u="none" strike="noStrike">
                        <a:effectLst/>
                        <a:latin typeface="Arial"/>
                      </a:endParaRPr>
                    </a:p>
                  </a:txBody>
                  <a:tcPr marL="9525" marR="9525" marT="9524" marB="0" anchor="b"/>
                </a:tc>
                <a:extLst>
                  <a:ext uri="{0D108BD9-81ED-4DB2-BD59-A6C34878D82A}">
                    <a16:rowId xmlns:a16="http://schemas.microsoft.com/office/drawing/2014/main" val="10023"/>
                  </a:ext>
                </a:extLst>
              </a:tr>
              <a:tr h="213334">
                <a:tc>
                  <a:txBody>
                    <a:bodyPr/>
                    <a:lstStyle/>
                    <a:p>
                      <a:pPr algn="r" fontAlgn="b"/>
                      <a:r>
                        <a:rPr lang="en-US" sz="800" u="none" strike="noStrike">
                          <a:effectLst/>
                        </a:rPr>
                        <a:t>0.5</a:t>
                      </a:r>
                      <a:endParaRPr lang="en-US" sz="800" b="0" i="0" u="none" strike="noStrike">
                        <a:effectLst/>
                        <a:latin typeface="Verdana"/>
                      </a:endParaRPr>
                    </a:p>
                  </a:txBody>
                  <a:tcPr marL="9525" marR="9525" marT="9524" marB="0" anchor="b"/>
                </a:tc>
                <a:tc>
                  <a:txBody>
                    <a:bodyPr/>
                    <a:lstStyle/>
                    <a:p>
                      <a:pPr algn="r" fontAlgn="b"/>
                      <a:r>
                        <a:rPr lang="en-US" sz="800" u="none" strike="noStrike">
                          <a:effectLst/>
                        </a:rPr>
                        <a:t>1.7</a:t>
                      </a:r>
                      <a:endParaRPr lang="en-US" sz="800" b="0" i="0" u="none" strike="noStrike">
                        <a:effectLst/>
                        <a:latin typeface="Verdana"/>
                      </a:endParaRPr>
                    </a:p>
                  </a:txBody>
                  <a:tcPr marL="9525" marR="9525" marT="9524" marB="0" anchor="b"/>
                </a:tc>
                <a:tc>
                  <a:txBody>
                    <a:bodyPr/>
                    <a:lstStyle/>
                    <a:p>
                      <a:pPr algn="r" fontAlgn="b"/>
                      <a:r>
                        <a:rPr lang="en-US" sz="800" u="none" strike="noStrike">
                          <a:effectLst/>
                        </a:rPr>
                        <a:t>3.3</a:t>
                      </a:r>
                      <a:endParaRPr lang="en-US" sz="800" b="0" i="0" u="none" strike="noStrike">
                        <a:effectLst/>
                        <a:latin typeface="Verdana"/>
                      </a:endParaRPr>
                    </a:p>
                  </a:txBody>
                  <a:tcPr marL="9525" marR="9525" marT="9524" marB="0" anchor="b"/>
                </a:tc>
                <a:tc>
                  <a:txBody>
                    <a:bodyPr/>
                    <a:lstStyle/>
                    <a:p>
                      <a:pPr algn="r" fontAlgn="b"/>
                      <a:r>
                        <a:rPr lang="en-US" sz="800" u="none" strike="noStrike">
                          <a:effectLst/>
                        </a:rPr>
                        <a:t>5.1</a:t>
                      </a:r>
                      <a:endParaRPr lang="en-US" sz="800" b="0" i="0" u="none" strike="noStrike">
                        <a:effectLst/>
                        <a:latin typeface="Verdana"/>
                      </a:endParaRPr>
                    </a:p>
                  </a:txBody>
                  <a:tcPr marL="9525" marR="9525" marT="9524" marB="0" anchor="b"/>
                </a:tc>
                <a:tc>
                  <a:txBody>
                    <a:bodyPr/>
                    <a:lstStyle/>
                    <a:p>
                      <a:pPr algn="r" fontAlgn="b"/>
                      <a:r>
                        <a:rPr lang="en-US" sz="800" u="none" strike="noStrike" dirty="0">
                          <a:effectLst/>
                        </a:rPr>
                        <a:t> </a:t>
                      </a:r>
                      <a:r>
                        <a:rPr lang="en-US" sz="800" u="none" strike="noStrike" dirty="0" err="1">
                          <a:effectLst/>
                        </a:rPr>
                        <a:t>Setosa</a:t>
                      </a:r>
                      <a:endParaRPr lang="en-US" sz="800" b="0" i="0" u="none" strike="noStrike" dirty="0">
                        <a:effectLst/>
                        <a:latin typeface="Arial"/>
                      </a:endParaRPr>
                    </a:p>
                  </a:txBody>
                  <a:tcPr marL="9525" marR="9525" marT="9524" marB="0" anchor="b"/>
                </a:tc>
                <a:extLst>
                  <a:ext uri="{0D108BD9-81ED-4DB2-BD59-A6C34878D82A}">
                    <a16:rowId xmlns:a16="http://schemas.microsoft.com/office/drawing/2014/main" val="10024"/>
                  </a:ext>
                </a:extLst>
              </a:tr>
            </a:tbl>
          </a:graphicData>
        </a:graphic>
      </p:graphicFrame>
      <p:sp>
        <p:nvSpPr>
          <p:cNvPr id="27809" name="TextBox 3"/>
          <p:cNvSpPr txBox="1">
            <a:spLocks noChangeArrowheads="1"/>
          </p:cNvSpPr>
          <p:nvPr/>
        </p:nvSpPr>
        <p:spPr bwMode="auto">
          <a:xfrm>
            <a:off x="685800" y="304800"/>
            <a:ext cx="7848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2800" b="1" i="0" u="none" strike="noStrike" kern="1200" cap="none" spc="0" normalizeH="0" baseline="0" noProof="0" dirty="0">
                <a:ln>
                  <a:noFill/>
                </a:ln>
                <a:solidFill>
                  <a:srgbClr val="200399"/>
                </a:solidFill>
                <a:effectLst/>
                <a:uLnTx/>
                <a:uFillTx/>
                <a:latin typeface="Times New Roman" pitchFamily="18" charset="0"/>
                <a:ea typeface="+mn-ea"/>
                <a:cs typeface="Arial" pitchFamily="34" charset="0"/>
              </a:rPr>
              <a:t>Iris Dataset   (first few instances)  in </a:t>
            </a:r>
            <a:r>
              <a:rPr kumimoji="0" lang="en-US" altLang="en-US" sz="2800" b="1" i="0" u="none" strike="noStrike" kern="1200" cap="none" spc="0" normalizeH="0" baseline="0" noProof="0" dirty="0" err="1">
                <a:ln>
                  <a:noFill/>
                </a:ln>
                <a:solidFill>
                  <a:srgbClr val="200399"/>
                </a:solidFill>
                <a:effectLst/>
                <a:uLnTx/>
                <a:uFillTx/>
                <a:latin typeface="Times New Roman" pitchFamily="18" charset="0"/>
                <a:ea typeface="+mn-ea"/>
                <a:cs typeface="Arial" pitchFamily="34" charset="0"/>
              </a:rPr>
              <a:t>xls</a:t>
            </a:r>
            <a:r>
              <a:rPr kumimoji="0" lang="en-US" altLang="en-US" sz="2800" b="1" i="0" u="none" strike="noStrike" kern="1200" cap="none" spc="0" normalizeH="0" baseline="0" noProof="0" dirty="0">
                <a:ln>
                  <a:noFill/>
                </a:ln>
                <a:solidFill>
                  <a:srgbClr val="200399"/>
                </a:solidFill>
                <a:effectLst/>
                <a:uLnTx/>
                <a:uFillTx/>
                <a:latin typeface="Times New Roman" pitchFamily="18" charset="0"/>
                <a:ea typeface="+mn-ea"/>
                <a:cs typeface="Arial" pitchFamily="34" charset="0"/>
              </a:rPr>
              <a:t> format</a:t>
            </a:r>
          </a:p>
        </p:txBody>
      </p:sp>
      <p:sp>
        <p:nvSpPr>
          <p:cNvPr id="27810" name="TextBox 4"/>
          <p:cNvSpPr txBox="1">
            <a:spLocks noChangeArrowheads="1"/>
          </p:cNvSpPr>
          <p:nvPr/>
        </p:nvSpPr>
        <p:spPr bwMode="auto">
          <a:xfrm>
            <a:off x="7086600" y="762000"/>
            <a:ext cx="106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1" i="0" u="none" strike="noStrike" kern="1200" cap="none" spc="0" normalizeH="0" baseline="0" noProof="0" dirty="0">
                <a:ln>
                  <a:noFill/>
                </a:ln>
                <a:solidFill>
                  <a:srgbClr val="00B050"/>
                </a:solidFill>
                <a:effectLst/>
                <a:uLnTx/>
                <a:uFillTx/>
                <a:latin typeface="Times New Roman" pitchFamily="18" charset="0"/>
                <a:ea typeface="+mn-ea"/>
                <a:cs typeface="Arial" pitchFamily="34" charset="0"/>
              </a:rPr>
              <a:t>Target</a:t>
            </a:r>
          </a:p>
        </p:txBody>
      </p:sp>
    </p:spTree>
    <p:extLst>
      <p:ext uri="{BB962C8B-B14F-4D97-AF65-F5344CB8AC3E}">
        <p14:creationId xmlns:p14="http://schemas.microsoft.com/office/powerpoint/2010/main" val="3694118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8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10"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706" name="Group 2"/>
          <p:cNvGrpSpPr>
            <a:grpSpLocks/>
          </p:cNvGrpSpPr>
          <p:nvPr/>
        </p:nvGrpSpPr>
        <p:grpSpPr bwMode="auto">
          <a:xfrm>
            <a:off x="1219200" y="1447800"/>
            <a:ext cx="6602413" cy="3914775"/>
            <a:chOff x="939" y="1164"/>
            <a:chExt cx="4485" cy="2772"/>
          </a:xfrm>
        </p:grpSpPr>
        <p:grpSp>
          <p:nvGrpSpPr>
            <p:cNvPr id="72710" name="Group 3"/>
            <p:cNvGrpSpPr>
              <a:grpSpLocks/>
            </p:cNvGrpSpPr>
            <p:nvPr/>
          </p:nvGrpSpPr>
          <p:grpSpPr bwMode="auto">
            <a:xfrm>
              <a:off x="939" y="1164"/>
              <a:ext cx="4159" cy="2772"/>
              <a:chOff x="591" y="918"/>
              <a:chExt cx="4579" cy="3324"/>
            </a:xfrm>
          </p:grpSpPr>
          <p:graphicFrame>
            <p:nvGraphicFramePr>
              <p:cNvPr id="72714" name="Object 4"/>
              <p:cNvGraphicFramePr>
                <a:graphicFrameLocks noChangeAspect="1"/>
              </p:cNvGraphicFramePr>
              <p:nvPr/>
            </p:nvGraphicFramePr>
            <p:xfrm>
              <a:off x="591" y="918"/>
              <a:ext cx="4579" cy="3324"/>
            </p:xfrm>
            <a:graphic>
              <a:graphicData uri="http://schemas.openxmlformats.org/presentationml/2006/ole">
                <mc:AlternateContent xmlns:mc="http://schemas.openxmlformats.org/markup-compatibility/2006">
                  <mc:Choice xmlns:v="urn:schemas-microsoft-com:vml" Requires="v">
                    <p:oleObj spid="_x0000_s76816" name="Bitmap Image" r:id="rId4" imgW="7268590" imgH="5276190" progId="PBrush">
                      <p:embed/>
                    </p:oleObj>
                  </mc:Choice>
                  <mc:Fallback>
                    <p:oleObj name="Bitmap Image" r:id="rId4" imgW="7268590" imgH="5276190" progId="PBrush">
                      <p:embed/>
                      <p:pic>
                        <p:nvPicPr>
                          <p:cNvPr id="72714"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1" y="918"/>
                            <a:ext cx="4579" cy="3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pic>
                    </p:oleObj>
                  </mc:Fallback>
                </mc:AlternateContent>
              </a:graphicData>
            </a:graphic>
          </p:graphicFrame>
          <p:sp>
            <p:nvSpPr>
              <p:cNvPr id="72715" name="Line 5"/>
              <p:cNvSpPr>
                <a:spLocks noChangeShapeType="1"/>
              </p:cNvSpPr>
              <p:nvPr/>
            </p:nvSpPr>
            <p:spPr bwMode="auto">
              <a:xfrm>
                <a:off x="870" y="1986"/>
                <a:ext cx="1608" cy="2080"/>
              </a:xfrm>
              <a:prstGeom prst="line">
                <a:avLst/>
              </a:prstGeom>
              <a:noFill/>
              <a:ln w="76200">
                <a:solidFill>
                  <a:srgbClr val="FF66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72716" name="Line 6"/>
              <p:cNvSpPr>
                <a:spLocks noChangeShapeType="1"/>
              </p:cNvSpPr>
              <p:nvPr/>
            </p:nvSpPr>
            <p:spPr bwMode="auto">
              <a:xfrm>
                <a:off x="2280" y="1266"/>
                <a:ext cx="2454" cy="1816"/>
              </a:xfrm>
              <a:prstGeom prst="line">
                <a:avLst/>
              </a:prstGeom>
              <a:noFill/>
              <a:ln w="76200">
                <a:solidFill>
                  <a:srgbClr val="FF66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grpSp>
        <p:sp>
          <p:nvSpPr>
            <p:cNvPr id="72711" name="Rectangle 7"/>
            <p:cNvSpPr>
              <a:spLocks noChangeArrowheads="1"/>
            </p:cNvSpPr>
            <p:nvPr/>
          </p:nvSpPr>
          <p:spPr bwMode="auto">
            <a:xfrm>
              <a:off x="1039" y="2798"/>
              <a:ext cx="599"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2000" b="1" i="0" u="none" strike="noStrike" kern="1200" cap="none" spc="0" normalizeH="0" baseline="0" noProof="0">
                  <a:ln>
                    <a:noFill/>
                  </a:ln>
                  <a:solidFill>
                    <a:srgbClr val="0000FF"/>
                  </a:solidFill>
                  <a:effectLst/>
                  <a:uLnTx/>
                  <a:uFillTx/>
                  <a:latin typeface="Times New Roman" pitchFamily="18" charset="0"/>
                  <a:ea typeface="+mn-ea"/>
                  <a:cs typeface="Arial" pitchFamily="34" charset="0"/>
                </a:rPr>
                <a:t>Setosa</a:t>
              </a:r>
            </a:p>
          </p:txBody>
        </p:sp>
        <p:sp>
          <p:nvSpPr>
            <p:cNvPr id="72712" name="Rectangle 8"/>
            <p:cNvSpPr>
              <a:spLocks noChangeArrowheads="1"/>
            </p:cNvSpPr>
            <p:nvPr/>
          </p:nvSpPr>
          <p:spPr bwMode="auto">
            <a:xfrm>
              <a:off x="2876" y="2978"/>
              <a:ext cx="883"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2000" b="1" i="0" u="none" strike="noStrike" kern="1200" cap="none" spc="0" normalizeH="0" baseline="0" noProof="0">
                  <a:ln>
                    <a:noFill/>
                  </a:ln>
                  <a:solidFill>
                    <a:srgbClr val="33CC33"/>
                  </a:solidFill>
                  <a:effectLst/>
                  <a:uLnTx/>
                  <a:uFillTx/>
                  <a:latin typeface="Times New Roman" pitchFamily="18" charset="0"/>
                  <a:ea typeface="+mn-ea"/>
                  <a:cs typeface="Arial" pitchFamily="34" charset="0"/>
                </a:rPr>
                <a:t>Versicolor</a:t>
              </a:r>
            </a:p>
          </p:txBody>
        </p:sp>
        <p:sp>
          <p:nvSpPr>
            <p:cNvPr id="72713" name="Rectangle 9"/>
            <p:cNvSpPr>
              <a:spLocks noChangeArrowheads="1"/>
            </p:cNvSpPr>
            <p:nvPr/>
          </p:nvSpPr>
          <p:spPr bwMode="auto">
            <a:xfrm>
              <a:off x="4609" y="1958"/>
              <a:ext cx="815"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2000" b="1" i="0" u="none" strike="noStrike" kern="1200" cap="none" spc="0" normalizeH="0" baseline="0" noProof="0">
                  <a:ln>
                    <a:noFill/>
                  </a:ln>
                  <a:solidFill>
                    <a:srgbClr val="FF0000"/>
                  </a:solidFill>
                  <a:effectLst/>
                  <a:uLnTx/>
                  <a:uFillTx/>
                  <a:latin typeface="Times New Roman" pitchFamily="18" charset="0"/>
                  <a:ea typeface="+mn-ea"/>
                  <a:cs typeface="Arial" pitchFamily="34" charset="0"/>
                </a:rPr>
                <a:t>Virginica</a:t>
              </a:r>
            </a:p>
          </p:txBody>
        </p:sp>
      </p:grpSp>
      <p:sp>
        <p:nvSpPr>
          <p:cNvPr id="72707" name="Text Box 10"/>
          <p:cNvSpPr txBox="1">
            <a:spLocks noChangeArrowheads="1"/>
          </p:cNvSpPr>
          <p:nvPr/>
        </p:nvSpPr>
        <p:spPr bwMode="auto">
          <a:xfrm>
            <a:off x="269875" y="138113"/>
            <a:ext cx="8874125"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prstClr val="black"/>
                </a:solidFill>
                <a:effectLst/>
                <a:uLnTx/>
                <a:uFillTx/>
                <a:latin typeface="Times New Roman" pitchFamily="18" charset="0"/>
                <a:ea typeface="+mn-ea"/>
                <a:cs typeface="Arial" pitchFamily="34" charset="0"/>
              </a:rPr>
              <a:t>We can generalize the piecewise linear classifier to N classes, by fitting N-1 lines. In this case we first learned the line to (perfectly) discriminate between </a:t>
            </a:r>
            <a:r>
              <a:rPr kumimoji="0" lang="en-US" altLang="en-US" sz="2000" b="1" i="0" u="none" strike="noStrike" kern="1200" cap="none" spc="0" normalizeH="0" baseline="0" noProof="0">
                <a:ln>
                  <a:noFill/>
                </a:ln>
                <a:solidFill>
                  <a:srgbClr val="0000FF"/>
                </a:solidFill>
                <a:effectLst/>
                <a:uLnTx/>
                <a:uFillTx/>
                <a:latin typeface="Times New Roman" pitchFamily="18" charset="0"/>
                <a:ea typeface="+mn-ea"/>
                <a:cs typeface="Arial" pitchFamily="34" charset="0"/>
              </a:rPr>
              <a:t>Setosa</a:t>
            </a:r>
            <a:r>
              <a:rPr kumimoji="0" lang="en-US" altLang="en-US" sz="2000" b="0" i="0" u="none" strike="noStrike" kern="1200" cap="none" spc="0" normalizeH="0" baseline="0" noProof="0">
                <a:ln>
                  <a:noFill/>
                </a:ln>
                <a:solidFill>
                  <a:prstClr val="black"/>
                </a:solidFill>
                <a:effectLst/>
                <a:uLnTx/>
                <a:uFillTx/>
                <a:latin typeface="Times New Roman" pitchFamily="18" charset="0"/>
                <a:ea typeface="+mn-ea"/>
                <a:cs typeface="Arial" pitchFamily="34" charset="0"/>
              </a:rPr>
              <a:t> and </a:t>
            </a:r>
            <a:r>
              <a:rPr kumimoji="0" lang="en-US" altLang="en-US" sz="2000" b="1" i="0" u="none" strike="noStrike" kern="1200" cap="none" spc="0" normalizeH="0" baseline="0" noProof="0">
                <a:ln>
                  <a:noFill/>
                </a:ln>
                <a:solidFill>
                  <a:srgbClr val="FF0000"/>
                </a:solidFill>
                <a:effectLst/>
                <a:uLnTx/>
                <a:uFillTx/>
                <a:latin typeface="Times New Roman" pitchFamily="18" charset="0"/>
                <a:ea typeface="+mn-ea"/>
                <a:cs typeface="Arial" pitchFamily="34" charset="0"/>
              </a:rPr>
              <a:t>Virginica</a:t>
            </a:r>
            <a:r>
              <a:rPr kumimoji="0" lang="en-US" altLang="en-US" sz="2000" b="1" i="0" u="none" strike="noStrike" kern="1200" cap="none" spc="0" normalizeH="0" baseline="0" noProof="0">
                <a:ln>
                  <a:noFill/>
                </a:ln>
                <a:solidFill>
                  <a:prstClr val="black"/>
                </a:solidFill>
                <a:effectLst/>
                <a:uLnTx/>
                <a:uFillTx/>
                <a:latin typeface="Times New Roman" pitchFamily="18" charset="0"/>
                <a:ea typeface="+mn-ea"/>
                <a:cs typeface="Arial" pitchFamily="34" charset="0"/>
              </a:rPr>
              <a:t>/</a:t>
            </a:r>
            <a:r>
              <a:rPr kumimoji="0" lang="en-US" altLang="en-US" sz="2000" b="1" i="0" u="none" strike="noStrike" kern="1200" cap="none" spc="0" normalizeH="0" baseline="0" noProof="0">
                <a:ln>
                  <a:noFill/>
                </a:ln>
                <a:solidFill>
                  <a:srgbClr val="33CC33"/>
                </a:solidFill>
                <a:effectLst/>
                <a:uLnTx/>
                <a:uFillTx/>
                <a:latin typeface="Times New Roman" pitchFamily="18" charset="0"/>
                <a:ea typeface="+mn-ea"/>
                <a:cs typeface="Arial" pitchFamily="34" charset="0"/>
              </a:rPr>
              <a:t>Versicolor</a:t>
            </a:r>
            <a:r>
              <a:rPr kumimoji="0" lang="en-US" altLang="en-US" sz="2000" b="0" i="0" u="none" strike="noStrike" kern="1200" cap="none" spc="0" normalizeH="0" baseline="0" noProof="0">
                <a:ln>
                  <a:noFill/>
                </a:ln>
                <a:solidFill>
                  <a:prstClr val="black"/>
                </a:solidFill>
                <a:effectLst/>
                <a:uLnTx/>
                <a:uFillTx/>
                <a:latin typeface="Times New Roman" pitchFamily="18" charset="0"/>
                <a:ea typeface="+mn-ea"/>
                <a:cs typeface="Arial" pitchFamily="34" charset="0"/>
              </a:rPr>
              <a:t>, then we learned to approximately discriminate between </a:t>
            </a:r>
            <a:r>
              <a:rPr kumimoji="0" lang="en-US" altLang="en-US" sz="2000" b="1" i="0" u="none" strike="noStrike" kern="1200" cap="none" spc="0" normalizeH="0" baseline="0" noProof="0">
                <a:ln>
                  <a:noFill/>
                </a:ln>
                <a:solidFill>
                  <a:srgbClr val="FF0000"/>
                </a:solidFill>
                <a:effectLst/>
                <a:uLnTx/>
                <a:uFillTx/>
                <a:latin typeface="Times New Roman" pitchFamily="18" charset="0"/>
                <a:ea typeface="+mn-ea"/>
                <a:cs typeface="Arial" pitchFamily="34" charset="0"/>
              </a:rPr>
              <a:t>Virginica</a:t>
            </a:r>
            <a:r>
              <a:rPr kumimoji="0" lang="en-US" altLang="en-US" sz="2000" b="1" i="0" u="none" strike="noStrike" kern="1200" cap="none" spc="0" normalizeH="0" baseline="0" noProof="0">
                <a:ln>
                  <a:noFill/>
                </a:ln>
                <a:solidFill>
                  <a:prstClr val="black"/>
                </a:solidFill>
                <a:effectLst/>
                <a:uLnTx/>
                <a:uFillTx/>
                <a:latin typeface="Times New Roman" pitchFamily="18" charset="0"/>
                <a:ea typeface="+mn-ea"/>
                <a:cs typeface="Arial" pitchFamily="34" charset="0"/>
              </a:rPr>
              <a:t> </a:t>
            </a:r>
            <a:r>
              <a:rPr kumimoji="0" lang="en-US" altLang="en-US" sz="2000" b="0" i="0" u="none" strike="noStrike" kern="1200" cap="none" spc="0" normalizeH="0" baseline="0" noProof="0">
                <a:ln>
                  <a:noFill/>
                </a:ln>
                <a:solidFill>
                  <a:prstClr val="black"/>
                </a:solidFill>
                <a:effectLst/>
                <a:uLnTx/>
                <a:uFillTx/>
                <a:latin typeface="Times New Roman" pitchFamily="18" charset="0"/>
                <a:ea typeface="+mn-ea"/>
                <a:cs typeface="Arial" pitchFamily="34" charset="0"/>
              </a:rPr>
              <a:t>and</a:t>
            </a:r>
            <a:r>
              <a:rPr kumimoji="0" lang="en-US" altLang="en-US" sz="2000" b="1" i="0" u="none" strike="noStrike" kern="1200" cap="none" spc="0" normalizeH="0" baseline="0" noProof="0">
                <a:ln>
                  <a:noFill/>
                </a:ln>
                <a:solidFill>
                  <a:prstClr val="black"/>
                </a:solidFill>
                <a:effectLst/>
                <a:uLnTx/>
                <a:uFillTx/>
                <a:latin typeface="Times New Roman" pitchFamily="18" charset="0"/>
                <a:ea typeface="+mn-ea"/>
                <a:cs typeface="Arial" pitchFamily="34" charset="0"/>
              </a:rPr>
              <a:t> </a:t>
            </a:r>
            <a:r>
              <a:rPr kumimoji="0" lang="en-US" altLang="en-US" sz="2000" b="1" i="0" u="none" strike="noStrike" kern="1200" cap="none" spc="0" normalizeH="0" baseline="0" noProof="0">
                <a:ln>
                  <a:noFill/>
                </a:ln>
                <a:solidFill>
                  <a:srgbClr val="33CC33"/>
                </a:solidFill>
                <a:effectLst/>
                <a:uLnTx/>
                <a:uFillTx/>
                <a:latin typeface="Times New Roman" pitchFamily="18" charset="0"/>
                <a:ea typeface="+mn-ea"/>
                <a:cs typeface="Arial" pitchFamily="34" charset="0"/>
              </a:rPr>
              <a:t>Versicolor</a:t>
            </a:r>
            <a:r>
              <a:rPr kumimoji="0" lang="en-US" altLang="en-US" sz="2000" b="0" i="0" u="none" strike="noStrike" kern="1200" cap="none" spc="0" normalizeH="0" baseline="0" noProof="0">
                <a:ln>
                  <a:noFill/>
                </a:ln>
                <a:solidFill>
                  <a:prstClr val="black"/>
                </a:solidFill>
                <a:effectLst/>
                <a:uLnTx/>
                <a:uFillTx/>
                <a:latin typeface="Times New Roman" pitchFamily="18" charset="0"/>
                <a:ea typeface="+mn-ea"/>
                <a:cs typeface="Arial" pitchFamily="34" charset="0"/>
              </a:rPr>
              <a:t>.</a:t>
            </a:r>
          </a:p>
        </p:txBody>
      </p:sp>
      <p:sp>
        <p:nvSpPr>
          <p:cNvPr id="72708" name="Text Box 11"/>
          <p:cNvSpPr txBox="1">
            <a:spLocks noChangeArrowheads="1"/>
          </p:cNvSpPr>
          <p:nvPr/>
        </p:nvSpPr>
        <p:spPr bwMode="auto">
          <a:xfrm>
            <a:off x="122238" y="5486400"/>
            <a:ext cx="8710612"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1" i="0" u="none" strike="noStrike" kern="1200" cap="none" spc="0" normalizeH="0" baseline="0" noProof="0">
                <a:ln>
                  <a:noFill/>
                </a:ln>
                <a:solidFill>
                  <a:prstClr val="black"/>
                </a:solidFill>
                <a:effectLst/>
                <a:uLnTx/>
                <a:uFillTx/>
                <a:latin typeface="Times New Roman" pitchFamily="18" charset="0"/>
                <a:ea typeface="+mn-ea"/>
                <a:cs typeface="Arial" pitchFamily="34" charset="0"/>
              </a:rPr>
              <a:t>If</a:t>
            </a:r>
            <a:r>
              <a:rPr kumimoji="0" lang="en-US" altLang="en-US" sz="2400" b="0" i="0" u="none" strike="noStrike" kern="1200" cap="none" spc="0" normalizeH="0" baseline="0" noProof="0">
                <a:ln>
                  <a:noFill/>
                </a:ln>
                <a:solidFill>
                  <a:prstClr val="black"/>
                </a:solidFill>
                <a:effectLst/>
                <a:uLnTx/>
                <a:uFillTx/>
                <a:latin typeface="Times New Roman" pitchFamily="18" charset="0"/>
                <a:ea typeface="+mn-ea"/>
                <a:cs typeface="Arial" pitchFamily="34" charset="0"/>
              </a:rPr>
              <a:t> petal width &gt; 3.272 – (0.325 * petal length) </a:t>
            </a:r>
            <a:r>
              <a:rPr kumimoji="0" lang="en-US" altLang="en-US" sz="2400" b="1" i="0" u="none" strike="noStrike" kern="1200" cap="none" spc="0" normalizeH="0" baseline="0" noProof="0">
                <a:ln>
                  <a:noFill/>
                </a:ln>
                <a:solidFill>
                  <a:prstClr val="black"/>
                </a:solidFill>
                <a:effectLst/>
                <a:uLnTx/>
                <a:uFillTx/>
                <a:latin typeface="Times New Roman" pitchFamily="18" charset="0"/>
                <a:ea typeface="+mn-ea"/>
                <a:cs typeface="Arial" pitchFamily="34" charset="0"/>
              </a:rPr>
              <a:t>then</a:t>
            </a:r>
            <a:r>
              <a:rPr kumimoji="0" lang="en-US" altLang="en-US" sz="2400" b="0" i="0" u="none" strike="noStrike" kern="1200" cap="none" spc="0" normalizeH="0" baseline="0" noProof="0">
                <a:ln>
                  <a:noFill/>
                </a:ln>
                <a:solidFill>
                  <a:prstClr val="black"/>
                </a:solidFill>
                <a:effectLst/>
                <a:uLnTx/>
                <a:uFillTx/>
                <a:latin typeface="Times New Roman" pitchFamily="18" charset="0"/>
                <a:ea typeface="+mn-ea"/>
                <a:cs typeface="Arial" pitchFamily="34" charset="0"/>
              </a:rPr>
              <a:t> class = </a:t>
            </a:r>
            <a:r>
              <a:rPr kumimoji="0" lang="en-US" altLang="en-US" sz="2400" b="1" i="0" u="none" strike="noStrike" kern="1200" cap="none" spc="0" normalizeH="0" baseline="0" noProof="0">
                <a:ln>
                  <a:noFill/>
                </a:ln>
                <a:solidFill>
                  <a:srgbClr val="FF0000"/>
                </a:solidFill>
                <a:effectLst/>
                <a:uLnTx/>
                <a:uFillTx/>
                <a:latin typeface="Times New Roman" pitchFamily="18" charset="0"/>
                <a:ea typeface="+mn-ea"/>
                <a:cs typeface="Arial" pitchFamily="34" charset="0"/>
              </a:rPr>
              <a:t>Virginica</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1" i="0" u="none" strike="noStrike" kern="1200" cap="none" spc="0" normalizeH="0" baseline="0" noProof="0">
                <a:ln>
                  <a:noFill/>
                </a:ln>
                <a:solidFill>
                  <a:prstClr val="black"/>
                </a:solidFill>
                <a:effectLst/>
                <a:uLnTx/>
                <a:uFillTx/>
                <a:latin typeface="Times New Roman" pitchFamily="18" charset="0"/>
                <a:ea typeface="+mn-ea"/>
                <a:cs typeface="Arial" pitchFamily="34" charset="0"/>
              </a:rPr>
              <a:t>Elseif</a:t>
            </a:r>
            <a:r>
              <a:rPr kumimoji="0" lang="en-US" altLang="en-US" sz="2400" b="0" i="0" u="none" strike="noStrike" kern="1200" cap="none" spc="0" normalizeH="0" baseline="0" noProof="0">
                <a:ln>
                  <a:noFill/>
                </a:ln>
                <a:solidFill>
                  <a:prstClr val="black"/>
                </a:solidFill>
                <a:effectLst/>
                <a:uLnTx/>
                <a:uFillTx/>
                <a:latin typeface="Times New Roman" pitchFamily="18" charset="0"/>
                <a:ea typeface="+mn-ea"/>
                <a:cs typeface="Arial" pitchFamily="34" charset="0"/>
              </a:rPr>
              <a:t> petal width… </a:t>
            </a:r>
          </a:p>
        </p:txBody>
      </p:sp>
      <p:sp>
        <p:nvSpPr>
          <p:cNvPr id="12294" name="Slide Number Placeholder 1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278E2B-4E5B-4CE2-AA7B-B2D5916E96A1}" type="slidenum">
              <a:rPr kumimoji="0" lang="en-US" sz="1200" b="0" i="0" u="none" strike="noStrike" kern="1200" cap="none" spc="0" normalizeH="0" baseline="0" noProof="0">
                <a:ln>
                  <a:noFill/>
                </a:ln>
                <a:solidFill>
                  <a:prstClr val="black">
                    <a:tint val="75000"/>
                  </a:prstClr>
                </a:solidFill>
                <a:effectLst/>
                <a:uLnTx/>
                <a:uFillTx/>
                <a:latin typeface="Times New Roman"/>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en-US" sz="1200" b="0" i="0" u="none" strike="noStrike" kern="1200" cap="none" spc="0" normalizeH="0" baseline="0" noProof="0">
              <a:ln>
                <a:noFill/>
              </a:ln>
              <a:solidFill>
                <a:prstClr val="black">
                  <a:tint val="75000"/>
                </a:prstClr>
              </a:solidFill>
              <a:effectLst/>
              <a:uLnTx/>
              <a:uFillTx/>
              <a:latin typeface="Times New Roman"/>
              <a:ea typeface="+mn-ea"/>
              <a:cs typeface="+mn-cs"/>
            </a:endParaRPr>
          </a:p>
        </p:txBody>
      </p:sp>
    </p:spTree>
    <p:extLst>
      <p:ext uri="{BB962C8B-B14F-4D97-AF65-F5344CB8AC3E}">
        <p14:creationId xmlns:p14="http://schemas.microsoft.com/office/powerpoint/2010/main" val="357718208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2" name="Picture 2" descr="iri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304800"/>
            <a:ext cx="4779963" cy="3535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4147" name="Text Box 3"/>
          <p:cNvSpPr txBox="1">
            <a:spLocks noChangeArrowheads="1"/>
          </p:cNvSpPr>
          <p:nvPr/>
        </p:nvSpPr>
        <p:spPr bwMode="auto">
          <a:xfrm>
            <a:off x="149225" y="352425"/>
            <a:ext cx="3284538" cy="3159839"/>
          </a:xfrm>
          <a:prstGeom prst="rect">
            <a:avLst/>
          </a:prstGeom>
          <a:noFill/>
          <a:ln w="9525">
            <a:noFill/>
            <a:miter lim="800000"/>
            <a:headEnd/>
            <a:tailEnd/>
          </a:ln>
          <a:effectLst/>
        </p:spPr>
        <p:txBody>
          <a:bodyPr>
            <a:spAutoFit/>
          </a:bodyPr>
          <a:lstStyle/>
          <a:p>
            <a:pPr marL="0" marR="0" lvl="0" indent="0" algn="l" defTabSz="914400" rtl="0" eaLnBrk="0" fontAlgn="auto" latinLnBrk="0" hangingPunct="0">
              <a:lnSpc>
                <a:spcPct val="100000"/>
              </a:lnSpc>
              <a:spcBef>
                <a:spcPts val="500"/>
              </a:spcBef>
              <a:spcAft>
                <a:spcPts val="500"/>
              </a:spcAft>
              <a:buClrTx/>
              <a:buSzTx/>
              <a:buFontTx/>
              <a:buNone/>
              <a:tabLst/>
              <a:defRPr/>
            </a:pPr>
            <a:r>
              <a:rPr kumimoji="0" lang="en-US" sz="2800" b="0" i="0" u="none" strike="noStrike" kern="1200" cap="none" spc="0" normalizeH="0" baseline="0" noProof="0" dirty="0">
                <a:ln>
                  <a:noFill/>
                </a:ln>
                <a:solidFill>
                  <a:prstClr val="black"/>
                </a:solidFill>
                <a:effectLst>
                  <a:outerShdw blurRad="38100" dist="38100" dir="2700000" algn="tl">
                    <a:srgbClr val="C0C0C0"/>
                  </a:outerShdw>
                </a:effectLst>
                <a:uLnTx/>
                <a:uFillTx/>
                <a:latin typeface="Times New Roman" pitchFamily="18" charset="0"/>
                <a:ea typeface="+mn-ea"/>
                <a:cs typeface="Arial" pitchFamily="34" charset="0"/>
              </a:rPr>
              <a:t>A Famous Problem</a:t>
            </a:r>
          </a:p>
          <a:p>
            <a:pPr marL="0" marR="0" lvl="0" indent="0" algn="l" defTabSz="914400" rtl="0" eaLnBrk="0" fontAlgn="auto" latinLnBrk="0" hangingPunct="0">
              <a:lnSpc>
                <a:spcPct val="100000"/>
              </a:lnSpc>
              <a:spcBef>
                <a:spcPts val="500"/>
              </a:spcBef>
              <a:spcAft>
                <a:spcPts val="50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Times New Roman" pitchFamily="18" charset="0"/>
                <a:ea typeface="+mn-ea"/>
                <a:cs typeface="Arial" pitchFamily="34" charset="0"/>
              </a:rPr>
              <a:t>R. A. Fisher’s Iris Dataset.    1936</a:t>
            </a:r>
            <a:endParaRPr kumimoji="0" lang="en-US" sz="2000" b="0" i="0" u="none" strike="noStrike" kern="1200" cap="none" spc="0" normalizeH="0" baseline="0" noProof="0" dirty="0">
              <a:ln>
                <a:noFill/>
              </a:ln>
              <a:solidFill>
                <a:prstClr val="black"/>
              </a:solidFill>
              <a:effectLst/>
              <a:uLnTx/>
              <a:uFillTx/>
              <a:latin typeface="Times New Roman" pitchFamily="18" charset="0"/>
              <a:ea typeface="+mn-ea"/>
              <a:cs typeface="Arial" pitchFamily="34" charset="0"/>
            </a:endParaRPr>
          </a:p>
          <a:p>
            <a:pPr marL="0" marR="0" lvl="0" indent="0" algn="l" defTabSz="914400" rtl="0" eaLnBrk="0" fontAlgn="auto" latinLnBrk="0" hangingPunct="0">
              <a:lnSpc>
                <a:spcPct val="100000"/>
              </a:lnSpc>
              <a:spcBef>
                <a:spcPts val="500"/>
              </a:spcBef>
              <a:spcAft>
                <a:spcPts val="500"/>
              </a:spcAft>
              <a:buClrTx/>
              <a:buSzTx/>
              <a:buFontTx/>
              <a:buChar char="•"/>
              <a:tabLst/>
              <a:defRPr/>
            </a:pPr>
            <a:r>
              <a:rPr kumimoji="0" lang="en-US" sz="1800" b="0" i="0" u="none" strike="noStrike" kern="1200" cap="none" spc="0" normalizeH="0" baseline="0" noProof="0" dirty="0">
                <a:ln>
                  <a:noFill/>
                </a:ln>
                <a:solidFill>
                  <a:prstClr val="black"/>
                </a:solidFill>
                <a:effectLst/>
                <a:uLnTx/>
                <a:uFillTx/>
                <a:latin typeface="Times New Roman" pitchFamily="18" charset="0"/>
                <a:ea typeface="+mn-ea"/>
                <a:cs typeface="Arial" pitchFamily="34" charset="0"/>
              </a:rPr>
              <a:t> 3 classes</a:t>
            </a:r>
          </a:p>
          <a:p>
            <a:pPr marL="0" marR="0" lvl="0" indent="0" algn="l" defTabSz="914400" rtl="0" eaLnBrk="0" fontAlgn="auto" latinLnBrk="0" hangingPunct="0">
              <a:lnSpc>
                <a:spcPct val="100000"/>
              </a:lnSpc>
              <a:spcBef>
                <a:spcPts val="500"/>
              </a:spcBef>
              <a:spcAft>
                <a:spcPts val="500"/>
              </a:spcAft>
              <a:buClrTx/>
              <a:buSzTx/>
              <a:buFontTx/>
              <a:buChar char="•"/>
              <a:tabLst/>
              <a:defRPr/>
            </a:pPr>
            <a:r>
              <a:rPr kumimoji="0" lang="en-US" sz="1800" b="0" i="0" u="none" strike="noStrike" kern="1200" cap="none" spc="0" normalizeH="0" baseline="0" noProof="0" dirty="0">
                <a:ln>
                  <a:noFill/>
                </a:ln>
                <a:solidFill>
                  <a:prstClr val="black"/>
                </a:solidFill>
                <a:effectLst/>
                <a:uLnTx/>
                <a:uFillTx/>
                <a:latin typeface="Times New Roman" pitchFamily="18" charset="0"/>
                <a:ea typeface="+mn-ea"/>
                <a:cs typeface="Arial" pitchFamily="34" charset="0"/>
              </a:rPr>
              <a:t> 50 of each class</a:t>
            </a:r>
          </a:p>
          <a:p>
            <a:pPr marL="0" marR="0" lvl="0" indent="0" algn="l" defTabSz="914400" rtl="0" eaLnBrk="0" fontAlgn="auto" latinLnBrk="0" hangingPunct="0">
              <a:lnSpc>
                <a:spcPct val="100000"/>
              </a:lnSpc>
              <a:spcBef>
                <a:spcPts val="500"/>
              </a:spcBef>
              <a:spcAft>
                <a:spcPts val="50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itchFamily="18" charset="0"/>
                <a:ea typeface="+mn-ea"/>
                <a:cs typeface="Arial" pitchFamily="34" charset="0"/>
              </a:rPr>
              <a:t>The task is to classify Iris plants into one of 3 varieties using the Petal Length and Petal Width.</a:t>
            </a:r>
          </a:p>
        </p:txBody>
      </p:sp>
      <p:grpSp>
        <p:nvGrpSpPr>
          <p:cNvPr id="71684" name="Group 4"/>
          <p:cNvGrpSpPr>
            <a:grpSpLocks/>
          </p:cNvGrpSpPr>
          <p:nvPr/>
        </p:nvGrpSpPr>
        <p:grpSpPr bwMode="auto">
          <a:xfrm>
            <a:off x="552450" y="3810000"/>
            <a:ext cx="7745413" cy="2254250"/>
            <a:chOff x="363" y="2719"/>
            <a:chExt cx="4879" cy="1420"/>
          </a:xfrm>
        </p:grpSpPr>
        <p:pic>
          <p:nvPicPr>
            <p:cNvPr id="71689" name="Picture 5" descr="irisv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7" y="2719"/>
              <a:ext cx="1528" cy="1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90" name="Picture 6" descr="I_virg_sDK"/>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0" y="2720"/>
              <a:ext cx="1112" cy="1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91" name="Picture 7" descr="I_setosa"/>
            <p:cNvPicPr>
              <a:picLocks noChangeAspect="1" noChangeArrowheads="1"/>
            </p:cNvPicPr>
            <p:nvPr/>
          </p:nvPicPr>
          <p:blipFill>
            <a:blip r:embed="rId6">
              <a:lum bright="12000" contrast="24000"/>
              <a:extLst>
                <a:ext uri="{28A0092B-C50C-407E-A947-70E740481C1C}">
                  <a14:useLocalDpi xmlns:a14="http://schemas.microsoft.com/office/drawing/2010/main" val="0"/>
                </a:ext>
              </a:extLst>
            </a:blip>
            <a:srcRect/>
            <a:stretch>
              <a:fillRect/>
            </a:stretch>
          </p:blipFill>
          <p:spPr bwMode="auto">
            <a:xfrm>
              <a:off x="363" y="2739"/>
              <a:ext cx="1246" cy="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92" name="Text Box 8"/>
            <p:cNvSpPr txBox="1">
              <a:spLocks noChangeArrowheads="1"/>
            </p:cNvSpPr>
            <p:nvPr/>
          </p:nvSpPr>
          <p:spPr bwMode="auto">
            <a:xfrm>
              <a:off x="601" y="3906"/>
              <a:ext cx="72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rPr>
                <a:t>Iris Setosa</a:t>
              </a:r>
            </a:p>
          </p:txBody>
        </p:sp>
        <p:sp>
          <p:nvSpPr>
            <p:cNvPr id="71693" name="Text Box 9"/>
            <p:cNvSpPr txBox="1">
              <a:spLocks noChangeArrowheads="1"/>
            </p:cNvSpPr>
            <p:nvPr/>
          </p:nvSpPr>
          <p:spPr bwMode="auto">
            <a:xfrm>
              <a:off x="2334" y="3906"/>
              <a:ext cx="94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rPr>
                <a:t>Iris Versicolor</a:t>
              </a:r>
            </a:p>
          </p:txBody>
        </p:sp>
        <p:sp>
          <p:nvSpPr>
            <p:cNvPr id="71694" name="Text Box 10"/>
            <p:cNvSpPr txBox="1">
              <a:spLocks noChangeArrowheads="1"/>
            </p:cNvSpPr>
            <p:nvPr/>
          </p:nvSpPr>
          <p:spPr bwMode="auto">
            <a:xfrm>
              <a:off x="4268" y="3906"/>
              <a:ext cx="88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rPr>
                <a:t>Iris Virginica</a:t>
              </a:r>
            </a:p>
          </p:txBody>
        </p:sp>
      </p:grpSp>
      <p:sp>
        <p:nvSpPr>
          <p:cNvPr id="71685" name="Rectangle 11"/>
          <p:cNvSpPr>
            <a:spLocks noChangeArrowheads="1"/>
          </p:cNvSpPr>
          <p:nvPr/>
        </p:nvSpPr>
        <p:spPr bwMode="auto">
          <a:xfrm>
            <a:off x="4302125" y="2293938"/>
            <a:ext cx="787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rPr>
              <a:t>Setosa</a:t>
            </a:r>
          </a:p>
        </p:txBody>
      </p:sp>
      <p:sp>
        <p:nvSpPr>
          <p:cNvPr id="71686" name="Rectangle 12"/>
          <p:cNvSpPr>
            <a:spLocks noChangeArrowheads="1"/>
          </p:cNvSpPr>
          <p:nvPr/>
        </p:nvSpPr>
        <p:spPr bwMode="auto">
          <a:xfrm>
            <a:off x="6053138" y="2655888"/>
            <a:ext cx="11334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rPr>
              <a:t>Versicolor</a:t>
            </a:r>
          </a:p>
        </p:txBody>
      </p:sp>
      <p:sp>
        <p:nvSpPr>
          <p:cNvPr id="71687" name="Rectangle 13"/>
          <p:cNvSpPr>
            <a:spLocks noChangeArrowheads="1"/>
          </p:cNvSpPr>
          <p:nvPr/>
        </p:nvSpPr>
        <p:spPr bwMode="auto">
          <a:xfrm>
            <a:off x="7558088" y="179388"/>
            <a:ext cx="10382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Times New Roman" pitchFamily="18" charset="0"/>
                <a:ea typeface="+mn-ea"/>
                <a:cs typeface="Arial" pitchFamily="34" charset="0"/>
              </a:rPr>
              <a:t>Virginica</a:t>
            </a:r>
          </a:p>
        </p:txBody>
      </p:sp>
      <p:sp>
        <p:nvSpPr>
          <p:cNvPr id="43016" name="Slide Number Placeholder 1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7286510-D897-4610-8B26-9265C77431DD}" type="slidenum">
              <a:rPr kumimoji="0" lang="en-US" sz="1200" b="0" i="0" u="none" strike="noStrike" kern="1200" cap="none" spc="0" normalizeH="0" baseline="0" noProof="0">
                <a:ln>
                  <a:noFill/>
                </a:ln>
                <a:solidFill>
                  <a:prstClr val="black">
                    <a:tint val="75000"/>
                  </a:prstClr>
                </a:solidFill>
                <a:effectLst/>
                <a:uLnTx/>
                <a:uFillTx/>
                <a:latin typeface="Times New Roman"/>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0" lang="en-US" sz="1200" b="0" i="0" u="none" strike="noStrike" kern="1200" cap="none" spc="0" normalizeH="0" baseline="0" noProof="0">
              <a:ln>
                <a:noFill/>
              </a:ln>
              <a:solidFill>
                <a:prstClr val="black">
                  <a:tint val="75000"/>
                </a:prstClr>
              </a:solidFill>
              <a:effectLst/>
              <a:uLnTx/>
              <a:uFillTx/>
              <a:latin typeface="Times New Roman"/>
              <a:ea typeface="+mn-ea"/>
              <a:cs typeface="+mn-cs"/>
            </a:endParaRPr>
          </a:p>
        </p:txBody>
      </p:sp>
    </p:spTree>
    <p:extLst>
      <p:ext uri="{BB962C8B-B14F-4D97-AF65-F5344CB8AC3E}">
        <p14:creationId xmlns:p14="http://schemas.microsoft.com/office/powerpoint/2010/main" val="1442971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936875" y="944563"/>
            <a:ext cx="1460500" cy="865187"/>
          </a:xfrm>
          <a:prstGeom prst="rect">
            <a:avLst/>
          </a:prstGeom>
          <a:blipFill>
            <a:blip r:embed="rId3" cstate="print"/>
            <a:stretch>
              <a:fillRect/>
            </a:stretch>
          </a:blipFill>
        </p:spPr>
        <p:txBody>
          <a:bodyPr lIns="0" tIns="0" rIns="0" bIns="0"/>
          <a:lstStyle/>
          <a:p>
            <a:pPr fontAlgn="auto">
              <a:spcBef>
                <a:spcPts val="0"/>
              </a:spcBef>
              <a:spcAft>
                <a:spcPts val="0"/>
              </a:spcAft>
              <a:defRPr/>
            </a:pPr>
            <a:endParaRPr>
              <a:solidFill>
                <a:prstClr val="black"/>
              </a:solidFill>
              <a:latin typeface="Calibri"/>
              <a:cs typeface="+mn-cs"/>
            </a:endParaRPr>
          </a:p>
        </p:txBody>
      </p:sp>
      <p:sp>
        <p:nvSpPr>
          <p:cNvPr id="3" name="object 3"/>
          <p:cNvSpPr/>
          <p:nvPr/>
        </p:nvSpPr>
        <p:spPr>
          <a:xfrm>
            <a:off x="2552700" y="1208088"/>
            <a:ext cx="3135313" cy="1812925"/>
          </a:xfrm>
          <a:custGeom>
            <a:avLst/>
            <a:gdLst/>
            <a:ahLst/>
            <a:cxnLst/>
            <a:rect l="l" t="t" r="r" b="b"/>
            <a:pathLst>
              <a:path w="4180840" h="1812289">
                <a:moveTo>
                  <a:pt x="3422470" y="0"/>
                </a:moveTo>
                <a:lnTo>
                  <a:pt x="3294992" y="5221"/>
                </a:lnTo>
                <a:lnTo>
                  <a:pt x="3160292" y="15733"/>
                </a:lnTo>
                <a:lnTo>
                  <a:pt x="3018956" y="31524"/>
                </a:lnTo>
                <a:lnTo>
                  <a:pt x="2871568" y="52581"/>
                </a:lnTo>
                <a:lnTo>
                  <a:pt x="2718715" y="78890"/>
                </a:lnTo>
                <a:lnTo>
                  <a:pt x="2560982" y="110441"/>
                </a:lnTo>
                <a:lnTo>
                  <a:pt x="2398953" y="147219"/>
                </a:lnTo>
                <a:lnTo>
                  <a:pt x="2233214" y="189213"/>
                </a:lnTo>
                <a:lnTo>
                  <a:pt x="2064349" y="236410"/>
                </a:lnTo>
                <a:lnTo>
                  <a:pt x="1892945" y="288797"/>
                </a:lnTo>
                <a:lnTo>
                  <a:pt x="1722954" y="345384"/>
                </a:lnTo>
                <a:lnTo>
                  <a:pt x="1558030" y="404738"/>
                </a:lnTo>
                <a:lnTo>
                  <a:pt x="1398661" y="466530"/>
                </a:lnTo>
                <a:lnTo>
                  <a:pt x="1245331" y="530431"/>
                </a:lnTo>
                <a:lnTo>
                  <a:pt x="1098525" y="596110"/>
                </a:lnTo>
                <a:lnTo>
                  <a:pt x="958728" y="663237"/>
                </a:lnTo>
                <a:lnTo>
                  <a:pt x="826426" y="731484"/>
                </a:lnTo>
                <a:lnTo>
                  <a:pt x="702104" y="800520"/>
                </a:lnTo>
                <a:lnTo>
                  <a:pt x="586247" y="870016"/>
                </a:lnTo>
                <a:lnTo>
                  <a:pt x="479340" y="939641"/>
                </a:lnTo>
                <a:lnTo>
                  <a:pt x="381869" y="1009066"/>
                </a:lnTo>
                <a:lnTo>
                  <a:pt x="294318" y="1077961"/>
                </a:lnTo>
                <a:lnTo>
                  <a:pt x="217173" y="1145997"/>
                </a:lnTo>
                <a:lnTo>
                  <a:pt x="150920" y="1212844"/>
                </a:lnTo>
                <a:lnTo>
                  <a:pt x="96042" y="1278171"/>
                </a:lnTo>
                <a:lnTo>
                  <a:pt x="53026" y="1341650"/>
                </a:lnTo>
                <a:lnTo>
                  <a:pt x="22357" y="1402950"/>
                </a:lnTo>
                <a:lnTo>
                  <a:pt x="4520" y="1461742"/>
                </a:lnTo>
                <a:lnTo>
                  <a:pt x="0" y="1517696"/>
                </a:lnTo>
                <a:lnTo>
                  <a:pt x="9282" y="1570481"/>
                </a:lnTo>
                <a:lnTo>
                  <a:pt x="32358" y="1618861"/>
                </a:lnTo>
                <a:lnTo>
                  <a:pt x="68508" y="1661824"/>
                </a:lnTo>
                <a:lnTo>
                  <a:pt x="117145" y="1699383"/>
                </a:lnTo>
                <a:lnTo>
                  <a:pt x="177684" y="1731550"/>
                </a:lnTo>
                <a:lnTo>
                  <a:pt x="249538" y="1758338"/>
                </a:lnTo>
                <a:lnTo>
                  <a:pt x="332122" y="1779760"/>
                </a:lnTo>
                <a:lnTo>
                  <a:pt x="424850" y="1795828"/>
                </a:lnTo>
                <a:lnTo>
                  <a:pt x="527137" y="1806555"/>
                </a:lnTo>
                <a:lnTo>
                  <a:pt x="638396" y="1811953"/>
                </a:lnTo>
                <a:lnTo>
                  <a:pt x="758042" y="1812035"/>
                </a:lnTo>
                <a:lnTo>
                  <a:pt x="885489" y="1806814"/>
                </a:lnTo>
                <a:lnTo>
                  <a:pt x="1020151" y="1796302"/>
                </a:lnTo>
                <a:lnTo>
                  <a:pt x="1161442" y="1780511"/>
                </a:lnTo>
                <a:lnTo>
                  <a:pt x="1308777" y="1759454"/>
                </a:lnTo>
                <a:lnTo>
                  <a:pt x="1461570" y="1733145"/>
                </a:lnTo>
                <a:lnTo>
                  <a:pt x="1619235" y="1701594"/>
                </a:lnTo>
                <a:lnTo>
                  <a:pt x="1781186" y="1664816"/>
                </a:lnTo>
                <a:lnTo>
                  <a:pt x="1946838" y="1622822"/>
                </a:lnTo>
                <a:lnTo>
                  <a:pt x="2115604" y="1575625"/>
                </a:lnTo>
                <a:lnTo>
                  <a:pt x="2286899" y="1523237"/>
                </a:lnTo>
                <a:lnTo>
                  <a:pt x="2457000" y="1466656"/>
                </a:lnTo>
                <a:lnTo>
                  <a:pt x="2622021" y="1407317"/>
                </a:lnTo>
                <a:lnTo>
                  <a:pt x="2781478" y="1345548"/>
                </a:lnTo>
                <a:lnTo>
                  <a:pt x="2934886" y="1281677"/>
                </a:lnTo>
                <a:lnTo>
                  <a:pt x="3081761" y="1216032"/>
                </a:lnTo>
                <a:lnTo>
                  <a:pt x="3221617" y="1148942"/>
                </a:lnTo>
                <a:lnTo>
                  <a:pt x="3353971" y="1080733"/>
                </a:lnTo>
                <a:lnTo>
                  <a:pt x="3478338" y="1011734"/>
                </a:lnTo>
                <a:lnTo>
                  <a:pt x="3594233" y="942274"/>
                </a:lnTo>
                <a:lnTo>
                  <a:pt x="3701171" y="872680"/>
                </a:lnTo>
                <a:lnTo>
                  <a:pt x="3798669" y="803280"/>
                </a:lnTo>
                <a:lnTo>
                  <a:pt x="3886240" y="734403"/>
                </a:lnTo>
                <a:lnTo>
                  <a:pt x="3963401" y="666376"/>
                </a:lnTo>
                <a:lnTo>
                  <a:pt x="4029667" y="599527"/>
                </a:lnTo>
                <a:lnTo>
                  <a:pt x="4084553" y="534185"/>
                </a:lnTo>
                <a:lnTo>
                  <a:pt x="4127574" y="470678"/>
                </a:lnTo>
                <a:lnTo>
                  <a:pt x="4158247" y="409333"/>
                </a:lnTo>
                <a:lnTo>
                  <a:pt x="4176086" y="350478"/>
                </a:lnTo>
                <a:lnTo>
                  <a:pt x="4180607" y="294443"/>
                </a:lnTo>
                <a:lnTo>
                  <a:pt x="4171325" y="241553"/>
                </a:lnTo>
                <a:lnTo>
                  <a:pt x="4148249" y="193174"/>
                </a:lnTo>
                <a:lnTo>
                  <a:pt x="4112098" y="150211"/>
                </a:lnTo>
                <a:lnTo>
                  <a:pt x="4063459" y="112652"/>
                </a:lnTo>
                <a:lnTo>
                  <a:pt x="4002917" y="80485"/>
                </a:lnTo>
                <a:lnTo>
                  <a:pt x="3931057" y="53697"/>
                </a:lnTo>
                <a:lnTo>
                  <a:pt x="3848465" y="32275"/>
                </a:lnTo>
                <a:lnTo>
                  <a:pt x="3755724" y="16207"/>
                </a:lnTo>
                <a:lnTo>
                  <a:pt x="3653421" y="5480"/>
                </a:lnTo>
                <a:lnTo>
                  <a:pt x="3542142" y="82"/>
                </a:lnTo>
                <a:lnTo>
                  <a:pt x="3422470" y="0"/>
                </a:lnTo>
                <a:close/>
              </a:path>
            </a:pathLst>
          </a:custGeom>
          <a:solidFill>
            <a:srgbClr val="C9FFBF"/>
          </a:solidFill>
        </p:spPr>
        <p:txBody>
          <a:bodyPr lIns="0" tIns="0" rIns="0" bIns="0"/>
          <a:lstStyle/>
          <a:p>
            <a:pPr fontAlgn="auto">
              <a:spcBef>
                <a:spcPts val="0"/>
              </a:spcBef>
              <a:spcAft>
                <a:spcPts val="0"/>
              </a:spcAft>
              <a:defRPr/>
            </a:pPr>
            <a:endParaRPr>
              <a:solidFill>
                <a:prstClr val="black"/>
              </a:solidFill>
              <a:latin typeface="Calibri"/>
              <a:cs typeface="+mn-cs"/>
            </a:endParaRPr>
          </a:p>
        </p:txBody>
      </p:sp>
      <p:sp>
        <p:nvSpPr>
          <p:cNvPr id="4" name="object 4"/>
          <p:cNvSpPr/>
          <p:nvPr/>
        </p:nvSpPr>
        <p:spPr>
          <a:xfrm>
            <a:off x="2541588" y="1195388"/>
            <a:ext cx="3157537" cy="1841500"/>
          </a:xfrm>
          <a:custGeom>
            <a:avLst/>
            <a:gdLst/>
            <a:ahLst/>
            <a:cxnLst/>
            <a:rect l="l" t="t" r="r" b="b"/>
            <a:pathLst>
              <a:path w="4209415" h="1841500">
                <a:moveTo>
                  <a:pt x="851915" y="1837943"/>
                </a:moveTo>
                <a:lnTo>
                  <a:pt x="588263" y="1837943"/>
                </a:lnTo>
                <a:lnTo>
                  <a:pt x="624077" y="1840991"/>
                </a:lnTo>
                <a:lnTo>
                  <a:pt x="772667" y="1840991"/>
                </a:lnTo>
                <a:lnTo>
                  <a:pt x="851915" y="1837943"/>
                </a:lnTo>
                <a:close/>
              </a:path>
              <a:path w="4209415" h="1841500">
                <a:moveTo>
                  <a:pt x="3549395" y="0"/>
                </a:moveTo>
                <a:lnTo>
                  <a:pt x="3436619" y="0"/>
                </a:lnTo>
                <a:lnTo>
                  <a:pt x="3357371" y="3047"/>
                </a:lnTo>
                <a:lnTo>
                  <a:pt x="3147059" y="18287"/>
                </a:lnTo>
                <a:lnTo>
                  <a:pt x="3102863" y="24383"/>
                </a:lnTo>
                <a:lnTo>
                  <a:pt x="3012947" y="33527"/>
                </a:lnTo>
                <a:lnTo>
                  <a:pt x="2730245" y="79247"/>
                </a:lnTo>
                <a:lnTo>
                  <a:pt x="2631947" y="97535"/>
                </a:lnTo>
                <a:lnTo>
                  <a:pt x="2532125" y="118871"/>
                </a:lnTo>
                <a:lnTo>
                  <a:pt x="2327147" y="167639"/>
                </a:lnTo>
                <a:lnTo>
                  <a:pt x="2222753" y="195071"/>
                </a:lnTo>
                <a:lnTo>
                  <a:pt x="2010917" y="256031"/>
                </a:lnTo>
                <a:lnTo>
                  <a:pt x="1903475" y="289559"/>
                </a:lnTo>
                <a:lnTo>
                  <a:pt x="1690877" y="362711"/>
                </a:lnTo>
                <a:lnTo>
                  <a:pt x="1486661" y="435863"/>
                </a:lnTo>
                <a:lnTo>
                  <a:pt x="1292351" y="515111"/>
                </a:lnTo>
                <a:lnTo>
                  <a:pt x="1197863" y="557783"/>
                </a:lnTo>
                <a:lnTo>
                  <a:pt x="1107185" y="597407"/>
                </a:lnTo>
                <a:lnTo>
                  <a:pt x="1018793" y="640079"/>
                </a:lnTo>
                <a:lnTo>
                  <a:pt x="932687" y="682751"/>
                </a:lnTo>
                <a:lnTo>
                  <a:pt x="850391" y="725423"/>
                </a:lnTo>
                <a:lnTo>
                  <a:pt x="771143" y="768095"/>
                </a:lnTo>
                <a:lnTo>
                  <a:pt x="732281" y="789431"/>
                </a:lnTo>
                <a:lnTo>
                  <a:pt x="694181" y="810767"/>
                </a:lnTo>
                <a:lnTo>
                  <a:pt x="657605" y="832103"/>
                </a:lnTo>
                <a:lnTo>
                  <a:pt x="621791" y="856487"/>
                </a:lnTo>
                <a:lnTo>
                  <a:pt x="585977" y="877823"/>
                </a:lnTo>
                <a:lnTo>
                  <a:pt x="551687" y="899159"/>
                </a:lnTo>
                <a:lnTo>
                  <a:pt x="518159" y="920495"/>
                </a:lnTo>
                <a:lnTo>
                  <a:pt x="485393" y="941831"/>
                </a:lnTo>
                <a:lnTo>
                  <a:pt x="423671" y="987551"/>
                </a:lnTo>
                <a:lnTo>
                  <a:pt x="393953" y="1008887"/>
                </a:lnTo>
                <a:lnTo>
                  <a:pt x="336803" y="1051559"/>
                </a:lnTo>
                <a:lnTo>
                  <a:pt x="284225" y="1094231"/>
                </a:lnTo>
                <a:lnTo>
                  <a:pt x="235457" y="1136903"/>
                </a:lnTo>
                <a:lnTo>
                  <a:pt x="191261" y="1179575"/>
                </a:lnTo>
                <a:lnTo>
                  <a:pt x="150875" y="1222247"/>
                </a:lnTo>
                <a:lnTo>
                  <a:pt x="115061" y="1264919"/>
                </a:lnTo>
                <a:lnTo>
                  <a:pt x="99059" y="1283207"/>
                </a:lnTo>
                <a:lnTo>
                  <a:pt x="83819" y="1304543"/>
                </a:lnTo>
                <a:lnTo>
                  <a:pt x="70103" y="1325879"/>
                </a:lnTo>
                <a:lnTo>
                  <a:pt x="57149" y="1344167"/>
                </a:lnTo>
                <a:lnTo>
                  <a:pt x="45719" y="1365503"/>
                </a:lnTo>
                <a:lnTo>
                  <a:pt x="35813" y="1383791"/>
                </a:lnTo>
                <a:lnTo>
                  <a:pt x="26669" y="1405127"/>
                </a:lnTo>
                <a:lnTo>
                  <a:pt x="12191" y="1444751"/>
                </a:lnTo>
                <a:lnTo>
                  <a:pt x="761" y="1499615"/>
                </a:lnTo>
                <a:lnTo>
                  <a:pt x="0" y="1517903"/>
                </a:lnTo>
                <a:lnTo>
                  <a:pt x="0" y="1536191"/>
                </a:lnTo>
                <a:lnTo>
                  <a:pt x="2285" y="1554479"/>
                </a:lnTo>
                <a:lnTo>
                  <a:pt x="5333" y="1572767"/>
                </a:lnTo>
                <a:lnTo>
                  <a:pt x="9905" y="1591055"/>
                </a:lnTo>
                <a:lnTo>
                  <a:pt x="16763" y="1606295"/>
                </a:lnTo>
                <a:lnTo>
                  <a:pt x="24383" y="1624583"/>
                </a:lnTo>
                <a:lnTo>
                  <a:pt x="32765" y="1639823"/>
                </a:lnTo>
                <a:lnTo>
                  <a:pt x="43433" y="1655063"/>
                </a:lnTo>
                <a:lnTo>
                  <a:pt x="54863" y="1667255"/>
                </a:lnTo>
                <a:lnTo>
                  <a:pt x="67817" y="1682495"/>
                </a:lnTo>
                <a:lnTo>
                  <a:pt x="97535" y="1706879"/>
                </a:lnTo>
                <a:lnTo>
                  <a:pt x="131063" y="1731263"/>
                </a:lnTo>
                <a:lnTo>
                  <a:pt x="150113" y="1740407"/>
                </a:lnTo>
                <a:lnTo>
                  <a:pt x="169925" y="1752599"/>
                </a:lnTo>
                <a:lnTo>
                  <a:pt x="190499" y="1761743"/>
                </a:lnTo>
                <a:lnTo>
                  <a:pt x="212597" y="1770887"/>
                </a:lnTo>
                <a:lnTo>
                  <a:pt x="235457" y="1780031"/>
                </a:lnTo>
                <a:lnTo>
                  <a:pt x="259841" y="1786127"/>
                </a:lnTo>
                <a:lnTo>
                  <a:pt x="284987" y="1795271"/>
                </a:lnTo>
                <a:lnTo>
                  <a:pt x="310895" y="1801367"/>
                </a:lnTo>
                <a:lnTo>
                  <a:pt x="395477" y="1819655"/>
                </a:lnTo>
                <a:lnTo>
                  <a:pt x="425195" y="1822703"/>
                </a:lnTo>
                <a:lnTo>
                  <a:pt x="455675" y="1828799"/>
                </a:lnTo>
                <a:lnTo>
                  <a:pt x="553973" y="1837943"/>
                </a:lnTo>
                <a:lnTo>
                  <a:pt x="892301" y="1837943"/>
                </a:lnTo>
                <a:lnTo>
                  <a:pt x="976121" y="1831847"/>
                </a:lnTo>
                <a:lnTo>
                  <a:pt x="1018793" y="1825751"/>
                </a:lnTo>
                <a:lnTo>
                  <a:pt x="1106423" y="1819655"/>
                </a:lnTo>
                <a:lnTo>
                  <a:pt x="1151381" y="1813559"/>
                </a:lnTo>
                <a:lnTo>
                  <a:pt x="659891" y="1813559"/>
                </a:lnTo>
                <a:lnTo>
                  <a:pt x="624839" y="1810511"/>
                </a:lnTo>
                <a:lnTo>
                  <a:pt x="589787" y="1810511"/>
                </a:lnTo>
                <a:lnTo>
                  <a:pt x="429005" y="1795271"/>
                </a:lnTo>
                <a:lnTo>
                  <a:pt x="399287" y="1789175"/>
                </a:lnTo>
                <a:lnTo>
                  <a:pt x="371093" y="1786127"/>
                </a:lnTo>
                <a:lnTo>
                  <a:pt x="343661" y="1780031"/>
                </a:lnTo>
                <a:lnTo>
                  <a:pt x="291845" y="1767839"/>
                </a:lnTo>
                <a:lnTo>
                  <a:pt x="268223" y="1758695"/>
                </a:lnTo>
                <a:lnTo>
                  <a:pt x="244601" y="1752599"/>
                </a:lnTo>
                <a:lnTo>
                  <a:pt x="181355" y="1725167"/>
                </a:lnTo>
                <a:lnTo>
                  <a:pt x="145541" y="1706879"/>
                </a:lnTo>
                <a:lnTo>
                  <a:pt x="129539" y="1694687"/>
                </a:lnTo>
                <a:lnTo>
                  <a:pt x="114299" y="1685543"/>
                </a:lnTo>
                <a:lnTo>
                  <a:pt x="76199" y="1648967"/>
                </a:lnTo>
                <a:lnTo>
                  <a:pt x="56387" y="1621535"/>
                </a:lnTo>
                <a:lnTo>
                  <a:pt x="48767" y="1609343"/>
                </a:lnTo>
                <a:lnTo>
                  <a:pt x="42671" y="1594103"/>
                </a:lnTo>
                <a:lnTo>
                  <a:pt x="37337" y="1578863"/>
                </a:lnTo>
                <a:lnTo>
                  <a:pt x="32765" y="1566671"/>
                </a:lnTo>
                <a:lnTo>
                  <a:pt x="30479" y="1551431"/>
                </a:lnTo>
                <a:lnTo>
                  <a:pt x="28955" y="1533143"/>
                </a:lnTo>
                <a:lnTo>
                  <a:pt x="28193" y="1517903"/>
                </a:lnTo>
                <a:lnTo>
                  <a:pt x="29717" y="1502663"/>
                </a:lnTo>
                <a:lnTo>
                  <a:pt x="39623" y="1450847"/>
                </a:lnTo>
                <a:lnTo>
                  <a:pt x="53339" y="1414271"/>
                </a:lnTo>
                <a:lnTo>
                  <a:pt x="71627" y="1377695"/>
                </a:lnTo>
                <a:lnTo>
                  <a:pt x="94487" y="1341119"/>
                </a:lnTo>
                <a:lnTo>
                  <a:pt x="107441" y="1319783"/>
                </a:lnTo>
                <a:lnTo>
                  <a:pt x="121919" y="1301495"/>
                </a:lnTo>
                <a:lnTo>
                  <a:pt x="137921" y="1280159"/>
                </a:lnTo>
                <a:lnTo>
                  <a:pt x="154685" y="1261871"/>
                </a:lnTo>
                <a:lnTo>
                  <a:pt x="191261" y="1219199"/>
                </a:lnTo>
                <a:lnTo>
                  <a:pt x="232409" y="1179575"/>
                </a:lnTo>
                <a:lnTo>
                  <a:pt x="278129" y="1136903"/>
                </a:lnTo>
                <a:lnTo>
                  <a:pt x="328421" y="1094231"/>
                </a:lnTo>
                <a:lnTo>
                  <a:pt x="382523" y="1051559"/>
                </a:lnTo>
                <a:lnTo>
                  <a:pt x="440435" y="1008887"/>
                </a:lnTo>
                <a:lnTo>
                  <a:pt x="502157" y="966215"/>
                </a:lnTo>
                <a:lnTo>
                  <a:pt x="534161" y="944879"/>
                </a:lnTo>
                <a:lnTo>
                  <a:pt x="601217" y="902207"/>
                </a:lnTo>
                <a:lnTo>
                  <a:pt x="636269" y="880871"/>
                </a:lnTo>
                <a:lnTo>
                  <a:pt x="672083" y="856487"/>
                </a:lnTo>
                <a:lnTo>
                  <a:pt x="708659" y="835151"/>
                </a:lnTo>
                <a:lnTo>
                  <a:pt x="784859" y="792479"/>
                </a:lnTo>
                <a:lnTo>
                  <a:pt x="864107" y="749807"/>
                </a:lnTo>
                <a:lnTo>
                  <a:pt x="946403" y="707135"/>
                </a:lnTo>
                <a:lnTo>
                  <a:pt x="1030985" y="664463"/>
                </a:lnTo>
                <a:lnTo>
                  <a:pt x="1119377" y="624839"/>
                </a:lnTo>
                <a:lnTo>
                  <a:pt x="1210055" y="582167"/>
                </a:lnTo>
                <a:lnTo>
                  <a:pt x="1303019" y="542543"/>
                </a:lnTo>
                <a:lnTo>
                  <a:pt x="1497329" y="463295"/>
                </a:lnTo>
                <a:lnTo>
                  <a:pt x="1597913" y="426719"/>
                </a:lnTo>
                <a:lnTo>
                  <a:pt x="1700783" y="387095"/>
                </a:lnTo>
                <a:lnTo>
                  <a:pt x="1805177" y="353567"/>
                </a:lnTo>
                <a:lnTo>
                  <a:pt x="1911857" y="316991"/>
                </a:lnTo>
                <a:lnTo>
                  <a:pt x="2019299" y="283463"/>
                </a:lnTo>
                <a:lnTo>
                  <a:pt x="2230373" y="222503"/>
                </a:lnTo>
                <a:lnTo>
                  <a:pt x="2334767" y="195071"/>
                </a:lnTo>
                <a:lnTo>
                  <a:pt x="2437637" y="170687"/>
                </a:lnTo>
                <a:lnTo>
                  <a:pt x="2735579" y="106679"/>
                </a:lnTo>
                <a:lnTo>
                  <a:pt x="2925317" y="76199"/>
                </a:lnTo>
                <a:lnTo>
                  <a:pt x="3106673" y="51815"/>
                </a:lnTo>
                <a:lnTo>
                  <a:pt x="3193541" y="42671"/>
                </a:lnTo>
                <a:lnTo>
                  <a:pt x="3358895" y="30479"/>
                </a:lnTo>
                <a:lnTo>
                  <a:pt x="3437381" y="30479"/>
                </a:lnTo>
                <a:lnTo>
                  <a:pt x="3475481" y="27431"/>
                </a:lnTo>
                <a:lnTo>
                  <a:pt x="3842765" y="27431"/>
                </a:lnTo>
                <a:lnTo>
                  <a:pt x="3813809" y="24383"/>
                </a:lnTo>
                <a:lnTo>
                  <a:pt x="3784091" y="18287"/>
                </a:lnTo>
                <a:lnTo>
                  <a:pt x="3621023" y="3047"/>
                </a:lnTo>
                <a:lnTo>
                  <a:pt x="3549395" y="0"/>
                </a:lnTo>
                <a:close/>
              </a:path>
              <a:path w="4209415" h="1841500">
                <a:moveTo>
                  <a:pt x="3842765" y="27431"/>
                </a:moveTo>
                <a:lnTo>
                  <a:pt x="3512819" y="27431"/>
                </a:lnTo>
                <a:lnTo>
                  <a:pt x="3584447" y="30479"/>
                </a:lnTo>
                <a:lnTo>
                  <a:pt x="3619499" y="30479"/>
                </a:lnTo>
                <a:lnTo>
                  <a:pt x="3780281" y="45719"/>
                </a:lnTo>
                <a:lnTo>
                  <a:pt x="3838193" y="57911"/>
                </a:lnTo>
                <a:lnTo>
                  <a:pt x="3865625" y="60959"/>
                </a:lnTo>
                <a:lnTo>
                  <a:pt x="3891533" y="67055"/>
                </a:lnTo>
                <a:lnTo>
                  <a:pt x="3916679" y="76199"/>
                </a:lnTo>
                <a:lnTo>
                  <a:pt x="3941063" y="82295"/>
                </a:lnTo>
                <a:lnTo>
                  <a:pt x="3964685" y="91439"/>
                </a:lnTo>
                <a:lnTo>
                  <a:pt x="4007357" y="106679"/>
                </a:lnTo>
                <a:lnTo>
                  <a:pt x="4046219" y="124967"/>
                </a:lnTo>
                <a:lnTo>
                  <a:pt x="4063745" y="137159"/>
                </a:lnTo>
                <a:lnTo>
                  <a:pt x="4079747" y="146303"/>
                </a:lnTo>
                <a:lnTo>
                  <a:pt x="4094987" y="158495"/>
                </a:lnTo>
                <a:lnTo>
                  <a:pt x="4109465" y="167639"/>
                </a:lnTo>
                <a:lnTo>
                  <a:pt x="4121657" y="179831"/>
                </a:lnTo>
                <a:lnTo>
                  <a:pt x="4133087" y="192023"/>
                </a:lnTo>
                <a:lnTo>
                  <a:pt x="4143755" y="207263"/>
                </a:lnTo>
                <a:lnTo>
                  <a:pt x="4152899" y="219455"/>
                </a:lnTo>
                <a:lnTo>
                  <a:pt x="4171949" y="262127"/>
                </a:lnTo>
                <a:lnTo>
                  <a:pt x="4180331" y="307847"/>
                </a:lnTo>
                <a:lnTo>
                  <a:pt x="4180331" y="323087"/>
                </a:lnTo>
                <a:lnTo>
                  <a:pt x="4179569" y="338327"/>
                </a:lnTo>
                <a:lnTo>
                  <a:pt x="4177283" y="356615"/>
                </a:lnTo>
                <a:lnTo>
                  <a:pt x="4174235" y="374903"/>
                </a:lnTo>
                <a:lnTo>
                  <a:pt x="4168901" y="390143"/>
                </a:lnTo>
                <a:lnTo>
                  <a:pt x="4163567" y="408431"/>
                </a:lnTo>
                <a:lnTo>
                  <a:pt x="4155947" y="426719"/>
                </a:lnTo>
                <a:lnTo>
                  <a:pt x="4147565" y="445007"/>
                </a:lnTo>
                <a:lnTo>
                  <a:pt x="4137659" y="463295"/>
                </a:lnTo>
                <a:lnTo>
                  <a:pt x="4126991" y="481583"/>
                </a:lnTo>
                <a:lnTo>
                  <a:pt x="4114799" y="502919"/>
                </a:lnTo>
                <a:lnTo>
                  <a:pt x="4101845" y="521207"/>
                </a:lnTo>
                <a:lnTo>
                  <a:pt x="4087367" y="539495"/>
                </a:lnTo>
                <a:lnTo>
                  <a:pt x="4071365" y="560831"/>
                </a:lnTo>
                <a:lnTo>
                  <a:pt x="4054601" y="579119"/>
                </a:lnTo>
                <a:lnTo>
                  <a:pt x="4037075" y="600455"/>
                </a:lnTo>
                <a:lnTo>
                  <a:pt x="4018025" y="621791"/>
                </a:lnTo>
                <a:lnTo>
                  <a:pt x="3997451" y="643127"/>
                </a:lnTo>
                <a:lnTo>
                  <a:pt x="3976115" y="661415"/>
                </a:lnTo>
                <a:lnTo>
                  <a:pt x="3954017" y="682751"/>
                </a:lnTo>
                <a:lnTo>
                  <a:pt x="3906011" y="725423"/>
                </a:lnTo>
                <a:lnTo>
                  <a:pt x="3854195" y="768095"/>
                </a:lnTo>
                <a:lnTo>
                  <a:pt x="3798569" y="810767"/>
                </a:lnTo>
                <a:lnTo>
                  <a:pt x="3738371" y="853439"/>
                </a:lnTo>
                <a:lnTo>
                  <a:pt x="3675125" y="896111"/>
                </a:lnTo>
                <a:lnTo>
                  <a:pt x="3641597" y="920495"/>
                </a:lnTo>
                <a:lnTo>
                  <a:pt x="3608069" y="941831"/>
                </a:lnTo>
                <a:lnTo>
                  <a:pt x="3573017" y="963167"/>
                </a:lnTo>
                <a:lnTo>
                  <a:pt x="3537203" y="984503"/>
                </a:lnTo>
                <a:lnTo>
                  <a:pt x="3500627" y="1005839"/>
                </a:lnTo>
                <a:lnTo>
                  <a:pt x="3424427" y="1048511"/>
                </a:lnTo>
                <a:lnTo>
                  <a:pt x="3345179" y="1091183"/>
                </a:lnTo>
                <a:lnTo>
                  <a:pt x="3262883" y="1133855"/>
                </a:lnTo>
                <a:lnTo>
                  <a:pt x="3178301" y="1176527"/>
                </a:lnTo>
                <a:lnTo>
                  <a:pt x="3089909" y="1219199"/>
                </a:lnTo>
                <a:lnTo>
                  <a:pt x="2999231" y="1258823"/>
                </a:lnTo>
                <a:lnTo>
                  <a:pt x="2810255" y="1338071"/>
                </a:lnTo>
                <a:lnTo>
                  <a:pt x="2611373" y="1417319"/>
                </a:lnTo>
                <a:lnTo>
                  <a:pt x="2403347" y="1490471"/>
                </a:lnTo>
                <a:lnTo>
                  <a:pt x="2189987" y="1557527"/>
                </a:lnTo>
                <a:lnTo>
                  <a:pt x="1978913" y="1618487"/>
                </a:lnTo>
                <a:lnTo>
                  <a:pt x="1874519" y="1645919"/>
                </a:lnTo>
                <a:lnTo>
                  <a:pt x="1671065" y="1694687"/>
                </a:lnTo>
                <a:lnTo>
                  <a:pt x="1571243" y="1716023"/>
                </a:lnTo>
                <a:lnTo>
                  <a:pt x="1473707" y="1734311"/>
                </a:lnTo>
                <a:lnTo>
                  <a:pt x="1191767" y="1780031"/>
                </a:lnTo>
                <a:lnTo>
                  <a:pt x="1015745" y="1798319"/>
                </a:lnTo>
                <a:lnTo>
                  <a:pt x="850391" y="1810511"/>
                </a:lnTo>
                <a:lnTo>
                  <a:pt x="810767" y="1810511"/>
                </a:lnTo>
                <a:lnTo>
                  <a:pt x="771905" y="1813559"/>
                </a:lnTo>
                <a:lnTo>
                  <a:pt x="1151381" y="1813559"/>
                </a:lnTo>
                <a:lnTo>
                  <a:pt x="1287779" y="1795271"/>
                </a:lnTo>
                <a:lnTo>
                  <a:pt x="1382267" y="1780031"/>
                </a:lnTo>
                <a:lnTo>
                  <a:pt x="1577339" y="1743455"/>
                </a:lnTo>
                <a:lnTo>
                  <a:pt x="1677161" y="1722119"/>
                </a:lnTo>
                <a:lnTo>
                  <a:pt x="1882139" y="1673351"/>
                </a:lnTo>
                <a:lnTo>
                  <a:pt x="1986533" y="1645919"/>
                </a:lnTo>
                <a:lnTo>
                  <a:pt x="2198369" y="1584959"/>
                </a:lnTo>
                <a:lnTo>
                  <a:pt x="2413253" y="1517903"/>
                </a:lnTo>
                <a:lnTo>
                  <a:pt x="2518409" y="1481327"/>
                </a:lnTo>
                <a:lnTo>
                  <a:pt x="2621279" y="1441703"/>
                </a:lnTo>
                <a:lnTo>
                  <a:pt x="2721863" y="1405127"/>
                </a:lnTo>
                <a:lnTo>
                  <a:pt x="2820923" y="1365503"/>
                </a:lnTo>
                <a:lnTo>
                  <a:pt x="2916935" y="1325879"/>
                </a:lnTo>
                <a:lnTo>
                  <a:pt x="3010661" y="1286255"/>
                </a:lnTo>
                <a:lnTo>
                  <a:pt x="3102101" y="1243583"/>
                </a:lnTo>
                <a:lnTo>
                  <a:pt x="3190493" y="1200911"/>
                </a:lnTo>
                <a:lnTo>
                  <a:pt x="3276599" y="1158239"/>
                </a:lnTo>
                <a:lnTo>
                  <a:pt x="3358895" y="1115567"/>
                </a:lnTo>
                <a:lnTo>
                  <a:pt x="3438143" y="1072895"/>
                </a:lnTo>
                <a:lnTo>
                  <a:pt x="3477005" y="1051559"/>
                </a:lnTo>
                <a:lnTo>
                  <a:pt x="3515105" y="1030223"/>
                </a:lnTo>
                <a:lnTo>
                  <a:pt x="3551681" y="1008887"/>
                </a:lnTo>
                <a:lnTo>
                  <a:pt x="3623309" y="966215"/>
                </a:lnTo>
                <a:lnTo>
                  <a:pt x="3657599" y="941831"/>
                </a:lnTo>
                <a:lnTo>
                  <a:pt x="3691127" y="920495"/>
                </a:lnTo>
                <a:lnTo>
                  <a:pt x="3755135" y="877823"/>
                </a:lnTo>
                <a:lnTo>
                  <a:pt x="3785615" y="856487"/>
                </a:lnTo>
                <a:lnTo>
                  <a:pt x="3815333" y="835151"/>
                </a:lnTo>
                <a:lnTo>
                  <a:pt x="3844289" y="810767"/>
                </a:lnTo>
                <a:lnTo>
                  <a:pt x="3872483" y="789431"/>
                </a:lnTo>
                <a:lnTo>
                  <a:pt x="3925061" y="746759"/>
                </a:lnTo>
                <a:lnTo>
                  <a:pt x="3973829" y="704087"/>
                </a:lnTo>
                <a:lnTo>
                  <a:pt x="4018025" y="661415"/>
                </a:lnTo>
                <a:lnTo>
                  <a:pt x="4058411" y="618743"/>
                </a:lnTo>
                <a:lnTo>
                  <a:pt x="4076699" y="597407"/>
                </a:lnTo>
                <a:lnTo>
                  <a:pt x="4094225" y="579119"/>
                </a:lnTo>
                <a:lnTo>
                  <a:pt x="4110227" y="557783"/>
                </a:lnTo>
                <a:lnTo>
                  <a:pt x="4125467" y="536447"/>
                </a:lnTo>
                <a:lnTo>
                  <a:pt x="4139183" y="518159"/>
                </a:lnTo>
                <a:lnTo>
                  <a:pt x="4152137" y="496823"/>
                </a:lnTo>
                <a:lnTo>
                  <a:pt x="4163567" y="475487"/>
                </a:lnTo>
                <a:lnTo>
                  <a:pt x="4173473" y="457199"/>
                </a:lnTo>
                <a:lnTo>
                  <a:pt x="4190237" y="417575"/>
                </a:lnTo>
                <a:lnTo>
                  <a:pt x="4201667" y="377951"/>
                </a:lnTo>
                <a:lnTo>
                  <a:pt x="4209287" y="323087"/>
                </a:lnTo>
                <a:lnTo>
                  <a:pt x="4208525" y="304799"/>
                </a:lnTo>
                <a:lnTo>
                  <a:pt x="4207001" y="286511"/>
                </a:lnTo>
                <a:lnTo>
                  <a:pt x="4203953" y="268223"/>
                </a:lnTo>
                <a:lnTo>
                  <a:pt x="4198619" y="252983"/>
                </a:lnTo>
                <a:lnTo>
                  <a:pt x="4192523" y="234695"/>
                </a:lnTo>
                <a:lnTo>
                  <a:pt x="4165853" y="188975"/>
                </a:lnTo>
                <a:lnTo>
                  <a:pt x="4141469" y="158495"/>
                </a:lnTo>
                <a:lnTo>
                  <a:pt x="4111751" y="134111"/>
                </a:lnTo>
                <a:lnTo>
                  <a:pt x="4078223" y="109727"/>
                </a:lnTo>
                <a:lnTo>
                  <a:pt x="4039361" y="91439"/>
                </a:lnTo>
                <a:lnTo>
                  <a:pt x="4018787" y="79247"/>
                </a:lnTo>
                <a:lnTo>
                  <a:pt x="3996689" y="70103"/>
                </a:lnTo>
                <a:lnTo>
                  <a:pt x="3973829" y="64007"/>
                </a:lnTo>
                <a:lnTo>
                  <a:pt x="3949445" y="54863"/>
                </a:lnTo>
                <a:lnTo>
                  <a:pt x="3924299" y="48767"/>
                </a:lnTo>
                <a:lnTo>
                  <a:pt x="3898391" y="39623"/>
                </a:lnTo>
                <a:lnTo>
                  <a:pt x="3842765" y="27431"/>
                </a:lnTo>
                <a:close/>
              </a:path>
            </a:pathLst>
          </a:custGeom>
          <a:solidFill>
            <a:srgbClr val="000000"/>
          </a:solidFill>
        </p:spPr>
        <p:txBody>
          <a:bodyPr lIns="0" tIns="0" rIns="0" bIns="0"/>
          <a:lstStyle/>
          <a:p>
            <a:pPr fontAlgn="auto">
              <a:spcBef>
                <a:spcPts val="0"/>
              </a:spcBef>
              <a:spcAft>
                <a:spcPts val="0"/>
              </a:spcAft>
              <a:defRPr/>
            </a:pPr>
            <a:endParaRPr>
              <a:solidFill>
                <a:prstClr val="black"/>
              </a:solidFill>
              <a:latin typeface="Calibri"/>
              <a:cs typeface="+mn-cs"/>
            </a:endParaRPr>
          </a:p>
        </p:txBody>
      </p:sp>
      <p:sp>
        <p:nvSpPr>
          <p:cNvPr id="5" name="object 5"/>
          <p:cNvSpPr/>
          <p:nvPr/>
        </p:nvSpPr>
        <p:spPr>
          <a:xfrm>
            <a:off x="4498975" y="1295400"/>
            <a:ext cx="320675" cy="1157288"/>
          </a:xfrm>
          <a:custGeom>
            <a:avLst/>
            <a:gdLst/>
            <a:ahLst/>
            <a:cxnLst/>
            <a:rect l="l" t="t" r="r" b="b"/>
            <a:pathLst>
              <a:path w="426085" h="1156970">
                <a:moveTo>
                  <a:pt x="26669" y="0"/>
                </a:moveTo>
                <a:lnTo>
                  <a:pt x="0" y="9905"/>
                </a:lnTo>
                <a:lnTo>
                  <a:pt x="399287" y="1156715"/>
                </a:lnTo>
                <a:lnTo>
                  <a:pt x="425957" y="1147571"/>
                </a:lnTo>
                <a:lnTo>
                  <a:pt x="26669" y="0"/>
                </a:lnTo>
                <a:close/>
              </a:path>
            </a:pathLst>
          </a:custGeom>
          <a:solidFill>
            <a:srgbClr val="000000"/>
          </a:solidFill>
        </p:spPr>
        <p:txBody>
          <a:bodyPr lIns="0" tIns="0" rIns="0" bIns="0"/>
          <a:lstStyle/>
          <a:p>
            <a:pPr fontAlgn="auto">
              <a:spcBef>
                <a:spcPts val="0"/>
              </a:spcBef>
              <a:spcAft>
                <a:spcPts val="0"/>
              </a:spcAft>
              <a:defRPr/>
            </a:pPr>
            <a:endParaRPr>
              <a:solidFill>
                <a:prstClr val="black"/>
              </a:solidFill>
              <a:latin typeface="Calibri"/>
              <a:cs typeface="+mn-cs"/>
            </a:endParaRPr>
          </a:p>
        </p:txBody>
      </p:sp>
      <p:sp>
        <p:nvSpPr>
          <p:cNvPr id="6" name="object 6"/>
          <p:cNvSpPr/>
          <p:nvPr/>
        </p:nvSpPr>
        <p:spPr>
          <a:xfrm>
            <a:off x="877888" y="3013075"/>
            <a:ext cx="1600200" cy="1600200"/>
          </a:xfrm>
          <a:custGeom>
            <a:avLst/>
            <a:gdLst/>
            <a:ahLst/>
            <a:cxnLst/>
            <a:rect l="l" t="t" r="r" b="b"/>
            <a:pathLst>
              <a:path w="2133600" h="1600200">
                <a:moveTo>
                  <a:pt x="1066799" y="0"/>
                </a:moveTo>
                <a:lnTo>
                  <a:pt x="979326" y="2651"/>
                </a:lnTo>
                <a:lnTo>
                  <a:pt x="893796" y="10469"/>
                </a:lnTo>
                <a:lnTo>
                  <a:pt x="810484" y="23248"/>
                </a:lnTo>
                <a:lnTo>
                  <a:pt x="729666" y="40782"/>
                </a:lnTo>
                <a:lnTo>
                  <a:pt x="651617" y="62864"/>
                </a:lnTo>
                <a:lnTo>
                  <a:pt x="576610" y="89291"/>
                </a:lnTo>
                <a:lnTo>
                  <a:pt x="504922" y="119854"/>
                </a:lnTo>
                <a:lnTo>
                  <a:pt x="436827" y="154350"/>
                </a:lnTo>
                <a:lnTo>
                  <a:pt x="372599" y="192572"/>
                </a:lnTo>
                <a:lnTo>
                  <a:pt x="312515" y="234314"/>
                </a:lnTo>
                <a:lnTo>
                  <a:pt x="256848" y="279372"/>
                </a:lnTo>
                <a:lnTo>
                  <a:pt x="205874" y="327538"/>
                </a:lnTo>
                <a:lnTo>
                  <a:pt x="159867" y="378607"/>
                </a:lnTo>
                <a:lnTo>
                  <a:pt x="119102" y="432374"/>
                </a:lnTo>
                <a:lnTo>
                  <a:pt x="83855" y="488632"/>
                </a:lnTo>
                <a:lnTo>
                  <a:pt x="54400" y="547176"/>
                </a:lnTo>
                <a:lnTo>
                  <a:pt x="31012" y="607801"/>
                </a:lnTo>
                <a:lnTo>
                  <a:pt x="13966" y="670300"/>
                </a:lnTo>
                <a:lnTo>
                  <a:pt x="3537" y="734468"/>
                </a:lnTo>
                <a:lnTo>
                  <a:pt x="0" y="800099"/>
                </a:lnTo>
                <a:lnTo>
                  <a:pt x="3537" y="865627"/>
                </a:lnTo>
                <a:lnTo>
                  <a:pt x="13966" y="929713"/>
                </a:lnTo>
                <a:lnTo>
                  <a:pt x="31012" y="992150"/>
                </a:lnTo>
                <a:lnTo>
                  <a:pt x="54400" y="1052730"/>
                </a:lnTo>
                <a:lnTo>
                  <a:pt x="83855" y="1111246"/>
                </a:lnTo>
                <a:lnTo>
                  <a:pt x="119102" y="1167489"/>
                </a:lnTo>
                <a:lnTo>
                  <a:pt x="159867" y="1221254"/>
                </a:lnTo>
                <a:lnTo>
                  <a:pt x="205874" y="1272332"/>
                </a:lnTo>
                <a:lnTo>
                  <a:pt x="256848" y="1320516"/>
                </a:lnTo>
                <a:lnTo>
                  <a:pt x="312515" y="1365599"/>
                </a:lnTo>
                <a:lnTo>
                  <a:pt x="372599" y="1407372"/>
                </a:lnTo>
                <a:lnTo>
                  <a:pt x="436827" y="1445629"/>
                </a:lnTo>
                <a:lnTo>
                  <a:pt x="504922" y="1480162"/>
                </a:lnTo>
                <a:lnTo>
                  <a:pt x="576610" y="1510764"/>
                </a:lnTo>
                <a:lnTo>
                  <a:pt x="651617" y="1537227"/>
                </a:lnTo>
                <a:lnTo>
                  <a:pt x="729666" y="1559344"/>
                </a:lnTo>
                <a:lnTo>
                  <a:pt x="810484" y="1576907"/>
                </a:lnTo>
                <a:lnTo>
                  <a:pt x="893796" y="1589709"/>
                </a:lnTo>
                <a:lnTo>
                  <a:pt x="979326" y="1597542"/>
                </a:lnTo>
                <a:lnTo>
                  <a:pt x="1066799" y="1600199"/>
                </a:lnTo>
                <a:lnTo>
                  <a:pt x="1154273" y="1597542"/>
                </a:lnTo>
                <a:lnTo>
                  <a:pt x="1239803" y="1589709"/>
                </a:lnTo>
                <a:lnTo>
                  <a:pt x="1323115" y="1576907"/>
                </a:lnTo>
                <a:lnTo>
                  <a:pt x="1403933" y="1559344"/>
                </a:lnTo>
                <a:lnTo>
                  <a:pt x="1481982" y="1537227"/>
                </a:lnTo>
                <a:lnTo>
                  <a:pt x="1556989" y="1510764"/>
                </a:lnTo>
                <a:lnTo>
                  <a:pt x="1628677" y="1480162"/>
                </a:lnTo>
                <a:lnTo>
                  <a:pt x="1696772" y="1445629"/>
                </a:lnTo>
                <a:lnTo>
                  <a:pt x="1761000" y="1407372"/>
                </a:lnTo>
                <a:lnTo>
                  <a:pt x="1821084" y="1365599"/>
                </a:lnTo>
                <a:lnTo>
                  <a:pt x="1876751" y="1320516"/>
                </a:lnTo>
                <a:lnTo>
                  <a:pt x="1927725" y="1272332"/>
                </a:lnTo>
                <a:lnTo>
                  <a:pt x="1973732" y="1221254"/>
                </a:lnTo>
                <a:lnTo>
                  <a:pt x="2014497" y="1167489"/>
                </a:lnTo>
                <a:lnTo>
                  <a:pt x="2049744" y="1111246"/>
                </a:lnTo>
                <a:lnTo>
                  <a:pt x="2079199" y="1052730"/>
                </a:lnTo>
                <a:lnTo>
                  <a:pt x="2102587" y="992150"/>
                </a:lnTo>
                <a:lnTo>
                  <a:pt x="2119633" y="929713"/>
                </a:lnTo>
                <a:lnTo>
                  <a:pt x="2130062" y="865627"/>
                </a:lnTo>
                <a:lnTo>
                  <a:pt x="2133599" y="800099"/>
                </a:lnTo>
                <a:lnTo>
                  <a:pt x="2130062" y="734468"/>
                </a:lnTo>
                <a:lnTo>
                  <a:pt x="2119633" y="670300"/>
                </a:lnTo>
                <a:lnTo>
                  <a:pt x="2102587" y="607801"/>
                </a:lnTo>
                <a:lnTo>
                  <a:pt x="2079199" y="547176"/>
                </a:lnTo>
                <a:lnTo>
                  <a:pt x="2049744" y="488632"/>
                </a:lnTo>
                <a:lnTo>
                  <a:pt x="2014497" y="432374"/>
                </a:lnTo>
                <a:lnTo>
                  <a:pt x="1973732" y="378607"/>
                </a:lnTo>
                <a:lnTo>
                  <a:pt x="1927725" y="327538"/>
                </a:lnTo>
                <a:lnTo>
                  <a:pt x="1876751" y="279372"/>
                </a:lnTo>
                <a:lnTo>
                  <a:pt x="1821084" y="234314"/>
                </a:lnTo>
                <a:lnTo>
                  <a:pt x="1761000" y="192572"/>
                </a:lnTo>
                <a:lnTo>
                  <a:pt x="1696772" y="154350"/>
                </a:lnTo>
                <a:lnTo>
                  <a:pt x="1628677" y="119854"/>
                </a:lnTo>
                <a:lnTo>
                  <a:pt x="1556989" y="89291"/>
                </a:lnTo>
                <a:lnTo>
                  <a:pt x="1481982" y="62864"/>
                </a:lnTo>
                <a:lnTo>
                  <a:pt x="1403933" y="40782"/>
                </a:lnTo>
                <a:lnTo>
                  <a:pt x="1323115" y="23248"/>
                </a:lnTo>
                <a:lnTo>
                  <a:pt x="1239803" y="10469"/>
                </a:lnTo>
                <a:lnTo>
                  <a:pt x="1154273" y="2651"/>
                </a:lnTo>
                <a:lnTo>
                  <a:pt x="1066799" y="0"/>
                </a:lnTo>
                <a:close/>
              </a:path>
            </a:pathLst>
          </a:custGeom>
          <a:solidFill>
            <a:srgbClr val="C9FFBF"/>
          </a:solidFill>
        </p:spPr>
        <p:txBody>
          <a:bodyPr lIns="0" tIns="0" rIns="0" bIns="0"/>
          <a:lstStyle/>
          <a:p>
            <a:pPr fontAlgn="auto">
              <a:spcBef>
                <a:spcPts val="0"/>
              </a:spcBef>
              <a:spcAft>
                <a:spcPts val="0"/>
              </a:spcAft>
              <a:defRPr/>
            </a:pPr>
            <a:endParaRPr>
              <a:solidFill>
                <a:prstClr val="black"/>
              </a:solidFill>
              <a:latin typeface="Calibri"/>
              <a:cs typeface="+mn-cs"/>
            </a:endParaRPr>
          </a:p>
        </p:txBody>
      </p:sp>
      <p:sp>
        <p:nvSpPr>
          <p:cNvPr id="7" name="object 7"/>
          <p:cNvSpPr/>
          <p:nvPr/>
        </p:nvSpPr>
        <p:spPr>
          <a:xfrm>
            <a:off x="866775" y="3000375"/>
            <a:ext cx="1622425" cy="1627188"/>
          </a:xfrm>
          <a:custGeom>
            <a:avLst/>
            <a:gdLst/>
            <a:ahLst/>
            <a:cxnLst/>
            <a:rect l="l" t="t" r="r" b="b"/>
            <a:pathLst>
              <a:path w="2162810" h="1628139">
                <a:moveTo>
                  <a:pt x="1136141" y="0"/>
                </a:moveTo>
                <a:lnTo>
                  <a:pt x="1025651" y="0"/>
                </a:lnTo>
                <a:lnTo>
                  <a:pt x="970787" y="3047"/>
                </a:lnTo>
                <a:lnTo>
                  <a:pt x="864107" y="15239"/>
                </a:lnTo>
                <a:lnTo>
                  <a:pt x="811529" y="24383"/>
                </a:lnTo>
                <a:lnTo>
                  <a:pt x="710183" y="48767"/>
                </a:lnTo>
                <a:lnTo>
                  <a:pt x="613409" y="79247"/>
                </a:lnTo>
                <a:lnTo>
                  <a:pt x="566927" y="97535"/>
                </a:lnTo>
                <a:lnTo>
                  <a:pt x="521969" y="118871"/>
                </a:lnTo>
                <a:lnTo>
                  <a:pt x="477773" y="137159"/>
                </a:lnTo>
                <a:lnTo>
                  <a:pt x="435863" y="161543"/>
                </a:lnTo>
                <a:lnTo>
                  <a:pt x="394715" y="185927"/>
                </a:lnTo>
                <a:lnTo>
                  <a:pt x="355853" y="210311"/>
                </a:lnTo>
                <a:lnTo>
                  <a:pt x="318515" y="237743"/>
                </a:lnTo>
                <a:lnTo>
                  <a:pt x="281939" y="265175"/>
                </a:lnTo>
                <a:lnTo>
                  <a:pt x="248411" y="295655"/>
                </a:lnTo>
                <a:lnTo>
                  <a:pt x="216407" y="326135"/>
                </a:lnTo>
                <a:lnTo>
                  <a:pt x="185927" y="356615"/>
                </a:lnTo>
                <a:lnTo>
                  <a:pt x="157733" y="390143"/>
                </a:lnTo>
                <a:lnTo>
                  <a:pt x="131825" y="423671"/>
                </a:lnTo>
                <a:lnTo>
                  <a:pt x="107441" y="460247"/>
                </a:lnTo>
                <a:lnTo>
                  <a:pt x="85343" y="496823"/>
                </a:lnTo>
                <a:lnTo>
                  <a:pt x="66293" y="533399"/>
                </a:lnTo>
                <a:lnTo>
                  <a:pt x="48767" y="573023"/>
                </a:lnTo>
                <a:lnTo>
                  <a:pt x="34289" y="609599"/>
                </a:lnTo>
                <a:lnTo>
                  <a:pt x="22097" y="649223"/>
                </a:lnTo>
                <a:lnTo>
                  <a:pt x="12953" y="691895"/>
                </a:lnTo>
                <a:lnTo>
                  <a:pt x="6095" y="731519"/>
                </a:lnTo>
                <a:lnTo>
                  <a:pt x="1523" y="774191"/>
                </a:lnTo>
                <a:lnTo>
                  <a:pt x="0" y="813815"/>
                </a:lnTo>
                <a:lnTo>
                  <a:pt x="1523" y="856487"/>
                </a:lnTo>
                <a:lnTo>
                  <a:pt x="6095" y="899159"/>
                </a:lnTo>
                <a:lnTo>
                  <a:pt x="12953" y="938783"/>
                </a:lnTo>
                <a:lnTo>
                  <a:pt x="22859" y="981455"/>
                </a:lnTo>
                <a:lnTo>
                  <a:pt x="35051" y="1021079"/>
                </a:lnTo>
                <a:lnTo>
                  <a:pt x="49529" y="1057655"/>
                </a:lnTo>
                <a:lnTo>
                  <a:pt x="66293" y="1097279"/>
                </a:lnTo>
                <a:lnTo>
                  <a:pt x="86105" y="1133855"/>
                </a:lnTo>
                <a:lnTo>
                  <a:pt x="108203" y="1170431"/>
                </a:lnTo>
                <a:lnTo>
                  <a:pt x="131825" y="1203959"/>
                </a:lnTo>
                <a:lnTo>
                  <a:pt x="158495" y="1237487"/>
                </a:lnTo>
                <a:lnTo>
                  <a:pt x="186689" y="1271015"/>
                </a:lnTo>
                <a:lnTo>
                  <a:pt x="216407" y="1304543"/>
                </a:lnTo>
                <a:lnTo>
                  <a:pt x="248411" y="1335023"/>
                </a:lnTo>
                <a:lnTo>
                  <a:pt x="282701" y="1362455"/>
                </a:lnTo>
                <a:lnTo>
                  <a:pt x="318515" y="1392935"/>
                </a:lnTo>
                <a:lnTo>
                  <a:pt x="356615" y="1417319"/>
                </a:lnTo>
                <a:lnTo>
                  <a:pt x="395477" y="1444751"/>
                </a:lnTo>
                <a:lnTo>
                  <a:pt x="436625" y="1469135"/>
                </a:lnTo>
                <a:lnTo>
                  <a:pt x="478535" y="1490471"/>
                </a:lnTo>
                <a:lnTo>
                  <a:pt x="522731" y="1511807"/>
                </a:lnTo>
                <a:lnTo>
                  <a:pt x="567689" y="1530095"/>
                </a:lnTo>
                <a:lnTo>
                  <a:pt x="614171" y="1548383"/>
                </a:lnTo>
                <a:lnTo>
                  <a:pt x="662177" y="1566671"/>
                </a:lnTo>
                <a:lnTo>
                  <a:pt x="710945" y="1578863"/>
                </a:lnTo>
                <a:lnTo>
                  <a:pt x="761237" y="1594103"/>
                </a:lnTo>
                <a:lnTo>
                  <a:pt x="864107" y="1612391"/>
                </a:lnTo>
                <a:lnTo>
                  <a:pt x="971549" y="1624583"/>
                </a:lnTo>
                <a:lnTo>
                  <a:pt x="1026413" y="1627631"/>
                </a:lnTo>
                <a:lnTo>
                  <a:pt x="1136903" y="1627631"/>
                </a:lnTo>
                <a:lnTo>
                  <a:pt x="1191767" y="1624583"/>
                </a:lnTo>
                <a:lnTo>
                  <a:pt x="1298447" y="1612391"/>
                </a:lnTo>
                <a:lnTo>
                  <a:pt x="1351025" y="1603247"/>
                </a:lnTo>
                <a:lnTo>
                  <a:pt x="1363789" y="1600199"/>
                </a:lnTo>
                <a:lnTo>
                  <a:pt x="1026413" y="1600199"/>
                </a:lnTo>
                <a:lnTo>
                  <a:pt x="973073" y="1597151"/>
                </a:lnTo>
                <a:lnTo>
                  <a:pt x="867917" y="1584959"/>
                </a:lnTo>
                <a:lnTo>
                  <a:pt x="816863" y="1575815"/>
                </a:lnTo>
                <a:lnTo>
                  <a:pt x="669797" y="1539239"/>
                </a:lnTo>
                <a:lnTo>
                  <a:pt x="623315" y="1520951"/>
                </a:lnTo>
                <a:lnTo>
                  <a:pt x="577595" y="1505711"/>
                </a:lnTo>
                <a:lnTo>
                  <a:pt x="534161" y="1484375"/>
                </a:lnTo>
                <a:lnTo>
                  <a:pt x="490727" y="1466087"/>
                </a:lnTo>
                <a:lnTo>
                  <a:pt x="449579" y="1441703"/>
                </a:lnTo>
                <a:lnTo>
                  <a:pt x="409955" y="1420367"/>
                </a:lnTo>
                <a:lnTo>
                  <a:pt x="371855" y="1395983"/>
                </a:lnTo>
                <a:lnTo>
                  <a:pt x="335279" y="1368551"/>
                </a:lnTo>
                <a:lnTo>
                  <a:pt x="300227" y="1341119"/>
                </a:lnTo>
                <a:lnTo>
                  <a:pt x="267461" y="1313687"/>
                </a:lnTo>
                <a:lnTo>
                  <a:pt x="236219" y="1283207"/>
                </a:lnTo>
                <a:lnTo>
                  <a:pt x="207263" y="1252727"/>
                </a:lnTo>
                <a:lnTo>
                  <a:pt x="179831" y="1219199"/>
                </a:lnTo>
                <a:lnTo>
                  <a:pt x="154685" y="1188719"/>
                </a:lnTo>
                <a:lnTo>
                  <a:pt x="131825" y="1152143"/>
                </a:lnTo>
                <a:lnTo>
                  <a:pt x="110489" y="1118615"/>
                </a:lnTo>
                <a:lnTo>
                  <a:pt x="92201" y="1082039"/>
                </a:lnTo>
                <a:lnTo>
                  <a:pt x="75437" y="1045463"/>
                </a:lnTo>
                <a:lnTo>
                  <a:pt x="61721" y="1008887"/>
                </a:lnTo>
                <a:lnTo>
                  <a:pt x="49529" y="972311"/>
                </a:lnTo>
                <a:lnTo>
                  <a:pt x="40385" y="932687"/>
                </a:lnTo>
                <a:lnTo>
                  <a:pt x="34289" y="893063"/>
                </a:lnTo>
                <a:lnTo>
                  <a:pt x="30479" y="853439"/>
                </a:lnTo>
                <a:lnTo>
                  <a:pt x="28955" y="813815"/>
                </a:lnTo>
                <a:lnTo>
                  <a:pt x="30479" y="774191"/>
                </a:lnTo>
                <a:lnTo>
                  <a:pt x="34289" y="734567"/>
                </a:lnTo>
                <a:lnTo>
                  <a:pt x="41147" y="694943"/>
                </a:lnTo>
                <a:lnTo>
                  <a:pt x="50291" y="655319"/>
                </a:lnTo>
                <a:lnTo>
                  <a:pt x="61721" y="618743"/>
                </a:lnTo>
                <a:lnTo>
                  <a:pt x="76199" y="582167"/>
                </a:lnTo>
                <a:lnTo>
                  <a:pt x="92201" y="545591"/>
                </a:lnTo>
                <a:lnTo>
                  <a:pt x="111251" y="509015"/>
                </a:lnTo>
                <a:lnTo>
                  <a:pt x="131825" y="475487"/>
                </a:lnTo>
                <a:lnTo>
                  <a:pt x="155447" y="441959"/>
                </a:lnTo>
                <a:lnTo>
                  <a:pt x="180593" y="408431"/>
                </a:lnTo>
                <a:lnTo>
                  <a:pt x="207263" y="377951"/>
                </a:lnTo>
                <a:lnTo>
                  <a:pt x="236981" y="344423"/>
                </a:lnTo>
                <a:lnTo>
                  <a:pt x="268223" y="316991"/>
                </a:lnTo>
                <a:lnTo>
                  <a:pt x="300989" y="286511"/>
                </a:lnTo>
                <a:lnTo>
                  <a:pt x="336041" y="259079"/>
                </a:lnTo>
                <a:lnTo>
                  <a:pt x="372617" y="234695"/>
                </a:lnTo>
                <a:lnTo>
                  <a:pt x="410717" y="210311"/>
                </a:lnTo>
                <a:lnTo>
                  <a:pt x="450341" y="185927"/>
                </a:lnTo>
                <a:lnTo>
                  <a:pt x="491489" y="164591"/>
                </a:lnTo>
                <a:lnTo>
                  <a:pt x="534161" y="143255"/>
                </a:lnTo>
                <a:lnTo>
                  <a:pt x="578357" y="124967"/>
                </a:lnTo>
                <a:lnTo>
                  <a:pt x="624077" y="106679"/>
                </a:lnTo>
                <a:lnTo>
                  <a:pt x="670559" y="91439"/>
                </a:lnTo>
                <a:lnTo>
                  <a:pt x="718565" y="76199"/>
                </a:lnTo>
                <a:lnTo>
                  <a:pt x="767333" y="64007"/>
                </a:lnTo>
                <a:lnTo>
                  <a:pt x="920495" y="36575"/>
                </a:lnTo>
                <a:lnTo>
                  <a:pt x="1081277" y="27431"/>
                </a:lnTo>
                <a:lnTo>
                  <a:pt x="1363027" y="27431"/>
                </a:lnTo>
                <a:lnTo>
                  <a:pt x="1350263" y="24383"/>
                </a:lnTo>
                <a:lnTo>
                  <a:pt x="1298447" y="15239"/>
                </a:lnTo>
                <a:lnTo>
                  <a:pt x="1191005" y="3047"/>
                </a:lnTo>
                <a:lnTo>
                  <a:pt x="1136141" y="0"/>
                </a:lnTo>
                <a:close/>
              </a:path>
              <a:path w="2162810" h="1628139">
                <a:moveTo>
                  <a:pt x="1363027" y="27431"/>
                </a:moveTo>
                <a:lnTo>
                  <a:pt x="1081277" y="27431"/>
                </a:lnTo>
                <a:lnTo>
                  <a:pt x="1242059" y="36575"/>
                </a:lnTo>
                <a:lnTo>
                  <a:pt x="1395221" y="64007"/>
                </a:lnTo>
                <a:lnTo>
                  <a:pt x="1444751" y="76199"/>
                </a:lnTo>
                <a:lnTo>
                  <a:pt x="1492757" y="91439"/>
                </a:lnTo>
                <a:lnTo>
                  <a:pt x="1539239" y="106679"/>
                </a:lnTo>
                <a:lnTo>
                  <a:pt x="1584959" y="124967"/>
                </a:lnTo>
                <a:lnTo>
                  <a:pt x="1629155" y="143255"/>
                </a:lnTo>
                <a:lnTo>
                  <a:pt x="1671827" y="164591"/>
                </a:lnTo>
                <a:lnTo>
                  <a:pt x="1712975" y="185927"/>
                </a:lnTo>
                <a:lnTo>
                  <a:pt x="1752599" y="210311"/>
                </a:lnTo>
                <a:lnTo>
                  <a:pt x="1790699" y="234695"/>
                </a:lnTo>
                <a:lnTo>
                  <a:pt x="1827275" y="259079"/>
                </a:lnTo>
                <a:lnTo>
                  <a:pt x="1862327" y="286511"/>
                </a:lnTo>
                <a:lnTo>
                  <a:pt x="1895093" y="316991"/>
                </a:lnTo>
                <a:lnTo>
                  <a:pt x="1926335" y="347471"/>
                </a:lnTo>
                <a:lnTo>
                  <a:pt x="1955291" y="377951"/>
                </a:lnTo>
                <a:lnTo>
                  <a:pt x="1982723" y="408431"/>
                </a:lnTo>
                <a:lnTo>
                  <a:pt x="2007869" y="441959"/>
                </a:lnTo>
                <a:lnTo>
                  <a:pt x="2030729" y="475487"/>
                </a:lnTo>
                <a:lnTo>
                  <a:pt x="2052065" y="512063"/>
                </a:lnTo>
                <a:lnTo>
                  <a:pt x="2071115" y="545591"/>
                </a:lnTo>
                <a:lnTo>
                  <a:pt x="2087117" y="582167"/>
                </a:lnTo>
                <a:lnTo>
                  <a:pt x="2100833" y="618743"/>
                </a:lnTo>
                <a:lnTo>
                  <a:pt x="2113025" y="658367"/>
                </a:lnTo>
                <a:lnTo>
                  <a:pt x="2128265" y="734567"/>
                </a:lnTo>
                <a:lnTo>
                  <a:pt x="2132837" y="774191"/>
                </a:lnTo>
                <a:lnTo>
                  <a:pt x="2133599" y="813815"/>
                </a:lnTo>
                <a:lnTo>
                  <a:pt x="2132837" y="856487"/>
                </a:lnTo>
                <a:lnTo>
                  <a:pt x="2128265" y="896111"/>
                </a:lnTo>
                <a:lnTo>
                  <a:pt x="2112263" y="972311"/>
                </a:lnTo>
                <a:lnTo>
                  <a:pt x="2100833" y="1008887"/>
                </a:lnTo>
                <a:lnTo>
                  <a:pt x="2087117" y="1048511"/>
                </a:lnTo>
                <a:lnTo>
                  <a:pt x="2070353" y="1085087"/>
                </a:lnTo>
                <a:lnTo>
                  <a:pt x="2051303" y="1118615"/>
                </a:lnTo>
                <a:lnTo>
                  <a:pt x="2030729" y="1155191"/>
                </a:lnTo>
                <a:lnTo>
                  <a:pt x="2007869" y="1188719"/>
                </a:lnTo>
                <a:lnTo>
                  <a:pt x="1981961" y="1222247"/>
                </a:lnTo>
                <a:lnTo>
                  <a:pt x="1955291" y="1252727"/>
                </a:lnTo>
                <a:lnTo>
                  <a:pt x="1925573" y="1283207"/>
                </a:lnTo>
                <a:lnTo>
                  <a:pt x="1894331" y="1313687"/>
                </a:lnTo>
                <a:lnTo>
                  <a:pt x="1861565" y="1341119"/>
                </a:lnTo>
                <a:lnTo>
                  <a:pt x="1826513" y="1368551"/>
                </a:lnTo>
                <a:lnTo>
                  <a:pt x="1790699" y="1395983"/>
                </a:lnTo>
                <a:lnTo>
                  <a:pt x="1751837" y="1420367"/>
                </a:lnTo>
                <a:lnTo>
                  <a:pt x="1712213" y="1444751"/>
                </a:lnTo>
                <a:lnTo>
                  <a:pt x="1671065" y="1466087"/>
                </a:lnTo>
                <a:lnTo>
                  <a:pt x="1628393" y="1487423"/>
                </a:lnTo>
                <a:lnTo>
                  <a:pt x="1584197" y="1505711"/>
                </a:lnTo>
                <a:lnTo>
                  <a:pt x="1538477" y="1520951"/>
                </a:lnTo>
                <a:lnTo>
                  <a:pt x="1491995" y="1539239"/>
                </a:lnTo>
                <a:lnTo>
                  <a:pt x="1344929" y="1575815"/>
                </a:lnTo>
                <a:lnTo>
                  <a:pt x="1293875" y="1584959"/>
                </a:lnTo>
                <a:lnTo>
                  <a:pt x="1188719" y="1597151"/>
                </a:lnTo>
                <a:lnTo>
                  <a:pt x="1135379" y="1600199"/>
                </a:lnTo>
                <a:lnTo>
                  <a:pt x="1363789" y="1600199"/>
                </a:lnTo>
                <a:lnTo>
                  <a:pt x="1501139" y="1566671"/>
                </a:lnTo>
                <a:lnTo>
                  <a:pt x="1549145" y="1548383"/>
                </a:lnTo>
                <a:lnTo>
                  <a:pt x="1595627" y="1530095"/>
                </a:lnTo>
                <a:lnTo>
                  <a:pt x="1640585" y="1511807"/>
                </a:lnTo>
                <a:lnTo>
                  <a:pt x="1684781" y="1490471"/>
                </a:lnTo>
                <a:lnTo>
                  <a:pt x="1726691" y="1469135"/>
                </a:lnTo>
                <a:lnTo>
                  <a:pt x="1767839" y="1444751"/>
                </a:lnTo>
                <a:lnTo>
                  <a:pt x="1806701" y="1417319"/>
                </a:lnTo>
                <a:lnTo>
                  <a:pt x="1844801" y="1392935"/>
                </a:lnTo>
                <a:lnTo>
                  <a:pt x="1880615" y="1362455"/>
                </a:lnTo>
                <a:lnTo>
                  <a:pt x="1914143" y="1335023"/>
                </a:lnTo>
                <a:lnTo>
                  <a:pt x="1946909" y="1304543"/>
                </a:lnTo>
                <a:lnTo>
                  <a:pt x="1976627" y="1271015"/>
                </a:lnTo>
                <a:lnTo>
                  <a:pt x="2004821" y="1237487"/>
                </a:lnTo>
                <a:lnTo>
                  <a:pt x="2031491" y="1203959"/>
                </a:lnTo>
                <a:lnTo>
                  <a:pt x="2055113" y="1167383"/>
                </a:lnTo>
                <a:lnTo>
                  <a:pt x="2077211" y="1133855"/>
                </a:lnTo>
                <a:lnTo>
                  <a:pt x="2113787" y="1057655"/>
                </a:lnTo>
                <a:lnTo>
                  <a:pt x="2128265" y="1018031"/>
                </a:lnTo>
                <a:lnTo>
                  <a:pt x="2140457" y="978407"/>
                </a:lnTo>
                <a:lnTo>
                  <a:pt x="2149601" y="938783"/>
                </a:lnTo>
                <a:lnTo>
                  <a:pt x="2156459" y="899159"/>
                </a:lnTo>
                <a:lnTo>
                  <a:pt x="2161031" y="856487"/>
                </a:lnTo>
                <a:lnTo>
                  <a:pt x="2162555" y="813815"/>
                </a:lnTo>
                <a:lnTo>
                  <a:pt x="2161031" y="771143"/>
                </a:lnTo>
                <a:lnTo>
                  <a:pt x="2156459" y="731519"/>
                </a:lnTo>
                <a:lnTo>
                  <a:pt x="2149601" y="688847"/>
                </a:lnTo>
                <a:lnTo>
                  <a:pt x="2140457" y="649223"/>
                </a:lnTo>
                <a:lnTo>
                  <a:pt x="2128265" y="609599"/>
                </a:lnTo>
                <a:lnTo>
                  <a:pt x="2113025" y="569975"/>
                </a:lnTo>
                <a:lnTo>
                  <a:pt x="2096261" y="533399"/>
                </a:lnTo>
                <a:lnTo>
                  <a:pt x="2076449" y="496823"/>
                </a:lnTo>
                <a:lnTo>
                  <a:pt x="2054351" y="460247"/>
                </a:lnTo>
                <a:lnTo>
                  <a:pt x="2030729" y="423671"/>
                </a:lnTo>
                <a:lnTo>
                  <a:pt x="2004821" y="390143"/>
                </a:lnTo>
                <a:lnTo>
                  <a:pt x="1976627" y="356615"/>
                </a:lnTo>
                <a:lnTo>
                  <a:pt x="1946147" y="326135"/>
                </a:lnTo>
                <a:lnTo>
                  <a:pt x="1914143" y="295655"/>
                </a:lnTo>
                <a:lnTo>
                  <a:pt x="1879853" y="265175"/>
                </a:lnTo>
                <a:lnTo>
                  <a:pt x="1844039" y="237743"/>
                </a:lnTo>
                <a:lnTo>
                  <a:pt x="1806701" y="210311"/>
                </a:lnTo>
                <a:lnTo>
                  <a:pt x="1767077" y="185927"/>
                </a:lnTo>
                <a:lnTo>
                  <a:pt x="1726691" y="161543"/>
                </a:lnTo>
                <a:lnTo>
                  <a:pt x="1684019" y="137159"/>
                </a:lnTo>
                <a:lnTo>
                  <a:pt x="1639823" y="115823"/>
                </a:lnTo>
                <a:lnTo>
                  <a:pt x="1594865" y="97535"/>
                </a:lnTo>
                <a:lnTo>
                  <a:pt x="1548383" y="79247"/>
                </a:lnTo>
                <a:lnTo>
                  <a:pt x="1451609" y="48767"/>
                </a:lnTo>
                <a:lnTo>
                  <a:pt x="1363027" y="27431"/>
                </a:lnTo>
                <a:close/>
              </a:path>
            </a:pathLst>
          </a:custGeom>
          <a:solidFill>
            <a:srgbClr val="000000"/>
          </a:solidFill>
        </p:spPr>
        <p:txBody>
          <a:bodyPr lIns="0" tIns="0" rIns="0" bIns="0"/>
          <a:lstStyle/>
          <a:p>
            <a:pPr fontAlgn="auto">
              <a:spcBef>
                <a:spcPts val="0"/>
              </a:spcBef>
              <a:spcAft>
                <a:spcPts val="0"/>
              </a:spcAft>
              <a:defRPr/>
            </a:pPr>
            <a:endParaRPr>
              <a:solidFill>
                <a:prstClr val="black"/>
              </a:solidFill>
              <a:latin typeface="Calibri"/>
              <a:cs typeface="+mn-cs"/>
            </a:endParaRPr>
          </a:p>
        </p:txBody>
      </p:sp>
      <p:sp>
        <p:nvSpPr>
          <p:cNvPr id="24584" name="object 8"/>
          <p:cNvSpPr txBox="1">
            <a:spLocks noChangeArrowheads="1"/>
          </p:cNvSpPr>
          <p:nvPr/>
        </p:nvSpPr>
        <p:spPr bwMode="auto">
          <a:xfrm>
            <a:off x="1104900" y="3344863"/>
            <a:ext cx="1373188" cy="8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263525" indent="-250825" eaLnBrk="0" hangingPunct="0">
              <a:spcBef>
                <a:spcPct val="20000"/>
              </a:spcBef>
              <a:defRPr>
                <a:solidFill>
                  <a:schemeClr val="tx1"/>
                </a:solidFill>
                <a:latin typeface="Calibri" pitchFamily="34" charset="0"/>
              </a:defRPr>
            </a:lvl1pPr>
            <a:lvl2pPr marL="742950" indent="-285750" eaLnBrk="0" hangingPunct="0">
              <a:spcBef>
                <a:spcPct val="20000"/>
              </a:spcBef>
              <a:defRPr>
                <a:solidFill>
                  <a:schemeClr val="tx1"/>
                </a:solidFill>
                <a:latin typeface="Calibri" pitchFamily="34" charset="0"/>
              </a:defRPr>
            </a:lvl2pPr>
            <a:lvl3pPr marL="1143000" indent="-228600" eaLnBrk="0" hangingPunct="0">
              <a:spcBef>
                <a:spcPct val="20000"/>
              </a:spcBef>
              <a:defRPr>
                <a:solidFill>
                  <a:schemeClr val="tx1"/>
                </a:solidFill>
                <a:latin typeface="Calibri" pitchFamily="34" charset="0"/>
              </a:defRPr>
            </a:lvl3pPr>
            <a:lvl4pPr marL="1600200" indent="-228600" eaLnBrk="0" hangingPunct="0">
              <a:spcBef>
                <a:spcPct val="20000"/>
              </a:spcBef>
              <a:defRPr>
                <a:solidFill>
                  <a:schemeClr val="tx1"/>
                </a:solidFill>
                <a:latin typeface="Calibri" pitchFamily="34" charset="0"/>
              </a:defRPr>
            </a:lvl4pPr>
            <a:lvl5pPr marL="2057400" indent="-228600" eaLnBrk="0" hangingPunct="0">
              <a:spcBef>
                <a:spcPct val="20000"/>
              </a:spcBef>
              <a:defRPr>
                <a:solidFill>
                  <a:schemeClr val="tx1"/>
                </a:solidFill>
                <a:latin typeface="Calibri" pitchFamily="34" charset="0"/>
              </a:defRPr>
            </a:lvl5pPr>
            <a:lvl6pPr marL="2514600" indent="-228600" eaLnBrk="0" fontAlgn="base" hangingPunct="0">
              <a:spcBef>
                <a:spcPct val="20000"/>
              </a:spcBef>
              <a:spcAft>
                <a:spcPct val="0"/>
              </a:spcAft>
              <a:defRPr>
                <a:solidFill>
                  <a:schemeClr val="tx1"/>
                </a:solidFill>
                <a:latin typeface="Calibri" pitchFamily="34" charset="0"/>
              </a:defRPr>
            </a:lvl6pPr>
            <a:lvl7pPr marL="2971800" indent="-228600" eaLnBrk="0" fontAlgn="base" hangingPunct="0">
              <a:spcBef>
                <a:spcPct val="20000"/>
              </a:spcBef>
              <a:spcAft>
                <a:spcPct val="0"/>
              </a:spcAft>
              <a:defRPr>
                <a:solidFill>
                  <a:schemeClr val="tx1"/>
                </a:solidFill>
                <a:latin typeface="Calibri" pitchFamily="34" charset="0"/>
              </a:defRPr>
            </a:lvl7pPr>
            <a:lvl8pPr marL="3429000" indent="-228600" eaLnBrk="0" fontAlgn="base" hangingPunct="0">
              <a:spcBef>
                <a:spcPct val="20000"/>
              </a:spcBef>
              <a:spcAft>
                <a:spcPct val="0"/>
              </a:spcAft>
              <a:defRPr>
                <a:solidFill>
                  <a:schemeClr val="tx1"/>
                </a:solidFill>
                <a:latin typeface="Calibri" pitchFamily="34" charset="0"/>
              </a:defRPr>
            </a:lvl8pPr>
            <a:lvl9pPr marL="3886200" indent="-228600" eaLnBrk="0" fontAlgn="base" hangingPunct="0">
              <a:spcBef>
                <a:spcPct val="20000"/>
              </a:spcBef>
              <a:spcAft>
                <a:spcPct val="0"/>
              </a:spcAft>
              <a:defRPr>
                <a:solidFill>
                  <a:schemeClr val="tx1"/>
                </a:solidFill>
                <a:latin typeface="Calibri" pitchFamily="34" charset="0"/>
              </a:defRPr>
            </a:lvl9pPr>
          </a:lstStyle>
          <a:p>
            <a:pPr eaLnBrk="1" hangingPunct="1">
              <a:spcBef>
                <a:spcPct val="0"/>
              </a:spcBef>
            </a:pPr>
            <a:r>
              <a:rPr lang="en-US" altLang="en-US" sz="2800">
                <a:solidFill>
                  <a:srgbClr val="000000"/>
                </a:solidFill>
              </a:rPr>
              <a:t>Training</a:t>
            </a:r>
            <a:r>
              <a:rPr lang="en-US" altLang="en-US" sz="2800">
                <a:solidFill>
                  <a:srgbClr val="000000"/>
                </a:solidFill>
                <a:latin typeface="Times New Roman" pitchFamily="18" charset="0"/>
                <a:cs typeface="Times New Roman" pitchFamily="18" charset="0"/>
              </a:rPr>
              <a:t> </a:t>
            </a:r>
            <a:r>
              <a:rPr lang="en-US" altLang="en-US" sz="2800">
                <a:solidFill>
                  <a:srgbClr val="000000"/>
                </a:solidFill>
              </a:rPr>
              <a:t>data</a:t>
            </a:r>
          </a:p>
        </p:txBody>
      </p:sp>
      <p:sp>
        <p:nvSpPr>
          <p:cNvPr id="9" name="object 9"/>
          <p:cNvSpPr/>
          <p:nvPr/>
        </p:nvSpPr>
        <p:spPr>
          <a:xfrm>
            <a:off x="6440488" y="1412875"/>
            <a:ext cx="1068387" cy="1066800"/>
          </a:xfrm>
          <a:custGeom>
            <a:avLst/>
            <a:gdLst/>
            <a:ahLst/>
            <a:cxnLst/>
            <a:rect l="l" t="t" r="r" b="b"/>
            <a:pathLst>
              <a:path w="1423034" h="1066800">
                <a:moveTo>
                  <a:pt x="711707" y="0"/>
                </a:moveTo>
                <a:lnTo>
                  <a:pt x="653319" y="1766"/>
                </a:lnTo>
                <a:lnTo>
                  <a:pt x="596234" y="6973"/>
                </a:lnTo>
                <a:lnTo>
                  <a:pt x="540635" y="15484"/>
                </a:lnTo>
                <a:lnTo>
                  <a:pt x="486704" y="27163"/>
                </a:lnTo>
                <a:lnTo>
                  <a:pt x="434625" y="41874"/>
                </a:lnTo>
                <a:lnTo>
                  <a:pt x="384581" y="59479"/>
                </a:lnTo>
                <a:lnTo>
                  <a:pt x="336754" y="79842"/>
                </a:lnTo>
                <a:lnTo>
                  <a:pt x="291327" y="102827"/>
                </a:lnTo>
                <a:lnTo>
                  <a:pt x="248484" y="128296"/>
                </a:lnTo>
                <a:lnTo>
                  <a:pt x="208406" y="156114"/>
                </a:lnTo>
                <a:lnTo>
                  <a:pt x="171278" y="186144"/>
                </a:lnTo>
                <a:lnTo>
                  <a:pt x="137281" y="218248"/>
                </a:lnTo>
                <a:lnTo>
                  <a:pt x="106599" y="252292"/>
                </a:lnTo>
                <a:lnTo>
                  <a:pt x="79415" y="288137"/>
                </a:lnTo>
                <a:lnTo>
                  <a:pt x="55911" y="325647"/>
                </a:lnTo>
                <a:lnTo>
                  <a:pt x="36271" y="364687"/>
                </a:lnTo>
                <a:lnTo>
                  <a:pt x="20676" y="405118"/>
                </a:lnTo>
                <a:lnTo>
                  <a:pt x="9311" y="446805"/>
                </a:lnTo>
                <a:lnTo>
                  <a:pt x="2358" y="489611"/>
                </a:lnTo>
                <a:lnTo>
                  <a:pt x="0" y="533399"/>
                </a:lnTo>
                <a:lnTo>
                  <a:pt x="2358" y="577085"/>
                </a:lnTo>
                <a:lnTo>
                  <a:pt x="9311" y="619809"/>
                </a:lnTo>
                <a:lnTo>
                  <a:pt x="20676" y="661433"/>
                </a:lnTo>
                <a:lnTo>
                  <a:pt x="36271" y="701820"/>
                </a:lnTo>
                <a:lnTo>
                  <a:pt x="55911" y="740830"/>
                </a:lnTo>
                <a:lnTo>
                  <a:pt x="79415" y="778326"/>
                </a:lnTo>
                <a:lnTo>
                  <a:pt x="106599" y="814169"/>
                </a:lnTo>
                <a:lnTo>
                  <a:pt x="137281" y="848221"/>
                </a:lnTo>
                <a:lnTo>
                  <a:pt x="171278" y="880344"/>
                </a:lnTo>
                <a:lnTo>
                  <a:pt x="208406" y="910399"/>
                </a:lnTo>
                <a:lnTo>
                  <a:pt x="248484" y="938248"/>
                </a:lnTo>
                <a:lnTo>
                  <a:pt x="291327" y="963753"/>
                </a:lnTo>
                <a:lnTo>
                  <a:pt x="336754" y="986775"/>
                </a:lnTo>
                <a:lnTo>
                  <a:pt x="384581" y="1007176"/>
                </a:lnTo>
                <a:lnTo>
                  <a:pt x="434625" y="1024818"/>
                </a:lnTo>
                <a:lnTo>
                  <a:pt x="486704" y="1039563"/>
                </a:lnTo>
                <a:lnTo>
                  <a:pt x="540635" y="1051271"/>
                </a:lnTo>
                <a:lnTo>
                  <a:pt x="596234" y="1059806"/>
                </a:lnTo>
                <a:lnTo>
                  <a:pt x="653319" y="1065028"/>
                </a:lnTo>
                <a:lnTo>
                  <a:pt x="711707" y="1066799"/>
                </a:lnTo>
                <a:lnTo>
                  <a:pt x="769987" y="1065028"/>
                </a:lnTo>
                <a:lnTo>
                  <a:pt x="826974" y="1059806"/>
                </a:lnTo>
                <a:lnTo>
                  <a:pt x="882486" y="1051271"/>
                </a:lnTo>
                <a:lnTo>
                  <a:pt x="936339" y="1039563"/>
                </a:lnTo>
                <a:lnTo>
                  <a:pt x="988349" y="1024818"/>
                </a:lnTo>
                <a:lnTo>
                  <a:pt x="1038333" y="1007176"/>
                </a:lnTo>
                <a:lnTo>
                  <a:pt x="1086108" y="986775"/>
                </a:lnTo>
                <a:lnTo>
                  <a:pt x="1131490" y="963753"/>
                </a:lnTo>
                <a:lnTo>
                  <a:pt x="1174296" y="938248"/>
                </a:lnTo>
                <a:lnTo>
                  <a:pt x="1214342" y="910399"/>
                </a:lnTo>
                <a:lnTo>
                  <a:pt x="1251444" y="880344"/>
                </a:lnTo>
                <a:lnTo>
                  <a:pt x="1285420" y="848221"/>
                </a:lnTo>
                <a:lnTo>
                  <a:pt x="1316086" y="814169"/>
                </a:lnTo>
                <a:lnTo>
                  <a:pt x="1343258" y="778326"/>
                </a:lnTo>
                <a:lnTo>
                  <a:pt x="1366754" y="740830"/>
                </a:lnTo>
                <a:lnTo>
                  <a:pt x="1386388" y="701820"/>
                </a:lnTo>
                <a:lnTo>
                  <a:pt x="1401979" y="661433"/>
                </a:lnTo>
                <a:lnTo>
                  <a:pt x="1413343" y="619809"/>
                </a:lnTo>
                <a:lnTo>
                  <a:pt x="1420295" y="577085"/>
                </a:lnTo>
                <a:lnTo>
                  <a:pt x="1422653" y="533399"/>
                </a:lnTo>
                <a:lnTo>
                  <a:pt x="1420295" y="489611"/>
                </a:lnTo>
                <a:lnTo>
                  <a:pt x="1413343" y="446805"/>
                </a:lnTo>
                <a:lnTo>
                  <a:pt x="1401979" y="405118"/>
                </a:lnTo>
                <a:lnTo>
                  <a:pt x="1386388" y="364687"/>
                </a:lnTo>
                <a:lnTo>
                  <a:pt x="1366754" y="325647"/>
                </a:lnTo>
                <a:lnTo>
                  <a:pt x="1343258" y="288137"/>
                </a:lnTo>
                <a:lnTo>
                  <a:pt x="1316086" y="252292"/>
                </a:lnTo>
                <a:lnTo>
                  <a:pt x="1285420" y="218248"/>
                </a:lnTo>
                <a:lnTo>
                  <a:pt x="1251444" y="186144"/>
                </a:lnTo>
                <a:lnTo>
                  <a:pt x="1214342" y="156114"/>
                </a:lnTo>
                <a:lnTo>
                  <a:pt x="1174296" y="128296"/>
                </a:lnTo>
                <a:lnTo>
                  <a:pt x="1131490" y="102827"/>
                </a:lnTo>
                <a:lnTo>
                  <a:pt x="1086108" y="79842"/>
                </a:lnTo>
                <a:lnTo>
                  <a:pt x="1038333" y="59479"/>
                </a:lnTo>
                <a:lnTo>
                  <a:pt x="988349" y="41874"/>
                </a:lnTo>
                <a:lnTo>
                  <a:pt x="936339" y="27163"/>
                </a:lnTo>
                <a:lnTo>
                  <a:pt x="882486" y="15484"/>
                </a:lnTo>
                <a:lnTo>
                  <a:pt x="826974" y="6973"/>
                </a:lnTo>
                <a:lnTo>
                  <a:pt x="769987" y="1766"/>
                </a:lnTo>
                <a:lnTo>
                  <a:pt x="711707" y="0"/>
                </a:lnTo>
                <a:close/>
              </a:path>
            </a:pathLst>
          </a:custGeom>
          <a:solidFill>
            <a:srgbClr val="C9FFBF"/>
          </a:solidFill>
        </p:spPr>
        <p:txBody>
          <a:bodyPr lIns="0" tIns="0" rIns="0" bIns="0"/>
          <a:lstStyle/>
          <a:p>
            <a:pPr fontAlgn="auto">
              <a:spcBef>
                <a:spcPts val="0"/>
              </a:spcBef>
              <a:spcAft>
                <a:spcPts val="0"/>
              </a:spcAft>
              <a:defRPr/>
            </a:pPr>
            <a:endParaRPr>
              <a:solidFill>
                <a:prstClr val="black"/>
              </a:solidFill>
              <a:latin typeface="Calibri"/>
              <a:cs typeface="+mn-cs"/>
            </a:endParaRPr>
          </a:p>
        </p:txBody>
      </p:sp>
      <p:sp>
        <p:nvSpPr>
          <p:cNvPr id="10" name="object 10"/>
          <p:cNvSpPr/>
          <p:nvPr/>
        </p:nvSpPr>
        <p:spPr>
          <a:xfrm>
            <a:off x="6429375" y="1400175"/>
            <a:ext cx="1089025" cy="1093788"/>
          </a:xfrm>
          <a:custGeom>
            <a:avLst/>
            <a:gdLst/>
            <a:ahLst/>
            <a:cxnLst/>
            <a:rect l="l" t="t" r="r" b="b"/>
            <a:pathLst>
              <a:path w="1451609" h="1094739">
                <a:moveTo>
                  <a:pt x="835913" y="1088135"/>
                </a:moveTo>
                <a:lnTo>
                  <a:pt x="616457" y="1088135"/>
                </a:lnTo>
                <a:lnTo>
                  <a:pt x="652271" y="1094231"/>
                </a:lnTo>
                <a:lnTo>
                  <a:pt x="781811" y="1094231"/>
                </a:lnTo>
                <a:lnTo>
                  <a:pt x="800099" y="1091183"/>
                </a:lnTo>
                <a:lnTo>
                  <a:pt x="817625" y="1091183"/>
                </a:lnTo>
                <a:lnTo>
                  <a:pt x="835913" y="1088135"/>
                </a:lnTo>
                <a:close/>
              </a:path>
              <a:path w="1451609" h="1094739">
                <a:moveTo>
                  <a:pt x="761" y="541781"/>
                </a:moveTo>
                <a:lnTo>
                  <a:pt x="0" y="542543"/>
                </a:lnTo>
                <a:lnTo>
                  <a:pt x="0" y="548639"/>
                </a:lnTo>
                <a:lnTo>
                  <a:pt x="761" y="560831"/>
                </a:lnTo>
                <a:lnTo>
                  <a:pt x="2285" y="591311"/>
                </a:lnTo>
                <a:lnTo>
                  <a:pt x="15239" y="658367"/>
                </a:lnTo>
                <a:lnTo>
                  <a:pt x="28193" y="697991"/>
                </a:lnTo>
                <a:lnTo>
                  <a:pt x="44957" y="737615"/>
                </a:lnTo>
                <a:lnTo>
                  <a:pt x="51815" y="749807"/>
                </a:lnTo>
                <a:lnTo>
                  <a:pt x="57911" y="761999"/>
                </a:lnTo>
                <a:lnTo>
                  <a:pt x="80771" y="798575"/>
                </a:lnTo>
                <a:lnTo>
                  <a:pt x="97535" y="822959"/>
                </a:lnTo>
                <a:lnTo>
                  <a:pt x="106679" y="832103"/>
                </a:lnTo>
                <a:lnTo>
                  <a:pt x="115823" y="844295"/>
                </a:lnTo>
                <a:lnTo>
                  <a:pt x="125729" y="856487"/>
                </a:lnTo>
                <a:lnTo>
                  <a:pt x="135635" y="865631"/>
                </a:lnTo>
                <a:lnTo>
                  <a:pt x="146303" y="877823"/>
                </a:lnTo>
                <a:lnTo>
                  <a:pt x="156971" y="886967"/>
                </a:lnTo>
                <a:lnTo>
                  <a:pt x="167639" y="899159"/>
                </a:lnTo>
                <a:lnTo>
                  <a:pt x="190499" y="917447"/>
                </a:lnTo>
                <a:lnTo>
                  <a:pt x="227075" y="944879"/>
                </a:lnTo>
                <a:lnTo>
                  <a:pt x="265937" y="972311"/>
                </a:lnTo>
                <a:lnTo>
                  <a:pt x="351281" y="1018031"/>
                </a:lnTo>
                <a:lnTo>
                  <a:pt x="413003" y="1042415"/>
                </a:lnTo>
                <a:lnTo>
                  <a:pt x="461009" y="1057655"/>
                </a:lnTo>
                <a:lnTo>
                  <a:pt x="511301" y="1069847"/>
                </a:lnTo>
                <a:lnTo>
                  <a:pt x="528827" y="1075943"/>
                </a:lnTo>
                <a:lnTo>
                  <a:pt x="598169" y="1088135"/>
                </a:lnTo>
                <a:lnTo>
                  <a:pt x="853439" y="1088135"/>
                </a:lnTo>
                <a:lnTo>
                  <a:pt x="906779" y="1078991"/>
                </a:lnTo>
                <a:lnTo>
                  <a:pt x="923543" y="1075943"/>
                </a:lnTo>
                <a:lnTo>
                  <a:pt x="941069" y="1069847"/>
                </a:lnTo>
                <a:lnTo>
                  <a:pt x="957833" y="1066799"/>
                </a:lnTo>
                <a:lnTo>
                  <a:pt x="672083" y="1066799"/>
                </a:lnTo>
                <a:lnTo>
                  <a:pt x="654557" y="1063751"/>
                </a:lnTo>
                <a:lnTo>
                  <a:pt x="636269" y="1063751"/>
                </a:lnTo>
                <a:lnTo>
                  <a:pt x="619505" y="1060703"/>
                </a:lnTo>
                <a:lnTo>
                  <a:pt x="584453" y="1057655"/>
                </a:lnTo>
                <a:lnTo>
                  <a:pt x="534161" y="1048511"/>
                </a:lnTo>
                <a:lnTo>
                  <a:pt x="517397" y="1042415"/>
                </a:lnTo>
                <a:lnTo>
                  <a:pt x="501395" y="1039367"/>
                </a:lnTo>
                <a:lnTo>
                  <a:pt x="453389" y="1027175"/>
                </a:lnTo>
                <a:lnTo>
                  <a:pt x="362711" y="990599"/>
                </a:lnTo>
                <a:lnTo>
                  <a:pt x="307085" y="963167"/>
                </a:lnTo>
                <a:lnTo>
                  <a:pt x="255269" y="929639"/>
                </a:lnTo>
                <a:lnTo>
                  <a:pt x="243839" y="923543"/>
                </a:lnTo>
                <a:lnTo>
                  <a:pt x="219455" y="905255"/>
                </a:lnTo>
                <a:lnTo>
                  <a:pt x="208787" y="896111"/>
                </a:lnTo>
                <a:lnTo>
                  <a:pt x="197357" y="886967"/>
                </a:lnTo>
                <a:lnTo>
                  <a:pt x="186689" y="877823"/>
                </a:lnTo>
                <a:lnTo>
                  <a:pt x="176021" y="865631"/>
                </a:lnTo>
                <a:lnTo>
                  <a:pt x="156209" y="847343"/>
                </a:lnTo>
                <a:lnTo>
                  <a:pt x="146303" y="835151"/>
                </a:lnTo>
                <a:lnTo>
                  <a:pt x="137921" y="826007"/>
                </a:lnTo>
                <a:lnTo>
                  <a:pt x="128777" y="813815"/>
                </a:lnTo>
                <a:lnTo>
                  <a:pt x="112013" y="792479"/>
                </a:lnTo>
                <a:lnTo>
                  <a:pt x="104393" y="783335"/>
                </a:lnTo>
                <a:lnTo>
                  <a:pt x="96773" y="771143"/>
                </a:lnTo>
                <a:lnTo>
                  <a:pt x="83057" y="746759"/>
                </a:lnTo>
                <a:lnTo>
                  <a:pt x="76199" y="737615"/>
                </a:lnTo>
                <a:lnTo>
                  <a:pt x="70865" y="725423"/>
                </a:lnTo>
                <a:lnTo>
                  <a:pt x="50291" y="676655"/>
                </a:lnTo>
                <a:lnTo>
                  <a:pt x="36575" y="624839"/>
                </a:lnTo>
                <a:lnTo>
                  <a:pt x="29717" y="573023"/>
                </a:lnTo>
                <a:lnTo>
                  <a:pt x="29146" y="563879"/>
                </a:lnTo>
                <a:lnTo>
                  <a:pt x="12953" y="563879"/>
                </a:lnTo>
                <a:lnTo>
                  <a:pt x="8381" y="560831"/>
                </a:lnTo>
                <a:lnTo>
                  <a:pt x="28955" y="548639"/>
                </a:lnTo>
                <a:lnTo>
                  <a:pt x="761" y="548639"/>
                </a:lnTo>
                <a:lnTo>
                  <a:pt x="761" y="541781"/>
                </a:lnTo>
                <a:close/>
              </a:path>
              <a:path w="1451609" h="1094739">
                <a:moveTo>
                  <a:pt x="957833" y="27431"/>
                </a:moveTo>
                <a:lnTo>
                  <a:pt x="726185" y="27431"/>
                </a:lnTo>
                <a:lnTo>
                  <a:pt x="743711" y="30479"/>
                </a:lnTo>
                <a:lnTo>
                  <a:pt x="780287" y="30479"/>
                </a:lnTo>
                <a:lnTo>
                  <a:pt x="832865" y="33527"/>
                </a:lnTo>
                <a:lnTo>
                  <a:pt x="884681" y="42671"/>
                </a:lnTo>
                <a:lnTo>
                  <a:pt x="934211" y="51815"/>
                </a:lnTo>
                <a:lnTo>
                  <a:pt x="950975" y="57911"/>
                </a:lnTo>
                <a:lnTo>
                  <a:pt x="966977" y="60959"/>
                </a:lnTo>
                <a:lnTo>
                  <a:pt x="1029461" y="79247"/>
                </a:lnTo>
                <a:lnTo>
                  <a:pt x="1088897" y="103631"/>
                </a:lnTo>
                <a:lnTo>
                  <a:pt x="1144523" y="134111"/>
                </a:lnTo>
                <a:lnTo>
                  <a:pt x="1196339" y="164591"/>
                </a:lnTo>
                <a:lnTo>
                  <a:pt x="1243583" y="201167"/>
                </a:lnTo>
                <a:lnTo>
                  <a:pt x="1254251" y="210311"/>
                </a:lnTo>
                <a:lnTo>
                  <a:pt x="1265681" y="219455"/>
                </a:lnTo>
                <a:lnTo>
                  <a:pt x="1275587" y="228599"/>
                </a:lnTo>
                <a:lnTo>
                  <a:pt x="1286255" y="237743"/>
                </a:lnTo>
                <a:lnTo>
                  <a:pt x="1295399" y="249935"/>
                </a:lnTo>
                <a:lnTo>
                  <a:pt x="1305305" y="259079"/>
                </a:lnTo>
                <a:lnTo>
                  <a:pt x="1323593" y="280415"/>
                </a:lnTo>
                <a:lnTo>
                  <a:pt x="1331975" y="292607"/>
                </a:lnTo>
                <a:lnTo>
                  <a:pt x="1339595" y="301751"/>
                </a:lnTo>
                <a:lnTo>
                  <a:pt x="1347977" y="313943"/>
                </a:lnTo>
                <a:lnTo>
                  <a:pt x="1354835" y="323087"/>
                </a:lnTo>
                <a:lnTo>
                  <a:pt x="1362455" y="335279"/>
                </a:lnTo>
                <a:lnTo>
                  <a:pt x="1368551" y="347471"/>
                </a:lnTo>
                <a:lnTo>
                  <a:pt x="1375409" y="359663"/>
                </a:lnTo>
                <a:lnTo>
                  <a:pt x="1381505" y="371855"/>
                </a:lnTo>
                <a:lnTo>
                  <a:pt x="1401317" y="420623"/>
                </a:lnTo>
                <a:lnTo>
                  <a:pt x="1415033" y="469391"/>
                </a:lnTo>
                <a:lnTo>
                  <a:pt x="1421129" y="509015"/>
                </a:lnTo>
                <a:lnTo>
                  <a:pt x="1422653" y="533399"/>
                </a:lnTo>
                <a:lnTo>
                  <a:pt x="1422653" y="560831"/>
                </a:lnTo>
                <a:lnTo>
                  <a:pt x="1419605" y="600455"/>
                </a:lnTo>
                <a:lnTo>
                  <a:pt x="1408937" y="652271"/>
                </a:lnTo>
                <a:lnTo>
                  <a:pt x="1392173" y="701039"/>
                </a:lnTo>
                <a:lnTo>
                  <a:pt x="1380743" y="725423"/>
                </a:lnTo>
                <a:lnTo>
                  <a:pt x="1375409" y="737615"/>
                </a:lnTo>
                <a:lnTo>
                  <a:pt x="1354835" y="771143"/>
                </a:lnTo>
                <a:lnTo>
                  <a:pt x="1347215" y="783335"/>
                </a:lnTo>
                <a:lnTo>
                  <a:pt x="1339595" y="792479"/>
                </a:lnTo>
                <a:lnTo>
                  <a:pt x="1331213" y="804671"/>
                </a:lnTo>
                <a:lnTo>
                  <a:pt x="1314449" y="826007"/>
                </a:lnTo>
                <a:lnTo>
                  <a:pt x="1305305" y="835151"/>
                </a:lnTo>
                <a:lnTo>
                  <a:pt x="1295399" y="847343"/>
                </a:lnTo>
                <a:lnTo>
                  <a:pt x="1275587" y="865631"/>
                </a:lnTo>
                <a:lnTo>
                  <a:pt x="1254251" y="886967"/>
                </a:lnTo>
                <a:lnTo>
                  <a:pt x="1242821" y="896111"/>
                </a:lnTo>
                <a:lnTo>
                  <a:pt x="1232153" y="905255"/>
                </a:lnTo>
                <a:lnTo>
                  <a:pt x="1219961" y="914399"/>
                </a:lnTo>
                <a:lnTo>
                  <a:pt x="1208531" y="923543"/>
                </a:lnTo>
                <a:lnTo>
                  <a:pt x="1196339" y="929639"/>
                </a:lnTo>
                <a:lnTo>
                  <a:pt x="1170431" y="947927"/>
                </a:lnTo>
                <a:lnTo>
                  <a:pt x="1144523" y="963167"/>
                </a:lnTo>
                <a:lnTo>
                  <a:pt x="1088897" y="990599"/>
                </a:lnTo>
                <a:lnTo>
                  <a:pt x="1029461" y="1014983"/>
                </a:lnTo>
                <a:lnTo>
                  <a:pt x="950213" y="1039367"/>
                </a:lnTo>
                <a:lnTo>
                  <a:pt x="934211" y="1042415"/>
                </a:lnTo>
                <a:lnTo>
                  <a:pt x="917447" y="1048511"/>
                </a:lnTo>
                <a:lnTo>
                  <a:pt x="867155" y="1057655"/>
                </a:lnTo>
                <a:lnTo>
                  <a:pt x="832103" y="1060703"/>
                </a:lnTo>
                <a:lnTo>
                  <a:pt x="779525" y="1066799"/>
                </a:lnTo>
                <a:lnTo>
                  <a:pt x="957833" y="1066799"/>
                </a:lnTo>
                <a:lnTo>
                  <a:pt x="974597" y="1063751"/>
                </a:lnTo>
                <a:lnTo>
                  <a:pt x="990599" y="1057655"/>
                </a:lnTo>
                <a:lnTo>
                  <a:pt x="1007363" y="1051559"/>
                </a:lnTo>
                <a:lnTo>
                  <a:pt x="1101089" y="1018031"/>
                </a:lnTo>
                <a:lnTo>
                  <a:pt x="1159001" y="987551"/>
                </a:lnTo>
                <a:lnTo>
                  <a:pt x="1225295" y="944879"/>
                </a:lnTo>
                <a:lnTo>
                  <a:pt x="1261871" y="917447"/>
                </a:lnTo>
                <a:lnTo>
                  <a:pt x="1284731" y="896111"/>
                </a:lnTo>
                <a:lnTo>
                  <a:pt x="1295399" y="886967"/>
                </a:lnTo>
                <a:lnTo>
                  <a:pt x="1316735" y="865631"/>
                </a:lnTo>
                <a:lnTo>
                  <a:pt x="1326641" y="856487"/>
                </a:lnTo>
                <a:lnTo>
                  <a:pt x="1335785" y="844295"/>
                </a:lnTo>
                <a:lnTo>
                  <a:pt x="1345691" y="832103"/>
                </a:lnTo>
                <a:lnTo>
                  <a:pt x="1354073" y="822959"/>
                </a:lnTo>
                <a:lnTo>
                  <a:pt x="1363217" y="810767"/>
                </a:lnTo>
                <a:lnTo>
                  <a:pt x="1386839" y="774191"/>
                </a:lnTo>
                <a:lnTo>
                  <a:pt x="1418843" y="713231"/>
                </a:lnTo>
                <a:lnTo>
                  <a:pt x="1423415" y="697991"/>
                </a:lnTo>
                <a:lnTo>
                  <a:pt x="1428749" y="685799"/>
                </a:lnTo>
                <a:lnTo>
                  <a:pt x="1440179" y="646175"/>
                </a:lnTo>
                <a:lnTo>
                  <a:pt x="1447799" y="603503"/>
                </a:lnTo>
                <a:lnTo>
                  <a:pt x="1451609" y="560831"/>
                </a:lnTo>
                <a:lnTo>
                  <a:pt x="1451609" y="548639"/>
                </a:lnTo>
                <a:lnTo>
                  <a:pt x="1450847" y="533399"/>
                </a:lnTo>
                <a:lnTo>
                  <a:pt x="1450847" y="518159"/>
                </a:lnTo>
                <a:lnTo>
                  <a:pt x="1449323" y="505967"/>
                </a:lnTo>
                <a:lnTo>
                  <a:pt x="1447799" y="490727"/>
                </a:lnTo>
                <a:lnTo>
                  <a:pt x="1443227" y="463295"/>
                </a:lnTo>
                <a:lnTo>
                  <a:pt x="1436369" y="435863"/>
                </a:lnTo>
                <a:lnTo>
                  <a:pt x="1432559" y="423671"/>
                </a:lnTo>
                <a:lnTo>
                  <a:pt x="1427987" y="408431"/>
                </a:lnTo>
                <a:lnTo>
                  <a:pt x="1423415" y="396239"/>
                </a:lnTo>
                <a:lnTo>
                  <a:pt x="1412747" y="371855"/>
                </a:lnTo>
                <a:lnTo>
                  <a:pt x="1406651" y="356615"/>
                </a:lnTo>
                <a:lnTo>
                  <a:pt x="1386839" y="320039"/>
                </a:lnTo>
                <a:lnTo>
                  <a:pt x="1362455" y="286511"/>
                </a:lnTo>
                <a:lnTo>
                  <a:pt x="1354073" y="274319"/>
                </a:lnTo>
                <a:lnTo>
                  <a:pt x="1335785" y="249935"/>
                </a:lnTo>
                <a:lnTo>
                  <a:pt x="1325879" y="240791"/>
                </a:lnTo>
                <a:lnTo>
                  <a:pt x="1306067" y="219455"/>
                </a:lnTo>
                <a:lnTo>
                  <a:pt x="1295399" y="207263"/>
                </a:lnTo>
                <a:lnTo>
                  <a:pt x="1283969" y="198119"/>
                </a:lnTo>
                <a:lnTo>
                  <a:pt x="1273301" y="188975"/>
                </a:lnTo>
                <a:lnTo>
                  <a:pt x="1237487" y="158495"/>
                </a:lnTo>
                <a:lnTo>
                  <a:pt x="1185671" y="124967"/>
                </a:lnTo>
                <a:lnTo>
                  <a:pt x="1158239" y="106679"/>
                </a:lnTo>
                <a:lnTo>
                  <a:pt x="1130045" y="91439"/>
                </a:lnTo>
                <a:lnTo>
                  <a:pt x="1100327" y="79247"/>
                </a:lnTo>
                <a:lnTo>
                  <a:pt x="1069847" y="64007"/>
                </a:lnTo>
                <a:lnTo>
                  <a:pt x="1038605" y="54863"/>
                </a:lnTo>
                <a:lnTo>
                  <a:pt x="990599" y="36575"/>
                </a:lnTo>
                <a:lnTo>
                  <a:pt x="973835" y="33527"/>
                </a:lnTo>
                <a:lnTo>
                  <a:pt x="957833" y="27431"/>
                </a:lnTo>
                <a:close/>
              </a:path>
              <a:path w="1451609" h="1094739">
                <a:moveTo>
                  <a:pt x="28955" y="548639"/>
                </a:moveTo>
                <a:lnTo>
                  <a:pt x="8381" y="560831"/>
                </a:lnTo>
                <a:lnTo>
                  <a:pt x="12953" y="563879"/>
                </a:lnTo>
                <a:lnTo>
                  <a:pt x="18287" y="563879"/>
                </a:lnTo>
                <a:lnTo>
                  <a:pt x="22097" y="560831"/>
                </a:lnTo>
                <a:lnTo>
                  <a:pt x="26669" y="557783"/>
                </a:lnTo>
                <a:lnTo>
                  <a:pt x="28955" y="551687"/>
                </a:lnTo>
                <a:lnTo>
                  <a:pt x="28955" y="548639"/>
                </a:lnTo>
                <a:close/>
              </a:path>
              <a:path w="1451609" h="1094739">
                <a:moveTo>
                  <a:pt x="28955" y="551687"/>
                </a:moveTo>
                <a:lnTo>
                  <a:pt x="26669" y="557783"/>
                </a:lnTo>
                <a:lnTo>
                  <a:pt x="22097" y="560831"/>
                </a:lnTo>
                <a:lnTo>
                  <a:pt x="18287" y="563879"/>
                </a:lnTo>
                <a:lnTo>
                  <a:pt x="29146" y="563879"/>
                </a:lnTo>
                <a:lnTo>
                  <a:pt x="28955" y="560831"/>
                </a:lnTo>
                <a:lnTo>
                  <a:pt x="28955" y="551687"/>
                </a:lnTo>
                <a:close/>
              </a:path>
              <a:path w="1451609" h="1094739">
                <a:moveTo>
                  <a:pt x="16763" y="533399"/>
                </a:moveTo>
                <a:lnTo>
                  <a:pt x="11429" y="533399"/>
                </a:lnTo>
                <a:lnTo>
                  <a:pt x="6857" y="536447"/>
                </a:lnTo>
                <a:lnTo>
                  <a:pt x="3047" y="539495"/>
                </a:lnTo>
                <a:lnTo>
                  <a:pt x="761" y="541781"/>
                </a:lnTo>
                <a:lnTo>
                  <a:pt x="761" y="548639"/>
                </a:lnTo>
                <a:lnTo>
                  <a:pt x="21335" y="536447"/>
                </a:lnTo>
                <a:lnTo>
                  <a:pt x="16763" y="533399"/>
                </a:lnTo>
                <a:close/>
              </a:path>
              <a:path w="1451609" h="1094739">
                <a:moveTo>
                  <a:pt x="28955" y="533399"/>
                </a:moveTo>
                <a:lnTo>
                  <a:pt x="16763" y="533399"/>
                </a:lnTo>
                <a:lnTo>
                  <a:pt x="21335" y="536447"/>
                </a:lnTo>
                <a:lnTo>
                  <a:pt x="761" y="548639"/>
                </a:lnTo>
                <a:lnTo>
                  <a:pt x="28955" y="548639"/>
                </a:lnTo>
                <a:lnTo>
                  <a:pt x="28955" y="533399"/>
                </a:lnTo>
                <a:close/>
              </a:path>
              <a:path w="1451609" h="1094739">
                <a:moveTo>
                  <a:pt x="817625" y="3047"/>
                </a:moveTo>
                <a:lnTo>
                  <a:pt x="633983" y="3047"/>
                </a:lnTo>
                <a:lnTo>
                  <a:pt x="562355" y="15239"/>
                </a:lnTo>
                <a:lnTo>
                  <a:pt x="494537" y="27431"/>
                </a:lnTo>
                <a:lnTo>
                  <a:pt x="444245" y="42671"/>
                </a:lnTo>
                <a:lnTo>
                  <a:pt x="380999" y="67055"/>
                </a:lnTo>
                <a:lnTo>
                  <a:pt x="321563" y="91439"/>
                </a:lnTo>
                <a:lnTo>
                  <a:pt x="265937" y="124967"/>
                </a:lnTo>
                <a:lnTo>
                  <a:pt x="239267" y="140207"/>
                </a:lnTo>
                <a:lnTo>
                  <a:pt x="227075" y="149351"/>
                </a:lnTo>
                <a:lnTo>
                  <a:pt x="214121" y="158495"/>
                </a:lnTo>
                <a:lnTo>
                  <a:pt x="201929" y="167639"/>
                </a:lnTo>
                <a:lnTo>
                  <a:pt x="190499" y="179831"/>
                </a:lnTo>
                <a:lnTo>
                  <a:pt x="156209" y="207263"/>
                </a:lnTo>
                <a:lnTo>
                  <a:pt x="145541" y="219455"/>
                </a:lnTo>
                <a:lnTo>
                  <a:pt x="115823" y="249935"/>
                </a:lnTo>
                <a:lnTo>
                  <a:pt x="97535" y="274319"/>
                </a:lnTo>
                <a:lnTo>
                  <a:pt x="80771" y="295655"/>
                </a:lnTo>
                <a:lnTo>
                  <a:pt x="57911" y="332231"/>
                </a:lnTo>
                <a:lnTo>
                  <a:pt x="38861" y="371855"/>
                </a:lnTo>
                <a:lnTo>
                  <a:pt x="23621" y="411479"/>
                </a:lnTo>
                <a:lnTo>
                  <a:pt x="19049" y="423671"/>
                </a:lnTo>
                <a:lnTo>
                  <a:pt x="15239" y="435863"/>
                </a:lnTo>
                <a:lnTo>
                  <a:pt x="12191" y="451103"/>
                </a:lnTo>
                <a:lnTo>
                  <a:pt x="9143" y="463295"/>
                </a:lnTo>
                <a:lnTo>
                  <a:pt x="6095" y="478535"/>
                </a:lnTo>
                <a:lnTo>
                  <a:pt x="4571" y="490727"/>
                </a:lnTo>
                <a:lnTo>
                  <a:pt x="2285" y="505967"/>
                </a:lnTo>
                <a:lnTo>
                  <a:pt x="1523" y="521207"/>
                </a:lnTo>
                <a:lnTo>
                  <a:pt x="761" y="533399"/>
                </a:lnTo>
                <a:lnTo>
                  <a:pt x="761" y="541781"/>
                </a:lnTo>
                <a:lnTo>
                  <a:pt x="3047" y="539495"/>
                </a:lnTo>
                <a:lnTo>
                  <a:pt x="6857" y="536447"/>
                </a:lnTo>
                <a:lnTo>
                  <a:pt x="11429" y="533399"/>
                </a:lnTo>
                <a:lnTo>
                  <a:pt x="28955" y="533399"/>
                </a:lnTo>
                <a:lnTo>
                  <a:pt x="29717" y="521207"/>
                </a:lnTo>
                <a:lnTo>
                  <a:pt x="34289" y="481583"/>
                </a:lnTo>
                <a:lnTo>
                  <a:pt x="37337" y="469391"/>
                </a:lnTo>
                <a:lnTo>
                  <a:pt x="39623" y="457199"/>
                </a:lnTo>
                <a:lnTo>
                  <a:pt x="42671" y="445007"/>
                </a:lnTo>
                <a:lnTo>
                  <a:pt x="46481" y="432815"/>
                </a:lnTo>
                <a:lnTo>
                  <a:pt x="51053" y="417575"/>
                </a:lnTo>
                <a:lnTo>
                  <a:pt x="54863" y="405383"/>
                </a:lnTo>
                <a:lnTo>
                  <a:pt x="65531" y="380999"/>
                </a:lnTo>
                <a:lnTo>
                  <a:pt x="70865" y="371855"/>
                </a:lnTo>
                <a:lnTo>
                  <a:pt x="83057" y="347471"/>
                </a:lnTo>
                <a:lnTo>
                  <a:pt x="96773" y="323087"/>
                </a:lnTo>
                <a:lnTo>
                  <a:pt x="104393" y="313943"/>
                </a:lnTo>
                <a:lnTo>
                  <a:pt x="112013" y="301751"/>
                </a:lnTo>
                <a:lnTo>
                  <a:pt x="120395" y="289559"/>
                </a:lnTo>
                <a:lnTo>
                  <a:pt x="128777" y="280415"/>
                </a:lnTo>
                <a:lnTo>
                  <a:pt x="147065" y="259079"/>
                </a:lnTo>
                <a:lnTo>
                  <a:pt x="156209" y="249935"/>
                </a:lnTo>
                <a:lnTo>
                  <a:pt x="166115" y="237743"/>
                </a:lnTo>
                <a:lnTo>
                  <a:pt x="176783" y="228599"/>
                </a:lnTo>
                <a:lnTo>
                  <a:pt x="231647" y="182879"/>
                </a:lnTo>
                <a:lnTo>
                  <a:pt x="281177" y="149351"/>
                </a:lnTo>
                <a:lnTo>
                  <a:pt x="335279" y="118871"/>
                </a:lnTo>
                <a:lnTo>
                  <a:pt x="392429" y="91439"/>
                </a:lnTo>
                <a:lnTo>
                  <a:pt x="453389" y="70103"/>
                </a:lnTo>
                <a:lnTo>
                  <a:pt x="501395" y="54863"/>
                </a:lnTo>
                <a:lnTo>
                  <a:pt x="619505" y="33527"/>
                </a:lnTo>
                <a:lnTo>
                  <a:pt x="672083" y="30479"/>
                </a:lnTo>
                <a:lnTo>
                  <a:pt x="690371" y="30479"/>
                </a:lnTo>
                <a:lnTo>
                  <a:pt x="707897" y="27431"/>
                </a:lnTo>
                <a:lnTo>
                  <a:pt x="957833" y="27431"/>
                </a:lnTo>
                <a:lnTo>
                  <a:pt x="871727" y="12191"/>
                </a:lnTo>
                <a:lnTo>
                  <a:pt x="817625" y="3047"/>
                </a:lnTo>
                <a:close/>
              </a:path>
              <a:path w="1451609" h="1094739">
                <a:moveTo>
                  <a:pt x="726185" y="0"/>
                </a:moveTo>
                <a:lnTo>
                  <a:pt x="688847" y="0"/>
                </a:lnTo>
                <a:lnTo>
                  <a:pt x="670559" y="3047"/>
                </a:lnTo>
                <a:lnTo>
                  <a:pt x="799337" y="3047"/>
                </a:lnTo>
                <a:lnTo>
                  <a:pt x="726185" y="0"/>
                </a:lnTo>
                <a:close/>
              </a:path>
            </a:pathLst>
          </a:custGeom>
          <a:solidFill>
            <a:srgbClr val="000000"/>
          </a:solidFill>
        </p:spPr>
        <p:txBody>
          <a:bodyPr lIns="0" tIns="0" rIns="0" bIns="0"/>
          <a:lstStyle/>
          <a:p>
            <a:pPr fontAlgn="auto">
              <a:spcBef>
                <a:spcPts val="0"/>
              </a:spcBef>
              <a:spcAft>
                <a:spcPts val="0"/>
              </a:spcAft>
              <a:defRPr/>
            </a:pPr>
            <a:endParaRPr>
              <a:solidFill>
                <a:prstClr val="black"/>
              </a:solidFill>
              <a:latin typeface="Calibri"/>
              <a:cs typeface="+mn-cs"/>
            </a:endParaRPr>
          </a:p>
        </p:txBody>
      </p:sp>
      <p:sp>
        <p:nvSpPr>
          <p:cNvPr id="24587" name="object 11"/>
          <p:cNvSpPr txBox="1">
            <a:spLocks noChangeArrowheads="1"/>
          </p:cNvSpPr>
          <p:nvPr/>
        </p:nvSpPr>
        <p:spPr bwMode="auto">
          <a:xfrm>
            <a:off x="6704013" y="1511300"/>
            <a:ext cx="1108075"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indent="31750" eaLnBrk="0" hangingPunct="0">
              <a:spcBef>
                <a:spcPct val="20000"/>
              </a:spcBef>
              <a:defRPr>
                <a:solidFill>
                  <a:schemeClr val="tx1"/>
                </a:solidFill>
                <a:latin typeface="Calibri" pitchFamily="34" charset="0"/>
              </a:defRPr>
            </a:lvl1pPr>
            <a:lvl2pPr marL="742950" indent="-285750" eaLnBrk="0" hangingPunct="0">
              <a:spcBef>
                <a:spcPct val="20000"/>
              </a:spcBef>
              <a:defRPr>
                <a:solidFill>
                  <a:schemeClr val="tx1"/>
                </a:solidFill>
                <a:latin typeface="Calibri" pitchFamily="34" charset="0"/>
              </a:defRPr>
            </a:lvl2pPr>
            <a:lvl3pPr marL="1143000" indent="-228600" eaLnBrk="0" hangingPunct="0">
              <a:spcBef>
                <a:spcPct val="20000"/>
              </a:spcBef>
              <a:defRPr>
                <a:solidFill>
                  <a:schemeClr val="tx1"/>
                </a:solidFill>
                <a:latin typeface="Calibri" pitchFamily="34" charset="0"/>
              </a:defRPr>
            </a:lvl3pPr>
            <a:lvl4pPr marL="1600200" indent="-228600" eaLnBrk="0" hangingPunct="0">
              <a:spcBef>
                <a:spcPct val="20000"/>
              </a:spcBef>
              <a:defRPr>
                <a:solidFill>
                  <a:schemeClr val="tx1"/>
                </a:solidFill>
                <a:latin typeface="Calibri" pitchFamily="34" charset="0"/>
              </a:defRPr>
            </a:lvl4pPr>
            <a:lvl5pPr marL="2057400" indent="-228600" eaLnBrk="0" hangingPunct="0">
              <a:spcBef>
                <a:spcPct val="20000"/>
              </a:spcBef>
              <a:defRPr>
                <a:solidFill>
                  <a:schemeClr val="tx1"/>
                </a:solidFill>
                <a:latin typeface="Calibri" pitchFamily="34" charset="0"/>
              </a:defRPr>
            </a:lvl5pPr>
            <a:lvl6pPr marL="2514600" indent="-228600" eaLnBrk="0" fontAlgn="base" hangingPunct="0">
              <a:spcBef>
                <a:spcPct val="20000"/>
              </a:spcBef>
              <a:spcAft>
                <a:spcPct val="0"/>
              </a:spcAft>
              <a:defRPr>
                <a:solidFill>
                  <a:schemeClr val="tx1"/>
                </a:solidFill>
                <a:latin typeface="Calibri" pitchFamily="34" charset="0"/>
              </a:defRPr>
            </a:lvl6pPr>
            <a:lvl7pPr marL="2971800" indent="-228600" eaLnBrk="0" fontAlgn="base" hangingPunct="0">
              <a:spcBef>
                <a:spcPct val="20000"/>
              </a:spcBef>
              <a:spcAft>
                <a:spcPct val="0"/>
              </a:spcAft>
              <a:defRPr>
                <a:solidFill>
                  <a:schemeClr val="tx1"/>
                </a:solidFill>
                <a:latin typeface="Calibri" pitchFamily="34" charset="0"/>
              </a:defRPr>
            </a:lvl7pPr>
            <a:lvl8pPr marL="3429000" indent="-228600" eaLnBrk="0" fontAlgn="base" hangingPunct="0">
              <a:spcBef>
                <a:spcPct val="20000"/>
              </a:spcBef>
              <a:spcAft>
                <a:spcPct val="0"/>
              </a:spcAft>
              <a:defRPr>
                <a:solidFill>
                  <a:schemeClr val="tx1"/>
                </a:solidFill>
                <a:latin typeface="Calibri" pitchFamily="34" charset="0"/>
              </a:defRPr>
            </a:lvl8pPr>
            <a:lvl9pPr marL="3886200" indent="-228600" eaLnBrk="0" fontAlgn="base" hangingPunct="0">
              <a:spcBef>
                <a:spcPct val="20000"/>
              </a:spcBef>
              <a:spcAft>
                <a:spcPct val="0"/>
              </a:spcAft>
              <a:defRPr>
                <a:solidFill>
                  <a:schemeClr val="tx1"/>
                </a:solidFill>
                <a:latin typeface="Calibri" pitchFamily="34" charset="0"/>
              </a:defRPr>
            </a:lvl9pPr>
          </a:lstStyle>
          <a:p>
            <a:pPr eaLnBrk="1" hangingPunct="1">
              <a:spcBef>
                <a:spcPct val="0"/>
              </a:spcBef>
            </a:pPr>
            <a:r>
              <a:rPr lang="en-US" altLang="en-US" sz="2800">
                <a:solidFill>
                  <a:srgbClr val="000000"/>
                </a:solidFill>
              </a:rPr>
              <a:t>Test</a:t>
            </a:r>
            <a:r>
              <a:rPr lang="en-US" altLang="en-US" sz="2800">
                <a:solidFill>
                  <a:srgbClr val="000000"/>
                </a:solidFill>
                <a:latin typeface="Times New Roman" pitchFamily="18" charset="0"/>
                <a:cs typeface="Times New Roman" pitchFamily="18" charset="0"/>
              </a:rPr>
              <a:t> </a:t>
            </a:r>
            <a:r>
              <a:rPr lang="en-US" altLang="en-US" sz="2800">
                <a:solidFill>
                  <a:srgbClr val="000000"/>
                </a:solidFill>
              </a:rPr>
              <a:t>data</a:t>
            </a:r>
          </a:p>
        </p:txBody>
      </p:sp>
      <p:sp>
        <p:nvSpPr>
          <p:cNvPr id="12" name="object 12"/>
          <p:cNvSpPr/>
          <p:nvPr/>
        </p:nvSpPr>
        <p:spPr>
          <a:xfrm>
            <a:off x="3459163" y="3303588"/>
            <a:ext cx="1620837" cy="1171575"/>
          </a:xfrm>
          <a:custGeom>
            <a:avLst/>
            <a:gdLst/>
            <a:ahLst/>
            <a:cxnLst/>
            <a:rect l="l" t="t" r="r" b="b"/>
            <a:pathLst>
              <a:path w="2162175" h="1171575">
                <a:moveTo>
                  <a:pt x="2161793" y="0"/>
                </a:moveTo>
                <a:lnTo>
                  <a:pt x="0" y="0"/>
                </a:lnTo>
                <a:lnTo>
                  <a:pt x="0" y="1171193"/>
                </a:lnTo>
                <a:lnTo>
                  <a:pt x="2161793" y="1171193"/>
                </a:lnTo>
                <a:lnTo>
                  <a:pt x="2161793" y="1157477"/>
                </a:lnTo>
                <a:lnTo>
                  <a:pt x="28193" y="1157477"/>
                </a:lnTo>
                <a:lnTo>
                  <a:pt x="13715" y="1142999"/>
                </a:lnTo>
                <a:lnTo>
                  <a:pt x="28193" y="1142999"/>
                </a:lnTo>
                <a:lnTo>
                  <a:pt x="28193" y="28193"/>
                </a:lnTo>
                <a:lnTo>
                  <a:pt x="13715" y="28193"/>
                </a:lnTo>
                <a:lnTo>
                  <a:pt x="28193" y="14477"/>
                </a:lnTo>
                <a:lnTo>
                  <a:pt x="2161793" y="14477"/>
                </a:lnTo>
                <a:lnTo>
                  <a:pt x="2161793" y="0"/>
                </a:lnTo>
                <a:close/>
              </a:path>
              <a:path w="2162175" h="1171575">
                <a:moveTo>
                  <a:pt x="28193" y="1142999"/>
                </a:moveTo>
                <a:lnTo>
                  <a:pt x="13715" y="1142999"/>
                </a:lnTo>
                <a:lnTo>
                  <a:pt x="28193" y="1157477"/>
                </a:lnTo>
                <a:lnTo>
                  <a:pt x="28193" y="1142999"/>
                </a:lnTo>
                <a:close/>
              </a:path>
              <a:path w="2162175" h="1171575">
                <a:moveTo>
                  <a:pt x="2133599" y="1142999"/>
                </a:moveTo>
                <a:lnTo>
                  <a:pt x="28193" y="1142999"/>
                </a:lnTo>
                <a:lnTo>
                  <a:pt x="28193" y="1157477"/>
                </a:lnTo>
                <a:lnTo>
                  <a:pt x="2133599" y="1157477"/>
                </a:lnTo>
                <a:lnTo>
                  <a:pt x="2133599" y="1142999"/>
                </a:lnTo>
                <a:close/>
              </a:path>
              <a:path w="2162175" h="1171575">
                <a:moveTo>
                  <a:pt x="2133599" y="14477"/>
                </a:moveTo>
                <a:lnTo>
                  <a:pt x="2133599" y="1157477"/>
                </a:lnTo>
                <a:lnTo>
                  <a:pt x="2147315" y="1142999"/>
                </a:lnTo>
                <a:lnTo>
                  <a:pt x="2161793" y="1142999"/>
                </a:lnTo>
                <a:lnTo>
                  <a:pt x="2161793" y="28193"/>
                </a:lnTo>
                <a:lnTo>
                  <a:pt x="2147315" y="28193"/>
                </a:lnTo>
                <a:lnTo>
                  <a:pt x="2133599" y="14477"/>
                </a:lnTo>
                <a:close/>
              </a:path>
              <a:path w="2162175" h="1171575">
                <a:moveTo>
                  <a:pt x="2161793" y="1142999"/>
                </a:moveTo>
                <a:lnTo>
                  <a:pt x="2147315" y="1142999"/>
                </a:lnTo>
                <a:lnTo>
                  <a:pt x="2133599" y="1157477"/>
                </a:lnTo>
                <a:lnTo>
                  <a:pt x="2161793" y="1157477"/>
                </a:lnTo>
                <a:lnTo>
                  <a:pt x="2161793" y="1142999"/>
                </a:lnTo>
                <a:close/>
              </a:path>
              <a:path w="2162175" h="1171575">
                <a:moveTo>
                  <a:pt x="28193" y="14477"/>
                </a:moveTo>
                <a:lnTo>
                  <a:pt x="13715" y="28193"/>
                </a:lnTo>
                <a:lnTo>
                  <a:pt x="28193" y="28193"/>
                </a:lnTo>
                <a:lnTo>
                  <a:pt x="28193" y="14477"/>
                </a:lnTo>
                <a:close/>
              </a:path>
              <a:path w="2162175" h="1171575">
                <a:moveTo>
                  <a:pt x="2133599" y="14477"/>
                </a:moveTo>
                <a:lnTo>
                  <a:pt x="28193" y="14477"/>
                </a:lnTo>
                <a:lnTo>
                  <a:pt x="28193" y="28193"/>
                </a:lnTo>
                <a:lnTo>
                  <a:pt x="2133599" y="28193"/>
                </a:lnTo>
                <a:lnTo>
                  <a:pt x="2133599" y="14477"/>
                </a:lnTo>
                <a:close/>
              </a:path>
              <a:path w="2162175" h="1171575">
                <a:moveTo>
                  <a:pt x="2161793" y="14477"/>
                </a:moveTo>
                <a:lnTo>
                  <a:pt x="2133599" y="14477"/>
                </a:lnTo>
                <a:lnTo>
                  <a:pt x="2147315" y="28193"/>
                </a:lnTo>
                <a:lnTo>
                  <a:pt x="2161793" y="28193"/>
                </a:lnTo>
                <a:lnTo>
                  <a:pt x="2161793" y="14477"/>
                </a:lnTo>
                <a:close/>
              </a:path>
            </a:pathLst>
          </a:custGeom>
          <a:solidFill>
            <a:srgbClr val="000000"/>
          </a:solidFill>
        </p:spPr>
        <p:txBody>
          <a:bodyPr lIns="0" tIns="0" rIns="0" bIns="0"/>
          <a:lstStyle/>
          <a:p>
            <a:pPr fontAlgn="auto">
              <a:spcBef>
                <a:spcPts val="0"/>
              </a:spcBef>
              <a:spcAft>
                <a:spcPts val="0"/>
              </a:spcAft>
              <a:defRPr/>
            </a:pPr>
            <a:endParaRPr>
              <a:solidFill>
                <a:prstClr val="black"/>
              </a:solidFill>
              <a:latin typeface="Calibri"/>
              <a:cs typeface="+mn-cs"/>
            </a:endParaRPr>
          </a:p>
        </p:txBody>
      </p:sp>
      <p:sp>
        <p:nvSpPr>
          <p:cNvPr id="14" name="object 14"/>
          <p:cNvSpPr/>
          <p:nvPr/>
        </p:nvSpPr>
        <p:spPr>
          <a:xfrm>
            <a:off x="6135688" y="3241675"/>
            <a:ext cx="1676400" cy="1143000"/>
          </a:xfrm>
          <a:custGeom>
            <a:avLst/>
            <a:gdLst/>
            <a:ahLst/>
            <a:cxnLst/>
            <a:rect l="l" t="t" r="r" b="b"/>
            <a:pathLst>
              <a:path w="2235200" h="1143000">
                <a:moveTo>
                  <a:pt x="1280921" y="991361"/>
                </a:moveTo>
                <a:lnTo>
                  <a:pt x="954023" y="991361"/>
                </a:lnTo>
                <a:lnTo>
                  <a:pt x="1117853" y="1142999"/>
                </a:lnTo>
                <a:lnTo>
                  <a:pt x="1280921" y="991361"/>
                </a:lnTo>
                <a:close/>
              </a:path>
              <a:path w="2235200" h="1143000">
                <a:moveTo>
                  <a:pt x="1583435" y="927353"/>
                </a:moveTo>
                <a:lnTo>
                  <a:pt x="652271" y="927353"/>
                </a:lnTo>
                <a:lnTo>
                  <a:pt x="689609" y="1098803"/>
                </a:lnTo>
                <a:lnTo>
                  <a:pt x="954023" y="991361"/>
                </a:lnTo>
                <a:lnTo>
                  <a:pt x="1569211" y="991361"/>
                </a:lnTo>
                <a:lnTo>
                  <a:pt x="1583435" y="927353"/>
                </a:lnTo>
                <a:close/>
              </a:path>
              <a:path w="2235200" h="1143000">
                <a:moveTo>
                  <a:pt x="1569211" y="991361"/>
                </a:moveTo>
                <a:lnTo>
                  <a:pt x="1280921" y="991361"/>
                </a:lnTo>
                <a:lnTo>
                  <a:pt x="1545335" y="1098803"/>
                </a:lnTo>
                <a:lnTo>
                  <a:pt x="1569211" y="991361"/>
                </a:lnTo>
                <a:close/>
              </a:path>
              <a:path w="2235200" h="1143000">
                <a:moveTo>
                  <a:pt x="327659" y="166877"/>
                </a:moveTo>
                <a:lnTo>
                  <a:pt x="420623" y="332993"/>
                </a:lnTo>
                <a:lnTo>
                  <a:pt x="85343" y="352043"/>
                </a:lnTo>
                <a:lnTo>
                  <a:pt x="295655" y="487679"/>
                </a:lnTo>
                <a:lnTo>
                  <a:pt x="0" y="571499"/>
                </a:lnTo>
                <a:lnTo>
                  <a:pt x="295655" y="654557"/>
                </a:lnTo>
                <a:lnTo>
                  <a:pt x="85343" y="790193"/>
                </a:lnTo>
                <a:lnTo>
                  <a:pt x="420623" y="809243"/>
                </a:lnTo>
                <a:lnTo>
                  <a:pt x="327659" y="975359"/>
                </a:lnTo>
                <a:lnTo>
                  <a:pt x="652271" y="927353"/>
                </a:lnTo>
                <a:lnTo>
                  <a:pt x="1880962" y="927353"/>
                </a:lnTo>
                <a:lnTo>
                  <a:pt x="1814321" y="809243"/>
                </a:lnTo>
                <a:lnTo>
                  <a:pt x="2150363" y="790193"/>
                </a:lnTo>
                <a:lnTo>
                  <a:pt x="1940051" y="654557"/>
                </a:lnTo>
                <a:lnTo>
                  <a:pt x="2234945" y="571499"/>
                </a:lnTo>
                <a:lnTo>
                  <a:pt x="1940051" y="487679"/>
                </a:lnTo>
                <a:lnTo>
                  <a:pt x="2150363" y="352043"/>
                </a:lnTo>
                <a:lnTo>
                  <a:pt x="1814321" y="332993"/>
                </a:lnTo>
                <a:lnTo>
                  <a:pt x="1880962" y="214883"/>
                </a:lnTo>
                <a:lnTo>
                  <a:pt x="652271" y="214883"/>
                </a:lnTo>
                <a:lnTo>
                  <a:pt x="327659" y="166877"/>
                </a:lnTo>
                <a:close/>
              </a:path>
              <a:path w="2235200" h="1143000">
                <a:moveTo>
                  <a:pt x="1880962" y="927353"/>
                </a:moveTo>
                <a:lnTo>
                  <a:pt x="1583435" y="927353"/>
                </a:lnTo>
                <a:lnTo>
                  <a:pt x="1908047" y="975359"/>
                </a:lnTo>
                <a:lnTo>
                  <a:pt x="1880962" y="927353"/>
                </a:lnTo>
                <a:close/>
              </a:path>
              <a:path w="2235200" h="1143000">
                <a:moveTo>
                  <a:pt x="689609" y="43433"/>
                </a:moveTo>
                <a:lnTo>
                  <a:pt x="652271" y="214883"/>
                </a:lnTo>
                <a:lnTo>
                  <a:pt x="1583435" y="214883"/>
                </a:lnTo>
                <a:lnTo>
                  <a:pt x="1569211" y="150875"/>
                </a:lnTo>
                <a:lnTo>
                  <a:pt x="954023" y="150875"/>
                </a:lnTo>
                <a:lnTo>
                  <a:pt x="689609" y="43433"/>
                </a:lnTo>
                <a:close/>
              </a:path>
              <a:path w="2235200" h="1143000">
                <a:moveTo>
                  <a:pt x="1908047" y="166877"/>
                </a:moveTo>
                <a:lnTo>
                  <a:pt x="1583435" y="214883"/>
                </a:lnTo>
                <a:lnTo>
                  <a:pt x="1880962" y="214883"/>
                </a:lnTo>
                <a:lnTo>
                  <a:pt x="1908047" y="166877"/>
                </a:lnTo>
                <a:close/>
              </a:path>
              <a:path w="2235200" h="1143000">
                <a:moveTo>
                  <a:pt x="1117853" y="0"/>
                </a:moveTo>
                <a:lnTo>
                  <a:pt x="954023" y="150875"/>
                </a:lnTo>
                <a:lnTo>
                  <a:pt x="1280921" y="150875"/>
                </a:lnTo>
                <a:lnTo>
                  <a:pt x="1117853" y="0"/>
                </a:lnTo>
                <a:close/>
              </a:path>
              <a:path w="2235200" h="1143000">
                <a:moveTo>
                  <a:pt x="1545335" y="43433"/>
                </a:moveTo>
                <a:lnTo>
                  <a:pt x="1280921" y="150875"/>
                </a:lnTo>
                <a:lnTo>
                  <a:pt x="1569211" y="150875"/>
                </a:lnTo>
                <a:lnTo>
                  <a:pt x="1545335" y="43433"/>
                </a:lnTo>
                <a:close/>
              </a:path>
            </a:pathLst>
          </a:custGeom>
          <a:solidFill>
            <a:srgbClr val="33CCCC"/>
          </a:solidFill>
        </p:spPr>
        <p:txBody>
          <a:bodyPr lIns="0" tIns="0" rIns="0" bIns="0"/>
          <a:lstStyle/>
          <a:p>
            <a:pPr fontAlgn="auto">
              <a:spcBef>
                <a:spcPts val="0"/>
              </a:spcBef>
              <a:spcAft>
                <a:spcPts val="0"/>
              </a:spcAft>
              <a:defRPr/>
            </a:pPr>
            <a:endParaRPr>
              <a:solidFill>
                <a:prstClr val="black"/>
              </a:solidFill>
              <a:latin typeface="Calibri"/>
              <a:cs typeface="+mn-cs"/>
            </a:endParaRPr>
          </a:p>
        </p:txBody>
      </p:sp>
      <p:sp>
        <p:nvSpPr>
          <p:cNvPr id="15" name="object 15"/>
          <p:cNvSpPr/>
          <p:nvPr/>
        </p:nvSpPr>
        <p:spPr>
          <a:xfrm>
            <a:off x="6122988" y="3235325"/>
            <a:ext cx="1703387" cy="1155700"/>
          </a:xfrm>
          <a:custGeom>
            <a:avLst/>
            <a:gdLst/>
            <a:ahLst/>
            <a:cxnLst/>
            <a:rect l="l" t="t" r="r" b="b"/>
            <a:pathLst>
              <a:path w="2270125" h="1156335">
                <a:moveTo>
                  <a:pt x="982229" y="1002029"/>
                </a:moveTo>
                <a:lnTo>
                  <a:pt x="968501" y="1002029"/>
                </a:lnTo>
                <a:lnTo>
                  <a:pt x="973073" y="1002791"/>
                </a:lnTo>
                <a:lnTo>
                  <a:pt x="970476" y="1003851"/>
                </a:lnTo>
                <a:lnTo>
                  <a:pt x="1135379" y="1155953"/>
                </a:lnTo>
                <a:lnTo>
                  <a:pt x="1146119" y="1146047"/>
                </a:lnTo>
                <a:lnTo>
                  <a:pt x="1131569" y="1146047"/>
                </a:lnTo>
                <a:lnTo>
                  <a:pt x="1134998" y="1142886"/>
                </a:lnTo>
                <a:lnTo>
                  <a:pt x="982229" y="1002029"/>
                </a:lnTo>
                <a:close/>
              </a:path>
              <a:path w="2270125" h="1156335">
                <a:moveTo>
                  <a:pt x="1134998" y="1142886"/>
                </a:moveTo>
                <a:lnTo>
                  <a:pt x="1131569" y="1146047"/>
                </a:lnTo>
                <a:lnTo>
                  <a:pt x="1138427" y="1146047"/>
                </a:lnTo>
                <a:lnTo>
                  <a:pt x="1134998" y="1142886"/>
                </a:lnTo>
                <a:close/>
              </a:path>
              <a:path w="2270125" h="1156335">
                <a:moveTo>
                  <a:pt x="1297685" y="992885"/>
                </a:moveTo>
                <a:lnTo>
                  <a:pt x="1134998" y="1142886"/>
                </a:lnTo>
                <a:lnTo>
                  <a:pt x="1138427" y="1146047"/>
                </a:lnTo>
                <a:lnTo>
                  <a:pt x="1146119" y="1146047"/>
                </a:lnTo>
                <a:lnTo>
                  <a:pt x="1300049" y="1004066"/>
                </a:lnTo>
                <a:lnTo>
                  <a:pt x="1296923" y="1002791"/>
                </a:lnTo>
                <a:lnTo>
                  <a:pt x="1302257" y="1002029"/>
                </a:lnTo>
                <a:lnTo>
                  <a:pt x="1320066" y="1002029"/>
                </a:lnTo>
                <a:lnTo>
                  <a:pt x="1297685" y="992885"/>
                </a:lnTo>
                <a:close/>
              </a:path>
              <a:path w="2270125" h="1156335">
                <a:moveTo>
                  <a:pt x="674389" y="935735"/>
                </a:moveTo>
                <a:lnTo>
                  <a:pt x="664463" y="935735"/>
                </a:lnTo>
                <a:lnTo>
                  <a:pt x="670559" y="938783"/>
                </a:lnTo>
                <a:lnTo>
                  <a:pt x="665321" y="939559"/>
                </a:lnTo>
                <a:lnTo>
                  <a:pt x="704087" y="1112519"/>
                </a:lnTo>
                <a:lnTo>
                  <a:pt x="722767" y="1104899"/>
                </a:lnTo>
                <a:lnTo>
                  <a:pt x="712469" y="1104899"/>
                </a:lnTo>
                <a:lnTo>
                  <a:pt x="705611" y="1101851"/>
                </a:lnTo>
                <a:lnTo>
                  <a:pt x="711264" y="1099542"/>
                </a:lnTo>
                <a:lnTo>
                  <a:pt x="674389" y="935735"/>
                </a:lnTo>
                <a:close/>
              </a:path>
              <a:path w="2270125" h="1156335">
                <a:moveTo>
                  <a:pt x="1320066" y="1002029"/>
                </a:moveTo>
                <a:lnTo>
                  <a:pt x="1302257" y="1002029"/>
                </a:lnTo>
                <a:lnTo>
                  <a:pt x="1300049" y="1004066"/>
                </a:lnTo>
                <a:lnTo>
                  <a:pt x="1565909" y="1112519"/>
                </a:lnTo>
                <a:lnTo>
                  <a:pt x="1567617" y="1104899"/>
                </a:lnTo>
                <a:lnTo>
                  <a:pt x="1558289" y="1104899"/>
                </a:lnTo>
                <a:lnTo>
                  <a:pt x="1559411" y="1099819"/>
                </a:lnTo>
                <a:lnTo>
                  <a:pt x="1320066" y="1002029"/>
                </a:lnTo>
                <a:close/>
              </a:path>
              <a:path w="2270125" h="1156335">
                <a:moveTo>
                  <a:pt x="711264" y="1099542"/>
                </a:moveTo>
                <a:lnTo>
                  <a:pt x="705611" y="1101851"/>
                </a:lnTo>
                <a:lnTo>
                  <a:pt x="712469" y="1104899"/>
                </a:lnTo>
                <a:lnTo>
                  <a:pt x="711264" y="1099542"/>
                </a:lnTo>
                <a:close/>
              </a:path>
              <a:path w="2270125" h="1156335">
                <a:moveTo>
                  <a:pt x="972311" y="992885"/>
                </a:moveTo>
                <a:lnTo>
                  <a:pt x="711264" y="1099542"/>
                </a:lnTo>
                <a:lnTo>
                  <a:pt x="712469" y="1104899"/>
                </a:lnTo>
                <a:lnTo>
                  <a:pt x="722767" y="1104899"/>
                </a:lnTo>
                <a:lnTo>
                  <a:pt x="970476" y="1003851"/>
                </a:lnTo>
                <a:lnTo>
                  <a:pt x="968501" y="1002029"/>
                </a:lnTo>
                <a:lnTo>
                  <a:pt x="982229" y="1002029"/>
                </a:lnTo>
                <a:lnTo>
                  <a:pt x="972311" y="992885"/>
                </a:lnTo>
                <a:close/>
              </a:path>
              <a:path w="2270125" h="1156335">
                <a:moveTo>
                  <a:pt x="1559411" y="1099819"/>
                </a:moveTo>
                <a:lnTo>
                  <a:pt x="1558289" y="1104899"/>
                </a:lnTo>
                <a:lnTo>
                  <a:pt x="1564385" y="1101851"/>
                </a:lnTo>
                <a:lnTo>
                  <a:pt x="1559411" y="1099819"/>
                </a:lnTo>
                <a:close/>
              </a:path>
              <a:path w="2270125" h="1156335">
                <a:moveTo>
                  <a:pt x="1597151" y="928877"/>
                </a:moveTo>
                <a:lnTo>
                  <a:pt x="1559411" y="1099819"/>
                </a:lnTo>
                <a:lnTo>
                  <a:pt x="1564385" y="1101851"/>
                </a:lnTo>
                <a:lnTo>
                  <a:pt x="1558289" y="1104899"/>
                </a:lnTo>
                <a:lnTo>
                  <a:pt x="1567617" y="1104899"/>
                </a:lnTo>
                <a:lnTo>
                  <a:pt x="1604701" y="939450"/>
                </a:lnTo>
                <a:lnTo>
                  <a:pt x="1600199" y="938783"/>
                </a:lnTo>
                <a:lnTo>
                  <a:pt x="1605533" y="935735"/>
                </a:lnTo>
                <a:lnTo>
                  <a:pt x="1643443" y="935735"/>
                </a:lnTo>
                <a:lnTo>
                  <a:pt x="1597151" y="928877"/>
                </a:lnTo>
                <a:close/>
              </a:path>
              <a:path w="2270125" h="1156335">
                <a:moveTo>
                  <a:pt x="1302257" y="1002029"/>
                </a:moveTo>
                <a:lnTo>
                  <a:pt x="1296923" y="1002791"/>
                </a:lnTo>
                <a:lnTo>
                  <a:pt x="1300049" y="1004066"/>
                </a:lnTo>
                <a:lnTo>
                  <a:pt x="1302257" y="1002029"/>
                </a:lnTo>
                <a:close/>
              </a:path>
              <a:path w="2270125" h="1156335">
                <a:moveTo>
                  <a:pt x="968501" y="1002029"/>
                </a:moveTo>
                <a:lnTo>
                  <a:pt x="970476" y="1003851"/>
                </a:lnTo>
                <a:lnTo>
                  <a:pt x="973073" y="1002791"/>
                </a:lnTo>
                <a:lnTo>
                  <a:pt x="968501" y="1002029"/>
                </a:lnTo>
                <a:close/>
              </a:path>
              <a:path w="2270125" h="1156335">
                <a:moveTo>
                  <a:pt x="430713" y="820253"/>
                </a:moveTo>
                <a:lnTo>
                  <a:pt x="336041" y="988313"/>
                </a:lnTo>
                <a:lnTo>
                  <a:pt x="361774" y="984503"/>
                </a:lnTo>
                <a:lnTo>
                  <a:pt x="348995" y="984503"/>
                </a:lnTo>
                <a:lnTo>
                  <a:pt x="344423" y="977645"/>
                </a:lnTo>
                <a:lnTo>
                  <a:pt x="353594" y="976284"/>
                </a:lnTo>
                <a:lnTo>
                  <a:pt x="440654" y="820673"/>
                </a:lnTo>
                <a:lnTo>
                  <a:pt x="438149" y="820673"/>
                </a:lnTo>
                <a:lnTo>
                  <a:pt x="430713" y="820253"/>
                </a:lnTo>
                <a:close/>
              </a:path>
              <a:path w="2270125" h="1156335">
                <a:moveTo>
                  <a:pt x="1643443" y="935735"/>
                </a:moveTo>
                <a:lnTo>
                  <a:pt x="1605533" y="935735"/>
                </a:lnTo>
                <a:lnTo>
                  <a:pt x="1604701" y="939450"/>
                </a:lnTo>
                <a:lnTo>
                  <a:pt x="1934717" y="988313"/>
                </a:lnTo>
                <a:lnTo>
                  <a:pt x="1932571" y="984503"/>
                </a:lnTo>
                <a:lnTo>
                  <a:pt x="1921001" y="984503"/>
                </a:lnTo>
                <a:lnTo>
                  <a:pt x="1916336" y="976164"/>
                </a:lnTo>
                <a:lnTo>
                  <a:pt x="1643443" y="935735"/>
                </a:lnTo>
                <a:close/>
              </a:path>
              <a:path w="2270125" h="1156335">
                <a:moveTo>
                  <a:pt x="353594" y="976284"/>
                </a:moveTo>
                <a:lnTo>
                  <a:pt x="344423" y="977645"/>
                </a:lnTo>
                <a:lnTo>
                  <a:pt x="348995" y="984503"/>
                </a:lnTo>
                <a:lnTo>
                  <a:pt x="353594" y="976284"/>
                </a:lnTo>
                <a:close/>
              </a:path>
              <a:path w="2270125" h="1156335">
                <a:moveTo>
                  <a:pt x="672845" y="928877"/>
                </a:moveTo>
                <a:lnTo>
                  <a:pt x="353594" y="976284"/>
                </a:lnTo>
                <a:lnTo>
                  <a:pt x="348995" y="984503"/>
                </a:lnTo>
                <a:lnTo>
                  <a:pt x="361774" y="984503"/>
                </a:lnTo>
                <a:lnTo>
                  <a:pt x="665321" y="939559"/>
                </a:lnTo>
                <a:lnTo>
                  <a:pt x="664463" y="935735"/>
                </a:lnTo>
                <a:lnTo>
                  <a:pt x="674389" y="935735"/>
                </a:lnTo>
                <a:lnTo>
                  <a:pt x="672845" y="928877"/>
                </a:lnTo>
                <a:close/>
              </a:path>
              <a:path w="2270125" h="1156335">
                <a:moveTo>
                  <a:pt x="1916336" y="976164"/>
                </a:moveTo>
                <a:lnTo>
                  <a:pt x="1921001" y="984503"/>
                </a:lnTo>
                <a:lnTo>
                  <a:pt x="1926335" y="977645"/>
                </a:lnTo>
                <a:lnTo>
                  <a:pt x="1916336" y="976164"/>
                </a:lnTo>
                <a:close/>
              </a:path>
              <a:path w="2270125" h="1156335">
                <a:moveTo>
                  <a:pt x="2152011" y="792591"/>
                </a:moveTo>
                <a:lnTo>
                  <a:pt x="1824227" y="811529"/>
                </a:lnTo>
                <a:lnTo>
                  <a:pt x="1916336" y="976164"/>
                </a:lnTo>
                <a:lnTo>
                  <a:pt x="1926335" y="977645"/>
                </a:lnTo>
                <a:lnTo>
                  <a:pt x="1921001" y="984503"/>
                </a:lnTo>
                <a:lnTo>
                  <a:pt x="1932571" y="984503"/>
                </a:lnTo>
                <a:lnTo>
                  <a:pt x="1840283" y="820673"/>
                </a:lnTo>
                <a:lnTo>
                  <a:pt x="1832609" y="820673"/>
                </a:lnTo>
                <a:lnTo>
                  <a:pt x="1836419" y="813815"/>
                </a:lnTo>
                <a:lnTo>
                  <a:pt x="1953680" y="813815"/>
                </a:lnTo>
                <a:lnTo>
                  <a:pt x="2182367" y="800861"/>
                </a:lnTo>
                <a:lnTo>
                  <a:pt x="2164841" y="800861"/>
                </a:lnTo>
                <a:lnTo>
                  <a:pt x="2152011" y="792591"/>
                </a:lnTo>
                <a:close/>
              </a:path>
              <a:path w="2270125" h="1156335">
                <a:moveTo>
                  <a:pt x="664463" y="935735"/>
                </a:moveTo>
                <a:lnTo>
                  <a:pt x="665321" y="939559"/>
                </a:lnTo>
                <a:lnTo>
                  <a:pt x="670559" y="938783"/>
                </a:lnTo>
                <a:lnTo>
                  <a:pt x="664463" y="935735"/>
                </a:lnTo>
                <a:close/>
              </a:path>
              <a:path w="2270125" h="1156335">
                <a:moveTo>
                  <a:pt x="1605533" y="935735"/>
                </a:moveTo>
                <a:lnTo>
                  <a:pt x="1600199" y="938783"/>
                </a:lnTo>
                <a:lnTo>
                  <a:pt x="1604701" y="939450"/>
                </a:lnTo>
                <a:lnTo>
                  <a:pt x="1605533" y="935735"/>
                </a:lnTo>
                <a:close/>
              </a:path>
              <a:path w="2270125" h="1156335">
                <a:moveTo>
                  <a:pt x="434339" y="813815"/>
                </a:moveTo>
                <a:lnTo>
                  <a:pt x="430713" y="820253"/>
                </a:lnTo>
                <a:lnTo>
                  <a:pt x="438149" y="820673"/>
                </a:lnTo>
                <a:lnTo>
                  <a:pt x="434339" y="813815"/>
                </a:lnTo>
                <a:close/>
              </a:path>
              <a:path w="2270125" h="1156335">
                <a:moveTo>
                  <a:pt x="444491" y="813815"/>
                </a:moveTo>
                <a:lnTo>
                  <a:pt x="434339" y="813815"/>
                </a:lnTo>
                <a:lnTo>
                  <a:pt x="438149" y="820673"/>
                </a:lnTo>
                <a:lnTo>
                  <a:pt x="440654" y="820673"/>
                </a:lnTo>
                <a:lnTo>
                  <a:pt x="444491" y="813815"/>
                </a:lnTo>
                <a:close/>
              </a:path>
              <a:path w="2270125" h="1156335">
                <a:moveTo>
                  <a:pt x="1836419" y="813815"/>
                </a:moveTo>
                <a:lnTo>
                  <a:pt x="1832609" y="820673"/>
                </a:lnTo>
                <a:lnTo>
                  <a:pt x="1840045" y="820252"/>
                </a:lnTo>
                <a:lnTo>
                  <a:pt x="1836419" y="813815"/>
                </a:lnTo>
                <a:close/>
              </a:path>
              <a:path w="2270125" h="1156335">
                <a:moveTo>
                  <a:pt x="1840045" y="820252"/>
                </a:moveTo>
                <a:lnTo>
                  <a:pt x="1832609" y="820673"/>
                </a:lnTo>
                <a:lnTo>
                  <a:pt x="1840283" y="820673"/>
                </a:lnTo>
                <a:lnTo>
                  <a:pt x="1840045" y="820252"/>
                </a:lnTo>
                <a:close/>
              </a:path>
              <a:path w="2270125" h="1156335">
                <a:moveTo>
                  <a:pt x="301535" y="663141"/>
                </a:moveTo>
                <a:lnTo>
                  <a:pt x="87629" y="800861"/>
                </a:lnTo>
                <a:lnTo>
                  <a:pt x="430714" y="820252"/>
                </a:lnTo>
                <a:lnTo>
                  <a:pt x="434339" y="813815"/>
                </a:lnTo>
                <a:lnTo>
                  <a:pt x="444491" y="813815"/>
                </a:lnTo>
                <a:lnTo>
                  <a:pt x="445769" y="811529"/>
                </a:lnTo>
                <a:lnTo>
                  <a:pt x="261131" y="800861"/>
                </a:lnTo>
                <a:lnTo>
                  <a:pt x="105155" y="800861"/>
                </a:lnTo>
                <a:lnTo>
                  <a:pt x="102869" y="791717"/>
                </a:lnTo>
                <a:lnTo>
                  <a:pt x="119390" y="791717"/>
                </a:lnTo>
                <a:lnTo>
                  <a:pt x="315122" y="665987"/>
                </a:lnTo>
                <a:lnTo>
                  <a:pt x="311657" y="665987"/>
                </a:lnTo>
                <a:lnTo>
                  <a:pt x="301535" y="663141"/>
                </a:lnTo>
                <a:close/>
              </a:path>
              <a:path w="2270125" h="1156335">
                <a:moveTo>
                  <a:pt x="1953680" y="813815"/>
                </a:moveTo>
                <a:lnTo>
                  <a:pt x="1836419" y="813815"/>
                </a:lnTo>
                <a:lnTo>
                  <a:pt x="1840045" y="820252"/>
                </a:lnTo>
                <a:lnTo>
                  <a:pt x="1953680" y="813815"/>
                </a:lnTo>
                <a:close/>
              </a:path>
              <a:path w="2270125" h="1156335">
                <a:moveTo>
                  <a:pt x="102869" y="791717"/>
                </a:moveTo>
                <a:lnTo>
                  <a:pt x="105155" y="800861"/>
                </a:lnTo>
                <a:lnTo>
                  <a:pt x="118027" y="792593"/>
                </a:lnTo>
                <a:lnTo>
                  <a:pt x="102869" y="791717"/>
                </a:lnTo>
                <a:close/>
              </a:path>
              <a:path w="2270125" h="1156335">
                <a:moveTo>
                  <a:pt x="118027" y="792593"/>
                </a:moveTo>
                <a:lnTo>
                  <a:pt x="105155" y="800861"/>
                </a:lnTo>
                <a:lnTo>
                  <a:pt x="261131" y="800861"/>
                </a:lnTo>
                <a:lnTo>
                  <a:pt x="118027" y="792593"/>
                </a:lnTo>
                <a:close/>
              </a:path>
              <a:path w="2270125" h="1156335">
                <a:moveTo>
                  <a:pt x="2167127" y="791717"/>
                </a:moveTo>
                <a:lnTo>
                  <a:pt x="2152011" y="792591"/>
                </a:lnTo>
                <a:lnTo>
                  <a:pt x="2164841" y="800861"/>
                </a:lnTo>
                <a:lnTo>
                  <a:pt x="2167127" y="791717"/>
                </a:lnTo>
                <a:close/>
              </a:path>
              <a:path w="2270125" h="1156335">
                <a:moveTo>
                  <a:pt x="2168165" y="791717"/>
                </a:moveTo>
                <a:lnTo>
                  <a:pt x="2167127" y="791717"/>
                </a:lnTo>
                <a:lnTo>
                  <a:pt x="2164841" y="800861"/>
                </a:lnTo>
                <a:lnTo>
                  <a:pt x="2182367" y="800861"/>
                </a:lnTo>
                <a:lnTo>
                  <a:pt x="2168165" y="791717"/>
                </a:lnTo>
                <a:close/>
              </a:path>
              <a:path w="2270125" h="1156335">
                <a:moveTo>
                  <a:pt x="119390" y="791717"/>
                </a:moveTo>
                <a:lnTo>
                  <a:pt x="102869" y="791717"/>
                </a:lnTo>
                <a:lnTo>
                  <a:pt x="118031" y="792591"/>
                </a:lnTo>
                <a:lnTo>
                  <a:pt x="119390" y="791717"/>
                </a:lnTo>
                <a:close/>
              </a:path>
              <a:path w="2270125" h="1156335">
                <a:moveTo>
                  <a:pt x="2234287" y="577976"/>
                </a:moveTo>
                <a:lnTo>
                  <a:pt x="1946147" y="659891"/>
                </a:lnTo>
                <a:lnTo>
                  <a:pt x="2152011" y="792591"/>
                </a:lnTo>
                <a:lnTo>
                  <a:pt x="2167127" y="791717"/>
                </a:lnTo>
                <a:lnTo>
                  <a:pt x="2168165" y="791717"/>
                </a:lnTo>
                <a:lnTo>
                  <a:pt x="1972882" y="665987"/>
                </a:lnTo>
                <a:lnTo>
                  <a:pt x="1958339" y="665987"/>
                </a:lnTo>
                <a:lnTo>
                  <a:pt x="1959863" y="657605"/>
                </a:lnTo>
                <a:lnTo>
                  <a:pt x="1988150" y="657605"/>
                </a:lnTo>
                <a:lnTo>
                  <a:pt x="2253737" y="582929"/>
                </a:lnTo>
                <a:lnTo>
                  <a:pt x="2251709" y="582929"/>
                </a:lnTo>
                <a:lnTo>
                  <a:pt x="2234287" y="577976"/>
                </a:lnTo>
                <a:close/>
              </a:path>
              <a:path w="2270125" h="1156335">
                <a:moveTo>
                  <a:pt x="310133" y="657605"/>
                </a:moveTo>
                <a:lnTo>
                  <a:pt x="301535" y="663141"/>
                </a:lnTo>
                <a:lnTo>
                  <a:pt x="311657" y="665987"/>
                </a:lnTo>
                <a:lnTo>
                  <a:pt x="310133" y="657605"/>
                </a:lnTo>
                <a:close/>
              </a:path>
              <a:path w="2270125" h="1156335">
                <a:moveTo>
                  <a:pt x="316570" y="657605"/>
                </a:moveTo>
                <a:lnTo>
                  <a:pt x="310133" y="657605"/>
                </a:lnTo>
                <a:lnTo>
                  <a:pt x="311657" y="665987"/>
                </a:lnTo>
                <a:lnTo>
                  <a:pt x="315122" y="665987"/>
                </a:lnTo>
                <a:lnTo>
                  <a:pt x="324611" y="659891"/>
                </a:lnTo>
                <a:lnTo>
                  <a:pt x="316570" y="657605"/>
                </a:lnTo>
                <a:close/>
              </a:path>
              <a:path w="2270125" h="1156335">
                <a:moveTo>
                  <a:pt x="1959863" y="657605"/>
                </a:moveTo>
                <a:lnTo>
                  <a:pt x="1958339" y="665987"/>
                </a:lnTo>
                <a:lnTo>
                  <a:pt x="1968462" y="663141"/>
                </a:lnTo>
                <a:lnTo>
                  <a:pt x="1959863" y="657605"/>
                </a:lnTo>
                <a:close/>
              </a:path>
              <a:path w="2270125" h="1156335">
                <a:moveTo>
                  <a:pt x="1968462" y="663141"/>
                </a:moveTo>
                <a:lnTo>
                  <a:pt x="1958339" y="665987"/>
                </a:lnTo>
                <a:lnTo>
                  <a:pt x="1972882" y="665987"/>
                </a:lnTo>
                <a:lnTo>
                  <a:pt x="1968462" y="663141"/>
                </a:lnTo>
                <a:close/>
              </a:path>
              <a:path w="2270125" h="1156335">
                <a:moveTo>
                  <a:pt x="301562" y="492829"/>
                </a:moveTo>
                <a:lnTo>
                  <a:pt x="0" y="578357"/>
                </a:lnTo>
                <a:lnTo>
                  <a:pt x="301535" y="663141"/>
                </a:lnTo>
                <a:lnTo>
                  <a:pt x="310133" y="657605"/>
                </a:lnTo>
                <a:lnTo>
                  <a:pt x="316570" y="657605"/>
                </a:lnTo>
                <a:lnTo>
                  <a:pt x="53894" y="582929"/>
                </a:lnTo>
                <a:lnTo>
                  <a:pt x="19049" y="582929"/>
                </a:lnTo>
                <a:lnTo>
                  <a:pt x="19049" y="573023"/>
                </a:lnTo>
                <a:lnTo>
                  <a:pt x="53894" y="573023"/>
                </a:lnTo>
                <a:lnTo>
                  <a:pt x="316570" y="498347"/>
                </a:lnTo>
                <a:lnTo>
                  <a:pt x="310133" y="498347"/>
                </a:lnTo>
                <a:lnTo>
                  <a:pt x="301562" y="492829"/>
                </a:lnTo>
                <a:close/>
              </a:path>
              <a:path w="2270125" h="1156335">
                <a:moveTo>
                  <a:pt x="1988150" y="657605"/>
                </a:moveTo>
                <a:lnTo>
                  <a:pt x="1959863" y="657605"/>
                </a:lnTo>
                <a:lnTo>
                  <a:pt x="1968462" y="663141"/>
                </a:lnTo>
                <a:lnTo>
                  <a:pt x="1988150" y="657605"/>
                </a:lnTo>
                <a:close/>
              </a:path>
              <a:path w="2270125" h="1156335">
                <a:moveTo>
                  <a:pt x="19049" y="573023"/>
                </a:moveTo>
                <a:lnTo>
                  <a:pt x="19049" y="582929"/>
                </a:lnTo>
                <a:lnTo>
                  <a:pt x="36472" y="577976"/>
                </a:lnTo>
                <a:lnTo>
                  <a:pt x="19049" y="573023"/>
                </a:lnTo>
                <a:close/>
              </a:path>
              <a:path w="2270125" h="1156335">
                <a:moveTo>
                  <a:pt x="36472" y="577976"/>
                </a:moveTo>
                <a:lnTo>
                  <a:pt x="19049" y="582929"/>
                </a:lnTo>
                <a:lnTo>
                  <a:pt x="53894" y="582929"/>
                </a:lnTo>
                <a:lnTo>
                  <a:pt x="36472" y="577976"/>
                </a:lnTo>
                <a:close/>
              </a:path>
              <a:path w="2270125" h="1156335">
                <a:moveTo>
                  <a:pt x="2251450" y="573097"/>
                </a:moveTo>
                <a:lnTo>
                  <a:pt x="2234287" y="577976"/>
                </a:lnTo>
                <a:lnTo>
                  <a:pt x="2251709" y="582929"/>
                </a:lnTo>
                <a:lnTo>
                  <a:pt x="2251709" y="573171"/>
                </a:lnTo>
                <a:lnTo>
                  <a:pt x="2251450" y="573097"/>
                </a:lnTo>
                <a:close/>
              </a:path>
              <a:path w="2270125" h="1156335">
                <a:moveTo>
                  <a:pt x="2251709" y="573171"/>
                </a:moveTo>
                <a:lnTo>
                  <a:pt x="2251709" y="582929"/>
                </a:lnTo>
                <a:lnTo>
                  <a:pt x="2253737" y="582929"/>
                </a:lnTo>
                <a:lnTo>
                  <a:pt x="2269997" y="578357"/>
                </a:lnTo>
                <a:lnTo>
                  <a:pt x="2251709" y="573171"/>
                </a:lnTo>
                <a:close/>
              </a:path>
              <a:path w="2270125" h="1156335">
                <a:moveTo>
                  <a:pt x="53894" y="573023"/>
                </a:moveTo>
                <a:lnTo>
                  <a:pt x="19049" y="573023"/>
                </a:lnTo>
                <a:lnTo>
                  <a:pt x="36472" y="577976"/>
                </a:lnTo>
                <a:lnTo>
                  <a:pt x="53894" y="573023"/>
                </a:lnTo>
                <a:close/>
              </a:path>
              <a:path w="2270125" h="1156335">
                <a:moveTo>
                  <a:pt x="2152011" y="363362"/>
                </a:moveTo>
                <a:lnTo>
                  <a:pt x="1946147" y="496061"/>
                </a:lnTo>
                <a:lnTo>
                  <a:pt x="2234287" y="577976"/>
                </a:lnTo>
                <a:lnTo>
                  <a:pt x="2251450" y="573097"/>
                </a:lnTo>
                <a:lnTo>
                  <a:pt x="1987893" y="498347"/>
                </a:lnTo>
                <a:lnTo>
                  <a:pt x="1959863" y="498347"/>
                </a:lnTo>
                <a:lnTo>
                  <a:pt x="1958339" y="489965"/>
                </a:lnTo>
                <a:lnTo>
                  <a:pt x="1972882" y="489965"/>
                </a:lnTo>
                <a:lnTo>
                  <a:pt x="2168165" y="364235"/>
                </a:lnTo>
                <a:lnTo>
                  <a:pt x="2167127" y="364235"/>
                </a:lnTo>
                <a:lnTo>
                  <a:pt x="2152011" y="363362"/>
                </a:lnTo>
                <a:close/>
              </a:path>
              <a:path w="2270125" h="1156335">
                <a:moveTo>
                  <a:pt x="2251709" y="573023"/>
                </a:moveTo>
                <a:lnTo>
                  <a:pt x="2251450" y="573097"/>
                </a:lnTo>
                <a:lnTo>
                  <a:pt x="2251709" y="573171"/>
                </a:lnTo>
                <a:lnTo>
                  <a:pt x="2251709" y="573023"/>
                </a:lnTo>
                <a:close/>
              </a:path>
              <a:path w="2270125" h="1156335">
                <a:moveTo>
                  <a:pt x="311657" y="489965"/>
                </a:moveTo>
                <a:lnTo>
                  <a:pt x="301562" y="492829"/>
                </a:lnTo>
                <a:lnTo>
                  <a:pt x="310133" y="498347"/>
                </a:lnTo>
                <a:lnTo>
                  <a:pt x="311657" y="489965"/>
                </a:lnTo>
                <a:close/>
              </a:path>
              <a:path w="2270125" h="1156335">
                <a:moveTo>
                  <a:pt x="315122" y="489965"/>
                </a:moveTo>
                <a:lnTo>
                  <a:pt x="311657" y="489965"/>
                </a:lnTo>
                <a:lnTo>
                  <a:pt x="310133" y="498347"/>
                </a:lnTo>
                <a:lnTo>
                  <a:pt x="316570" y="498347"/>
                </a:lnTo>
                <a:lnTo>
                  <a:pt x="324611" y="496061"/>
                </a:lnTo>
                <a:lnTo>
                  <a:pt x="315122" y="489965"/>
                </a:lnTo>
                <a:close/>
              </a:path>
              <a:path w="2270125" h="1156335">
                <a:moveTo>
                  <a:pt x="1958339" y="489965"/>
                </a:moveTo>
                <a:lnTo>
                  <a:pt x="1959863" y="498347"/>
                </a:lnTo>
                <a:lnTo>
                  <a:pt x="1968435" y="492829"/>
                </a:lnTo>
                <a:lnTo>
                  <a:pt x="1958339" y="489965"/>
                </a:lnTo>
                <a:close/>
              </a:path>
              <a:path w="2270125" h="1156335">
                <a:moveTo>
                  <a:pt x="1968435" y="492829"/>
                </a:moveTo>
                <a:lnTo>
                  <a:pt x="1959863" y="498347"/>
                </a:lnTo>
                <a:lnTo>
                  <a:pt x="1987893" y="498347"/>
                </a:lnTo>
                <a:lnTo>
                  <a:pt x="1968435" y="492829"/>
                </a:lnTo>
                <a:close/>
              </a:path>
              <a:path w="2270125" h="1156335">
                <a:moveTo>
                  <a:pt x="430713" y="335700"/>
                </a:moveTo>
                <a:lnTo>
                  <a:pt x="87629" y="355091"/>
                </a:lnTo>
                <a:lnTo>
                  <a:pt x="301562" y="492829"/>
                </a:lnTo>
                <a:lnTo>
                  <a:pt x="311657" y="489965"/>
                </a:lnTo>
                <a:lnTo>
                  <a:pt x="315122" y="489965"/>
                </a:lnTo>
                <a:lnTo>
                  <a:pt x="119390" y="364235"/>
                </a:lnTo>
                <a:lnTo>
                  <a:pt x="102869" y="364235"/>
                </a:lnTo>
                <a:lnTo>
                  <a:pt x="105155" y="355091"/>
                </a:lnTo>
                <a:lnTo>
                  <a:pt x="261131" y="355091"/>
                </a:lnTo>
                <a:lnTo>
                  <a:pt x="445769" y="344423"/>
                </a:lnTo>
                <a:lnTo>
                  <a:pt x="444491" y="342137"/>
                </a:lnTo>
                <a:lnTo>
                  <a:pt x="434339" y="342137"/>
                </a:lnTo>
                <a:lnTo>
                  <a:pt x="430713" y="335700"/>
                </a:lnTo>
                <a:close/>
              </a:path>
              <a:path w="2270125" h="1156335">
                <a:moveTo>
                  <a:pt x="1972882" y="489965"/>
                </a:moveTo>
                <a:lnTo>
                  <a:pt x="1958339" y="489965"/>
                </a:lnTo>
                <a:lnTo>
                  <a:pt x="1968435" y="492829"/>
                </a:lnTo>
                <a:lnTo>
                  <a:pt x="1972882" y="489965"/>
                </a:lnTo>
                <a:close/>
              </a:path>
              <a:path w="2270125" h="1156335">
                <a:moveTo>
                  <a:pt x="105155" y="355091"/>
                </a:moveTo>
                <a:lnTo>
                  <a:pt x="102869" y="364235"/>
                </a:lnTo>
                <a:lnTo>
                  <a:pt x="118027" y="363360"/>
                </a:lnTo>
                <a:lnTo>
                  <a:pt x="105155" y="355091"/>
                </a:lnTo>
                <a:close/>
              </a:path>
              <a:path w="2270125" h="1156335">
                <a:moveTo>
                  <a:pt x="118027" y="363360"/>
                </a:moveTo>
                <a:lnTo>
                  <a:pt x="102869" y="364235"/>
                </a:lnTo>
                <a:lnTo>
                  <a:pt x="119390" y="364235"/>
                </a:lnTo>
                <a:lnTo>
                  <a:pt x="118027" y="363360"/>
                </a:lnTo>
                <a:close/>
              </a:path>
              <a:path w="2270125" h="1156335">
                <a:moveTo>
                  <a:pt x="2164841" y="355091"/>
                </a:moveTo>
                <a:lnTo>
                  <a:pt x="2152011" y="363362"/>
                </a:lnTo>
                <a:lnTo>
                  <a:pt x="2167127" y="364235"/>
                </a:lnTo>
                <a:lnTo>
                  <a:pt x="2164841" y="355091"/>
                </a:lnTo>
                <a:close/>
              </a:path>
              <a:path w="2270125" h="1156335">
                <a:moveTo>
                  <a:pt x="2182367" y="355091"/>
                </a:moveTo>
                <a:lnTo>
                  <a:pt x="2164841" y="355091"/>
                </a:lnTo>
                <a:lnTo>
                  <a:pt x="2167127" y="364235"/>
                </a:lnTo>
                <a:lnTo>
                  <a:pt x="2168165" y="364235"/>
                </a:lnTo>
                <a:lnTo>
                  <a:pt x="2182367" y="355091"/>
                </a:lnTo>
                <a:close/>
              </a:path>
              <a:path w="2270125" h="1156335">
                <a:moveTo>
                  <a:pt x="1932571" y="171449"/>
                </a:moveTo>
                <a:lnTo>
                  <a:pt x="1921001" y="171449"/>
                </a:lnTo>
                <a:lnTo>
                  <a:pt x="1926335" y="178307"/>
                </a:lnTo>
                <a:lnTo>
                  <a:pt x="1916336" y="179789"/>
                </a:lnTo>
                <a:lnTo>
                  <a:pt x="1824227" y="344423"/>
                </a:lnTo>
                <a:lnTo>
                  <a:pt x="2152015" y="363360"/>
                </a:lnTo>
                <a:lnTo>
                  <a:pt x="2164841" y="355091"/>
                </a:lnTo>
                <a:lnTo>
                  <a:pt x="2182367" y="355091"/>
                </a:lnTo>
                <a:lnTo>
                  <a:pt x="1953680" y="342137"/>
                </a:lnTo>
                <a:lnTo>
                  <a:pt x="1836419" y="342137"/>
                </a:lnTo>
                <a:lnTo>
                  <a:pt x="1832609" y="335279"/>
                </a:lnTo>
                <a:lnTo>
                  <a:pt x="1840283" y="335279"/>
                </a:lnTo>
                <a:lnTo>
                  <a:pt x="1932571" y="171449"/>
                </a:lnTo>
                <a:close/>
              </a:path>
              <a:path w="2270125" h="1156335">
                <a:moveTo>
                  <a:pt x="261131" y="355091"/>
                </a:moveTo>
                <a:lnTo>
                  <a:pt x="105155" y="355091"/>
                </a:lnTo>
                <a:lnTo>
                  <a:pt x="118027" y="363360"/>
                </a:lnTo>
                <a:lnTo>
                  <a:pt x="261131" y="355091"/>
                </a:lnTo>
                <a:close/>
              </a:path>
              <a:path w="2270125" h="1156335">
                <a:moveTo>
                  <a:pt x="438149" y="335279"/>
                </a:moveTo>
                <a:lnTo>
                  <a:pt x="430713" y="335700"/>
                </a:lnTo>
                <a:lnTo>
                  <a:pt x="434339" y="342137"/>
                </a:lnTo>
                <a:lnTo>
                  <a:pt x="438149" y="335279"/>
                </a:lnTo>
                <a:close/>
              </a:path>
              <a:path w="2270125" h="1156335">
                <a:moveTo>
                  <a:pt x="440654" y="335279"/>
                </a:moveTo>
                <a:lnTo>
                  <a:pt x="438149" y="335279"/>
                </a:lnTo>
                <a:lnTo>
                  <a:pt x="434339" y="342137"/>
                </a:lnTo>
                <a:lnTo>
                  <a:pt x="444491" y="342137"/>
                </a:lnTo>
                <a:lnTo>
                  <a:pt x="440654" y="335279"/>
                </a:lnTo>
                <a:close/>
              </a:path>
              <a:path w="2270125" h="1156335">
                <a:moveTo>
                  <a:pt x="1832609" y="335279"/>
                </a:moveTo>
                <a:lnTo>
                  <a:pt x="1836419" y="342137"/>
                </a:lnTo>
                <a:lnTo>
                  <a:pt x="1840045" y="335701"/>
                </a:lnTo>
                <a:lnTo>
                  <a:pt x="1832609" y="335279"/>
                </a:lnTo>
                <a:close/>
              </a:path>
              <a:path w="2270125" h="1156335">
                <a:moveTo>
                  <a:pt x="1840045" y="335701"/>
                </a:moveTo>
                <a:lnTo>
                  <a:pt x="1836419" y="342137"/>
                </a:lnTo>
                <a:lnTo>
                  <a:pt x="1953680" y="342137"/>
                </a:lnTo>
                <a:lnTo>
                  <a:pt x="1840045" y="335701"/>
                </a:lnTo>
                <a:close/>
              </a:path>
              <a:path w="2270125" h="1156335">
                <a:moveTo>
                  <a:pt x="1840283" y="335279"/>
                </a:moveTo>
                <a:lnTo>
                  <a:pt x="1832609" y="335279"/>
                </a:lnTo>
                <a:lnTo>
                  <a:pt x="1840046" y="335700"/>
                </a:lnTo>
                <a:lnTo>
                  <a:pt x="1840283" y="335279"/>
                </a:lnTo>
                <a:close/>
              </a:path>
              <a:path w="2270125" h="1156335">
                <a:moveTo>
                  <a:pt x="336041" y="167639"/>
                </a:moveTo>
                <a:lnTo>
                  <a:pt x="430713" y="335700"/>
                </a:lnTo>
                <a:lnTo>
                  <a:pt x="438149" y="335279"/>
                </a:lnTo>
                <a:lnTo>
                  <a:pt x="440654" y="335279"/>
                </a:lnTo>
                <a:lnTo>
                  <a:pt x="353594" y="179669"/>
                </a:lnTo>
                <a:lnTo>
                  <a:pt x="344423" y="178307"/>
                </a:lnTo>
                <a:lnTo>
                  <a:pt x="348995" y="171449"/>
                </a:lnTo>
                <a:lnTo>
                  <a:pt x="361774" y="171449"/>
                </a:lnTo>
                <a:lnTo>
                  <a:pt x="336041" y="167639"/>
                </a:lnTo>
                <a:close/>
              </a:path>
              <a:path w="2270125" h="1156335">
                <a:moveTo>
                  <a:pt x="361774" y="171449"/>
                </a:moveTo>
                <a:lnTo>
                  <a:pt x="348995" y="171449"/>
                </a:lnTo>
                <a:lnTo>
                  <a:pt x="353594" y="179669"/>
                </a:lnTo>
                <a:lnTo>
                  <a:pt x="672845" y="227075"/>
                </a:lnTo>
                <a:lnTo>
                  <a:pt x="674389" y="220217"/>
                </a:lnTo>
                <a:lnTo>
                  <a:pt x="664463" y="220217"/>
                </a:lnTo>
                <a:lnTo>
                  <a:pt x="665321" y="216394"/>
                </a:lnTo>
                <a:lnTo>
                  <a:pt x="361774" y="171449"/>
                </a:lnTo>
                <a:close/>
              </a:path>
              <a:path w="2270125" h="1156335">
                <a:moveTo>
                  <a:pt x="1567617" y="51053"/>
                </a:moveTo>
                <a:lnTo>
                  <a:pt x="1558289" y="51053"/>
                </a:lnTo>
                <a:lnTo>
                  <a:pt x="1564385" y="54101"/>
                </a:lnTo>
                <a:lnTo>
                  <a:pt x="1559411" y="56134"/>
                </a:lnTo>
                <a:lnTo>
                  <a:pt x="1597151" y="227075"/>
                </a:lnTo>
                <a:lnTo>
                  <a:pt x="1643443" y="220217"/>
                </a:lnTo>
                <a:lnTo>
                  <a:pt x="1605533" y="220217"/>
                </a:lnTo>
                <a:lnTo>
                  <a:pt x="1600199" y="217169"/>
                </a:lnTo>
                <a:lnTo>
                  <a:pt x="1604701" y="216503"/>
                </a:lnTo>
                <a:lnTo>
                  <a:pt x="1567617" y="51053"/>
                </a:lnTo>
                <a:close/>
              </a:path>
              <a:path w="2270125" h="1156335">
                <a:moveTo>
                  <a:pt x="665321" y="216394"/>
                </a:moveTo>
                <a:lnTo>
                  <a:pt x="664463" y="220217"/>
                </a:lnTo>
                <a:lnTo>
                  <a:pt x="670559" y="217169"/>
                </a:lnTo>
                <a:lnTo>
                  <a:pt x="665321" y="216394"/>
                </a:lnTo>
                <a:close/>
              </a:path>
              <a:path w="2270125" h="1156335">
                <a:moveTo>
                  <a:pt x="704087" y="43433"/>
                </a:moveTo>
                <a:lnTo>
                  <a:pt x="665321" y="216394"/>
                </a:lnTo>
                <a:lnTo>
                  <a:pt x="670559" y="217169"/>
                </a:lnTo>
                <a:lnTo>
                  <a:pt x="664463" y="220217"/>
                </a:lnTo>
                <a:lnTo>
                  <a:pt x="674389" y="220217"/>
                </a:lnTo>
                <a:lnTo>
                  <a:pt x="711264" y="56411"/>
                </a:lnTo>
                <a:lnTo>
                  <a:pt x="705611" y="54101"/>
                </a:lnTo>
                <a:lnTo>
                  <a:pt x="712469" y="51053"/>
                </a:lnTo>
                <a:lnTo>
                  <a:pt x="722767" y="51053"/>
                </a:lnTo>
                <a:lnTo>
                  <a:pt x="704087" y="43433"/>
                </a:lnTo>
                <a:close/>
              </a:path>
              <a:path w="2270125" h="1156335">
                <a:moveTo>
                  <a:pt x="1604701" y="216503"/>
                </a:moveTo>
                <a:lnTo>
                  <a:pt x="1600199" y="217169"/>
                </a:lnTo>
                <a:lnTo>
                  <a:pt x="1605533" y="220217"/>
                </a:lnTo>
                <a:lnTo>
                  <a:pt x="1604701" y="216503"/>
                </a:lnTo>
                <a:close/>
              </a:path>
              <a:path w="2270125" h="1156335">
                <a:moveTo>
                  <a:pt x="1934717" y="167639"/>
                </a:moveTo>
                <a:lnTo>
                  <a:pt x="1604701" y="216503"/>
                </a:lnTo>
                <a:lnTo>
                  <a:pt x="1605533" y="220217"/>
                </a:lnTo>
                <a:lnTo>
                  <a:pt x="1643443" y="220217"/>
                </a:lnTo>
                <a:lnTo>
                  <a:pt x="1916336" y="179789"/>
                </a:lnTo>
                <a:lnTo>
                  <a:pt x="1921001" y="171449"/>
                </a:lnTo>
                <a:lnTo>
                  <a:pt x="1932571" y="171449"/>
                </a:lnTo>
                <a:lnTo>
                  <a:pt x="1934717" y="167639"/>
                </a:lnTo>
                <a:close/>
              </a:path>
              <a:path w="2270125" h="1156335">
                <a:moveTo>
                  <a:pt x="1921001" y="171449"/>
                </a:moveTo>
                <a:lnTo>
                  <a:pt x="1916336" y="179789"/>
                </a:lnTo>
                <a:lnTo>
                  <a:pt x="1926335" y="178307"/>
                </a:lnTo>
                <a:lnTo>
                  <a:pt x="1921001" y="171449"/>
                </a:lnTo>
                <a:close/>
              </a:path>
              <a:path w="2270125" h="1156335">
                <a:moveTo>
                  <a:pt x="348995" y="171449"/>
                </a:moveTo>
                <a:lnTo>
                  <a:pt x="344423" y="178307"/>
                </a:lnTo>
                <a:lnTo>
                  <a:pt x="353594" y="179669"/>
                </a:lnTo>
                <a:lnTo>
                  <a:pt x="348995" y="171449"/>
                </a:lnTo>
                <a:close/>
              </a:path>
              <a:path w="2270125" h="1156335">
                <a:moveTo>
                  <a:pt x="722767" y="51053"/>
                </a:moveTo>
                <a:lnTo>
                  <a:pt x="712469" y="51053"/>
                </a:lnTo>
                <a:lnTo>
                  <a:pt x="711264" y="56411"/>
                </a:lnTo>
                <a:lnTo>
                  <a:pt x="972311" y="163067"/>
                </a:lnTo>
                <a:lnTo>
                  <a:pt x="982229" y="153923"/>
                </a:lnTo>
                <a:lnTo>
                  <a:pt x="968501" y="153923"/>
                </a:lnTo>
                <a:lnTo>
                  <a:pt x="970476" y="152102"/>
                </a:lnTo>
                <a:lnTo>
                  <a:pt x="722767" y="51053"/>
                </a:lnTo>
                <a:close/>
              </a:path>
              <a:path w="2270125" h="1156335">
                <a:moveTo>
                  <a:pt x="1146119" y="9905"/>
                </a:moveTo>
                <a:lnTo>
                  <a:pt x="1138427" y="9905"/>
                </a:lnTo>
                <a:lnTo>
                  <a:pt x="1134998" y="13067"/>
                </a:lnTo>
                <a:lnTo>
                  <a:pt x="1297685" y="163067"/>
                </a:lnTo>
                <a:lnTo>
                  <a:pt x="1320066" y="153923"/>
                </a:lnTo>
                <a:lnTo>
                  <a:pt x="1302257" y="153923"/>
                </a:lnTo>
                <a:lnTo>
                  <a:pt x="1296923" y="153161"/>
                </a:lnTo>
                <a:lnTo>
                  <a:pt x="1300049" y="151886"/>
                </a:lnTo>
                <a:lnTo>
                  <a:pt x="1146119" y="9905"/>
                </a:lnTo>
                <a:close/>
              </a:path>
              <a:path w="2270125" h="1156335">
                <a:moveTo>
                  <a:pt x="970476" y="152102"/>
                </a:moveTo>
                <a:lnTo>
                  <a:pt x="968501" y="153923"/>
                </a:lnTo>
                <a:lnTo>
                  <a:pt x="973073" y="153161"/>
                </a:lnTo>
                <a:lnTo>
                  <a:pt x="970476" y="152102"/>
                </a:lnTo>
                <a:close/>
              </a:path>
              <a:path w="2270125" h="1156335">
                <a:moveTo>
                  <a:pt x="1135379" y="0"/>
                </a:moveTo>
                <a:lnTo>
                  <a:pt x="970476" y="152102"/>
                </a:lnTo>
                <a:lnTo>
                  <a:pt x="973073" y="153161"/>
                </a:lnTo>
                <a:lnTo>
                  <a:pt x="968501" y="153923"/>
                </a:lnTo>
                <a:lnTo>
                  <a:pt x="982229" y="153923"/>
                </a:lnTo>
                <a:lnTo>
                  <a:pt x="1134998" y="13067"/>
                </a:lnTo>
                <a:lnTo>
                  <a:pt x="1131569" y="9905"/>
                </a:lnTo>
                <a:lnTo>
                  <a:pt x="1146119" y="9905"/>
                </a:lnTo>
                <a:lnTo>
                  <a:pt x="1135379" y="0"/>
                </a:lnTo>
                <a:close/>
              </a:path>
              <a:path w="2270125" h="1156335">
                <a:moveTo>
                  <a:pt x="1300049" y="151886"/>
                </a:moveTo>
                <a:lnTo>
                  <a:pt x="1296923" y="153161"/>
                </a:lnTo>
                <a:lnTo>
                  <a:pt x="1302257" y="153923"/>
                </a:lnTo>
                <a:lnTo>
                  <a:pt x="1300049" y="151886"/>
                </a:lnTo>
                <a:close/>
              </a:path>
              <a:path w="2270125" h="1156335">
                <a:moveTo>
                  <a:pt x="1565909" y="43433"/>
                </a:moveTo>
                <a:lnTo>
                  <a:pt x="1300049" y="151886"/>
                </a:lnTo>
                <a:lnTo>
                  <a:pt x="1302257" y="153923"/>
                </a:lnTo>
                <a:lnTo>
                  <a:pt x="1320066" y="153923"/>
                </a:lnTo>
                <a:lnTo>
                  <a:pt x="1559411" y="56134"/>
                </a:lnTo>
                <a:lnTo>
                  <a:pt x="1558289" y="51053"/>
                </a:lnTo>
                <a:lnTo>
                  <a:pt x="1567617" y="51053"/>
                </a:lnTo>
                <a:lnTo>
                  <a:pt x="1565909" y="43433"/>
                </a:lnTo>
                <a:close/>
              </a:path>
              <a:path w="2270125" h="1156335">
                <a:moveTo>
                  <a:pt x="712469" y="51053"/>
                </a:moveTo>
                <a:lnTo>
                  <a:pt x="705611" y="54101"/>
                </a:lnTo>
                <a:lnTo>
                  <a:pt x="711264" y="56411"/>
                </a:lnTo>
                <a:lnTo>
                  <a:pt x="712469" y="51053"/>
                </a:lnTo>
                <a:close/>
              </a:path>
              <a:path w="2270125" h="1156335">
                <a:moveTo>
                  <a:pt x="1558289" y="51053"/>
                </a:moveTo>
                <a:lnTo>
                  <a:pt x="1559411" y="56134"/>
                </a:lnTo>
                <a:lnTo>
                  <a:pt x="1564385" y="54101"/>
                </a:lnTo>
                <a:lnTo>
                  <a:pt x="1558289" y="51053"/>
                </a:lnTo>
                <a:close/>
              </a:path>
              <a:path w="2270125" h="1156335">
                <a:moveTo>
                  <a:pt x="1138427" y="9905"/>
                </a:moveTo>
                <a:lnTo>
                  <a:pt x="1131569" y="9905"/>
                </a:lnTo>
                <a:lnTo>
                  <a:pt x="1134998" y="13067"/>
                </a:lnTo>
                <a:lnTo>
                  <a:pt x="1138427" y="9905"/>
                </a:lnTo>
                <a:close/>
              </a:path>
            </a:pathLst>
          </a:custGeom>
          <a:solidFill>
            <a:srgbClr val="000000"/>
          </a:solidFill>
        </p:spPr>
        <p:txBody>
          <a:bodyPr lIns="0" tIns="0" rIns="0" bIns="0"/>
          <a:lstStyle/>
          <a:p>
            <a:pPr fontAlgn="auto">
              <a:spcBef>
                <a:spcPts val="0"/>
              </a:spcBef>
              <a:spcAft>
                <a:spcPts val="0"/>
              </a:spcAft>
              <a:defRPr/>
            </a:pPr>
            <a:endParaRPr>
              <a:solidFill>
                <a:prstClr val="black"/>
              </a:solidFill>
              <a:latin typeface="Calibri"/>
              <a:cs typeface="+mn-cs"/>
            </a:endParaRPr>
          </a:p>
        </p:txBody>
      </p:sp>
      <p:sp>
        <p:nvSpPr>
          <p:cNvPr id="16" name="object 16"/>
          <p:cNvSpPr txBox="1"/>
          <p:nvPr/>
        </p:nvSpPr>
        <p:spPr>
          <a:xfrm>
            <a:off x="6329363" y="3660775"/>
            <a:ext cx="1482725" cy="431800"/>
          </a:xfrm>
          <a:prstGeom prst="rect">
            <a:avLst/>
          </a:prstGeom>
        </p:spPr>
        <p:txBody>
          <a:bodyPr lIns="0" tIns="0" rIns="0" bIns="0">
            <a:spAutoFit/>
          </a:bodyPr>
          <a:lstStyle/>
          <a:p>
            <a:pPr marL="12700" fontAlgn="auto">
              <a:spcBef>
                <a:spcPts val="0"/>
              </a:spcBef>
              <a:spcAft>
                <a:spcPts val="0"/>
              </a:spcAft>
              <a:defRPr/>
            </a:pPr>
            <a:r>
              <a:rPr sz="2800" b="1" spc="-5" dirty="0">
                <a:solidFill>
                  <a:prstClr val="black"/>
                </a:solidFill>
                <a:latin typeface="Calibri"/>
                <a:cs typeface="Calibri"/>
              </a:rPr>
              <a:t>Classifier</a:t>
            </a:r>
            <a:endParaRPr sz="2800" dirty="0">
              <a:solidFill>
                <a:prstClr val="black"/>
              </a:solidFill>
              <a:latin typeface="Calibri"/>
              <a:cs typeface="Calibri"/>
            </a:endParaRPr>
          </a:p>
        </p:txBody>
      </p:sp>
      <p:sp>
        <p:nvSpPr>
          <p:cNvPr id="17" name="object 17"/>
          <p:cNvSpPr/>
          <p:nvPr/>
        </p:nvSpPr>
        <p:spPr>
          <a:xfrm>
            <a:off x="2630488" y="3622675"/>
            <a:ext cx="685800" cy="304800"/>
          </a:xfrm>
          <a:custGeom>
            <a:avLst/>
            <a:gdLst/>
            <a:ahLst/>
            <a:cxnLst/>
            <a:rect l="l" t="t" r="r" b="b"/>
            <a:pathLst>
              <a:path w="914400" h="304800">
                <a:moveTo>
                  <a:pt x="742949" y="0"/>
                </a:moveTo>
                <a:lnTo>
                  <a:pt x="742949" y="76199"/>
                </a:lnTo>
                <a:lnTo>
                  <a:pt x="0" y="76199"/>
                </a:lnTo>
                <a:lnTo>
                  <a:pt x="0" y="228599"/>
                </a:lnTo>
                <a:lnTo>
                  <a:pt x="742949" y="228599"/>
                </a:lnTo>
                <a:lnTo>
                  <a:pt x="742949" y="304799"/>
                </a:lnTo>
                <a:lnTo>
                  <a:pt x="914399" y="152399"/>
                </a:lnTo>
                <a:lnTo>
                  <a:pt x="742949" y="0"/>
                </a:lnTo>
                <a:close/>
              </a:path>
            </a:pathLst>
          </a:custGeom>
          <a:solidFill>
            <a:srgbClr val="1F497D"/>
          </a:solidFill>
        </p:spPr>
        <p:txBody>
          <a:bodyPr lIns="0" tIns="0" rIns="0" bIns="0"/>
          <a:lstStyle/>
          <a:p>
            <a:pPr fontAlgn="auto">
              <a:spcBef>
                <a:spcPts val="0"/>
              </a:spcBef>
              <a:spcAft>
                <a:spcPts val="0"/>
              </a:spcAft>
              <a:defRPr/>
            </a:pPr>
            <a:endParaRPr>
              <a:solidFill>
                <a:prstClr val="black"/>
              </a:solidFill>
              <a:latin typeface="Calibri"/>
              <a:cs typeface="+mn-cs"/>
            </a:endParaRPr>
          </a:p>
        </p:txBody>
      </p:sp>
      <p:sp>
        <p:nvSpPr>
          <p:cNvPr id="18" name="object 18"/>
          <p:cNvSpPr/>
          <p:nvPr/>
        </p:nvSpPr>
        <p:spPr>
          <a:xfrm>
            <a:off x="2620963" y="3590925"/>
            <a:ext cx="712787" cy="368300"/>
          </a:xfrm>
          <a:custGeom>
            <a:avLst/>
            <a:gdLst/>
            <a:ahLst/>
            <a:cxnLst/>
            <a:rect l="l" t="t" r="r" b="b"/>
            <a:pathLst>
              <a:path w="950595" h="368300">
                <a:moveTo>
                  <a:pt x="742949" y="260603"/>
                </a:moveTo>
                <a:lnTo>
                  <a:pt x="742949" y="368045"/>
                </a:lnTo>
                <a:lnTo>
                  <a:pt x="778210" y="336803"/>
                </a:lnTo>
                <a:lnTo>
                  <a:pt x="771143" y="336803"/>
                </a:lnTo>
                <a:lnTo>
                  <a:pt x="747521" y="325373"/>
                </a:lnTo>
                <a:lnTo>
                  <a:pt x="771143" y="304376"/>
                </a:lnTo>
                <a:lnTo>
                  <a:pt x="771143" y="274319"/>
                </a:lnTo>
                <a:lnTo>
                  <a:pt x="757427" y="274319"/>
                </a:lnTo>
                <a:lnTo>
                  <a:pt x="742949" y="260603"/>
                </a:lnTo>
                <a:close/>
              </a:path>
              <a:path w="950595" h="368300">
                <a:moveTo>
                  <a:pt x="771143" y="304376"/>
                </a:moveTo>
                <a:lnTo>
                  <a:pt x="747521" y="325373"/>
                </a:lnTo>
                <a:lnTo>
                  <a:pt x="771143" y="336803"/>
                </a:lnTo>
                <a:lnTo>
                  <a:pt x="771143" y="304376"/>
                </a:lnTo>
                <a:close/>
              </a:path>
              <a:path w="950595" h="368300">
                <a:moveTo>
                  <a:pt x="906541" y="184022"/>
                </a:moveTo>
                <a:lnTo>
                  <a:pt x="771143" y="304376"/>
                </a:lnTo>
                <a:lnTo>
                  <a:pt x="771143" y="336803"/>
                </a:lnTo>
                <a:lnTo>
                  <a:pt x="778210" y="336803"/>
                </a:lnTo>
                <a:lnTo>
                  <a:pt x="938173" y="195071"/>
                </a:lnTo>
                <a:lnTo>
                  <a:pt x="918971" y="195071"/>
                </a:lnTo>
                <a:lnTo>
                  <a:pt x="906541" y="184022"/>
                </a:lnTo>
                <a:close/>
              </a:path>
              <a:path w="950595" h="368300">
                <a:moveTo>
                  <a:pt x="742949" y="93725"/>
                </a:moveTo>
                <a:lnTo>
                  <a:pt x="0" y="93725"/>
                </a:lnTo>
                <a:lnTo>
                  <a:pt x="0" y="274319"/>
                </a:lnTo>
                <a:lnTo>
                  <a:pt x="742949" y="274319"/>
                </a:lnTo>
                <a:lnTo>
                  <a:pt x="742949" y="260603"/>
                </a:lnTo>
                <a:lnTo>
                  <a:pt x="28193" y="260603"/>
                </a:lnTo>
                <a:lnTo>
                  <a:pt x="14477" y="246125"/>
                </a:lnTo>
                <a:lnTo>
                  <a:pt x="28193" y="246125"/>
                </a:lnTo>
                <a:lnTo>
                  <a:pt x="28193" y="121919"/>
                </a:lnTo>
                <a:lnTo>
                  <a:pt x="14477" y="121919"/>
                </a:lnTo>
                <a:lnTo>
                  <a:pt x="28193" y="108203"/>
                </a:lnTo>
                <a:lnTo>
                  <a:pt x="742949" y="108203"/>
                </a:lnTo>
                <a:lnTo>
                  <a:pt x="742949" y="93725"/>
                </a:lnTo>
                <a:close/>
              </a:path>
              <a:path w="950595" h="368300">
                <a:moveTo>
                  <a:pt x="771143" y="246125"/>
                </a:moveTo>
                <a:lnTo>
                  <a:pt x="28193" y="246125"/>
                </a:lnTo>
                <a:lnTo>
                  <a:pt x="28193" y="260603"/>
                </a:lnTo>
                <a:lnTo>
                  <a:pt x="742949" y="260603"/>
                </a:lnTo>
                <a:lnTo>
                  <a:pt x="757427" y="274319"/>
                </a:lnTo>
                <a:lnTo>
                  <a:pt x="771143" y="274319"/>
                </a:lnTo>
                <a:lnTo>
                  <a:pt x="771143" y="246125"/>
                </a:lnTo>
                <a:close/>
              </a:path>
              <a:path w="950595" h="368300">
                <a:moveTo>
                  <a:pt x="28193" y="246125"/>
                </a:moveTo>
                <a:lnTo>
                  <a:pt x="14477" y="246125"/>
                </a:lnTo>
                <a:lnTo>
                  <a:pt x="28193" y="260603"/>
                </a:lnTo>
                <a:lnTo>
                  <a:pt x="28193" y="246125"/>
                </a:lnTo>
                <a:close/>
              </a:path>
              <a:path w="950595" h="368300">
                <a:moveTo>
                  <a:pt x="918971" y="172973"/>
                </a:moveTo>
                <a:lnTo>
                  <a:pt x="906541" y="184022"/>
                </a:lnTo>
                <a:lnTo>
                  <a:pt x="918971" y="195071"/>
                </a:lnTo>
                <a:lnTo>
                  <a:pt x="918971" y="172973"/>
                </a:lnTo>
                <a:close/>
              </a:path>
              <a:path w="950595" h="368300">
                <a:moveTo>
                  <a:pt x="937367" y="172973"/>
                </a:moveTo>
                <a:lnTo>
                  <a:pt x="918971" y="172973"/>
                </a:lnTo>
                <a:lnTo>
                  <a:pt x="918971" y="195071"/>
                </a:lnTo>
                <a:lnTo>
                  <a:pt x="938173" y="195071"/>
                </a:lnTo>
                <a:lnTo>
                  <a:pt x="950213" y="184403"/>
                </a:lnTo>
                <a:lnTo>
                  <a:pt x="937367" y="172973"/>
                </a:lnTo>
                <a:close/>
              </a:path>
              <a:path w="950595" h="368300">
                <a:moveTo>
                  <a:pt x="778921" y="32003"/>
                </a:moveTo>
                <a:lnTo>
                  <a:pt x="771143" y="32003"/>
                </a:lnTo>
                <a:lnTo>
                  <a:pt x="771143" y="63669"/>
                </a:lnTo>
                <a:lnTo>
                  <a:pt x="906541" y="184022"/>
                </a:lnTo>
                <a:lnTo>
                  <a:pt x="918971" y="172973"/>
                </a:lnTo>
                <a:lnTo>
                  <a:pt x="937367" y="172973"/>
                </a:lnTo>
                <a:lnTo>
                  <a:pt x="778921" y="32003"/>
                </a:lnTo>
                <a:close/>
              </a:path>
              <a:path w="950595" h="368300">
                <a:moveTo>
                  <a:pt x="28193" y="108203"/>
                </a:moveTo>
                <a:lnTo>
                  <a:pt x="14477" y="121919"/>
                </a:lnTo>
                <a:lnTo>
                  <a:pt x="28193" y="121919"/>
                </a:lnTo>
                <a:lnTo>
                  <a:pt x="28193" y="108203"/>
                </a:lnTo>
                <a:close/>
              </a:path>
              <a:path w="950595" h="368300">
                <a:moveTo>
                  <a:pt x="771143" y="93725"/>
                </a:moveTo>
                <a:lnTo>
                  <a:pt x="757427" y="93725"/>
                </a:lnTo>
                <a:lnTo>
                  <a:pt x="742949" y="108203"/>
                </a:lnTo>
                <a:lnTo>
                  <a:pt x="28193" y="108203"/>
                </a:lnTo>
                <a:lnTo>
                  <a:pt x="28193" y="121919"/>
                </a:lnTo>
                <a:lnTo>
                  <a:pt x="771143" y="121919"/>
                </a:lnTo>
                <a:lnTo>
                  <a:pt x="771143" y="93725"/>
                </a:lnTo>
                <a:close/>
              </a:path>
              <a:path w="950595" h="368300">
                <a:moveTo>
                  <a:pt x="742949" y="0"/>
                </a:moveTo>
                <a:lnTo>
                  <a:pt x="742949" y="108203"/>
                </a:lnTo>
                <a:lnTo>
                  <a:pt x="757427" y="93725"/>
                </a:lnTo>
                <a:lnTo>
                  <a:pt x="771143" y="93725"/>
                </a:lnTo>
                <a:lnTo>
                  <a:pt x="771143" y="63669"/>
                </a:lnTo>
                <a:lnTo>
                  <a:pt x="747521" y="42671"/>
                </a:lnTo>
                <a:lnTo>
                  <a:pt x="771143" y="32003"/>
                </a:lnTo>
                <a:lnTo>
                  <a:pt x="778921" y="32003"/>
                </a:lnTo>
                <a:lnTo>
                  <a:pt x="742949" y="0"/>
                </a:lnTo>
                <a:close/>
              </a:path>
              <a:path w="950595" h="368300">
                <a:moveTo>
                  <a:pt x="771143" y="32003"/>
                </a:moveTo>
                <a:lnTo>
                  <a:pt x="747521" y="42671"/>
                </a:lnTo>
                <a:lnTo>
                  <a:pt x="771143" y="63669"/>
                </a:lnTo>
                <a:lnTo>
                  <a:pt x="771143" y="32003"/>
                </a:lnTo>
                <a:close/>
              </a:path>
            </a:pathLst>
          </a:custGeom>
          <a:solidFill>
            <a:srgbClr val="000000"/>
          </a:solidFill>
        </p:spPr>
        <p:txBody>
          <a:bodyPr lIns="0" tIns="0" rIns="0" bIns="0"/>
          <a:lstStyle/>
          <a:p>
            <a:pPr fontAlgn="auto">
              <a:spcBef>
                <a:spcPts val="0"/>
              </a:spcBef>
              <a:spcAft>
                <a:spcPts val="0"/>
              </a:spcAft>
              <a:defRPr/>
            </a:pPr>
            <a:endParaRPr>
              <a:solidFill>
                <a:prstClr val="black"/>
              </a:solidFill>
              <a:latin typeface="Calibri"/>
              <a:cs typeface="+mn-cs"/>
            </a:endParaRPr>
          </a:p>
        </p:txBody>
      </p:sp>
      <p:sp>
        <p:nvSpPr>
          <p:cNvPr id="19" name="object 19"/>
          <p:cNvSpPr/>
          <p:nvPr/>
        </p:nvSpPr>
        <p:spPr>
          <a:xfrm>
            <a:off x="5221288" y="3622675"/>
            <a:ext cx="685800" cy="304800"/>
          </a:xfrm>
          <a:custGeom>
            <a:avLst/>
            <a:gdLst/>
            <a:ahLst/>
            <a:cxnLst/>
            <a:rect l="l" t="t" r="r" b="b"/>
            <a:pathLst>
              <a:path w="914400" h="304800">
                <a:moveTo>
                  <a:pt x="742949" y="0"/>
                </a:moveTo>
                <a:lnTo>
                  <a:pt x="742949" y="76199"/>
                </a:lnTo>
                <a:lnTo>
                  <a:pt x="0" y="76199"/>
                </a:lnTo>
                <a:lnTo>
                  <a:pt x="0" y="228599"/>
                </a:lnTo>
                <a:lnTo>
                  <a:pt x="742949" y="228599"/>
                </a:lnTo>
                <a:lnTo>
                  <a:pt x="742949" y="304799"/>
                </a:lnTo>
                <a:lnTo>
                  <a:pt x="914399" y="152399"/>
                </a:lnTo>
                <a:lnTo>
                  <a:pt x="742949" y="0"/>
                </a:lnTo>
                <a:close/>
              </a:path>
            </a:pathLst>
          </a:custGeom>
          <a:solidFill>
            <a:srgbClr val="1F497D"/>
          </a:solidFill>
        </p:spPr>
        <p:txBody>
          <a:bodyPr lIns="0" tIns="0" rIns="0" bIns="0"/>
          <a:lstStyle/>
          <a:p>
            <a:pPr fontAlgn="auto">
              <a:spcBef>
                <a:spcPts val="0"/>
              </a:spcBef>
              <a:spcAft>
                <a:spcPts val="0"/>
              </a:spcAft>
              <a:defRPr/>
            </a:pPr>
            <a:endParaRPr>
              <a:solidFill>
                <a:prstClr val="black"/>
              </a:solidFill>
              <a:latin typeface="Calibri"/>
              <a:cs typeface="+mn-cs"/>
            </a:endParaRPr>
          </a:p>
        </p:txBody>
      </p:sp>
      <p:sp>
        <p:nvSpPr>
          <p:cNvPr id="20" name="object 20"/>
          <p:cNvSpPr/>
          <p:nvPr/>
        </p:nvSpPr>
        <p:spPr>
          <a:xfrm>
            <a:off x="5210175" y="3590925"/>
            <a:ext cx="714375" cy="368300"/>
          </a:xfrm>
          <a:custGeom>
            <a:avLst/>
            <a:gdLst/>
            <a:ahLst/>
            <a:cxnLst/>
            <a:rect l="l" t="t" r="r" b="b"/>
            <a:pathLst>
              <a:path w="950595" h="368300">
                <a:moveTo>
                  <a:pt x="742949" y="260603"/>
                </a:moveTo>
                <a:lnTo>
                  <a:pt x="742949" y="368045"/>
                </a:lnTo>
                <a:lnTo>
                  <a:pt x="778210" y="336803"/>
                </a:lnTo>
                <a:lnTo>
                  <a:pt x="771905" y="336803"/>
                </a:lnTo>
                <a:lnTo>
                  <a:pt x="748283" y="325373"/>
                </a:lnTo>
                <a:lnTo>
                  <a:pt x="771905" y="304376"/>
                </a:lnTo>
                <a:lnTo>
                  <a:pt x="771905" y="274319"/>
                </a:lnTo>
                <a:lnTo>
                  <a:pt x="757427" y="274319"/>
                </a:lnTo>
                <a:lnTo>
                  <a:pt x="742949" y="260603"/>
                </a:lnTo>
                <a:close/>
              </a:path>
              <a:path w="950595" h="368300">
                <a:moveTo>
                  <a:pt x="771905" y="304376"/>
                </a:moveTo>
                <a:lnTo>
                  <a:pt x="748283" y="325373"/>
                </a:lnTo>
                <a:lnTo>
                  <a:pt x="771905" y="336803"/>
                </a:lnTo>
                <a:lnTo>
                  <a:pt x="771905" y="304376"/>
                </a:lnTo>
                <a:close/>
              </a:path>
              <a:path w="950595" h="368300">
                <a:moveTo>
                  <a:pt x="907303" y="184022"/>
                </a:moveTo>
                <a:lnTo>
                  <a:pt x="771905" y="304376"/>
                </a:lnTo>
                <a:lnTo>
                  <a:pt x="771905" y="336803"/>
                </a:lnTo>
                <a:lnTo>
                  <a:pt x="778210" y="336803"/>
                </a:lnTo>
                <a:lnTo>
                  <a:pt x="938173" y="195071"/>
                </a:lnTo>
                <a:lnTo>
                  <a:pt x="919733" y="195071"/>
                </a:lnTo>
                <a:lnTo>
                  <a:pt x="907303" y="184022"/>
                </a:lnTo>
                <a:close/>
              </a:path>
              <a:path w="950595" h="368300">
                <a:moveTo>
                  <a:pt x="742949" y="93725"/>
                </a:moveTo>
                <a:lnTo>
                  <a:pt x="0" y="93725"/>
                </a:lnTo>
                <a:lnTo>
                  <a:pt x="0" y="274319"/>
                </a:lnTo>
                <a:lnTo>
                  <a:pt x="742949" y="274319"/>
                </a:lnTo>
                <a:lnTo>
                  <a:pt x="742949" y="260603"/>
                </a:lnTo>
                <a:lnTo>
                  <a:pt x="28955" y="260603"/>
                </a:lnTo>
                <a:lnTo>
                  <a:pt x="14477" y="246125"/>
                </a:lnTo>
                <a:lnTo>
                  <a:pt x="28955" y="246125"/>
                </a:lnTo>
                <a:lnTo>
                  <a:pt x="28955" y="121919"/>
                </a:lnTo>
                <a:lnTo>
                  <a:pt x="14477" y="121919"/>
                </a:lnTo>
                <a:lnTo>
                  <a:pt x="28955" y="108203"/>
                </a:lnTo>
                <a:lnTo>
                  <a:pt x="742949" y="108203"/>
                </a:lnTo>
                <a:lnTo>
                  <a:pt x="742949" y="93725"/>
                </a:lnTo>
                <a:close/>
              </a:path>
              <a:path w="950595" h="368300">
                <a:moveTo>
                  <a:pt x="771905" y="246125"/>
                </a:moveTo>
                <a:lnTo>
                  <a:pt x="28955" y="246125"/>
                </a:lnTo>
                <a:lnTo>
                  <a:pt x="28955" y="260603"/>
                </a:lnTo>
                <a:lnTo>
                  <a:pt x="742949" y="260603"/>
                </a:lnTo>
                <a:lnTo>
                  <a:pt x="757427" y="274319"/>
                </a:lnTo>
                <a:lnTo>
                  <a:pt x="771905" y="274319"/>
                </a:lnTo>
                <a:lnTo>
                  <a:pt x="771905" y="246125"/>
                </a:lnTo>
                <a:close/>
              </a:path>
              <a:path w="950595" h="368300">
                <a:moveTo>
                  <a:pt x="28955" y="246125"/>
                </a:moveTo>
                <a:lnTo>
                  <a:pt x="14477" y="246125"/>
                </a:lnTo>
                <a:lnTo>
                  <a:pt x="28955" y="260603"/>
                </a:lnTo>
                <a:lnTo>
                  <a:pt x="28955" y="246125"/>
                </a:lnTo>
                <a:close/>
              </a:path>
              <a:path w="950595" h="368300">
                <a:moveTo>
                  <a:pt x="919733" y="172973"/>
                </a:moveTo>
                <a:lnTo>
                  <a:pt x="907303" y="184022"/>
                </a:lnTo>
                <a:lnTo>
                  <a:pt x="919733" y="195071"/>
                </a:lnTo>
                <a:lnTo>
                  <a:pt x="919733" y="172973"/>
                </a:lnTo>
                <a:close/>
              </a:path>
              <a:path w="950595" h="368300">
                <a:moveTo>
                  <a:pt x="937367" y="172973"/>
                </a:moveTo>
                <a:lnTo>
                  <a:pt x="919733" y="172973"/>
                </a:lnTo>
                <a:lnTo>
                  <a:pt x="919733" y="195071"/>
                </a:lnTo>
                <a:lnTo>
                  <a:pt x="938173" y="195071"/>
                </a:lnTo>
                <a:lnTo>
                  <a:pt x="950213" y="184403"/>
                </a:lnTo>
                <a:lnTo>
                  <a:pt x="937367" y="172973"/>
                </a:lnTo>
                <a:close/>
              </a:path>
              <a:path w="950595" h="368300">
                <a:moveTo>
                  <a:pt x="778921" y="32003"/>
                </a:moveTo>
                <a:lnTo>
                  <a:pt x="771905" y="32003"/>
                </a:lnTo>
                <a:lnTo>
                  <a:pt x="771905" y="63669"/>
                </a:lnTo>
                <a:lnTo>
                  <a:pt x="907303" y="184022"/>
                </a:lnTo>
                <a:lnTo>
                  <a:pt x="919733" y="172973"/>
                </a:lnTo>
                <a:lnTo>
                  <a:pt x="937367" y="172973"/>
                </a:lnTo>
                <a:lnTo>
                  <a:pt x="778921" y="32003"/>
                </a:lnTo>
                <a:close/>
              </a:path>
              <a:path w="950595" h="368300">
                <a:moveTo>
                  <a:pt x="28955" y="108203"/>
                </a:moveTo>
                <a:lnTo>
                  <a:pt x="14477" y="121919"/>
                </a:lnTo>
                <a:lnTo>
                  <a:pt x="28955" y="121919"/>
                </a:lnTo>
                <a:lnTo>
                  <a:pt x="28955" y="108203"/>
                </a:lnTo>
                <a:close/>
              </a:path>
              <a:path w="950595" h="368300">
                <a:moveTo>
                  <a:pt x="771905" y="93725"/>
                </a:moveTo>
                <a:lnTo>
                  <a:pt x="757427" y="93725"/>
                </a:lnTo>
                <a:lnTo>
                  <a:pt x="742949" y="108203"/>
                </a:lnTo>
                <a:lnTo>
                  <a:pt x="28955" y="108203"/>
                </a:lnTo>
                <a:lnTo>
                  <a:pt x="28955" y="121919"/>
                </a:lnTo>
                <a:lnTo>
                  <a:pt x="771905" y="121919"/>
                </a:lnTo>
                <a:lnTo>
                  <a:pt x="771905" y="93725"/>
                </a:lnTo>
                <a:close/>
              </a:path>
              <a:path w="950595" h="368300">
                <a:moveTo>
                  <a:pt x="742949" y="0"/>
                </a:moveTo>
                <a:lnTo>
                  <a:pt x="742949" y="108203"/>
                </a:lnTo>
                <a:lnTo>
                  <a:pt x="757427" y="93725"/>
                </a:lnTo>
                <a:lnTo>
                  <a:pt x="771905" y="93725"/>
                </a:lnTo>
                <a:lnTo>
                  <a:pt x="771905" y="63669"/>
                </a:lnTo>
                <a:lnTo>
                  <a:pt x="748283" y="42671"/>
                </a:lnTo>
                <a:lnTo>
                  <a:pt x="771905" y="32003"/>
                </a:lnTo>
                <a:lnTo>
                  <a:pt x="778921" y="32003"/>
                </a:lnTo>
                <a:lnTo>
                  <a:pt x="742949" y="0"/>
                </a:lnTo>
                <a:close/>
              </a:path>
              <a:path w="950595" h="368300">
                <a:moveTo>
                  <a:pt x="771905" y="32003"/>
                </a:moveTo>
                <a:lnTo>
                  <a:pt x="748283" y="42671"/>
                </a:lnTo>
                <a:lnTo>
                  <a:pt x="771905" y="63669"/>
                </a:lnTo>
                <a:lnTo>
                  <a:pt x="771905" y="32003"/>
                </a:lnTo>
                <a:close/>
              </a:path>
            </a:pathLst>
          </a:custGeom>
          <a:solidFill>
            <a:srgbClr val="000000"/>
          </a:solidFill>
        </p:spPr>
        <p:txBody>
          <a:bodyPr lIns="0" tIns="0" rIns="0" bIns="0"/>
          <a:lstStyle/>
          <a:p>
            <a:pPr fontAlgn="auto">
              <a:spcBef>
                <a:spcPts val="0"/>
              </a:spcBef>
              <a:spcAft>
                <a:spcPts val="0"/>
              </a:spcAft>
              <a:defRPr/>
            </a:pPr>
            <a:endParaRPr>
              <a:solidFill>
                <a:prstClr val="black"/>
              </a:solidFill>
              <a:latin typeface="Calibri"/>
              <a:cs typeface="+mn-cs"/>
            </a:endParaRPr>
          </a:p>
        </p:txBody>
      </p:sp>
      <p:sp>
        <p:nvSpPr>
          <p:cNvPr id="21" name="object 21"/>
          <p:cNvSpPr/>
          <p:nvPr/>
        </p:nvSpPr>
        <p:spPr>
          <a:xfrm>
            <a:off x="6821488" y="4537075"/>
            <a:ext cx="304800" cy="457200"/>
          </a:xfrm>
          <a:custGeom>
            <a:avLst/>
            <a:gdLst/>
            <a:ahLst/>
            <a:cxnLst/>
            <a:rect l="l" t="t" r="r" b="b"/>
            <a:pathLst>
              <a:path w="406400" h="457200">
                <a:moveTo>
                  <a:pt x="406145" y="304799"/>
                </a:moveTo>
                <a:lnTo>
                  <a:pt x="0" y="304799"/>
                </a:lnTo>
                <a:lnTo>
                  <a:pt x="203453" y="457199"/>
                </a:lnTo>
                <a:lnTo>
                  <a:pt x="406145" y="304799"/>
                </a:lnTo>
                <a:close/>
              </a:path>
              <a:path w="406400" h="457200">
                <a:moveTo>
                  <a:pt x="304799" y="0"/>
                </a:moveTo>
                <a:lnTo>
                  <a:pt x="101345" y="0"/>
                </a:lnTo>
                <a:lnTo>
                  <a:pt x="101345" y="304799"/>
                </a:lnTo>
                <a:lnTo>
                  <a:pt x="304799" y="304799"/>
                </a:lnTo>
                <a:lnTo>
                  <a:pt x="304799" y="0"/>
                </a:lnTo>
                <a:close/>
              </a:path>
            </a:pathLst>
          </a:custGeom>
          <a:solidFill>
            <a:srgbClr val="1F497D"/>
          </a:solidFill>
        </p:spPr>
        <p:txBody>
          <a:bodyPr lIns="0" tIns="0" rIns="0" bIns="0"/>
          <a:lstStyle/>
          <a:p>
            <a:pPr fontAlgn="auto">
              <a:spcBef>
                <a:spcPts val="0"/>
              </a:spcBef>
              <a:spcAft>
                <a:spcPts val="0"/>
              </a:spcAft>
              <a:defRPr/>
            </a:pPr>
            <a:endParaRPr>
              <a:solidFill>
                <a:prstClr val="black"/>
              </a:solidFill>
              <a:latin typeface="Calibri"/>
              <a:cs typeface="+mn-cs"/>
            </a:endParaRPr>
          </a:p>
        </p:txBody>
      </p:sp>
      <p:sp>
        <p:nvSpPr>
          <p:cNvPr id="22" name="object 22"/>
          <p:cNvSpPr/>
          <p:nvPr/>
        </p:nvSpPr>
        <p:spPr>
          <a:xfrm>
            <a:off x="6789738" y="4522788"/>
            <a:ext cx="369887" cy="490537"/>
          </a:xfrm>
          <a:custGeom>
            <a:avLst/>
            <a:gdLst/>
            <a:ahLst/>
            <a:cxnLst/>
            <a:rect l="l" t="t" r="r" b="b"/>
            <a:pathLst>
              <a:path w="492759" h="489585">
                <a:moveTo>
                  <a:pt x="130301" y="304799"/>
                </a:moveTo>
                <a:lnTo>
                  <a:pt x="0" y="304799"/>
                </a:lnTo>
                <a:lnTo>
                  <a:pt x="246125" y="489203"/>
                </a:lnTo>
                <a:lnTo>
                  <a:pt x="284773" y="460247"/>
                </a:lnTo>
                <a:lnTo>
                  <a:pt x="236981" y="460247"/>
                </a:lnTo>
                <a:lnTo>
                  <a:pt x="245744" y="453683"/>
                </a:lnTo>
                <a:lnTo>
                  <a:pt x="84623" y="332993"/>
                </a:lnTo>
                <a:lnTo>
                  <a:pt x="42671" y="332993"/>
                </a:lnTo>
                <a:lnTo>
                  <a:pt x="51053" y="307847"/>
                </a:lnTo>
                <a:lnTo>
                  <a:pt x="130301" y="307847"/>
                </a:lnTo>
                <a:lnTo>
                  <a:pt x="130301" y="304799"/>
                </a:lnTo>
                <a:close/>
              </a:path>
              <a:path w="492759" h="489585">
                <a:moveTo>
                  <a:pt x="245744" y="453683"/>
                </a:moveTo>
                <a:lnTo>
                  <a:pt x="236981" y="460247"/>
                </a:lnTo>
                <a:lnTo>
                  <a:pt x="254507" y="460247"/>
                </a:lnTo>
                <a:lnTo>
                  <a:pt x="245744" y="453683"/>
                </a:lnTo>
                <a:close/>
              </a:path>
              <a:path w="492759" h="489585">
                <a:moveTo>
                  <a:pt x="440435" y="307847"/>
                </a:moveTo>
                <a:lnTo>
                  <a:pt x="245744" y="453683"/>
                </a:lnTo>
                <a:lnTo>
                  <a:pt x="254507" y="460247"/>
                </a:lnTo>
                <a:lnTo>
                  <a:pt x="284773" y="460247"/>
                </a:lnTo>
                <a:lnTo>
                  <a:pt x="454621" y="332993"/>
                </a:lnTo>
                <a:lnTo>
                  <a:pt x="448817" y="332993"/>
                </a:lnTo>
                <a:lnTo>
                  <a:pt x="440435" y="307847"/>
                </a:lnTo>
                <a:close/>
              </a:path>
              <a:path w="492759" h="489585">
                <a:moveTo>
                  <a:pt x="51053" y="307847"/>
                </a:moveTo>
                <a:lnTo>
                  <a:pt x="42671" y="332993"/>
                </a:lnTo>
                <a:lnTo>
                  <a:pt x="84623" y="332993"/>
                </a:lnTo>
                <a:lnTo>
                  <a:pt x="51053" y="307847"/>
                </a:lnTo>
                <a:close/>
              </a:path>
              <a:path w="492759" h="489585">
                <a:moveTo>
                  <a:pt x="130301" y="307847"/>
                </a:moveTo>
                <a:lnTo>
                  <a:pt x="51053" y="307847"/>
                </a:lnTo>
                <a:lnTo>
                  <a:pt x="84623" y="332993"/>
                </a:lnTo>
                <a:lnTo>
                  <a:pt x="158495" y="332993"/>
                </a:lnTo>
                <a:lnTo>
                  <a:pt x="158495" y="319277"/>
                </a:lnTo>
                <a:lnTo>
                  <a:pt x="130301" y="319277"/>
                </a:lnTo>
                <a:lnTo>
                  <a:pt x="130301" y="307847"/>
                </a:lnTo>
                <a:close/>
              </a:path>
              <a:path w="492759" h="489585">
                <a:moveTo>
                  <a:pt x="332993" y="14477"/>
                </a:moveTo>
                <a:lnTo>
                  <a:pt x="332993" y="332993"/>
                </a:lnTo>
                <a:lnTo>
                  <a:pt x="406866" y="332993"/>
                </a:lnTo>
                <a:lnTo>
                  <a:pt x="425176" y="319277"/>
                </a:lnTo>
                <a:lnTo>
                  <a:pt x="361949" y="319277"/>
                </a:lnTo>
                <a:lnTo>
                  <a:pt x="347471" y="304799"/>
                </a:lnTo>
                <a:lnTo>
                  <a:pt x="361949" y="304799"/>
                </a:lnTo>
                <a:lnTo>
                  <a:pt x="361949" y="28193"/>
                </a:lnTo>
                <a:lnTo>
                  <a:pt x="347471" y="28193"/>
                </a:lnTo>
                <a:lnTo>
                  <a:pt x="332993" y="14477"/>
                </a:lnTo>
                <a:close/>
              </a:path>
              <a:path w="492759" h="489585">
                <a:moveTo>
                  <a:pt x="488183" y="307847"/>
                </a:moveTo>
                <a:lnTo>
                  <a:pt x="440435" y="307847"/>
                </a:lnTo>
                <a:lnTo>
                  <a:pt x="448817" y="332993"/>
                </a:lnTo>
                <a:lnTo>
                  <a:pt x="454621" y="332993"/>
                </a:lnTo>
                <a:lnTo>
                  <a:pt x="488183" y="307847"/>
                </a:lnTo>
                <a:close/>
              </a:path>
              <a:path w="492759" h="489585">
                <a:moveTo>
                  <a:pt x="361949" y="0"/>
                </a:moveTo>
                <a:lnTo>
                  <a:pt x="130301" y="0"/>
                </a:lnTo>
                <a:lnTo>
                  <a:pt x="130301" y="319277"/>
                </a:lnTo>
                <a:lnTo>
                  <a:pt x="144017" y="304799"/>
                </a:lnTo>
                <a:lnTo>
                  <a:pt x="158495" y="304799"/>
                </a:lnTo>
                <a:lnTo>
                  <a:pt x="158495" y="28193"/>
                </a:lnTo>
                <a:lnTo>
                  <a:pt x="144017" y="28193"/>
                </a:lnTo>
                <a:lnTo>
                  <a:pt x="158495" y="14477"/>
                </a:lnTo>
                <a:lnTo>
                  <a:pt x="361949" y="14477"/>
                </a:lnTo>
                <a:lnTo>
                  <a:pt x="361949" y="0"/>
                </a:lnTo>
                <a:close/>
              </a:path>
              <a:path w="492759" h="489585">
                <a:moveTo>
                  <a:pt x="158495" y="304799"/>
                </a:moveTo>
                <a:lnTo>
                  <a:pt x="144017" y="304799"/>
                </a:lnTo>
                <a:lnTo>
                  <a:pt x="130301" y="319277"/>
                </a:lnTo>
                <a:lnTo>
                  <a:pt x="158495" y="319277"/>
                </a:lnTo>
                <a:lnTo>
                  <a:pt x="158495" y="304799"/>
                </a:lnTo>
                <a:close/>
              </a:path>
              <a:path w="492759" h="489585">
                <a:moveTo>
                  <a:pt x="361949" y="304799"/>
                </a:moveTo>
                <a:lnTo>
                  <a:pt x="347471" y="304799"/>
                </a:lnTo>
                <a:lnTo>
                  <a:pt x="361949" y="319277"/>
                </a:lnTo>
                <a:lnTo>
                  <a:pt x="361949" y="304799"/>
                </a:lnTo>
                <a:close/>
              </a:path>
              <a:path w="492759" h="489585">
                <a:moveTo>
                  <a:pt x="492251" y="304799"/>
                </a:moveTo>
                <a:lnTo>
                  <a:pt x="361949" y="304799"/>
                </a:lnTo>
                <a:lnTo>
                  <a:pt x="361949" y="319277"/>
                </a:lnTo>
                <a:lnTo>
                  <a:pt x="425176" y="319277"/>
                </a:lnTo>
                <a:lnTo>
                  <a:pt x="440435" y="307847"/>
                </a:lnTo>
                <a:lnTo>
                  <a:pt x="488183" y="307847"/>
                </a:lnTo>
                <a:lnTo>
                  <a:pt x="492251" y="304799"/>
                </a:lnTo>
                <a:close/>
              </a:path>
              <a:path w="492759" h="489585">
                <a:moveTo>
                  <a:pt x="158495" y="14477"/>
                </a:moveTo>
                <a:lnTo>
                  <a:pt x="144017" y="28193"/>
                </a:lnTo>
                <a:lnTo>
                  <a:pt x="158495" y="28193"/>
                </a:lnTo>
                <a:lnTo>
                  <a:pt x="158495" y="14477"/>
                </a:lnTo>
                <a:close/>
              </a:path>
              <a:path w="492759" h="489585">
                <a:moveTo>
                  <a:pt x="332993" y="14477"/>
                </a:moveTo>
                <a:lnTo>
                  <a:pt x="158495" y="14477"/>
                </a:lnTo>
                <a:lnTo>
                  <a:pt x="158495" y="28193"/>
                </a:lnTo>
                <a:lnTo>
                  <a:pt x="332993" y="28193"/>
                </a:lnTo>
                <a:lnTo>
                  <a:pt x="332993" y="14477"/>
                </a:lnTo>
                <a:close/>
              </a:path>
              <a:path w="492759" h="489585">
                <a:moveTo>
                  <a:pt x="361949" y="14477"/>
                </a:moveTo>
                <a:lnTo>
                  <a:pt x="332993" y="14477"/>
                </a:lnTo>
                <a:lnTo>
                  <a:pt x="347471" y="28193"/>
                </a:lnTo>
                <a:lnTo>
                  <a:pt x="361949" y="28193"/>
                </a:lnTo>
                <a:lnTo>
                  <a:pt x="361949" y="14477"/>
                </a:lnTo>
                <a:close/>
              </a:path>
            </a:pathLst>
          </a:custGeom>
          <a:solidFill>
            <a:srgbClr val="000000"/>
          </a:solidFill>
        </p:spPr>
        <p:txBody>
          <a:bodyPr lIns="0" tIns="0" rIns="0" bIns="0"/>
          <a:lstStyle/>
          <a:p>
            <a:pPr fontAlgn="auto">
              <a:spcBef>
                <a:spcPts val="0"/>
              </a:spcBef>
              <a:spcAft>
                <a:spcPts val="0"/>
              </a:spcAft>
              <a:defRPr/>
            </a:pPr>
            <a:endParaRPr>
              <a:solidFill>
                <a:prstClr val="black"/>
              </a:solidFill>
              <a:latin typeface="Calibri"/>
              <a:cs typeface="+mn-cs"/>
            </a:endParaRPr>
          </a:p>
        </p:txBody>
      </p:sp>
      <p:sp>
        <p:nvSpPr>
          <p:cNvPr id="23" name="object 23"/>
          <p:cNvSpPr/>
          <p:nvPr/>
        </p:nvSpPr>
        <p:spPr>
          <a:xfrm>
            <a:off x="6821488" y="2632075"/>
            <a:ext cx="304800" cy="457200"/>
          </a:xfrm>
          <a:custGeom>
            <a:avLst/>
            <a:gdLst/>
            <a:ahLst/>
            <a:cxnLst/>
            <a:rect l="l" t="t" r="r" b="b"/>
            <a:pathLst>
              <a:path w="406400" h="457200">
                <a:moveTo>
                  <a:pt x="406145" y="304799"/>
                </a:moveTo>
                <a:lnTo>
                  <a:pt x="0" y="304799"/>
                </a:lnTo>
                <a:lnTo>
                  <a:pt x="203453" y="457199"/>
                </a:lnTo>
                <a:lnTo>
                  <a:pt x="406145" y="304799"/>
                </a:lnTo>
                <a:close/>
              </a:path>
              <a:path w="406400" h="457200">
                <a:moveTo>
                  <a:pt x="304799" y="0"/>
                </a:moveTo>
                <a:lnTo>
                  <a:pt x="101345" y="0"/>
                </a:lnTo>
                <a:lnTo>
                  <a:pt x="101345" y="304799"/>
                </a:lnTo>
                <a:lnTo>
                  <a:pt x="304799" y="304799"/>
                </a:lnTo>
                <a:lnTo>
                  <a:pt x="304799" y="0"/>
                </a:lnTo>
                <a:close/>
              </a:path>
            </a:pathLst>
          </a:custGeom>
          <a:solidFill>
            <a:srgbClr val="1F497D"/>
          </a:solidFill>
        </p:spPr>
        <p:txBody>
          <a:bodyPr lIns="0" tIns="0" rIns="0" bIns="0"/>
          <a:lstStyle/>
          <a:p>
            <a:pPr fontAlgn="auto">
              <a:spcBef>
                <a:spcPts val="0"/>
              </a:spcBef>
              <a:spcAft>
                <a:spcPts val="0"/>
              </a:spcAft>
              <a:defRPr/>
            </a:pPr>
            <a:endParaRPr>
              <a:solidFill>
                <a:prstClr val="black"/>
              </a:solidFill>
              <a:latin typeface="Calibri"/>
              <a:cs typeface="+mn-cs"/>
            </a:endParaRPr>
          </a:p>
        </p:txBody>
      </p:sp>
      <p:sp>
        <p:nvSpPr>
          <p:cNvPr id="24" name="object 24"/>
          <p:cNvSpPr/>
          <p:nvPr/>
        </p:nvSpPr>
        <p:spPr>
          <a:xfrm>
            <a:off x="6789738" y="2617788"/>
            <a:ext cx="369887" cy="490537"/>
          </a:xfrm>
          <a:custGeom>
            <a:avLst/>
            <a:gdLst/>
            <a:ahLst/>
            <a:cxnLst/>
            <a:rect l="l" t="t" r="r" b="b"/>
            <a:pathLst>
              <a:path w="492759" h="489585">
                <a:moveTo>
                  <a:pt x="130301" y="304799"/>
                </a:moveTo>
                <a:lnTo>
                  <a:pt x="0" y="304799"/>
                </a:lnTo>
                <a:lnTo>
                  <a:pt x="246125" y="489203"/>
                </a:lnTo>
                <a:lnTo>
                  <a:pt x="284773" y="460247"/>
                </a:lnTo>
                <a:lnTo>
                  <a:pt x="236981" y="460247"/>
                </a:lnTo>
                <a:lnTo>
                  <a:pt x="245744" y="453683"/>
                </a:lnTo>
                <a:lnTo>
                  <a:pt x="84623" y="332993"/>
                </a:lnTo>
                <a:lnTo>
                  <a:pt x="42671" y="332993"/>
                </a:lnTo>
                <a:lnTo>
                  <a:pt x="51053" y="307847"/>
                </a:lnTo>
                <a:lnTo>
                  <a:pt x="130301" y="307847"/>
                </a:lnTo>
                <a:lnTo>
                  <a:pt x="130301" y="304799"/>
                </a:lnTo>
                <a:close/>
              </a:path>
              <a:path w="492759" h="489585">
                <a:moveTo>
                  <a:pt x="245744" y="453683"/>
                </a:moveTo>
                <a:lnTo>
                  <a:pt x="236981" y="460247"/>
                </a:lnTo>
                <a:lnTo>
                  <a:pt x="254507" y="460247"/>
                </a:lnTo>
                <a:lnTo>
                  <a:pt x="245744" y="453683"/>
                </a:lnTo>
                <a:close/>
              </a:path>
              <a:path w="492759" h="489585">
                <a:moveTo>
                  <a:pt x="440435" y="307847"/>
                </a:moveTo>
                <a:lnTo>
                  <a:pt x="245744" y="453683"/>
                </a:lnTo>
                <a:lnTo>
                  <a:pt x="254507" y="460247"/>
                </a:lnTo>
                <a:lnTo>
                  <a:pt x="284773" y="460247"/>
                </a:lnTo>
                <a:lnTo>
                  <a:pt x="454621" y="332993"/>
                </a:lnTo>
                <a:lnTo>
                  <a:pt x="448817" y="332993"/>
                </a:lnTo>
                <a:lnTo>
                  <a:pt x="440435" y="307847"/>
                </a:lnTo>
                <a:close/>
              </a:path>
              <a:path w="492759" h="489585">
                <a:moveTo>
                  <a:pt x="51053" y="307847"/>
                </a:moveTo>
                <a:lnTo>
                  <a:pt x="42671" y="332993"/>
                </a:lnTo>
                <a:lnTo>
                  <a:pt x="84623" y="332993"/>
                </a:lnTo>
                <a:lnTo>
                  <a:pt x="51053" y="307847"/>
                </a:lnTo>
                <a:close/>
              </a:path>
              <a:path w="492759" h="489585">
                <a:moveTo>
                  <a:pt x="130301" y="307847"/>
                </a:moveTo>
                <a:lnTo>
                  <a:pt x="51053" y="307847"/>
                </a:lnTo>
                <a:lnTo>
                  <a:pt x="84623" y="332993"/>
                </a:lnTo>
                <a:lnTo>
                  <a:pt x="158495" y="332993"/>
                </a:lnTo>
                <a:lnTo>
                  <a:pt x="158495" y="319277"/>
                </a:lnTo>
                <a:lnTo>
                  <a:pt x="130301" y="319277"/>
                </a:lnTo>
                <a:lnTo>
                  <a:pt x="130301" y="307847"/>
                </a:lnTo>
                <a:close/>
              </a:path>
              <a:path w="492759" h="489585">
                <a:moveTo>
                  <a:pt x="332993" y="14477"/>
                </a:moveTo>
                <a:lnTo>
                  <a:pt x="332993" y="332993"/>
                </a:lnTo>
                <a:lnTo>
                  <a:pt x="406866" y="332993"/>
                </a:lnTo>
                <a:lnTo>
                  <a:pt x="425176" y="319277"/>
                </a:lnTo>
                <a:lnTo>
                  <a:pt x="361949" y="319277"/>
                </a:lnTo>
                <a:lnTo>
                  <a:pt x="347471" y="304799"/>
                </a:lnTo>
                <a:lnTo>
                  <a:pt x="361949" y="304799"/>
                </a:lnTo>
                <a:lnTo>
                  <a:pt x="361949" y="28193"/>
                </a:lnTo>
                <a:lnTo>
                  <a:pt x="347471" y="28193"/>
                </a:lnTo>
                <a:lnTo>
                  <a:pt x="332993" y="14477"/>
                </a:lnTo>
                <a:close/>
              </a:path>
              <a:path w="492759" h="489585">
                <a:moveTo>
                  <a:pt x="488183" y="307847"/>
                </a:moveTo>
                <a:lnTo>
                  <a:pt x="440435" y="307847"/>
                </a:lnTo>
                <a:lnTo>
                  <a:pt x="448817" y="332993"/>
                </a:lnTo>
                <a:lnTo>
                  <a:pt x="454621" y="332993"/>
                </a:lnTo>
                <a:lnTo>
                  <a:pt x="488183" y="307847"/>
                </a:lnTo>
                <a:close/>
              </a:path>
              <a:path w="492759" h="489585">
                <a:moveTo>
                  <a:pt x="361949" y="0"/>
                </a:moveTo>
                <a:lnTo>
                  <a:pt x="130301" y="0"/>
                </a:lnTo>
                <a:lnTo>
                  <a:pt x="130301" y="319277"/>
                </a:lnTo>
                <a:lnTo>
                  <a:pt x="144017" y="304799"/>
                </a:lnTo>
                <a:lnTo>
                  <a:pt x="158495" y="304799"/>
                </a:lnTo>
                <a:lnTo>
                  <a:pt x="158495" y="28193"/>
                </a:lnTo>
                <a:lnTo>
                  <a:pt x="144017" y="28193"/>
                </a:lnTo>
                <a:lnTo>
                  <a:pt x="158495" y="14477"/>
                </a:lnTo>
                <a:lnTo>
                  <a:pt x="361949" y="14477"/>
                </a:lnTo>
                <a:lnTo>
                  <a:pt x="361949" y="0"/>
                </a:lnTo>
                <a:close/>
              </a:path>
              <a:path w="492759" h="489585">
                <a:moveTo>
                  <a:pt x="158495" y="304799"/>
                </a:moveTo>
                <a:lnTo>
                  <a:pt x="144017" y="304799"/>
                </a:lnTo>
                <a:lnTo>
                  <a:pt x="130301" y="319277"/>
                </a:lnTo>
                <a:lnTo>
                  <a:pt x="158495" y="319277"/>
                </a:lnTo>
                <a:lnTo>
                  <a:pt x="158495" y="304799"/>
                </a:lnTo>
                <a:close/>
              </a:path>
              <a:path w="492759" h="489585">
                <a:moveTo>
                  <a:pt x="361949" y="304799"/>
                </a:moveTo>
                <a:lnTo>
                  <a:pt x="347471" y="304799"/>
                </a:lnTo>
                <a:lnTo>
                  <a:pt x="361949" y="319277"/>
                </a:lnTo>
                <a:lnTo>
                  <a:pt x="361949" y="304799"/>
                </a:lnTo>
                <a:close/>
              </a:path>
              <a:path w="492759" h="489585">
                <a:moveTo>
                  <a:pt x="492251" y="304799"/>
                </a:moveTo>
                <a:lnTo>
                  <a:pt x="361949" y="304799"/>
                </a:lnTo>
                <a:lnTo>
                  <a:pt x="361949" y="319277"/>
                </a:lnTo>
                <a:lnTo>
                  <a:pt x="425176" y="319277"/>
                </a:lnTo>
                <a:lnTo>
                  <a:pt x="440435" y="307847"/>
                </a:lnTo>
                <a:lnTo>
                  <a:pt x="488183" y="307847"/>
                </a:lnTo>
                <a:lnTo>
                  <a:pt x="492251" y="304799"/>
                </a:lnTo>
                <a:close/>
              </a:path>
              <a:path w="492759" h="489585">
                <a:moveTo>
                  <a:pt x="158495" y="14477"/>
                </a:moveTo>
                <a:lnTo>
                  <a:pt x="144017" y="28193"/>
                </a:lnTo>
                <a:lnTo>
                  <a:pt x="158495" y="28193"/>
                </a:lnTo>
                <a:lnTo>
                  <a:pt x="158495" y="14477"/>
                </a:lnTo>
                <a:close/>
              </a:path>
              <a:path w="492759" h="489585">
                <a:moveTo>
                  <a:pt x="332993" y="14477"/>
                </a:moveTo>
                <a:lnTo>
                  <a:pt x="158495" y="14477"/>
                </a:lnTo>
                <a:lnTo>
                  <a:pt x="158495" y="28193"/>
                </a:lnTo>
                <a:lnTo>
                  <a:pt x="332993" y="28193"/>
                </a:lnTo>
                <a:lnTo>
                  <a:pt x="332993" y="14477"/>
                </a:lnTo>
                <a:close/>
              </a:path>
              <a:path w="492759" h="489585">
                <a:moveTo>
                  <a:pt x="361949" y="14477"/>
                </a:moveTo>
                <a:lnTo>
                  <a:pt x="332993" y="14477"/>
                </a:lnTo>
                <a:lnTo>
                  <a:pt x="347471" y="28193"/>
                </a:lnTo>
                <a:lnTo>
                  <a:pt x="361949" y="28193"/>
                </a:lnTo>
                <a:lnTo>
                  <a:pt x="361949" y="14477"/>
                </a:lnTo>
                <a:close/>
              </a:path>
            </a:pathLst>
          </a:custGeom>
          <a:solidFill>
            <a:srgbClr val="000000"/>
          </a:solidFill>
        </p:spPr>
        <p:txBody>
          <a:bodyPr lIns="0" tIns="0" rIns="0" bIns="0"/>
          <a:lstStyle/>
          <a:p>
            <a:pPr fontAlgn="auto">
              <a:spcBef>
                <a:spcPts val="0"/>
              </a:spcBef>
              <a:spcAft>
                <a:spcPts val="0"/>
              </a:spcAft>
              <a:defRPr/>
            </a:pPr>
            <a:endParaRPr>
              <a:solidFill>
                <a:prstClr val="black"/>
              </a:solidFill>
              <a:latin typeface="Calibri"/>
              <a:cs typeface="+mn-cs"/>
            </a:endParaRPr>
          </a:p>
        </p:txBody>
      </p:sp>
      <p:sp>
        <p:nvSpPr>
          <p:cNvPr id="26" name="object 26"/>
          <p:cNvSpPr txBox="1"/>
          <p:nvPr/>
        </p:nvSpPr>
        <p:spPr>
          <a:xfrm>
            <a:off x="7826375" y="3675063"/>
            <a:ext cx="1150938" cy="430212"/>
          </a:xfrm>
          <a:prstGeom prst="rect">
            <a:avLst/>
          </a:prstGeom>
        </p:spPr>
        <p:txBody>
          <a:bodyPr lIns="0" tIns="0" rIns="0" bIns="0">
            <a:spAutoFit/>
          </a:bodyPr>
          <a:lstStyle/>
          <a:p>
            <a:pPr marL="12700" fontAlgn="auto">
              <a:spcBef>
                <a:spcPts val="0"/>
              </a:spcBef>
              <a:spcAft>
                <a:spcPts val="0"/>
              </a:spcAft>
              <a:defRPr/>
            </a:pPr>
            <a:r>
              <a:rPr sz="2800" spc="-5" dirty="0">
                <a:solidFill>
                  <a:prstClr val="black"/>
                </a:solidFill>
                <a:latin typeface="Calibri"/>
                <a:cs typeface="Calibri"/>
              </a:rPr>
              <a:t>Depl</a:t>
            </a:r>
            <a:r>
              <a:rPr sz="2800" spc="-20" dirty="0">
                <a:solidFill>
                  <a:prstClr val="black"/>
                </a:solidFill>
                <a:latin typeface="Calibri"/>
                <a:cs typeface="Calibri"/>
              </a:rPr>
              <a:t>oy</a:t>
            </a:r>
            <a:r>
              <a:rPr sz="2800" spc="-10" dirty="0">
                <a:solidFill>
                  <a:prstClr val="black"/>
                </a:solidFill>
                <a:latin typeface="Calibri"/>
                <a:cs typeface="Calibri"/>
              </a:rPr>
              <a:t>!</a:t>
            </a:r>
            <a:endParaRPr sz="2800" dirty="0">
              <a:solidFill>
                <a:prstClr val="black"/>
              </a:solidFill>
              <a:latin typeface="Calibri"/>
              <a:cs typeface="Calibri"/>
            </a:endParaRPr>
          </a:p>
        </p:txBody>
      </p:sp>
      <p:sp>
        <p:nvSpPr>
          <p:cNvPr id="27" name="object 27"/>
          <p:cNvSpPr txBox="1">
            <a:spLocks noGrp="1"/>
          </p:cNvSpPr>
          <p:nvPr>
            <p:ph type="title"/>
          </p:nvPr>
        </p:nvSpPr>
        <p:spPr/>
        <p:txBody>
          <a:bodyPr rtlCol="0"/>
          <a:lstStyle/>
          <a:p>
            <a:pPr marL="12700" eaLnBrk="1" fontAlgn="auto" hangingPunct="1">
              <a:spcBef>
                <a:spcPts val="0"/>
              </a:spcBef>
              <a:spcAft>
                <a:spcPts val="0"/>
              </a:spcAft>
              <a:defRPr/>
            </a:pPr>
            <a:r>
              <a:rPr lang="en-US" spc="-15" dirty="0"/>
              <a:t>              </a:t>
            </a:r>
            <a:r>
              <a:rPr spc="-135" dirty="0"/>
              <a:t>T</a:t>
            </a:r>
            <a:r>
              <a:rPr spc="-15" dirty="0"/>
              <a:t>raining</a:t>
            </a:r>
            <a:r>
              <a:rPr spc="-70" dirty="0">
                <a:latin typeface="Times New Roman"/>
                <a:cs typeface="Times New Roman"/>
              </a:rPr>
              <a:t> </a:t>
            </a:r>
            <a:r>
              <a:rPr spc="-25" dirty="0"/>
              <a:t>an</a:t>
            </a:r>
            <a:r>
              <a:rPr spc="-20" dirty="0"/>
              <a:t>d</a:t>
            </a:r>
            <a:r>
              <a:rPr spc="-80" dirty="0">
                <a:latin typeface="Times New Roman"/>
                <a:cs typeface="Times New Roman"/>
              </a:rPr>
              <a:t> </a:t>
            </a:r>
            <a:r>
              <a:rPr spc="-50" dirty="0"/>
              <a:t>t</a:t>
            </a:r>
            <a:r>
              <a:rPr spc="-20" dirty="0"/>
              <a:t>e</a:t>
            </a:r>
            <a:r>
              <a:rPr spc="-50" dirty="0"/>
              <a:t>s</a:t>
            </a:r>
            <a:r>
              <a:rPr spc="-10" dirty="0"/>
              <a:t>ti</a:t>
            </a:r>
            <a:r>
              <a:rPr spc="-5" dirty="0"/>
              <a:t>n</a:t>
            </a:r>
            <a:r>
              <a:rPr spc="-20" dirty="0"/>
              <a:t>g</a:t>
            </a:r>
            <a:r>
              <a:rPr lang="en-US" spc="-20" dirty="0"/>
              <a:t> a Model</a:t>
            </a:r>
            <a:endParaRPr spc="-20" dirty="0"/>
          </a:p>
        </p:txBody>
      </p:sp>
      <p:sp>
        <p:nvSpPr>
          <p:cNvPr id="28" name="object 28"/>
          <p:cNvSpPr/>
          <p:nvPr/>
        </p:nvSpPr>
        <p:spPr>
          <a:xfrm>
            <a:off x="3405188" y="1928813"/>
            <a:ext cx="858837" cy="477837"/>
          </a:xfrm>
          <a:prstGeom prst="rect">
            <a:avLst/>
          </a:prstGeom>
          <a:blipFill>
            <a:blip r:embed="rId4" cstate="print"/>
            <a:stretch>
              <a:fillRect/>
            </a:stretch>
          </a:blipFill>
        </p:spPr>
        <p:txBody>
          <a:bodyPr lIns="0" tIns="0" rIns="0" bIns="0"/>
          <a:lstStyle/>
          <a:p>
            <a:pPr fontAlgn="auto">
              <a:spcBef>
                <a:spcPts val="0"/>
              </a:spcBef>
              <a:spcAft>
                <a:spcPts val="0"/>
              </a:spcAft>
              <a:defRPr/>
            </a:pPr>
            <a:endParaRPr>
              <a:solidFill>
                <a:prstClr val="black"/>
              </a:solidFill>
              <a:latin typeface="Calibri"/>
              <a:cs typeface="+mn-cs"/>
            </a:endParaRPr>
          </a:p>
        </p:txBody>
      </p:sp>
      <p:sp>
        <p:nvSpPr>
          <p:cNvPr id="29" name="object 29"/>
          <p:cNvSpPr/>
          <p:nvPr/>
        </p:nvSpPr>
        <p:spPr>
          <a:xfrm>
            <a:off x="4895850" y="1414463"/>
            <a:ext cx="447675" cy="330200"/>
          </a:xfrm>
          <a:custGeom>
            <a:avLst/>
            <a:gdLst/>
            <a:ahLst/>
            <a:cxnLst/>
            <a:rect l="l" t="t" r="r" b="b"/>
            <a:pathLst>
              <a:path w="596265" h="330200">
                <a:moveTo>
                  <a:pt x="139445" y="329031"/>
                </a:moveTo>
                <a:lnTo>
                  <a:pt x="132587" y="329031"/>
                </a:lnTo>
                <a:lnTo>
                  <a:pt x="133349" y="329793"/>
                </a:lnTo>
                <a:lnTo>
                  <a:pt x="137159" y="329793"/>
                </a:lnTo>
                <a:lnTo>
                  <a:pt x="139445" y="329031"/>
                </a:lnTo>
                <a:close/>
              </a:path>
              <a:path w="596265" h="330200">
                <a:moveTo>
                  <a:pt x="101983" y="140817"/>
                </a:moveTo>
                <a:lnTo>
                  <a:pt x="70865" y="140817"/>
                </a:lnTo>
                <a:lnTo>
                  <a:pt x="130301" y="326745"/>
                </a:lnTo>
                <a:lnTo>
                  <a:pt x="130301" y="327507"/>
                </a:lnTo>
                <a:lnTo>
                  <a:pt x="131825" y="329031"/>
                </a:lnTo>
                <a:lnTo>
                  <a:pt x="140969" y="329031"/>
                </a:lnTo>
                <a:lnTo>
                  <a:pt x="143255" y="328269"/>
                </a:lnTo>
                <a:lnTo>
                  <a:pt x="146303" y="327507"/>
                </a:lnTo>
                <a:lnTo>
                  <a:pt x="150875" y="325983"/>
                </a:lnTo>
                <a:lnTo>
                  <a:pt x="153161" y="324459"/>
                </a:lnTo>
                <a:lnTo>
                  <a:pt x="156209" y="322935"/>
                </a:lnTo>
                <a:lnTo>
                  <a:pt x="158495" y="320649"/>
                </a:lnTo>
                <a:lnTo>
                  <a:pt x="158495" y="319887"/>
                </a:lnTo>
                <a:lnTo>
                  <a:pt x="159257" y="319125"/>
                </a:lnTo>
                <a:lnTo>
                  <a:pt x="159257" y="318363"/>
                </a:lnTo>
                <a:lnTo>
                  <a:pt x="158495" y="317601"/>
                </a:lnTo>
                <a:lnTo>
                  <a:pt x="101983" y="140817"/>
                </a:lnTo>
                <a:close/>
              </a:path>
              <a:path w="596265" h="330200">
                <a:moveTo>
                  <a:pt x="155447" y="88239"/>
                </a:moveTo>
                <a:lnTo>
                  <a:pt x="151637" y="88239"/>
                </a:lnTo>
                <a:lnTo>
                  <a:pt x="3047" y="136245"/>
                </a:lnTo>
                <a:lnTo>
                  <a:pt x="2285" y="136245"/>
                </a:lnTo>
                <a:lnTo>
                  <a:pt x="761" y="137769"/>
                </a:lnTo>
                <a:lnTo>
                  <a:pt x="0" y="137769"/>
                </a:lnTo>
                <a:lnTo>
                  <a:pt x="0" y="146151"/>
                </a:lnTo>
                <a:lnTo>
                  <a:pt x="761" y="147675"/>
                </a:lnTo>
                <a:lnTo>
                  <a:pt x="2285" y="152247"/>
                </a:lnTo>
                <a:lnTo>
                  <a:pt x="2285" y="153771"/>
                </a:lnTo>
                <a:lnTo>
                  <a:pt x="3809" y="155295"/>
                </a:lnTo>
                <a:lnTo>
                  <a:pt x="5333" y="158343"/>
                </a:lnTo>
                <a:lnTo>
                  <a:pt x="5333" y="159105"/>
                </a:lnTo>
                <a:lnTo>
                  <a:pt x="6095" y="159867"/>
                </a:lnTo>
                <a:lnTo>
                  <a:pt x="6857" y="159867"/>
                </a:lnTo>
                <a:lnTo>
                  <a:pt x="8381" y="160629"/>
                </a:lnTo>
                <a:lnTo>
                  <a:pt x="9905" y="160629"/>
                </a:lnTo>
                <a:lnTo>
                  <a:pt x="10667" y="159867"/>
                </a:lnTo>
                <a:lnTo>
                  <a:pt x="70865" y="140817"/>
                </a:lnTo>
                <a:lnTo>
                  <a:pt x="101983" y="140817"/>
                </a:lnTo>
                <a:lnTo>
                  <a:pt x="99059" y="131673"/>
                </a:lnTo>
                <a:lnTo>
                  <a:pt x="160019" y="112623"/>
                </a:lnTo>
                <a:lnTo>
                  <a:pt x="160781" y="112623"/>
                </a:lnTo>
                <a:lnTo>
                  <a:pt x="161543" y="111861"/>
                </a:lnTo>
                <a:lnTo>
                  <a:pt x="161543" y="111099"/>
                </a:lnTo>
                <a:lnTo>
                  <a:pt x="163067" y="109575"/>
                </a:lnTo>
                <a:lnTo>
                  <a:pt x="163067" y="104241"/>
                </a:lnTo>
                <a:lnTo>
                  <a:pt x="162305" y="102717"/>
                </a:lnTo>
                <a:lnTo>
                  <a:pt x="162305" y="101193"/>
                </a:lnTo>
                <a:lnTo>
                  <a:pt x="160781" y="96621"/>
                </a:lnTo>
                <a:lnTo>
                  <a:pt x="157733" y="90525"/>
                </a:lnTo>
                <a:lnTo>
                  <a:pt x="155447" y="88239"/>
                </a:lnTo>
                <a:close/>
              </a:path>
              <a:path w="596265" h="330200">
                <a:moveTo>
                  <a:pt x="262389" y="117027"/>
                </a:moveTo>
                <a:lnTo>
                  <a:pt x="223877" y="125470"/>
                </a:lnTo>
                <a:lnTo>
                  <a:pt x="194304" y="150184"/>
                </a:lnTo>
                <a:lnTo>
                  <a:pt x="183398" y="201548"/>
                </a:lnTo>
                <a:lnTo>
                  <a:pt x="185327" y="214036"/>
                </a:lnTo>
                <a:lnTo>
                  <a:pt x="198862" y="251098"/>
                </a:lnTo>
                <a:lnTo>
                  <a:pt x="235615" y="285429"/>
                </a:lnTo>
                <a:lnTo>
                  <a:pt x="263354" y="289105"/>
                </a:lnTo>
                <a:lnTo>
                  <a:pt x="275675" y="287429"/>
                </a:lnTo>
                <a:lnTo>
                  <a:pt x="314705" y="273405"/>
                </a:lnTo>
                <a:lnTo>
                  <a:pt x="327278" y="265023"/>
                </a:lnTo>
                <a:lnTo>
                  <a:pt x="267461" y="265023"/>
                </a:lnTo>
                <a:lnTo>
                  <a:pt x="260603" y="264261"/>
                </a:lnTo>
                <a:lnTo>
                  <a:pt x="253745" y="264261"/>
                </a:lnTo>
                <a:lnTo>
                  <a:pt x="247649" y="261975"/>
                </a:lnTo>
                <a:lnTo>
                  <a:pt x="242315" y="258165"/>
                </a:lnTo>
                <a:lnTo>
                  <a:pt x="236981" y="255117"/>
                </a:lnTo>
                <a:lnTo>
                  <a:pt x="231647" y="250545"/>
                </a:lnTo>
                <a:lnTo>
                  <a:pt x="228599" y="244449"/>
                </a:lnTo>
                <a:lnTo>
                  <a:pt x="224789" y="238353"/>
                </a:lnTo>
                <a:lnTo>
                  <a:pt x="220979" y="230733"/>
                </a:lnTo>
                <a:lnTo>
                  <a:pt x="218693" y="222351"/>
                </a:lnTo>
                <a:lnTo>
                  <a:pt x="281029" y="202539"/>
                </a:lnTo>
                <a:lnTo>
                  <a:pt x="212597" y="202539"/>
                </a:lnTo>
                <a:lnTo>
                  <a:pt x="210311" y="196443"/>
                </a:lnTo>
                <a:lnTo>
                  <a:pt x="209549" y="190347"/>
                </a:lnTo>
                <a:lnTo>
                  <a:pt x="209549" y="178155"/>
                </a:lnTo>
                <a:lnTo>
                  <a:pt x="211073" y="172059"/>
                </a:lnTo>
                <a:lnTo>
                  <a:pt x="213359" y="166725"/>
                </a:lnTo>
                <a:lnTo>
                  <a:pt x="214883" y="161391"/>
                </a:lnTo>
                <a:lnTo>
                  <a:pt x="256114" y="141370"/>
                </a:lnTo>
                <a:lnTo>
                  <a:pt x="306949" y="141370"/>
                </a:lnTo>
                <a:lnTo>
                  <a:pt x="298695" y="132587"/>
                </a:lnTo>
                <a:lnTo>
                  <a:pt x="287399" y="124285"/>
                </a:lnTo>
                <a:lnTo>
                  <a:pt x="276392" y="119897"/>
                </a:lnTo>
                <a:lnTo>
                  <a:pt x="262389" y="117027"/>
                </a:lnTo>
                <a:close/>
              </a:path>
              <a:path w="596265" h="330200">
                <a:moveTo>
                  <a:pt x="333755" y="234543"/>
                </a:moveTo>
                <a:lnTo>
                  <a:pt x="329183" y="234543"/>
                </a:lnTo>
                <a:lnTo>
                  <a:pt x="324611" y="237591"/>
                </a:lnTo>
                <a:lnTo>
                  <a:pt x="320039" y="242163"/>
                </a:lnTo>
                <a:lnTo>
                  <a:pt x="316229" y="245211"/>
                </a:lnTo>
                <a:lnTo>
                  <a:pt x="312419" y="247497"/>
                </a:lnTo>
                <a:lnTo>
                  <a:pt x="303275" y="253593"/>
                </a:lnTo>
                <a:lnTo>
                  <a:pt x="297941" y="256641"/>
                </a:lnTo>
                <a:lnTo>
                  <a:pt x="291845" y="258927"/>
                </a:lnTo>
                <a:lnTo>
                  <a:pt x="275843" y="264261"/>
                </a:lnTo>
                <a:lnTo>
                  <a:pt x="267461" y="265023"/>
                </a:lnTo>
                <a:lnTo>
                  <a:pt x="327278" y="265023"/>
                </a:lnTo>
                <a:lnTo>
                  <a:pt x="328421" y="264261"/>
                </a:lnTo>
                <a:lnTo>
                  <a:pt x="334517" y="259689"/>
                </a:lnTo>
                <a:lnTo>
                  <a:pt x="338327" y="255879"/>
                </a:lnTo>
                <a:lnTo>
                  <a:pt x="338327" y="255117"/>
                </a:lnTo>
                <a:lnTo>
                  <a:pt x="339089" y="254355"/>
                </a:lnTo>
                <a:lnTo>
                  <a:pt x="339089" y="253593"/>
                </a:lnTo>
                <a:lnTo>
                  <a:pt x="339851" y="252831"/>
                </a:lnTo>
                <a:lnTo>
                  <a:pt x="339851" y="249021"/>
                </a:lnTo>
                <a:lnTo>
                  <a:pt x="339089" y="248259"/>
                </a:lnTo>
                <a:lnTo>
                  <a:pt x="339089" y="245973"/>
                </a:lnTo>
                <a:lnTo>
                  <a:pt x="338327" y="244449"/>
                </a:lnTo>
                <a:lnTo>
                  <a:pt x="338327" y="243687"/>
                </a:lnTo>
                <a:lnTo>
                  <a:pt x="337565" y="241401"/>
                </a:lnTo>
                <a:lnTo>
                  <a:pt x="336041" y="238353"/>
                </a:lnTo>
                <a:lnTo>
                  <a:pt x="336041" y="236829"/>
                </a:lnTo>
                <a:lnTo>
                  <a:pt x="333755" y="234543"/>
                </a:lnTo>
                <a:close/>
              </a:path>
              <a:path w="596265" h="330200">
                <a:moveTo>
                  <a:pt x="332231" y="233781"/>
                </a:moveTo>
                <a:lnTo>
                  <a:pt x="330707" y="233781"/>
                </a:lnTo>
                <a:lnTo>
                  <a:pt x="329945" y="234543"/>
                </a:lnTo>
                <a:lnTo>
                  <a:pt x="332993" y="234543"/>
                </a:lnTo>
                <a:lnTo>
                  <a:pt x="332231" y="233781"/>
                </a:lnTo>
                <a:close/>
              </a:path>
              <a:path w="596265" h="330200">
                <a:moveTo>
                  <a:pt x="306949" y="141370"/>
                </a:moveTo>
                <a:lnTo>
                  <a:pt x="256114" y="141370"/>
                </a:lnTo>
                <a:lnTo>
                  <a:pt x="267691" y="144793"/>
                </a:lnTo>
                <a:lnTo>
                  <a:pt x="281112" y="152923"/>
                </a:lnTo>
                <a:lnTo>
                  <a:pt x="288332" y="163236"/>
                </a:lnTo>
                <a:lnTo>
                  <a:pt x="293369" y="176631"/>
                </a:lnTo>
                <a:lnTo>
                  <a:pt x="212597" y="202539"/>
                </a:lnTo>
                <a:lnTo>
                  <a:pt x="281029" y="202539"/>
                </a:lnTo>
                <a:lnTo>
                  <a:pt x="319277" y="190347"/>
                </a:lnTo>
                <a:lnTo>
                  <a:pt x="324611" y="183489"/>
                </a:lnTo>
                <a:lnTo>
                  <a:pt x="324611" y="180441"/>
                </a:lnTo>
                <a:lnTo>
                  <a:pt x="323849" y="175869"/>
                </a:lnTo>
                <a:lnTo>
                  <a:pt x="319429" y="164026"/>
                </a:lnTo>
                <a:lnTo>
                  <a:pt x="314217" y="153009"/>
                </a:lnTo>
                <a:lnTo>
                  <a:pt x="306949" y="141370"/>
                </a:lnTo>
                <a:close/>
              </a:path>
              <a:path w="596265" h="330200">
                <a:moveTo>
                  <a:pt x="377189" y="217017"/>
                </a:moveTo>
                <a:lnTo>
                  <a:pt x="374141" y="217017"/>
                </a:lnTo>
                <a:lnTo>
                  <a:pt x="373379" y="217931"/>
                </a:lnTo>
                <a:lnTo>
                  <a:pt x="372617" y="217931"/>
                </a:lnTo>
                <a:lnTo>
                  <a:pt x="372617" y="218541"/>
                </a:lnTo>
                <a:lnTo>
                  <a:pt x="371855" y="219455"/>
                </a:lnTo>
                <a:lnTo>
                  <a:pt x="371855" y="226161"/>
                </a:lnTo>
                <a:lnTo>
                  <a:pt x="372617" y="227685"/>
                </a:lnTo>
                <a:lnTo>
                  <a:pt x="373379" y="230123"/>
                </a:lnTo>
                <a:lnTo>
                  <a:pt x="374141" y="233171"/>
                </a:lnTo>
                <a:lnTo>
                  <a:pt x="376427" y="237743"/>
                </a:lnTo>
                <a:lnTo>
                  <a:pt x="377951" y="239877"/>
                </a:lnTo>
                <a:lnTo>
                  <a:pt x="382523" y="242315"/>
                </a:lnTo>
                <a:lnTo>
                  <a:pt x="384809" y="242925"/>
                </a:lnTo>
                <a:lnTo>
                  <a:pt x="387857" y="243839"/>
                </a:lnTo>
                <a:lnTo>
                  <a:pt x="390905" y="243839"/>
                </a:lnTo>
                <a:lnTo>
                  <a:pt x="394715" y="244449"/>
                </a:lnTo>
                <a:lnTo>
                  <a:pt x="407669" y="244449"/>
                </a:lnTo>
                <a:lnTo>
                  <a:pt x="451103" y="229209"/>
                </a:lnTo>
                <a:lnTo>
                  <a:pt x="460965" y="220979"/>
                </a:lnTo>
                <a:lnTo>
                  <a:pt x="394715" y="220979"/>
                </a:lnTo>
                <a:lnTo>
                  <a:pt x="390905" y="220065"/>
                </a:lnTo>
                <a:lnTo>
                  <a:pt x="386333" y="219455"/>
                </a:lnTo>
                <a:lnTo>
                  <a:pt x="377189" y="217017"/>
                </a:lnTo>
                <a:close/>
              </a:path>
              <a:path w="596265" h="330200">
                <a:moveTo>
                  <a:pt x="419861" y="69189"/>
                </a:moveTo>
                <a:lnTo>
                  <a:pt x="403097" y="69189"/>
                </a:lnTo>
                <a:lnTo>
                  <a:pt x="399287" y="70103"/>
                </a:lnTo>
                <a:lnTo>
                  <a:pt x="394715" y="70713"/>
                </a:lnTo>
                <a:lnTo>
                  <a:pt x="390905" y="71627"/>
                </a:lnTo>
                <a:lnTo>
                  <a:pt x="386926" y="72542"/>
                </a:lnTo>
                <a:lnTo>
                  <a:pt x="374452" y="77419"/>
                </a:lnTo>
                <a:lnTo>
                  <a:pt x="364235" y="83819"/>
                </a:lnTo>
                <a:lnTo>
                  <a:pt x="358139" y="88391"/>
                </a:lnTo>
                <a:lnTo>
                  <a:pt x="353567" y="93573"/>
                </a:lnTo>
                <a:lnTo>
                  <a:pt x="350519" y="99059"/>
                </a:lnTo>
                <a:lnTo>
                  <a:pt x="346709" y="104241"/>
                </a:lnTo>
                <a:lnTo>
                  <a:pt x="345185" y="110337"/>
                </a:lnTo>
                <a:lnTo>
                  <a:pt x="344423" y="116433"/>
                </a:lnTo>
                <a:lnTo>
                  <a:pt x="344423" y="128625"/>
                </a:lnTo>
                <a:lnTo>
                  <a:pt x="346709" y="134111"/>
                </a:lnTo>
                <a:lnTo>
                  <a:pt x="348995" y="140817"/>
                </a:lnTo>
                <a:lnTo>
                  <a:pt x="351281" y="146303"/>
                </a:lnTo>
                <a:lnTo>
                  <a:pt x="355091" y="149961"/>
                </a:lnTo>
                <a:lnTo>
                  <a:pt x="358901" y="154533"/>
                </a:lnTo>
                <a:lnTo>
                  <a:pt x="362711" y="157581"/>
                </a:lnTo>
                <a:lnTo>
                  <a:pt x="372617" y="162153"/>
                </a:lnTo>
                <a:lnTo>
                  <a:pt x="377189" y="163677"/>
                </a:lnTo>
                <a:lnTo>
                  <a:pt x="398525" y="166725"/>
                </a:lnTo>
                <a:lnTo>
                  <a:pt x="403859" y="166725"/>
                </a:lnTo>
                <a:lnTo>
                  <a:pt x="408431" y="167639"/>
                </a:lnTo>
                <a:lnTo>
                  <a:pt x="418337" y="167639"/>
                </a:lnTo>
                <a:lnTo>
                  <a:pt x="422909" y="168249"/>
                </a:lnTo>
                <a:lnTo>
                  <a:pt x="427481" y="169773"/>
                </a:lnTo>
                <a:lnTo>
                  <a:pt x="431291" y="170687"/>
                </a:lnTo>
                <a:lnTo>
                  <a:pt x="435101" y="172211"/>
                </a:lnTo>
                <a:lnTo>
                  <a:pt x="441197" y="176783"/>
                </a:lnTo>
                <a:lnTo>
                  <a:pt x="443483" y="179831"/>
                </a:lnTo>
                <a:lnTo>
                  <a:pt x="445007" y="184403"/>
                </a:lnTo>
                <a:lnTo>
                  <a:pt x="446531" y="188061"/>
                </a:lnTo>
                <a:lnTo>
                  <a:pt x="446531" y="192023"/>
                </a:lnTo>
                <a:lnTo>
                  <a:pt x="445769" y="195681"/>
                </a:lnTo>
                <a:lnTo>
                  <a:pt x="445769" y="198729"/>
                </a:lnTo>
                <a:lnTo>
                  <a:pt x="444245" y="201777"/>
                </a:lnTo>
                <a:lnTo>
                  <a:pt x="439673" y="207873"/>
                </a:lnTo>
                <a:lnTo>
                  <a:pt x="437387" y="210311"/>
                </a:lnTo>
                <a:lnTo>
                  <a:pt x="433577" y="212445"/>
                </a:lnTo>
                <a:lnTo>
                  <a:pt x="430529" y="214883"/>
                </a:lnTo>
                <a:lnTo>
                  <a:pt x="421385" y="217931"/>
                </a:lnTo>
                <a:lnTo>
                  <a:pt x="415289" y="220065"/>
                </a:lnTo>
                <a:lnTo>
                  <a:pt x="409955" y="220979"/>
                </a:lnTo>
                <a:lnTo>
                  <a:pt x="460965" y="220979"/>
                </a:lnTo>
                <a:lnTo>
                  <a:pt x="462533" y="219455"/>
                </a:lnTo>
                <a:lnTo>
                  <a:pt x="466343" y="213969"/>
                </a:lnTo>
                <a:lnTo>
                  <a:pt x="470153" y="207873"/>
                </a:lnTo>
                <a:lnTo>
                  <a:pt x="472439" y="201777"/>
                </a:lnTo>
                <a:lnTo>
                  <a:pt x="473201" y="195071"/>
                </a:lnTo>
                <a:lnTo>
                  <a:pt x="474725" y="188061"/>
                </a:lnTo>
                <a:lnTo>
                  <a:pt x="473963" y="181355"/>
                </a:lnTo>
                <a:lnTo>
                  <a:pt x="470915" y="173735"/>
                </a:lnTo>
                <a:lnTo>
                  <a:pt x="469391" y="166725"/>
                </a:lnTo>
                <a:lnTo>
                  <a:pt x="466343" y="161543"/>
                </a:lnTo>
                <a:lnTo>
                  <a:pt x="462533" y="157581"/>
                </a:lnTo>
                <a:lnTo>
                  <a:pt x="459485" y="153923"/>
                </a:lnTo>
                <a:lnTo>
                  <a:pt x="454913" y="150875"/>
                </a:lnTo>
                <a:lnTo>
                  <a:pt x="445769" y="146303"/>
                </a:lnTo>
                <a:lnTo>
                  <a:pt x="441197" y="144779"/>
                </a:lnTo>
                <a:lnTo>
                  <a:pt x="425195" y="142341"/>
                </a:lnTo>
                <a:lnTo>
                  <a:pt x="419861" y="142341"/>
                </a:lnTo>
                <a:lnTo>
                  <a:pt x="414527" y="141731"/>
                </a:lnTo>
                <a:lnTo>
                  <a:pt x="409193" y="141731"/>
                </a:lnTo>
                <a:lnTo>
                  <a:pt x="403859" y="140817"/>
                </a:lnTo>
                <a:lnTo>
                  <a:pt x="399287" y="140817"/>
                </a:lnTo>
                <a:lnTo>
                  <a:pt x="372617" y="124053"/>
                </a:lnTo>
                <a:lnTo>
                  <a:pt x="371093" y="121005"/>
                </a:lnTo>
                <a:lnTo>
                  <a:pt x="371093" y="114909"/>
                </a:lnTo>
                <a:lnTo>
                  <a:pt x="371855" y="111861"/>
                </a:lnTo>
                <a:lnTo>
                  <a:pt x="381761" y="99669"/>
                </a:lnTo>
                <a:lnTo>
                  <a:pt x="384809" y="97535"/>
                </a:lnTo>
                <a:lnTo>
                  <a:pt x="388619" y="95097"/>
                </a:lnTo>
                <a:lnTo>
                  <a:pt x="393191" y="93573"/>
                </a:lnTo>
                <a:lnTo>
                  <a:pt x="398525" y="92049"/>
                </a:lnTo>
                <a:lnTo>
                  <a:pt x="403097" y="91439"/>
                </a:lnTo>
                <a:lnTo>
                  <a:pt x="435101" y="91439"/>
                </a:lnTo>
                <a:lnTo>
                  <a:pt x="435101" y="86867"/>
                </a:lnTo>
                <a:lnTo>
                  <a:pt x="434339" y="85343"/>
                </a:lnTo>
                <a:lnTo>
                  <a:pt x="434339" y="83819"/>
                </a:lnTo>
                <a:lnTo>
                  <a:pt x="433577" y="81381"/>
                </a:lnTo>
                <a:lnTo>
                  <a:pt x="432815" y="79857"/>
                </a:lnTo>
                <a:lnTo>
                  <a:pt x="432815" y="78333"/>
                </a:lnTo>
                <a:lnTo>
                  <a:pt x="432053" y="77723"/>
                </a:lnTo>
                <a:lnTo>
                  <a:pt x="431291" y="76199"/>
                </a:lnTo>
                <a:lnTo>
                  <a:pt x="431291" y="75285"/>
                </a:lnTo>
                <a:lnTo>
                  <a:pt x="429767" y="73761"/>
                </a:lnTo>
                <a:lnTo>
                  <a:pt x="429767" y="73151"/>
                </a:lnTo>
                <a:lnTo>
                  <a:pt x="429005" y="72237"/>
                </a:lnTo>
                <a:lnTo>
                  <a:pt x="428243" y="72237"/>
                </a:lnTo>
                <a:lnTo>
                  <a:pt x="427481" y="71627"/>
                </a:lnTo>
                <a:lnTo>
                  <a:pt x="425957" y="70713"/>
                </a:lnTo>
                <a:lnTo>
                  <a:pt x="424433" y="70713"/>
                </a:lnTo>
                <a:lnTo>
                  <a:pt x="419861" y="69189"/>
                </a:lnTo>
                <a:close/>
              </a:path>
              <a:path w="596265" h="330200">
                <a:moveTo>
                  <a:pt x="515005" y="70103"/>
                </a:moveTo>
                <a:lnTo>
                  <a:pt x="484631" y="70103"/>
                </a:lnTo>
                <a:lnTo>
                  <a:pt x="512825" y="156971"/>
                </a:lnTo>
                <a:lnTo>
                  <a:pt x="515111" y="165201"/>
                </a:lnTo>
                <a:lnTo>
                  <a:pt x="518159" y="172821"/>
                </a:lnTo>
                <a:lnTo>
                  <a:pt x="521969" y="178307"/>
                </a:lnTo>
                <a:lnTo>
                  <a:pt x="525779" y="184403"/>
                </a:lnTo>
                <a:lnTo>
                  <a:pt x="529589" y="188975"/>
                </a:lnTo>
                <a:lnTo>
                  <a:pt x="534923" y="192023"/>
                </a:lnTo>
                <a:lnTo>
                  <a:pt x="539495" y="195071"/>
                </a:lnTo>
                <a:lnTo>
                  <a:pt x="544829" y="196595"/>
                </a:lnTo>
                <a:lnTo>
                  <a:pt x="550925" y="196595"/>
                </a:lnTo>
                <a:lnTo>
                  <a:pt x="557783" y="197205"/>
                </a:lnTo>
                <a:lnTo>
                  <a:pt x="564641" y="195681"/>
                </a:lnTo>
                <a:lnTo>
                  <a:pt x="572261" y="193547"/>
                </a:lnTo>
                <a:lnTo>
                  <a:pt x="576833" y="192023"/>
                </a:lnTo>
                <a:lnTo>
                  <a:pt x="579881" y="190499"/>
                </a:lnTo>
                <a:lnTo>
                  <a:pt x="582167" y="189585"/>
                </a:lnTo>
                <a:lnTo>
                  <a:pt x="584453" y="188061"/>
                </a:lnTo>
                <a:lnTo>
                  <a:pt x="586739" y="187451"/>
                </a:lnTo>
                <a:lnTo>
                  <a:pt x="588263" y="185927"/>
                </a:lnTo>
                <a:lnTo>
                  <a:pt x="590549" y="184403"/>
                </a:lnTo>
                <a:lnTo>
                  <a:pt x="592073" y="183489"/>
                </a:lnTo>
                <a:lnTo>
                  <a:pt x="593597" y="181965"/>
                </a:lnTo>
                <a:lnTo>
                  <a:pt x="594359" y="180441"/>
                </a:lnTo>
                <a:lnTo>
                  <a:pt x="595121" y="179831"/>
                </a:lnTo>
                <a:lnTo>
                  <a:pt x="595883" y="178307"/>
                </a:lnTo>
                <a:lnTo>
                  <a:pt x="595883" y="174345"/>
                </a:lnTo>
                <a:lnTo>
                  <a:pt x="595121" y="172821"/>
                </a:lnTo>
                <a:lnTo>
                  <a:pt x="595121" y="171297"/>
                </a:lnTo>
                <a:lnTo>
                  <a:pt x="561593" y="171297"/>
                </a:lnTo>
                <a:lnTo>
                  <a:pt x="555497" y="170687"/>
                </a:lnTo>
                <a:lnTo>
                  <a:pt x="550163" y="166115"/>
                </a:lnTo>
                <a:lnTo>
                  <a:pt x="545591" y="161543"/>
                </a:lnTo>
                <a:lnTo>
                  <a:pt x="541781" y="154533"/>
                </a:lnTo>
                <a:lnTo>
                  <a:pt x="538733" y="143865"/>
                </a:lnTo>
                <a:lnTo>
                  <a:pt x="515005" y="70103"/>
                </a:lnTo>
                <a:close/>
              </a:path>
              <a:path w="596265" h="330200">
                <a:moveTo>
                  <a:pt x="589025" y="157581"/>
                </a:moveTo>
                <a:lnTo>
                  <a:pt x="586739" y="157581"/>
                </a:lnTo>
                <a:lnTo>
                  <a:pt x="584453" y="160019"/>
                </a:lnTo>
                <a:lnTo>
                  <a:pt x="582929" y="160629"/>
                </a:lnTo>
                <a:lnTo>
                  <a:pt x="582167" y="161543"/>
                </a:lnTo>
                <a:lnTo>
                  <a:pt x="580643" y="162153"/>
                </a:lnTo>
                <a:lnTo>
                  <a:pt x="579119" y="163677"/>
                </a:lnTo>
                <a:lnTo>
                  <a:pt x="577595" y="164591"/>
                </a:lnTo>
                <a:lnTo>
                  <a:pt x="576071" y="166115"/>
                </a:lnTo>
                <a:lnTo>
                  <a:pt x="571499" y="167639"/>
                </a:lnTo>
                <a:lnTo>
                  <a:pt x="569213" y="169163"/>
                </a:lnTo>
                <a:lnTo>
                  <a:pt x="561593" y="171297"/>
                </a:lnTo>
                <a:lnTo>
                  <a:pt x="595121" y="171297"/>
                </a:lnTo>
                <a:lnTo>
                  <a:pt x="595121" y="169773"/>
                </a:lnTo>
                <a:lnTo>
                  <a:pt x="593597" y="166725"/>
                </a:lnTo>
                <a:lnTo>
                  <a:pt x="593597" y="165201"/>
                </a:lnTo>
                <a:lnTo>
                  <a:pt x="592835" y="163067"/>
                </a:lnTo>
                <a:lnTo>
                  <a:pt x="592073" y="162153"/>
                </a:lnTo>
                <a:lnTo>
                  <a:pt x="591311" y="160629"/>
                </a:lnTo>
                <a:lnTo>
                  <a:pt x="590549" y="160019"/>
                </a:lnTo>
                <a:lnTo>
                  <a:pt x="590549" y="159105"/>
                </a:lnTo>
                <a:lnTo>
                  <a:pt x="589025" y="157581"/>
                </a:lnTo>
                <a:close/>
              </a:path>
              <a:path w="596265" h="330200">
                <a:moveTo>
                  <a:pt x="435101" y="91439"/>
                </a:moveTo>
                <a:lnTo>
                  <a:pt x="416051" y="91439"/>
                </a:lnTo>
                <a:lnTo>
                  <a:pt x="419099" y="92049"/>
                </a:lnTo>
                <a:lnTo>
                  <a:pt x="422909" y="92049"/>
                </a:lnTo>
                <a:lnTo>
                  <a:pt x="425957" y="92963"/>
                </a:lnTo>
                <a:lnTo>
                  <a:pt x="430529" y="94487"/>
                </a:lnTo>
                <a:lnTo>
                  <a:pt x="432053" y="94487"/>
                </a:lnTo>
                <a:lnTo>
                  <a:pt x="432815" y="93573"/>
                </a:lnTo>
                <a:lnTo>
                  <a:pt x="434339" y="93573"/>
                </a:lnTo>
                <a:lnTo>
                  <a:pt x="434339" y="92963"/>
                </a:lnTo>
                <a:lnTo>
                  <a:pt x="435101" y="92049"/>
                </a:lnTo>
                <a:lnTo>
                  <a:pt x="435101" y="91439"/>
                </a:lnTo>
                <a:close/>
              </a:path>
              <a:path w="596265" h="330200">
                <a:moveTo>
                  <a:pt x="490727" y="0"/>
                </a:moveTo>
                <a:lnTo>
                  <a:pt x="486917" y="0"/>
                </a:lnTo>
                <a:lnTo>
                  <a:pt x="484631" y="609"/>
                </a:lnTo>
                <a:lnTo>
                  <a:pt x="483107" y="609"/>
                </a:lnTo>
                <a:lnTo>
                  <a:pt x="480821" y="1523"/>
                </a:lnTo>
                <a:lnTo>
                  <a:pt x="477773" y="2133"/>
                </a:lnTo>
                <a:lnTo>
                  <a:pt x="473201" y="3657"/>
                </a:lnTo>
                <a:lnTo>
                  <a:pt x="468629" y="6095"/>
                </a:lnTo>
                <a:lnTo>
                  <a:pt x="467867" y="6705"/>
                </a:lnTo>
                <a:lnTo>
                  <a:pt x="466343" y="7619"/>
                </a:lnTo>
                <a:lnTo>
                  <a:pt x="466343" y="9143"/>
                </a:lnTo>
                <a:lnTo>
                  <a:pt x="465581" y="10667"/>
                </a:lnTo>
                <a:lnTo>
                  <a:pt x="465581" y="11277"/>
                </a:lnTo>
                <a:lnTo>
                  <a:pt x="466343" y="12191"/>
                </a:lnTo>
                <a:lnTo>
                  <a:pt x="477773" y="47243"/>
                </a:lnTo>
                <a:lnTo>
                  <a:pt x="456437" y="53949"/>
                </a:lnTo>
                <a:lnTo>
                  <a:pt x="455675" y="53949"/>
                </a:lnTo>
                <a:lnTo>
                  <a:pt x="454913" y="54863"/>
                </a:lnTo>
                <a:lnTo>
                  <a:pt x="454151" y="54863"/>
                </a:lnTo>
                <a:lnTo>
                  <a:pt x="454151" y="55473"/>
                </a:lnTo>
                <a:lnTo>
                  <a:pt x="453389" y="56387"/>
                </a:lnTo>
                <a:lnTo>
                  <a:pt x="453389" y="63093"/>
                </a:lnTo>
                <a:lnTo>
                  <a:pt x="454151" y="64617"/>
                </a:lnTo>
                <a:lnTo>
                  <a:pt x="454913" y="67055"/>
                </a:lnTo>
                <a:lnTo>
                  <a:pt x="455675" y="70713"/>
                </a:lnTo>
                <a:lnTo>
                  <a:pt x="457199" y="73761"/>
                </a:lnTo>
                <a:lnTo>
                  <a:pt x="460247" y="76809"/>
                </a:lnTo>
                <a:lnTo>
                  <a:pt x="464057" y="76809"/>
                </a:lnTo>
                <a:lnTo>
                  <a:pt x="484631" y="70103"/>
                </a:lnTo>
                <a:lnTo>
                  <a:pt x="515005" y="70103"/>
                </a:lnTo>
                <a:lnTo>
                  <a:pt x="512063" y="60959"/>
                </a:lnTo>
                <a:lnTo>
                  <a:pt x="550163" y="48767"/>
                </a:lnTo>
                <a:lnTo>
                  <a:pt x="551687" y="48767"/>
                </a:lnTo>
                <a:lnTo>
                  <a:pt x="553211" y="47243"/>
                </a:lnTo>
                <a:lnTo>
                  <a:pt x="553211" y="44805"/>
                </a:lnTo>
                <a:lnTo>
                  <a:pt x="553973" y="42671"/>
                </a:lnTo>
                <a:lnTo>
                  <a:pt x="553211" y="39623"/>
                </a:lnTo>
                <a:lnTo>
                  <a:pt x="553036" y="38709"/>
                </a:lnTo>
                <a:lnTo>
                  <a:pt x="504443" y="38709"/>
                </a:lnTo>
                <a:lnTo>
                  <a:pt x="493775" y="3047"/>
                </a:lnTo>
                <a:lnTo>
                  <a:pt x="493013" y="2133"/>
                </a:lnTo>
                <a:lnTo>
                  <a:pt x="493013" y="1523"/>
                </a:lnTo>
                <a:lnTo>
                  <a:pt x="492251" y="1523"/>
                </a:lnTo>
                <a:lnTo>
                  <a:pt x="490727" y="0"/>
                </a:lnTo>
                <a:close/>
              </a:path>
              <a:path w="596265" h="330200">
                <a:moveTo>
                  <a:pt x="413765" y="68579"/>
                </a:moveTo>
                <a:lnTo>
                  <a:pt x="410717" y="69189"/>
                </a:lnTo>
                <a:lnTo>
                  <a:pt x="416813" y="69189"/>
                </a:lnTo>
                <a:lnTo>
                  <a:pt x="413765" y="68579"/>
                </a:lnTo>
                <a:close/>
              </a:path>
              <a:path w="596265" h="330200">
                <a:moveTo>
                  <a:pt x="545591" y="25907"/>
                </a:moveTo>
                <a:lnTo>
                  <a:pt x="544067" y="25907"/>
                </a:lnTo>
                <a:lnTo>
                  <a:pt x="543305" y="26517"/>
                </a:lnTo>
                <a:lnTo>
                  <a:pt x="504443" y="38709"/>
                </a:lnTo>
                <a:lnTo>
                  <a:pt x="553036" y="38709"/>
                </a:lnTo>
                <a:lnTo>
                  <a:pt x="552449" y="35661"/>
                </a:lnTo>
                <a:lnTo>
                  <a:pt x="551687" y="34137"/>
                </a:lnTo>
                <a:lnTo>
                  <a:pt x="550925" y="32003"/>
                </a:lnTo>
                <a:lnTo>
                  <a:pt x="550163" y="30479"/>
                </a:lnTo>
                <a:lnTo>
                  <a:pt x="549401" y="29565"/>
                </a:lnTo>
                <a:lnTo>
                  <a:pt x="548639" y="28041"/>
                </a:lnTo>
                <a:lnTo>
                  <a:pt x="547115" y="26517"/>
                </a:lnTo>
                <a:lnTo>
                  <a:pt x="546353" y="26517"/>
                </a:lnTo>
                <a:lnTo>
                  <a:pt x="545591" y="25907"/>
                </a:lnTo>
                <a:close/>
              </a:path>
            </a:pathLst>
          </a:custGeom>
          <a:solidFill>
            <a:srgbClr val="000000"/>
          </a:solidFill>
        </p:spPr>
        <p:txBody>
          <a:bodyPr lIns="0" tIns="0" rIns="0" bIns="0"/>
          <a:lstStyle/>
          <a:p>
            <a:pPr fontAlgn="auto">
              <a:spcBef>
                <a:spcPts val="0"/>
              </a:spcBef>
              <a:spcAft>
                <a:spcPts val="0"/>
              </a:spcAft>
              <a:defRPr/>
            </a:pPr>
            <a:endParaRPr>
              <a:solidFill>
                <a:prstClr val="black"/>
              </a:solidFill>
              <a:latin typeface="Calibri"/>
              <a:cs typeface="+mn-cs"/>
            </a:endParaRPr>
          </a:p>
        </p:txBody>
      </p:sp>
      <p:sp>
        <p:nvSpPr>
          <p:cNvPr id="30" name="object 30"/>
          <p:cNvSpPr/>
          <p:nvPr/>
        </p:nvSpPr>
        <p:spPr>
          <a:xfrm>
            <a:off x="2303463" y="2481263"/>
            <a:ext cx="977900" cy="804862"/>
          </a:xfrm>
          <a:custGeom>
            <a:avLst/>
            <a:gdLst/>
            <a:ahLst/>
            <a:cxnLst/>
            <a:rect l="l" t="t" r="r" b="b"/>
            <a:pathLst>
              <a:path w="1304289" h="805179">
                <a:moveTo>
                  <a:pt x="71627" y="685799"/>
                </a:moveTo>
                <a:lnTo>
                  <a:pt x="62483" y="688085"/>
                </a:lnTo>
                <a:lnTo>
                  <a:pt x="58673" y="695705"/>
                </a:lnTo>
                <a:lnTo>
                  <a:pt x="0" y="804671"/>
                </a:lnTo>
                <a:lnTo>
                  <a:pt x="124205" y="801623"/>
                </a:lnTo>
                <a:lnTo>
                  <a:pt x="32003" y="801623"/>
                </a:lnTo>
                <a:lnTo>
                  <a:pt x="16763" y="777239"/>
                </a:lnTo>
                <a:lnTo>
                  <a:pt x="62145" y="749522"/>
                </a:lnTo>
                <a:lnTo>
                  <a:pt x="83819" y="708659"/>
                </a:lnTo>
                <a:lnTo>
                  <a:pt x="87629" y="701801"/>
                </a:lnTo>
                <a:lnTo>
                  <a:pt x="85343" y="693419"/>
                </a:lnTo>
                <a:lnTo>
                  <a:pt x="71627" y="685799"/>
                </a:lnTo>
                <a:close/>
              </a:path>
              <a:path w="1304289" h="805179">
                <a:moveTo>
                  <a:pt x="62145" y="749522"/>
                </a:moveTo>
                <a:lnTo>
                  <a:pt x="16763" y="777239"/>
                </a:lnTo>
                <a:lnTo>
                  <a:pt x="32003" y="801623"/>
                </a:lnTo>
                <a:lnTo>
                  <a:pt x="40731" y="796289"/>
                </a:lnTo>
                <a:lnTo>
                  <a:pt x="37337" y="796289"/>
                </a:lnTo>
                <a:lnTo>
                  <a:pt x="24383" y="774953"/>
                </a:lnTo>
                <a:lnTo>
                  <a:pt x="48855" y="774577"/>
                </a:lnTo>
                <a:lnTo>
                  <a:pt x="62145" y="749522"/>
                </a:lnTo>
                <a:close/>
              </a:path>
              <a:path w="1304289" h="805179">
                <a:moveTo>
                  <a:pt x="131063" y="772667"/>
                </a:moveTo>
                <a:lnTo>
                  <a:pt x="123443" y="773429"/>
                </a:lnTo>
                <a:lnTo>
                  <a:pt x="76967" y="774145"/>
                </a:lnTo>
                <a:lnTo>
                  <a:pt x="32003" y="801623"/>
                </a:lnTo>
                <a:lnTo>
                  <a:pt x="131825" y="801623"/>
                </a:lnTo>
                <a:lnTo>
                  <a:pt x="137921" y="794765"/>
                </a:lnTo>
                <a:lnTo>
                  <a:pt x="137921" y="779525"/>
                </a:lnTo>
                <a:lnTo>
                  <a:pt x="131063" y="772667"/>
                </a:lnTo>
                <a:close/>
              </a:path>
              <a:path w="1304289" h="805179">
                <a:moveTo>
                  <a:pt x="48855" y="774577"/>
                </a:moveTo>
                <a:lnTo>
                  <a:pt x="24383" y="774953"/>
                </a:lnTo>
                <a:lnTo>
                  <a:pt x="37337" y="796289"/>
                </a:lnTo>
                <a:lnTo>
                  <a:pt x="48855" y="774577"/>
                </a:lnTo>
                <a:close/>
              </a:path>
              <a:path w="1304289" h="805179">
                <a:moveTo>
                  <a:pt x="76967" y="774145"/>
                </a:moveTo>
                <a:lnTo>
                  <a:pt x="48855" y="774577"/>
                </a:lnTo>
                <a:lnTo>
                  <a:pt x="37337" y="796289"/>
                </a:lnTo>
                <a:lnTo>
                  <a:pt x="40731" y="796289"/>
                </a:lnTo>
                <a:lnTo>
                  <a:pt x="76967" y="774145"/>
                </a:lnTo>
                <a:close/>
              </a:path>
              <a:path w="1304289" h="805179">
                <a:moveTo>
                  <a:pt x="1289303" y="0"/>
                </a:moveTo>
                <a:lnTo>
                  <a:pt x="62145" y="749522"/>
                </a:lnTo>
                <a:lnTo>
                  <a:pt x="48855" y="774577"/>
                </a:lnTo>
                <a:lnTo>
                  <a:pt x="76967" y="774145"/>
                </a:lnTo>
                <a:lnTo>
                  <a:pt x="1303781" y="24383"/>
                </a:lnTo>
                <a:lnTo>
                  <a:pt x="1289303" y="0"/>
                </a:lnTo>
                <a:close/>
              </a:path>
            </a:pathLst>
          </a:custGeom>
          <a:solidFill>
            <a:srgbClr val="000000"/>
          </a:solidFill>
        </p:spPr>
        <p:txBody>
          <a:bodyPr lIns="0" tIns="0" rIns="0" bIns="0"/>
          <a:lstStyle/>
          <a:p>
            <a:pPr fontAlgn="auto">
              <a:spcBef>
                <a:spcPts val="0"/>
              </a:spcBef>
              <a:spcAft>
                <a:spcPts val="0"/>
              </a:spcAft>
              <a:defRPr/>
            </a:pPr>
            <a:endParaRPr>
              <a:solidFill>
                <a:prstClr val="black"/>
              </a:solidFill>
              <a:latin typeface="Calibri"/>
              <a:cs typeface="+mn-cs"/>
            </a:endParaRPr>
          </a:p>
        </p:txBody>
      </p:sp>
      <p:sp>
        <p:nvSpPr>
          <p:cNvPr id="31" name="object 31"/>
          <p:cNvSpPr/>
          <p:nvPr/>
        </p:nvSpPr>
        <p:spPr>
          <a:xfrm>
            <a:off x="5434013" y="1616075"/>
            <a:ext cx="982662" cy="284163"/>
          </a:xfrm>
          <a:custGeom>
            <a:avLst/>
            <a:gdLst/>
            <a:ahLst/>
            <a:cxnLst/>
            <a:rect l="l" t="t" r="r" b="b"/>
            <a:pathLst>
              <a:path w="1310640" h="284480">
                <a:moveTo>
                  <a:pt x="1227883" y="238657"/>
                </a:moveTo>
                <a:lnTo>
                  <a:pt x="1184909" y="254507"/>
                </a:lnTo>
                <a:lnTo>
                  <a:pt x="1177289" y="257555"/>
                </a:lnTo>
                <a:lnTo>
                  <a:pt x="1173479" y="265937"/>
                </a:lnTo>
                <a:lnTo>
                  <a:pt x="1176527" y="272795"/>
                </a:lnTo>
                <a:lnTo>
                  <a:pt x="1178813" y="280415"/>
                </a:lnTo>
                <a:lnTo>
                  <a:pt x="1187195" y="284225"/>
                </a:lnTo>
                <a:lnTo>
                  <a:pt x="1194815" y="281177"/>
                </a:lnTo>
                <a:lnTo>
                  <a:pt x="1285820" y="247649"/>
                </a:lnTo>
                <a:lnTo>
                  <a:pt x="1280159" y="247649"/>
                </a:lnTo>
                <a:lnTo>
                  <a:pt x="1227883" y="238657"/>
                </a:lnTo>
                <a:close/>
              </a:path>
              <a:path w="1310640" h="284480">
                <a:moveTo>
                  <a:pt x="1254656" y="228781"/>
                </a:moveTo>
                <a:lnTo>
                  <a:pt x="1227883" y="238657"/>
                </a:lnTo>
                <a:lnTo>
                  <a:pt x="1280159" y="247649"/>
                </a:lnTo>
                <a:lnTo>
                  <a:pt x="1280736" y="244601"/>
                </a:lnTo>
                <a:lnTo>
                  <a:pt x="1273301" y="244601"/>
                </a:lnTo>
                <a:lnTo>
                  <a:pt x="1254656" y="228781"/>
                </a:lnTo>
                <a:close/>
              </a:path>
              <a:path w="1310640" h="284480">
                <a:moveTo>
                  <a:pt x="1210055" y="153161"/>
                </a:moveTo>
                <a:lnTo>
                  <a:pt x="1200911" y="154685"/>
                </a:lnTo>
                <a:lnTo>
                  <a:pt x="1195577" y="160019"/>
                </a:lnTo>
                <a:lnTo>
                  <a:pt x="1191005" y="166115"/>
                </a:lnTo>
                <a:lnTo>
                  <a:pt x="1191767" y="175259"/>
                </a:lnTo>
                <a:lnTo>
                  <a:pt x="1197863" y="180593"/>
                </a:lnTo>
                <a:lnTo>
                  <a:pt x="1233074" y="210469"/>
                </a:lnTo>
                <a:lnTo>
                  <a:pt x="1285493" y="219455"/>
                </a:lnTo>
                <a:lnTo>
                  <a:pt x="1280159" y="247649"/>
                </a:lnTo>
                <a:lnTo>
                  <a:pt x="1285820" y="247649"/>
                </a:lnTo>
                <a:lnTo>
                  <a:pt x="1310639" y="238505"/>
                </a:lnTo>
                <a:lnTo>
                  <a:pt x="1216151" y="158495"/>
                </a:lnTo>
                <a:lnTo>
                  <a:pt x="1210055" y="153161"/>
                </a:lnTo>
                <a:close/>
              </a:path>
              <a:path w="1310640" h="284480">
                <a:moveTo>
                  <a:pt x="1277873" y="220217"/>
                </a:moveTo>
                <a:lnTo>
                  <a:pt x="1254656" y="228781"/>
                </a:lnTo>
                <a:lnTo>
                  <a:pt x="1273301" y="244601"/>
                </a:lnTo>
                <a:lnTo>
                  <a:pt x="1277873" y="220217"/>
                </a:lnTo>
                <a:close/>
              </a:path>
              <a:path w="1310640" h="284480">
                <a:moveTo>
                  <a:pt x="1285349" y="220217"/>
                </a:moveTo>
                <a:lnTo>
                  <a:pt x="1277873" y="220217"/>
                </a:lnTo>
                <a:lnTo>
                  <a:pt x="1273301" y="244601"/>
                </a:lnTo>
                <a:lnTo>
                  <a:pt x="1280736" y="244601"/>
                </a:lnTo>
                <a:lnTo>
                  <a:pt x="1285349" y="220217"/>
                </a:lnTo>
                <a:close/>
              </a:path>
              <a:path w="1310640" h="284480">
                <a:moveTo>
                  <a:pt x="5333" y="0"/>
                </a:moveTo>
                <a:lnTo>
                  <a:pt x="0" y="27431"/>
                </a:lnTo>
                <a:lnTo>
                  <a:pt x="1227883" y="238657"/>
                </a:lnTo>
                <a:lnTo>
                  <a:pt x="1254656" y="228781"/>
                </a:lnTo>
                <a:lnTo>
                  <a:pt x="1233074" y="210469"/>
                </a:lnTo>
                <a:lnTo>
                  <a:pt x="5333" y="0"/>
                </a:lnTo>
                <a:close/>
              </a:path>
              <a:path w="1310640" h="284480">
                <a:moveTo>
                  <a:pt x="1233074" y="210469"/>
                </a:moveTo>
                <a:lnTo>
                  <a:pt x="1254656" y="228781"/>
                </a:lnTo>
                <a:lnTo>
                  <a:pt x="1277873" y="220217"/>
                </a:lnTo>
                <a:lnTo>
                  <a:pt x="1285349" y="220217"/>
                </a:lnTo>
                <a:lnTo>
                  <a:pt x="1285493" y="219455"/>
                </a:lnTo>
                <a:lnTo>
                  <a:pt x="1233074" y="210469"/>
                </a:lnTo>
                <a:close/>
              </a:path>
            </a:pathLst>
          </a:custGeom>
          <a:solidFill>
            <a:srgbClr val="000000"/>
          </a:solidFill>
        </p:spPr>
        <p:txBody>
          <a:bodyPr lIns="0" tIns="0" rIns="0" bIns="0"/>
          <a:lstStyle/>
          <a:p>
            <a:pPr fontAlgn="auto">
              <a:spcBef>
                <a:spcPts val="0"/>
              </a:spcBef>
              <a:spcAft>
                <a:spcPts val="0"/>
              </a:spcAft>
              <a:defRPr/>
            </a:pPr>
            <a:endParaRPr>
              <a:solidFill>
                <a:prstClr val="black"/>
              </a:solidFill>
              <a:latin typeface="Calibri"/>
              <a:cs typeface="+mn-cs"/>
            </a:endParaRPr>
          </a:p>
        </p:txBody>
      </p:sp>
      <p:sp>
        <p:nvSpPr>
          <p:cNvPr id="24607" name="TextBox 35"/>
          <p:cNvSpPr txBox="1">
            <a:spLocks noChangeArrowheads="1"/>
          </p:cNvSpPr>
          <p:nvPr/>
        </p:nvSpPr>
        <p:spPr bwMode="auto">
          <a:xfrm>
            <a:off x="146051" y="5257800"/>
            <a:ext cx="577850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2700" eaLnBrk="0" hangingPunct="0">
              <a:spcBef>
                <a:spcPct val="20000"/>
              </a:spcBef>
              <a:defRPr>
                <a:solidFill>
                  <a:schemeClr val="tx1"/>
                </a:solidFill>
                <a:latin typeface="Calibri" pitchFamily="34" charset="0"/>
              </a:defRPr>
            </a:lvl1pPr>
            <a:lvl2pPr marL="742950" indent="-285750" eaLnBrk="0" hangingPunct="0">
              <a:spcBef>
                <a:spcPct val="20000"/>
              </a:spcBef>
              <a:defRPr>
                <a:solidFill>
                  <a:schemeClr val="tx1"/>
                </a:solidFill>
                <a:latin typeface="Calibri" pitchFamily="34" charset="0"/>
              </a:defRPr>
            </a:lvl2pPr>
            <a:lvl3pPr marL="1143000" indent="-228600" eaLnBrk="0" hangingPunct="0">
              <a:spcBef>
                <a:spcPct val="20000"/>
              </a:spcBef>
              <a:defRPr>
                <a:solidFill>
                  <a:schemeClr val="tx1"/>
                </a:solidFill>
                <a:latin typeface="Calibri" pitchFamily="34" charset="0"/>
              </a:defRPr>
            </a:lvl3pPr>
            <a:lvl4pPr marL="1600200" indent="-228600" eaLnBrk="0" hangingPunct="0">
              <a:spcBef>
                <a:spcPct val="20000"/>
              </a:spcBef>
              <a:defRPr>
                <a:solidFill>
                  <a:schemeClr val="tx1"/>
                </a:solidFill>
                <a:latin typeface="Calibri" pitchFamily="34" charset="0"/>
              </a:defRPr>
            </a:lvl4pPr>
            <a:lvl5pPr marL="2057400" indent="-228600" eaLnBrk="0" hangingPunct="0">
              <a:spcBef>
                <a:spcPct val="20000"/>
              </a:spcBef>
              <a:defRPr>
                <a:solidFill>
                  <a:schemeClr val="tx1"/>
                </a:solidFill>
                <a:latin typeface="Calibri" pitchFamily="34" charset="0"/>
              </a:defRPr>
            </a:lvl5pPr>
            <a:lvl6pPr marL="2514600" indent="-228600" eaLnBrk="0" fontAlgn="base" hangingPunct="0">
              <a:spcBef>
                <a:spcPct val="20000"/>
              </a:spcBef>
              <a:spcAft>
                <a:spcPct val="0"/>
              </a:spcAft>
              <a:defRPr>
                <a:solidFill>
                  <a:schemeClr val="tx1"/>
                </a:solidFill>
                <a:latin typeface="Calibri" pitchFamily="34" charset="0"/>
              </a:defRPr>
            </a:lvl6pPr>
            <a:lvl7pPr marL="2971800" indent="-228600" eaLnBrk="0" fontAlgn="base" hangingPunct="0">
              <a:spcBef>
                <a:spcPct val="20000"/>
              </a:spcBef>
              <a:spcAft>
                <a:spcPct val="0"/>
              </a:spcAft>
              <a:defRPr>
                <a:solidFill>
                  <a:schemeClr val="tx1"/>
                </a:solidFill>
                <a:latin typeface="Calibri" pitchFamily="34" charset="0"/>
              </a:defRPr>
            </a:lvl7pPr>
            <a:lvl8pPr marL="3429000" indent="-228600" eaLnBrk="0" fontAlgn="base" hangingPunct="0">
              <a:spcBef>
                <a:spcPct val="20000"/>
              </a:spcBef>
              <a:spcAft>
                <a:spcPct val="0"/>
              </a:spcAft>
              <a:defRPr>
                <a:solidFill>
                  <a:schemeClr val="tx1"/>
                </a:solidFill>
                <a:latin typeface="Calibri" pitchFamily="34" charset="0"/>
              </a:defRPr>
            </a:lvl8pPr>
            <a:lvl9pPr marL="3886200" indent="-228600" eaLnBrk="0" fontAlgn="base" hangingPunct="0">
              <a:spcBef>
                <a:spcPct val="20000"/>
              </a:spcBef>
              <a:spcAft>
                <a:spcPct val="0"/>
              </a:spcAft>
              <a:defRPr>
                <a:solidFill>
                  <a:schemeClr val="tx1"/>
                </a:solidFill>
                <a:latin typeface="Calibri" pitchFamily="34" charset="0"/>
              </a:defRPr>
            </a:lvl9pPr>
          </a:lstStyle>
          <a:p>
            <a:pPr eaLnBrk="1" hangingPunct="1">
              <a:spcBef>
                <a:spcPts val="100"/>
              </a:spcBef>
            </a:pPr>
            <a:r>
              <a:rPr lang="en-US" altLang="en-US" sz="2800" b="1" dirty="0">
                <a:solidFill>
                  <a:srgbClr val="000000"/>
                </a:solidFill>
              </a:rPr>
              <a:t>Assumption:</a:t>
            </a:r>
            <a:r>
              <a:rPr lang="en-US" altLang="en-US" sz="2800" b="1" dirty="0">
                <a:solidFill>
                  <a:srgbClr val="000000"/>
                </a:solidFill>
                <a:latin typeface="Times New Roman" pitchFamily="18" charset="0"/>
                <a:cs typeface="Times New Roman" pitchFamily="18" charset="0"/>
              </a:rPr>
              <a:t> </a:t>
            </a:r>
            <a:r>
              <a:rPr lang="en-US" altLang="en-US" sz="2800" b="1" dirty="0">
                <a:solidFill>
                  <a:srgbClr val="000000"/>
                </a:solidFill>
              </a:rPr>
              <a:t>training</a:t>
            </a:r>
            <a:r>
              <a:rPr lang="en-US" altLang="en-US" sz="2800" b="1" dirty="0">
                <a:solidFill>
                  <a:srgbClr val="000000"/>
                </a:solidFill>
                <a:latin typeface="Times New Roman" pitchFamily="18" charset="0"/>
                <a:cs typeface="Times New Roman" pitchFamily="18" charset="0"/>
              </a:rPr>
              <a:t> </a:t>
            </a:r>
            <a:r>
              <a:rPr lang="en-US" altLang="en-US" sz="2800" b="1" dirty="0">
                <a:solidFill>
                  <a:srgbClr val="000000"/>
                </a:solidFill>
              </a:rPr>
              <a:t>and</a:t>
            </a:r>
            <a:r>
              <a:rPr lang="en-US" altLang="en-US" sz="2800" b="1" dirty="0">
                <a:solidFill>
                  <a:srgbClr val="000000"/>
                </a:solidFill>
                <a:latin typeface="Times New Roman" pitchFamily="18" charset="0"/>
                <a:cs typeface="Times New Roman" pitchFamily="18" charset="0"/>
              </a:rPr>
              <a:t> </a:t>
            </a:r>
            <a:r>
              <a:rPr lang="en-US" altLang="en-US" sz="2800" b="1" dirty="0">
                <a:solidFill>
                  <a:srgbClr val="000000"/>
                </a:solidFill>
              </a:rPr>
              <a:t>test</a:t>
            </a:r>
            <a:r>
              <a:rPr lang="en-US" altLang="en-US" sz="2800" b="1" dirty="0">
                <a:solidFill>
                  <a:srgbClr val="000000"/>
                </a:solidFill>
                <a:latin typeface="Times New Roman" pitchFamily="18" charset="0"/>
                <a:cs typeface="Times New Roman" pitchFamily="18" charset="0"/>
              </a:rPr>
              <a:t> </a:t>
            </a:r>
            <a:r>
              <a:rPr lang="en-US" altLang="en-US" sz="2800" b="1" dirty="0">
                <a:solidFill>
                  <a:srgbClr val="000000"/>
                </a:solidFill>
              </a:rPr>
              <a:t>sets</a:t>
            </a:r>
            <a:r>
              <a:rPr lang="en-US" altLang="en-US" sz="2800" b="1" dirty="0">
                <a:solidFill>
                  <a:srgbClr val="000000"/>
                </a:solidFill>
                <a:latin typeface="Times New Roman" pitchFamily="18" charset="0"/>
                <a:cs typeface="Times New Roman" pitchFamily="18" charset="0"/>
              </a:rPr>
              <a:t> </a:t>
            </a:r>
            <a:r>
              <a:rPr lang="en-US" altLang="en-US" sz="2800" b="1" dirty="0">
                <a:solidFill>
                  <a:srgbClr val="000000"/>
                </a:solidFill>
              </a:rPr>
              <a:t>produced</a:t>
            </a:r>
            <a:r>
              <a:rPr lang="en-US" altLang="en-US" sz="2800" b="1" dirty="0">
                <a:solidFill>
                  <a:srgbClr val="000000"/>
                </a:solidFill>
                <a:latin typeface="Times New Roman" pitchFamily="18" charset="0"/>
                <a:cs typeface="Times New Roman" pitchFamily="18" charset="0"/>
              </a:rPr>
              <a:t> </a:t>
            </a:r>
            <a:r>
              <a:rPr lang="en-US" altLang="en-US" sz="2800" b="1" dirty="0">
                <a:solidFill>
                  <a:srgbClr val="000000"/>
                </a:solidFill>
              </a:rPr>
              <a:t>by</a:t>
            </a:r>
            <a:r>
              <a:rPr lang="en-US" altLang="en-US" sz="2800" b="1" dirty="0">
                <a:solidFill>
                  <a:srgbClr val="000000"/>
                </a:solidFill>
                <a:latin typeface="Times New Roman" pitchFamily="18" charset="0"/>
                <a:cs typeface="Times New Roman" pitchFamily="18" charset="0"/>
              </a:rPr>
              <a:t> </a:t>
            </a:r>
            <a:r>
              <a:rPr lang="en-US" altLang="en-US" sz="2800" b="1" dirty="0">
                <a:solidFill>
                  <a:srgbClr val="000000"/>
                </a:solidFill>
              </a:rPr>
              <a:t>independent</a:t>
            </a:r>
            <a:r>
              <a:rPr lang="en-US" altLang="en-US" sz="2800" b="1" dirty="0">
                <a:solidFill>
                  <a:srgbClr val="000000"/>
                </a:solidFill>
                <a:latin typeface="Times New Roman" pitchFamily="18" charset="0"/>
                <a:cs typeface="Times New Roman" pitchFamily="18" charset="0"/>
              </a:rPr>
              <a:t> </a:t>
            </a:r>
            <a:r>
              <a:rPr lang="en-US" altLang="zh-CN" sz="2800" b="1" dirty="0">
                <a:solidFill>
                  <a:srgbClr val="000000"/>
                </a:solidFill>
                <a:latin typeface="Times New Roman" pitchFamily="18" charset="0"/>
                <a:cs typeface="Times New Roman" pitchFamily="18" charset="0"/>
              </a:rPr>
              <a:t>random </a:t>
            </a:r>
            <a:r>
              <a:rPr lang="en-US" altLang="en-US" sz="2800" b="1" dirty="0">
                <a:solidFill>
                  <a:srgbClr val="000000"/>
                </a:solidFill>
              </a:rPr>
              <a:t>sampling</a:t>
            </a:r>
            <a:r>
              <a:rPr lang="en-US" altLang="en-US" sz="2800" b="1" dirty="0">
                <a:solidFill>
                  <a:srgbClr val="000000"/>
                </a:solidFill>
                <a:latin typeface="Times New Roman" pitchFamily="18" charset="0"/>
                <a:cs typeface="Times New Roman" pitchFamily="18" charset="0"/>
              </a:rPr>
              <a:t> </a:t>
            </a:r>
            <a:r>
              <a:rPr lang="en-US" altLang="en-US" sz="2800" b="1" dirty="0">
                <a:solidFill>
                  <a:srgbClr val="000000"/>
                </a:solidFill>
              </a:rPr>
              <a:t>from</a:t>
            </a:r>
            <a:r>
              <a:rPr lang="en-US" altLang="en-US" sz="2800" b="1" dirty="0">
                <a:solidFill>
                  <a:srgbClr val="000000"/>
                </a:solidFill>
                <a:latin typeface="Times New Roman" pitchFamily="18" charset="0"/>
                <a:cs typeface="Times New Roman" pitchFamily="18" charset="0"/>
              </a:rPr>
              <a:t> </a:t>
            </a:r>
            <a:r>
              <a:rPr lang="en-US" altLang="en-US" sz="2800" b="1" dirty="0">
                <a:solidFill>
                  <a:srgbClr val="000000"/>
                </a:solidFill>
              </a:rPr>
              <a:t>an</a:t>
            </a:r>
            <a:r>
              <a:rPr lang="en-US" altLang="en-US" sz="2800" b="1" dirty="0">
                <a:solidFill>
                  <a:srgbClr val="000000"/>
                </a:solidFill>
                <a:latin typeface="Times New Roman" pitchFamily="18" charset="0"/>
                <a:cs typeface="Times New Roman" pitchFamily="18" charset="0"/>
              </a:rPr>
              <a:t> </a:t>
            </a:r>
            <a:r>
              <a:rPr lang="en-US" altLang="en-US" sz="2800" b="1" dirty="0">
                <a:solidFill>
                  <a:srgbClr val="000000"/>
                </a:solidFill>
              </a:rPr>
              <a:t>infinite</a:t>
            </a:r>
            <a:r>
              <a:rPr lang="en-US" altLang="en-US" sz="2800" b="1" dirty="0">
                <a:solidFill>
                  <a:srgbClr val="000000"/>
                </a:solidFill>
                <a:latin typeface="Times New Roman" pitchFamily="18" charset="0"/>
                <a:cs typeface="Times New Roman" pitchFamily="18" charset="0"/>
              </a:rPr>
              <a:t> </a:t>
            </a:r>
            <a:r>
              <a:rPr lang="en-US" altLang="en-US" sz="2800" b="1" dirty="0">
                <a:solidFill>
                  <a:srgbClr val="000000"/>
                </a:solidFill>
              </a:rPr>
              <a:t>population</a:t>
            </a:r>
            <a:endParaRPr lang="en-US" altLang="en-US" sz="2800" dirty="0">
              <a:solidFill>
                <a:srgbClr val="000000"/>
              </a:solidFill>
            </a:endParaRPr>
          </a:p>
        </p:txBody>
      </p:sp>
      <p:sp>
        <p:nvSpPr>
          <p:cNvPr id="24608" name="TextBox 37"/>
          <p:cNvSpPr txBox="1">
            <a:spLocks noChangeArrowheads="1"/>
          </p:cNvSpPr>
          <p:nvPr/>
        </p:nvSpPr>
        <p:spPr bwMode="auto">
          <a:xfrm>
            <a:off x="6135688" y="5273675"/>
            <a:ext cx="174783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defRPr>
                <a:solidFill>
                  <a:schemeClr val="tx1"/>
                </a:solidFill>
                <a:latin typeface="Calibri" pitchFamily="34" charset="0"/>
              </a:defRPr>
            </a:lvl1pPr>
            <a:lvl2pPr marL="742950" indent="-285750" eaLnBrk="0" hangingPunct="0">
              <a:spcBef>
                <a:spcPct val="20000"/>
              </a:spcBef>
              <a:defRPr>
                <a:solidFill>
                  <a:schemeClr val="tx1"/>
                </a:solidFill>
                <a:latin typeface="Calibri" pitchFamily="34" charset="0"/>
              </a:defRPr>
            </a:lvl2pPr>
            <a:lvl3pPr marL="1143000" indent="-228600" eaLnBrk="0" hangingPunct="0">
              <a:spcBef>
                <a:spcPct val="20000"/>
              </a:spcBef>
              <a:defRPr>
                <a:solidFill>
                  <a:schemeClr val="tx1"/>
                </a:solidFill>
                <a:latin typeface="Calibri" pitchFamily="34" charset="0"/>
              </a:defRPr>
            </a:lvl3pPr>
            <a:lvl4pPr marL="1600200" indent="-228600" eaLnBrk="0" hangingPunct="0">
              <a:spcBef>
                <a:spcPct val="20000"/>
              </a:spcBef>
              <a:defRPr>
                <a:solidFill>
                  <a:schemeClr val="tx1"/>
                </a:solidFill>
                <a:latin typeface="Calibri" pitchFamily="34" charset="0"/>
              </a:defRPr>
            </a:lvl4pPr>
            <a:lvl5pPr marL="2057400" indent="-228600" eaLnBrk="0" hangingPunct="0">
              <a:spcBef>
                <a:spcPct val="20000"/>
              </a:spcBef>
              <a:defRPr>
                <a:solidFill>
                  <a:schemeClr val="tx1"/>
                </a:solidFill>
                <a:latin typeface="Calibri" pitchFamily="34" charset="0"/>
              </a:defRPr>
            </a:lvl5pPr>
            <a:lvl6pPr marL="2514600" indent="-228600" eaLnBrk="0" fontAlgn="base" hangingPunct="0">
              <a:spcBef>
                <a:spcPct val="20000"/>
              </a:spcBef>
              <a:spcAft>
                <a:spcPct val="0"/>
              </a:spcAft>
              <a:defRPr>
                <a:solidFill>
                  <a:schemeClr val="tx1"/>
                </a:solidFill>
                <a:latin typeface="Calibri" pitchFamily="34" charset="0"/>
              </a:defRPr>
            </a:lvl6pPr>
            <a:lvl7pPr marL="2971800" indent="-228600" eaLnBrk="0" fontAlgn="base" hangingPunct="0">
              <a:spcBef>
                <a:spcPct val="20000"/>
              </a:spcBef>
              <a:spcAft>
                <a:spcPct val="0"/>
              </a:spcAft>
              <a:defRPr>
                <a:solidFill>
                  <a:schemeClr val="tx1"/>
                </a:solidFill>
                <a:latin typeface="Calibri" pitchFamily="34" charset="0"/>
              </a:defRPr>
            </a:lvl7pPr>
            <a:lvl8pPr marL="3429000" indent="-228600" eaLnBrk="0" fontAlgn="base" hangingPunct="0">
              <a:spcBef>
                <a:spcPct val="20000"/>
              </a:spcBef>
              <a:spcAft>
                <a:spcPct val="0"/>
              </a:spcAft>
              <a:defRPr>
                <a:solidFill>
                  <a:schemeClr val="tx1"/>
                </a:solidFill>
                <a:latin typeface="Calibri" pitchFamily="34" charset="0"/>
              </a:defRPr>
            </a:lvl8pPr>
            <a:lvl9pPr marL="3886200" indent="-228600" eaLnBrk="0" fontAlgn="base" hangingPunct="0">
              <a:spcBef>
                <a:spcPct val="20000"/>
              </a:spcBef>
              <a:spcAft>
                <a:spcPct val="0"/>
              </a:spcAft>
              <a:defRPr>
                <a:solidFill>
                  <a:schemeClr val="tx1"/>
                </a:solidFill>
                <a:latin typeface="Calibri" pitchFamily="34" charset="0"/>
              </a:defRPr>
            </a:lvl9pPr>
          </a:lstStyle>
          <a:p>
            <a:pPr algn="ctr" eaLnBrk="1" hangingPunct="1">
              <a:spcBef>
                <a:spcPct val="0"/>
              </a:spcBef>
            </a:pPr>
            <a:r>
              <a:rPr lang="en-US" altLang="en-US" sz="2000" b="1">
                <a:solidFill>
                  <a:srgbClr val="200399"/>
                </a:solidFill>
                <a:latin typeface="Times New Roman" pitchFamily="18" charset="0"/>
              </a:rPr>
              <a:t>Model Evaluation</a:t>
            </a:r>
          </a:p>
        </p:txBody>
      </p:sp>
      <p:sp>
        <p:nvSpPr>
          <p:cNvPr id="24609" name="TextBox 38"/>
          <p:cNvSpPr txBox="1">
            <a:spLocks noChangeArrowheads="1"/>
          </p:cNvSpPr>
          <p:nvPr/>
        </p:nvSpPr>
        <p:spPr bwMode="auto">
          <a:xfrm>
            <a:off x="7070725" y="6477000"/>
            <a:ext cx="19065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defRPr>
                <a:solidFill>
                  <a:schemeClr val="tx1"/>
                </a:solidFill>
                <a:latin typeface="Calibri" pitchFamily="34" charset="0"/>
              </a:defRPr>
            </a:lvl1pPr>
            <a:lvl2pPr marL="742950" indent="-285750" eaLnBrk="0" hangingPunct="0">
              <a:spcBef>
                <a:spcPct val="20000"/>
              </a:spcBef>
              <a:defRPr>
                <a:solidFill>
                  <a:schemeClr val="tx1"/>
                </a:solidFill>
                <a:latin typeface="Calibri" pitchFamily="34" charset="0"/>
              </a:defRPr>
            </a:lvl2pPr>
            <a:lvl3pPr marL="1143000" indent="-228600" eaLnBrk="0" hangingPunct="0">
              <a:spcBef>
                <a:spcPct val="20000"/>
              </a:spcBef>
              <a:defRPr>
                <a:solidFill>
                  <a:schemeClr val="tx1"/>
                </a:solidFill>
                <a:latin typeface="Calibri" pitchFamily="34" charset="0"/>
              </a:defRPr>
            </a:lvl3pPr>
            <a:lvl4pPr marL="1600200" indent="-228600" eaLnBrk="0" hangingPunct="0">
              <a:spcBef>
                <a:spcPct val="20000"/>
              </a:spcBef>
              <a:defRPr>
                <a:solidFill>
                  <a:schemeClr val="tx1"/>
                </a:solidFill>
                <a:latin typeface="Calibri" pitchFamily="34" charset="0"/>
              </a:defRPr>
            </a:lvl4pPr>
            <a:lvl5pPr marL="2057400" indent="-228600" eaLnBrk="0" hangingPunct="0">
              <a:spcBef>
                <a:spcPct val="20000"/>
              </a:spcBef>
              <a:defRPr>
                <a:solidFill>
                  <a:schemeClr val="tx1"/>
                </a:solidFill>
                <a:latin typeface="Calibri" pitchFamily="34" charset="0"/>
              </a:defRPr>
            </a:lvl5pPr>
            <a:lvl6pPr marL="2514600" indent="-228600" eaLnBrk="0" fontAlgn="base" hangingPunct="0">
              <a:spcBef>
                <a:spcPct val="20000"/>
              </a:spcBef>
              <a:spcAft>
                <a:spcPct val="0"/>
              </a:spcAft>
              <a:defRPr>
                <a:solidFill>
                  <a:schemeClr val="tx1"/>
                </a:solidFill>
                <a:latin typeface="Calibri" pitchFamily="34" charset="0"/>
              </a:defRPr>
            </a:lvl6pPr>
            <a:lvl7pPr marL="2971800" indent="-228600" eaLnBrk="0" fontAlgn="base" hangingPunct="0">
              <a:spcBef>
                <a:spcPct val="20000"/>
              </a:spcBef>
              <a:spcAft>
                <a:spcPct val="0"/>
              </a:spcAft>
              <a:defRPr>
                <a:solidFill>
                  <a:schemeClr val="tx1"/>
                </a:solidFill>
                <a:latin typeface="Calibri" pitchFamily="34" charset="0"/>
              </a:defRPr>
            </a:lvl7pPr>
            <a:lvl8pPr marL="3429000" indent="-228600" eaLnBrk="0" fontAlgn="base" hangingPunct="0">
              <a:spcBef>
                <a:spcPct val="20000"/>
              </a:spcBef>
              <a:spcAft>
                <a:spcPct val="0"/>
              </a:spcAft>
              <a:defRPr>
                <a:solidFill>
                  <a:schemeClr val="tx1"/>
                </a:solidFill>
                <a:latin typeface="Calibri" pitchFamily="34" charset="0"/>
              </a:defRPr>
            </a:lvl8pPr>
            <a:lvl9pPr marL="3886200" indent="-228600" eaLnBrk="0" fontAlgn="base" hangingPunct="0">
              <a:spcBef>
                <a:spcPct val="20000"/>
              </a:spcBef>
              <a:spcAft>
                <a:spcPct val="0"/>
              </a:spcAft>
              <a:defRPr>
                <a:solidFill>
                  <a:schemeClr val="tx1"/>
                </a:solidFill>
                <a:latin typeface="Calibri" pitchFamily="34" charset="0"/>
              </a:defRPr>
            </a:lvl9pPr>
          </a:lstStyle>
          <a:p>
            <a:pPr eaLnBrk="1" hangingPunct="1">
              <a:spcBef>
                <a:spcPct val="0"/>
              </a:spcBef>
            </a:pPr>
            <a:r>
              <a:rPr lang="en-US" altLang="en-US">
                <a:latin typeface="Times New Roman" pitchFamily="18" charset="0"/>
              </a:rPr>
              <a:t>Source: Ian Witten</a:t>
            </a:r>
          </a:p>
        </p:txBody>
      </p:sp>
      <p:sp>
        <p:nvSpPr>
          <p:cNvPr id="8" name="Slide Number Placeholder 7"/>
          <p:cNvSpPr>
            <a:spLocks noGrp="1"/>
          </p:cNvSpPr>
          <p:nvPr>
            <p:ph type="sldNum" sz="quarter" idx="12"/>
          </p:nvPr>
        </p:nvSpPr>
        <p:spPr/>
        <p:txBody>
          <a:bodyPr/>
          <a:lstStyle/>
          <a:p>
            <a:pPr>
              <a:defRPr/>
            </a:pPr>
            <a:fld id="{9831F781-1BB0-42D7-897E-221F0A50AC29}" type="slidenum">
              <a:rPr lang="en-US" smtClean="0"/>
              <a:pPr>
                <a:defRPr/>
              </a:pPr>
              <a:t>7</a:t>
            </a:fld>
            <a:endParaRPr lang="en-US"/>
          </a:p>
        </p:txBody>
      </p:sp>
      <p:pic>
        <p:nvPicPr>
          <p:cNvPr id="11" name="Picture 10"/>
          <p:cNvPicPr>
            <a:picLocks noChangeAspect="1"/>
          </p:cNvPicPr>
          <p:nvPr/>
        </p:nvPicPr>
        <p:blipFill>
          <a:blip r:embed="rId5"/>
          <a:stretch>
            <a:fillRect/>
          </a:stretch>
        </p:blipFill>
        <p:spPr>
          <a:xfrm>
            <a:off x="3442703" y="3389250"/>
            <a:ext cx="1767993" cy="98763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6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07"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6"/>
          <p:cNvSpPr>
            <a:spLocks noGrp="1" noChangeArrowheads="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613CA21-7FA5-4C6D-BD28-649414877666}" type="slidenum">
              <a:rPr kumimoji="0" lang="en-US" sz="1200" b="0" i="0" u="none" strike="noStrike" kern="1200" cap="none" spc="0" normalizeH="0" baseline="0" noProof="0">
                <a:ln>
                  <a:noFill/>
                </a:ln>
                <a:solidFill>
                  <a:prstClr val="black">
                    <a:tint val="75000"/>
                  </a:prstClr>
                </a:solidFill>
                <a:effectLst/>
                <a:uLnTx/>
                <a:uFillTx/>
                <a:latin typeface="Times New Roman"/>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70</a:t>
            </a:fld>
            <a:endParaRPr kumimoji="0" lang="en-US" sz="1200" b="0" i="0" u="none" strike="noStrike" kern="1200" cap="none" spc="0" normalizeH="0" baseline="0" noProof="0">
              <a:ln>
                <a:noFill/>
              </a:ln>
              <a:solidFill>
                <a:prstClr val="black">
                  <a:tint val="75000"/>
                </a:prstClr>
              </a:solidFill>
              <a:effectLst/>
              <a:uLnTx/>
              <a:uFillTx/>
              <a:latin typeface="Times New Roman"/>
              <a:ea typeface="+mn-ea"/>
              <a:cs typeface="+mn-cs"/>
            </a:endParaRPr>
          </a:p>
        </p:txBody>
      </p:sp>
      <p:sp>
        <p:nvSpPr>
          <p:cNvPr id="59395" name="Title 1"/>
          <p:cNvSpPr>
            <a:spLocks noGrp="1"/>
          </p:cNvSpPr>
          <p:nvPr>
            <p:ph type="title"/>
          </p:nvPr>
        </p:nvSpPr>
        <p:spPr/>
        <p:txBody>
          <a:bodyPr/>
          <a:lstStyle/>
          <a:p>
            <a:pPr eaLnBrk="1" hangingPunct="1"/>
            <a:r>
              <a:rPr lang="en-US" altLang="en-US" sz="3600" b="1" dirty="0">
                <a:solidFill>
                  <a:srgbClr val="7030A0"/>
                </a:solidFill>
              </a:rPr>
              <a:t>Entropy and Information Gain</a:t>
            </a:r>
            <a:endParaRPr lang="en-US" altLang="en-US" sz="3600" dirty="0">
              <a:solidFill>
                <a:srgbClr val="7030A0"/>
              </a:solidFill>
            </a:endParaRPr>
          </a:p>
        </p:txBody>
      </p:sp>
      <p:sp>
        <p:nvSpPr>
          <p:cNvPr id="3" name="Content Placeholder 2"/>
          <p:cNvSpPr>
            <a:spLocks noGrp="1"/>
          </p:cNvSpPr>
          <p:nvPr>
            <p:ph idx="1"/>
          </p:nvPr>
        </p:nvSpPr>
        <p:spPr>
          <a:xfrm>
            <a:off x="457200" y="1219200"/>
            <a:ext cx="8229600" cy="4525963"/>
          </a:xfrm>
        </p:spPr>
        <p:txBody>
          <a:bodyPr/>
          <a:lstStyle/>
          <a:p>
            <a:pPr eaLnBrk="1" hangingPunct="1">
              <a:defRPr/>
            </a:pPr>
            <a:endParaRPr lang="en-US" altLang="en-US" sz="1800" dirty="0"/>
          </a:p>
          <a:p>
            <a:pPr eaLnBrk="1" hangingPunct="1">
              <a:defRPr/>
            </a:pPr>
            <a:r>
              <a:rPr lang="en-US" altLang="en-US" b="1" dirty="0">
                <a:solidFill>
                  <a:srgbClr val="00B050"/>
                </a:solidFill>
              </a:rPr>
              <a:t>Entropy</a:t>
            </a:r>
            <a:r>
              <a:rPr lang="en-US" altLang="en-US" sz="2800" b="1" dirty="0"/>
              <a:t>:  Lack of Order or Predictability</a:t>
            </a:r>
          </a:p>
          <a:p>
            <a:pPr eaLnBrk="1" hangingPunct="1">
              <a:defRPr/>
            </a:pPr>
            <a:endParaRPr lang="en-US" altLang="en-US" sz="2800" b="1" dirty="0"/>
          </a:p>
          <a:p>
            <a:pPr eaLnBrk="1" hangingPunct="1">
              <a:defRPr/>
            </a:pPr>
            <a:r>
              <a:rPr lang="en-US" altLang="en-US" sz="2800" b="1" dirty="0"/>
              <a:t>We will measure entropy before a split and after a split. If entropy is reduced by the split, then we may consider using that split.</a:t>
            </a:r>
          </a:p>
          <a:p>
            <a:pPr eaLnBrk="1" hangingPunct="1">
              <a:defRPr/>
            </a:pPr>
            <a:r>
              <a:rPr lang="en-US" altLang="en-US" sz="2800" b="1" dirty="0"/>
              <a:t>We will choose that attribute which has the </a:t>
            </a:r>
            <a:r>
              <a:rPr lang="en-US" altLang="en-US" sz="2800" b="1" dirty="0">
                <a:solidFill>
                  <a:srgbClr val="200399"/>
                </a:solidFill>
              </a:rPr>
              <a:t>maximum expected reduction </a:t>
            </a:r>
            <a:r>
              <a:rPr lang="en-US" altLang="en-US" sz="2800" b="1" dirty="0"/>
              <a:t>in entropy</a:t>
            </a:r>
          </a:p>
          <a:p>
            <a:pPr eaLnBrk="1" hangingPunct="1">
              <a:defRPr/>
            </a:pPr>
            <a:r>
              <a:rPr lang="en-US" altLang="en-US" sz="2800" b="1" dirty="0"/>
              <a:t>Entropy reduction is also called </a:t>
            </a:r>
            <a:r>
              <a:rPr lang="en-US" altLang="en-US" sz="2800" b="1" dirty="0">
                <a:solidFill>
                  <a:srgbClr val="00B050"/>
                </a:solidFill>
              </a:rPr>
              <a:t>Information Gain</a:t>
            </a:r>
          </a:p>
          <a:p>
            <a:pPr eaLnBrk="1" hangingPunct="1">
              <a:defRPr/>
            </a:pPr>
            <a:endParaRPr lang="en-US" altLang="en-US" sz="1800" dirty="0"/>
          </a:p>
          <a:p>
            <a:pPr eaLnBrk="1" hangingPunct="1">
              <a:defRPr/>
            </a:pPr>
            <a:endParaRPr lang="en-US" altLang="en-US" sz="1800" dirty="0"/>
          </a:p>
          <a:p>
            <a:pPr marL="0" indent="0" eaLnBrk="1" hangingPunct="1">
              <a:buFont typeface="Arial" pitchFamily="34" charset="0"/>
              <a:buNone/>
              <a:defRPr/>
            </a:pPr>
            <a:endParaRPr lang="en-US" altLang="en-US" sz="1800" dirty="0"/>
          </a:p>
        </p:txBody>
      </p:sp>
    </p:spTree>
    <p:extLst>
      <p:ext uri="{BB962C8B-B14F-4D97-AF65-F5344CB8AC3E}">
        <p14:creationId xmlns:p14="http://schemas.microsoft.com/office/powerpoint/2010/main" val="31405204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6"/>
          <p:cNvSpPr>
            <a:spLocks noGrp="1" noChangeArrowheads="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5460CBA-B9E2-418C-A7C8-0CBD3F6B2A67}" type="slidenum">
              <a:rPr kumimoji="0" lang="en-US" sz="1200" b="0" i="0" u="none" strike="noStrike" kern="1200" cap="none" spc="0" normalizeH="0" baseline="0" noProof="0">
                <a:ln>
                  <a:noFill/>
                </a:ln>
                <a:solidFill>
                  <a:prstClr val="black">
                    <a:tint val="75000"/>
                  </a:prstClr>
                </a:solidFill>
                <a:effectLst/>
                <a:uLnTx/>
                <a:uFillTx/>
                <a:latin typeface="Times New Roman"/>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en-US" sz="1200" b="0" i="0" u="none" strike="noStrike" kern="1200" cap="none" spc="0" normalizeH="0" baseline="0" noProof="0">
              <a:ln>
                <a:noFill/>
              </a:ln>
              <a:solidFill>
                <a:prstClr val="black">
                  <a:tint val="75000"/>
                </a:prstClr>
              </a:solidFill>
              <a:effectLst/>
              <a:uLnTx/>
              <a:uFillTx/>
              <a:latin typeface="Times New Roman"/>
              <a:ea typeface="+mn-ea"/>
              <a:cs typeface="+mn-cs"/>
            </a:endParaRPr>
          </a:p>
        </p:txBody>
      </p:sp>
      <p:sp>
        <p:nvSpPr>
          <p:cNvPr id="60419" name="Rectangle 2"/>
          <p:cNvSpPr>
            <a:spLocks noChangeArrowheads="1"/>
          </p:cNvSpPr>
          <p:nvPr/>
        </p:nvSpPr>
        <p:spPr bwMode="auto">
          <a:xfrm>
            <a:off x="0" y="83820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3600" b="1" i="0" u="none" strike="noStrike" kern="1200" cap="none" spc="0" normalizeH="0" baseline="0" noProof="0" dirty="0">
                <a:ln>
                  <a:noFill/>
                </a:ln>
                <a:solidFill>
                  <a:srgbClr val="7030A0"/>
                </a:solidFill>
                <a:effectLst/>
                <a:uLnTx/>
                <a:uFillTx/>
                <a:latin typeface="Times New Roman" pitchFamily="18" charset="0"/>
                <a:ea typeface="+mn-ea"/>
                <a:cs typeface="Arial" pitchFamily="34" charset="0"/>
              </a:rPr>
              <a:t>Information Gain as A </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3600" b="1" i="0" u="none" strike="noStrike" kern="1200" cap="none" spc="0" normalizeH="0" baseline="0" noProof="0" dirty="0">
                <a:ln>
                  <a:noFill/>
                </a:ln>
                <a:solidFill>
                  <a:srgbClr val="7030A0"/>
                </a:solidFill>
                <a:effectLst/>
                <a:uLnTx/>
                <a:uFillTx/>
                <a:latin typeface="Times New Roman" pitchFamily="18" charset="0"/>
                <a:ea typeface="+mn-ea"/>
                <a:cs typeface="Arial" pitchFamily="34" charset="0"/>
              </a:rPr>
              <a:t>Splitting Criteria</a:t>
            </a:r>
          </a:p>
        </p:txBody>
      </p:sp>
      <p:sp>
        <p:nvSpPr>
          <p:cNvPr id="60420" name="Rectangle 3"/>
          <p:cNvSpPr>
            <a:spLocks noChangeArrowheads="1"/>
          </p:cNvSpPr>
          <p:nvPr/>
        </p:nvSpPr>
        <p:spPr bwMode="auto">
          <a:xfrm>
            <a:off x="241300" y="1348581"/>
            <a:ext cx="8661400" cy="510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marL="342900" marR="0" lvl="0" indent="-342900" algn="l" defTabSz="914400" rtl="0" eaLnBrk="1" fontAlgn="base" latinLnBrk="0" hangingPunct="1">
              <a:lnSpc>
                <a:spcPct val="120000"/>
              </a:lnSpc>
              <a:spcBef>
                <a:spcPct val="30000"/>
              </a:spcBef>
              <a:spcAft>
                <a:spcPct val="0"/>
              </a:spcAft>
              <a:buClrTx/>
              <a:buSzTx/>
              <a:buFontTx/>
              <a:buChar char="•"/>
              <a:tabLst/>
              <a:defRPr/>
            </a:pPr>
            <a:r>
              <a:rPr kumimoji="0" lang="en-US" altLang="en-US" sz="2800" b="0" i="0" u="none" strike="noStrike" kern="1200" cap="none" spc="0" normalizeH="0" baseline="0" noProof="0" dirty="0">
                <a:ln>
                  <a:noFill/>
                </a:ln>
                <a:solidFill>
                  <a:prstClr val="black"/>
                </a:solidFill>
                <a:effectLst/>
                <a:uLnTx/>
                <a:uFillTx/>
                <a:latin typeface="Times New Roman" pitchFamily="18" charset="0"/>
                <a:ea typeface="+mn-ea"/>
                <a:cs typeface="Arial" pitchFamily="34" charset="0"/>
              </a:rPr>
              <a:t>Select the attribute with the highest information gain (</a:t>
            </a:r>
            <a:r>
              <a:rPr kumimoji="0" lang="en-US" altLang="en-US" sz="2400" b="0" i="0" u="none" strike="noStrike" kern="1200" cap="none" spc="0" normalizeH="0" baseline="0" noProof="0" dirty="0">
                <a:ln>
                  <a:noFill/>
                </a:ln>
                <a:solidFill>
                  <a:prstClr val="black"/>
                </a:solidFill>
                <a:effectLst/>
                <a:uLnTx/>
                <a:uFillTx/>
                <a:latin typeface="Times New Roman" pitchFamily="18" charset="0"/>
                <a:ea typeface="+mn-ea"/>
                <a:cs typeface="Arial" pitchFamily="34" charset="0"/>
              </a:rPr>
              <a:t>information gain is the expected reduction in entropy</a:t>
            </a:r>
            <a:r>
              <a:rPr kumimoji="0" lang="en-US" altLang="en-US" sz="2800" b="0" i="0" u="none" strike="noStrike" kern="1200" cap="none" spc="0" normalizeH="0" baseline="0" noProof="0" dirty="0">
                <a:ln>
                  <a:noFill/>
                </a:ln>
                <a:solidFill>
                  <a:prstClr val="black"/>
                </a:solidFill>
                <a:effectLst/>
                <a:uLnTx/>
                <a:uFillTx/>
                <a:latin typeface="Times New Roman" pitchFamily="18" charset="0"/>
                <a:ea typeface="+mn-ea"/>
                <a:cs typeface="Arial" pitchFamily="34" charset="0"/>
              </a:rPr>
              <a:t>).</a:t>
            </a:r>
          </a:p>
          <a:p>
            <a:pPr marL="342900" marR="0" lvl="0" indent="-342900" algn="l" defTabSz="914400" rtl="0" eaLnBrk="1" fontAlgn="base" latinLnBrk="0" hangingPunct="1">
              <a:lnSpc>
                <a:spcPct val="120000"/>
              </a:lnSpc>
              <a:spcBef>
                <a:spcPct val="30000"/>
              </a:spcBef>
              <a:spcAft>
                <a:spcPct val="0"/>
              </a:spcAft>
              <a:buClrTx/>
              <a:buSzTx/>
              <a:buFontTx/>
              <a:buChar char="•"/>
              <a:tabLst/>
              <a:defRPr/>
            </a:pPr>
            <a:r>
              <a:rPr kumimoji="0" lang="en-US" altLang="en-US" sz="2800" b="0" i="0" u="none" strike="noStrike" kern="1200" cap="none" spc="0" normalizeH="0" baseline="0" noProof="0" dirty="0">
                <a:ln>
                  <a:noFill/>
                </a:ln>
                <a:solidFill>
                  <a:prstClr val="black"/>
                </a:solidFill>
                <a:effectLst/>
                <a:uLnTx/>
                <a:uFillTx/>
                <a:latin typeface="Times New Roman" pitchFamily="18" charset="0"/>
                <a:ea typeface="+mn-ea"/>
                <a:cs typeface="Arial" pitchFamily="34" charset="0"/>
              </a:rPr>
              <a:t>Assume there are two classes,</a:t>
            </a:r>
            <a:r>
              <a:rPr kumimoji="0" lang="en-US" altLang="en-US" sz="2800" b="0" i="1" u="none" strike="noStrike" kern="1200" cap="none" spc="0" normalizeH="0" baseline="0" noProof="0" dirty="0">
                <a:ln>
                  <a:noFill/>
                </a:ln>
                <a:solidFill>
                  <a:prstClr val="black"/>
                </a:solidFill>
                <a:effectLst/>
                <a:uLnTx/>
                <a:uFillTx/>
                <a:latin typeface="Times New Roman" pitchFamily="18" charset="0"/>
                <a:ea typeface="+mn-ea"/>
                <a:cs typeface="Arial" pitchFamily="34" charset="0"/>
              </a:rPr>
              <a:t> P (with p elements)</a:t>
            </a:r>
            <a:r>
              <a:rPr kumimoji="0" lang="en-US" altLang="en-US" sz="2800" b="0" i="0" u="none" strike="noStrike" kern="1200" cap="none" spc="0" normalizeH="0" baseline="0" noProof="0" dirty="0">
                <a:ln>
                  <a:noFill/>
                </a:ln>
                <a:solidFill>
                  <a:prstClr val="black"/>
                </a:solidFill>
                <a:effectLst/>
                <a:uLnTx/>
                <a:uFillTx/>
                <a:latin typeface="Times New Roman" pitchFamily="18" charset="0"/>
                <a:ea typeface="+mn-ea"/>
                <a:cs typeface="Arial" pitchFamily="34" charset="0"/>
              </a:rPr>
              <a:t>  and</a:t>
            </a:r>
            <a:r>
              <a:rPr kumimoji="0" lang="en-US" altLang="en-US" sz="2800" b="0" i="1" u="none" strike="noStrike" kern="1200" cap="none" spc="0" normalizeH="0" baseline="0" noProof="0" dirty="0">
                <a:ln>
                  <a:noFill/>
                </a:ln>
                <a:solidFill>
                  <a:prstClr val="black"/>
                </a:solidFill>
                <a:effectLst/>
                <a:uLnTx/>
                <a:uFillTx/>
                <a:latin typeface="Times New Roman" pitchFamily="18" charset="0"/>
                <a:ea typeface="+mn-ea"/>
                <a:cs typeface="Arial" pitchFamily="34" charset="0"/>
              </a:rPr>
              <a:t> N (with  n elements)</a:t>
            </a:r>
            <a:r>
              <a:rPr kumimoji="0" lang="en-US" altLang="en-US" sz="4000" b="0" i="0" u="none" strike="noStrike" kern="1200" cap="none" spc="0" normalizeH="0" baseline="0" noProof="0" dirty="0">
                <a:ln>
                  <a:noFill/>
                </a:ln>
                <a:solidFill>
                  <a:prstClr val="black"/>
                </a:solidFill>
                <a:effectLst/>
                <a:uLnTx/>
                <a:uFillTx/>
                <a:latin typeface="Times New Roman" pitchFamily="18" charset="0"/>
                <a:ea typeface="+mn-ea"/>
                <a:cs typeface="Arial" pitchFamily="34" charset="0"/>
              </a:rPr>
              <a:t>.   </a:t>
            </a:r>
            <a:r>
              <a:rPr kumimoji="0" lang="en-US" altLang="en-US" sz="3200" b="0" i="0" u="none" strike="noStrike" kern="1200" cap="none" spc="0" normalizeH="0" baseline="0" noProof="0" dirty="0">
                <a:ln>
                  <a:noFill/>
                </a:ln>
                <a:solidFill>
                  <a:prstClr val="black"/>
                </a:solidFill>
                <a:effectLst/>
                <a:uLnTx/>
                <a:uFillTx/>
                <a:latin typeface="Times New Roman" pitchFamily="18" charset="0"/>
                <a:ea typeface="+mn-ea"/>
                <a:cs typeface="Arial" pitchFamily="34" charset="0"/>
              </a:rPr>
              <a:t>The Entropy of the set (S)   is</a:t>
            </a:r>
          </a:p>
          <a:p>
            <a:pPr marL="342900" marR="0" lvl="0" indent="-342900" algn="l" defTabSz="914400" rtl="0" eaLnBrk="1" fontAlgn="base" latinLnBrk="0" hangingPunct="1">
              <a:lnSpc>
                <a:spcPct val="120000"/>
              </a:lnSpc>
              <a:spcBef>
                <a:spcPct val="30000"/>
              </a:spcBef>
              <a:spcAft>
                <a:spcPct val="0"/>
              </a:spcAft>
              <a:buClrTx/>
              <a:buSzTx/>
              <a:buFontTx/>
              <a:buChar char="•"/>
              <a:tabLst/>
              <a:defRPr/>
            </a:pPr>
            <a:r>
              <a:rPr kumimoji="0" lang="en-US" altLang="en-US" sz="3200" b="0" i="0" u="none" strike="noStrike" kern="1200" cap="none" spc="0" normalizeH="0" baseline="0" noProof="0" dirty="0">
                <a:ln>
                  <a:noFill/>
                </a:ln>
                <a:solidFill>
                  <a:prstClr val="black"/>
                </a:solidFill>
                <a:effectLst/>
                <a:uLnTx/>
                <a:uFillTx/>
                <a:latin typeface="Times New Roman" pitchFamily="18" charset="0"/>
                <a:ea typeface="+mn-ea"/>
                <a:cs typeface="Arial" pitchFamily="34" charset="0"/>
              </a:rPr>
              <a:t> </a:t>
            </a:r>
            <a:endParaRPr kumimoji="0" lang="en-US" altLang="en-US" sz="1800" b="0" i="0" u="none" strike="noStrike" kern="1200" cap="none" spc="0" normalizeH="0" baseline="0" noProof="0" dirty="0">
              <a:ln>
                <a:noFill/>
              </a:ln>
              <a:solidFill>
                <a:prstClr val="black"/>
              </a:solidFill>
              <a:effectLst/>
              <a:uLnTx/>
              <a:uFillTx/>
              <a:latin typeface="Times New Roman" pitchFamily="18" charset="0"/>
              <a:ea typeface="+mn-ea"/>
              <a:cs typeface="Arial" pitchFamily="34" charset="0"/>
            </a:endParaRPr>
          </a:p>
        </p:txBody>
      </p:sp>
      <p:sp>
        <p:nvSpPr>
          <p:cNvPr id="60422" name="Text Box 5"/>
          <p:cNvSpPr txBox="1">
            <a:spLocks noChangeArrowheads="1"/>
          </p:cNvSpPr>
          <p:nvPr/>
        </p:nvSpPr>
        <p:spPr bwMode="auto">
          <a:xfrm>
            <a:off x="166688" y="6245225"/>
            <a:ext cx="301236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800080"/>
                </a:solidFill>
                <a:effectLst/>
                <a:uLnTx/>
                <a:uFillTx/>
                <a:latin typeface="Times New Roman" pitchFamily="18" charset="0"/>
                <a:ea typeface="+mn-ea"/>
                <a:cs typeface="Arial" pitchFamily="34" charset="0"/>
              </a:rPr>
              <a:t>0 log(0) is defined as</a:t>
            </a:r>
            <a:r>
              <a:rPr kumimoji="0" lang="en-US" altLang="en-US" sz="3200" b="0" i="0" u="none" strike="noStrike" kern="1200" cap="none" spc="0" normalizeH="0" baseline="0" noProof="0" dirty="0">
                <a:ln>
                  <a:noFill/>
                </a:ln>
                <a:solidFill>
                  <a:srgbClr val="800080"/>
                </a:solidFill>
                <a:effectLst/>
                <a:uLnTx/>
                <a:uFillTx/>
                <a:latin typeface="Times New Roman" pitchFamily="18" charset="0"/>
                <a:ea typeface="+mn-ea"/>
                <a:cs typeface="Arial" pitchFamily="34" charset="0"/>
              </a:rPr>
              <a:t> </a:t>
            </a:r>
            <a:r>
              <a:rPr kumimoji="0" lang="en-US" altLang="en-US" sz="2400" b="0" i="0" u="none" strike="noStrike" kern="1200" cap="none" spc="0" normalizeH="0" baseline="0" noProof="0" dirty="0">
                <a:ln>
                  <a:noFill/>
                </a:ln>
                <a:solidFill>
                  <a:srgbClr val="800080"/>
                </a:solidFill>
                <a:effectLst/>
                <a:uLnTx/>
                <a:uFillTx/>
                <a:latin typeface="Times New Roman" pitchFamily="18" charset="0"/>
                <a:ea typeface="+mn-ea"/>
                <a:cs typeface="Arial" pitchFamily="34" charset="0"/>
              </a:rPr>
              <a:t>0</a:t>
            </a:r>
          </a:p>
        </p:txBody>
      </p:sp>
      <mc:AlternateContent xmlns:mc="http://schemas.openxmlformats.org/markup-compatibility/2006" xmlns:a14="http://schemas.microsoft.com/office/drawing/2010/main">
        <mc:Choice Requires="a14">
          <p:sp>
            <p:nvSpPr>
              <p:cNvPr id="2" name="Rectangle 1"/>
              <p:cNvSpPr/>
              <p:nvPr/>
            </p:nvSpPr>
            <p:spPr>
              <a:xfrm>
                <a:off x="-379284" y="3911704"/>
                <a:ext cx="9296400" cy="2062103"/>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d>
                        <m:dPr>
                          <m:begChr m:val=""/>
                          <m:ctrlPr>
                            <a:rPr kumimoji="0" lang="en-US" sz="3200" b="0" i="1" u="none" strike="noStrike" kern="1200" cap="none" spc="0" normalizeH="0" baseline="0" noProof="0">
                              <a:ln>
                                <a:noFill/>
                              </a:ln>
                              <a:solidFill>
                                <a:prstClr val="black"/>
                              </a:solidFill>
                              <a:effectLst/>
                              <a:uLnTx/>
                              <a:uFillTx/>
                              <a:latin typeface="Cambria Math" panose="02040503050406030204" pitchFamily="18" charset="0"/>
                              <a:ea typeface="+mn-ea"/>
                            </a:rPr>
                          </m:ctrlPr>
                        </m:dPr>
                        <m:e>
                          <m:r>
                            <a:rPr kumimoji="0" lang="en-US" sz="3200" b="0" i="1" u="none" strike="noStrike" kern="1200" cap="none" spc="0" normalizeH="0" baseline="0" noProof="0">
                              <a:ln>
                                <a:noFill/>
                              </a:ln>
                              <a:solidFill>
                                <a:prstClr val="black"/>
                              </a:solidFill>
                              <a:effectLst/>
                              <a:uLnTx/>
                              <a:uFillTx/>
                              <a:latin typeface="Cambria Math" panose="02040503050406030204" pitchFamily="18" charset="0"/>
                              <a:ea typeface="+mn-ea"/>
                            </a:rPr>
                            <m:t>𝐸𝑛𝑡𝑟𝑜𝑝𝑦</m:t>
                          </m:r>
                          <m:d>
                            <m:dPr>
                              <m:ctrlPr>
                                <a:rPr kumimoji="0" lang="en-US" sz="3200" b="0" i="1" u="none" strike="noStrike" kern="1200" cap="none" spc="0" normalizeH="0" baseline="0" noProof="0">
                                  <a:ln>
                                    <a:noFill/>
                                  </a:ln>
                                  <a:solidFill>
                                    <a:prstClr val="black"/>
                                  </a:solidFill>
                                  <a:effectLst/>
                                  <a:uLnTx/>
                                  <a:uFillTx/>
                                  <a:latin typeface="Cambria Math" panose="02040503050406030204" pitchFamily="18" charset="0"/>
                                  <a:ea typeface="+mn-ea"/>
                                </a:rPr>
                              </m:ctrlPr>
                            </m:dPr>
                            <m:e>
                              <m:r>
                                <a:rPr kumimoji="0" lang="en-US" sz="3200" b="0" i="1" u="none" strike="noStrike" kern="1200" cap="none" spc="0" normalizeH="0" baseline="0" noProof="0">
                                  <a:ln>
                                    <a:noFill/>
                                  </a:ln>
                                  <a:solidFill>
                                    <a:prstClr val="black"/>
                                  </a:solidFill>
                                  <a:effectLst/>
                                  <a:uLnTx/>
                                  <a:uFillTx/>
                                  <a:latin typeface="Cambria Math" panose="02040503050406030204" pitchFamily="18" charset="0"/>
                                  <a:ea typeface="+mn-ea"/>
                                </a:rPr>
                                <m:t>𝑆</m:t>
                              </m:r>
                            </m:e>
                          </m:d>
                          <m:r>
                            <a:rPr kumimoji="0" lang="en-US" sz="3200" b="0" i="0" u="none" strike="noStrike" kern="1200" cap="none" spc="0" normalizeH="0" baseline="0" noProof="0">
                              <a:ln>
                                <a:noFill/>
                              </a:ln>
                              <a:solidFill>
                                <a:prstClr val="black"/>
                              </a:solidFill>
                              <a:effectLst/>
                              <a:uLnTx/>
                              <a:uFillTx/>
                              <a:latin typeface="Cambria Math" panose="02040503050406030204" pitchFamily="18" charset="0"/>
                              <a:ea typeface="+mn-ea"/>
                            </a:rPr>
                            <m:t>= −</m:t>
                          </m:r>
                          <m:sSub>
                            <m:sSubPr>
                              <m:ctrlPr>
                                <a:rPr kumimoji="0" lang="en-US" sz="3200" b="0" i="1" u="none" strike="noStrike" kern="1200" cap="none" spc="0" normalizeH="0" baseline="0" noProof="0">
                                  <a:ln>
                                    <a:noFill/>
                                  </a:ln>
                                  <a:solidFill>
                                    <a:prstClr val="black"/>
                                  </a:solidFill>
                                  <a:effectLst/>
                                  <a:uLnTx/>
                                  <a:uFillTx/>
                                  <a:latin typeface="Cambria Math" panose="02040503050406030204" pitchFamily="18" charset="0"/>
                                  <a:ea typeface="+mn-ea"/>
                                </a:rPr>
                              </m:ctrlPr>
                            </m:sSubPr>
                            <m:e>
                              <m:r>
                                <a:rPr kumimoji="0" lang="en-US" sz="3200" b="0" i="1" u="none" strike="noStrike" kern="1200" cap="none" spc="0" normalizeH="0" baseline="0" noProof="0">
                                  <a:ln>
                                    <a:noFill/>
                                  </a:ln>
                                  <a:solidFill>
                                    <a:prstClr val="black"/>
                                  </a:solidFill>
                                  <a:effectLst/>
                                  <a:uLnTx/>
                                  <a:uFillTx/>
                                  <a:latin typeface="Cambria Math" panose="02040503050406030204" pitchFamily="18" charset="0"/>
                                  <a:ea typeface="+mn-ea"/>
                                </a:rPr>
                                <m:t>𝑝</m:t>
                              </m:r>
                            </m:e>
                            <m:sub>
                              <m:r>
                                <a:rPr kumimoji="0" lang="en-US" sz="3200" b="0" i="0" u="none" strike="noStrike" kern="1200" cap="none" spc="0" normalizeH="0" baseline="0" noProof="0">
                                  <a:ln>
                                    <a:noFill/>
                                  </a:ln>
                                  <a:solidFill>
                                    <a:prstClr val="black"/>
                                  </a:solidFill>
                                  <a:effectLst/>
                                  <a:uLnTx/>
                                  <a:uFillTx/>
                                  <a:latin typeface="Cambria Math" panose="02040503050406030204" pitchFamily="18" charset="0"/>
                                  <a:ea typeface="+mn-ea"/>
                                </a:rPr>
                                <m:t>1</m:t>
                              </m:r>
                            </m:sub>
                          </m:sSub>
                          <m:sSub>
                            <m:sSubPr>
                              <m:ctrlPr>
                                <a:rPr kumimoji="0" lang="en-US" sz="3200" b="0" i="1" u="none" strike="noStrike" kern="1200" cap="none" spc="0" normalizeH="0" baseline="0" noProof="0">
                                  <a:ln>
                                    <a:noFill/>
                                  </a:ln>
                                  <a:solidFill>
                                    <a:prstClr val="black"/>
                                  </a:solidFill>
                                  <a:effectLst/>
                                  <a:uLnTx/>
                                  <a:uFillTx/>
                                  <a:latin typeface="Cambria Math" panose="02040503050406030204" pitchFamily="18" charset="0"/>
                                  <a:ea typeface="+mn-ea"/>
                                </a:rPr>
                              </m:ctrlPr>
                            </m:sSubPr>
                            <m:e>
                              <m:r>
                                <a:rPr kumimoji="0" lang="en-US" sz="3200" b="0" i="1" u="none" strike="noStrike" kern="1200" cap="none" spc="0" normalizeH="0" baseline="0" noProof="0">
                                  <a:ln>
                                    <a:noFill/>
                                  </a:ln>
                                  <a:solidFill>
                                    <a:prstClr val="black"/>
                                  </a:solidFill>
                                  <a:effectLst/>
                                  <a:uLnTx/>
                                  <a:uFillTx/>
                                  <a:latin typeface="Cambria Math" panose="02040503050406030204" pitchFamily="18" charset="0"/>
                                  <a:ea typeface="+mn-ea"/>
                                </a:rPr>
                                <m:t>𝑙𝑜𝑔</m:t>
                              </m:r>
                            </m:e>
                            <m:sub>
                              <m:r>
                                <a:rPr kumimoji="0" lang="en-US" sz="3200" b="0" i="0" u="none" strike="noStrike" kern="1200" cap="none" spc="0" normalizeH="0" baseline="0" noProof="0">
                                  <a:ln>
                                    <a:noFill/>
                                  </a:ln>
                                  <a:solidFill>
                                    <a:prstClr val="black"/>
                                  </a:solidFill>
                                  <a:effectLst/>
                                  <a:uLnTx/>
                                  <a:uFillTx/>
                                  <a:latin typeface="Cambria Math" panose="02040503050406030204" pitchFamily="18" charset="0"/>
                                  <a:ea typeface="+mn-ea"/>
                                </a:rPr>
                                <m:t>2</m:t>
                              </m:r>
                            </m:sub>
                          </m:sSub>
                          <m:r>
                            <a:rPr kumimoji="0" lang="en-US" sz="3200" b="0" i="0" u="none" strike="noStrike" kern="1200" cap="none" spc="0" normalizeH="0" baseline="0" noProof="0">
                              <a:ln>
                                <a:noFill/>
                              </a:ln>
                              <a:solidFill>
                                <a:prstClr val="black"/>
                              </a:solidFill>
                              <a:effectLst/>
                              <a:uLnTx/>
                              <a:uFillTx/>
                              <a:latin typeface="Cambria Math" panose="02040503050406030204" pitchFamily="18" charset="0"/>
                              <a:ea typeface="+mn-ea"/>
                            </a:rPr>
                            <m:t> </m:t>
                          </m:r>
                          <m:d>
                            <m:dPr>
                              <m:ctrlPr>
                                <a:rPr kumimoji="0" lang="en-US" sz="3200" b="0" i="1" u="none" strike="noStrike" kern="1200" cap="none" spc="0" normalizeH="0" baseline="0" noProof="0">
                                  <a:ln>
                                    <a:noFill/>
                                  </a:ln>
                                  <a:solidFill>
                                    <a:prstClr val="black"/>
                                  </a:solidFill>
                                  <a:effectLst/>
                                  <a:uLnTx/>
                                  <a:uFillTx/>
                                  <a:latin typeface="Cambria Math" panose="02040503050406030204" pitchFamily="18" charset="0"/>
                                  <a:ea typeface="+mn-ea"/>
                                </a:rPr>
                              </m:ctrlPr>
                            </m:dPr>
                            <m:e>
                              <m:sSub>
                                <m:sSubPr>
                                  <m:ctrlPr>
                                    <a:rPr kumimoji="0" lang="en-US" sz="3200" b="0" i="1" u="none" strike="noStrike" kern="1200" cap="none" spc="0" normalizeH="0" baseline="0" noProof="0">
                                      <a:ln>
                                        <a:noFill/>
                                      </a:ln>
                                      <a:solidFill>
                                        <a:prstClr val="black"/>
                                      </a:solidFill>
                                      <a:effectLst/>
                                      <a:uLnTx/>
                                      <a:uFillTx/>
                                      <a:latin typeface="Cambria Math" panose="02040503050406030204" pitchFamily="18" charset="0"/>
                                      <a:ea typeface="+mn-ea"/>
                                    </a:rPr>
                                  </m:ctrlPr>
                                </m:sSubPr>
                                <m:e>
                                  <m:r>
                                    <a:rPr kumimoji="0" lang="en-US" sz="3200" b="0" i="1" u="none" strike="noStrike" kern="1200" cap="none" spc="0" normalizeH="0" baseline="0" noProof="0">
                                      <a:ln>
                                        <a:noFill/>
                                      </a:ln>
                                      <a:solidFill>
                                        <a:prstClr val="black"/>
                                      </a:solidFill>
                                      <a:effectLst/>
                                      <a:uLnTx/>
                                      <a:uFillTx/>
                                      <a:latin typeface="Cambria Math" panose="02040503050406030204" pitchFamily="18" charset="0"/>
                                      <a:ea typeface="+mn-ea"/>
                                    </a:rPr>
                                    <m:t>𝑝</m:t>
                                  </m:r>
                                </m:e>
                                <m:sub>
                                  <m:r>
                                    <a:rPr kumimoji="0" lang="en-US" sz="3200" b="0" i="0" u="none" strike="noStrike" kern="1200" cap="none" spc="0" normalizeH="0" baseline="0" noProof="0">
                                      <a:ln>
                                        <a:noFill/>
                                      </a:ln>
                                      <a:solidFill>
                                        <a:prstClr val="black"/>
                                      </a:solidFill>
                                      <a:effectLst/>
                                      <a:uLnTx/>
                                      <a:uFillTx/>
                                      <a:latin typeface="Cambria Math" panose="02040503050406030204" pitchFamily="18" charset="0"/>
                                      <a:ea typeface="+mn-ea"/>
                                    </a:rPr>
                                    <m:t>1</m:t>
                                  </m:r>
                                </m:sub>
                              </m:sSub>
                            </m:e>
                          </m:d>
                          <m:r>
                            <a:rPr kumimoji="0" lang="en-US" sz="3200" b="0" i="0" u="none" strike="noStrike" kern="1200" cap="none" spc="0" normalizeH="0" baseline="0" noProof="0">
                              <a:ln>
                                <a:noFill/>
                              </a:ln>
                              <a:solidFill>
                                <a:prstClr val="black"/>
                              </a:solidFill>
                              <a:effectLst/>
                              <a:uLnTx/>
                              <a:uFillTx/>
                              <a:latin typeface="Cambria Math" panose="02040503050406030204" pitchFamily="18" charset="0"/>
                              <a:ea typeface="+mn-ea"/>
                            </a:rPr>
                            <m:t>−</m:t>
                          </m:r>
                          <m:sSub>
                            <m:sSubPr>
                              <m:ctrlPr>
                                <a:rPr kumimoji="0" lang="en-US" sz="3200" b="0" i="1" u="none" strike="noStrike" kern="1200" cap="none" spc="0" normalizeH="0" baseline="0" noProof="0">
                                  <a:ln>
                                    <a:noFill/>
                                  </a:ln>
                                  <a:solidFill>
                                    <a:prstClr val="black"/>
                                  </a:solidFill>
                                  <a:effectLst/>
                                  <a:uLnTx/>
                                  <a:uFillTx/>
                                  <a:latin typeface="Cambria Math" panose="02040503050406030204" pitchFamily="18" charset="0"/>
                                  <a:ea typeface="+mn-ea"/>
                                </a:rPr>
                              </m:ctrlPr>
                            </m:sSubPr>
                            <m:e>
                              <m:r>
                                <a:rPr kumimoji="0" lang="en-US" sz="3200" b="0" i="1" u="none" strike="noStrike" kern="1200" cap="none" spc="0" normalizeH="0" baseline="0" noProof="0">
                                  <a:ln>
                                    <a:noFill/>
                                  </a:ln>
                                  <a:solidFill>
                                    <a:prstClr val="black"/>
                                  </a:solidFill>
                                  <a:effectLst/>
                                  <a:uLnTx/>
                                  <a:uFillTx/>
                                  <a:latin typeface="Cambria Math" panose="02040503050406030204" pitchFamily="18" charset="0"/>
                                  <a:ea typeface="+mn-ea"/>
                                </a:rPr>
                                <m:t>𝑝</m:t>
                              </m:r>
                            </m:e>
                            <m:sub>
                              <m:r>
                                <a:rPr kumimoji="0" lang="en-US" sz="3200" b="0" i="0" u="none" strike="noStrike" kern="1200" cap="none" spc="0" normalizeH="0" baseline="0" noProof="0">
                                  <a:ln>
                                    <a:noFill/>
                                  </a:ln>
                                  <a:solidFill>
                                    <a:prstClr val="black"/>
                                  </a:solidFill>
                                  <a:effectLst/>
                                  <a:uLnTx/>
                                  <a:uFillTx/>
                                  <a:latin typeface="Cambria Math" panose="02040503050406030204" pitchFamily="18" charset="0"/>
                                  <a:ea typeface="+mn-ea"/>
                                </a:rPr>
                                <m:t>2</m:t>
                              </m:r>
                            </m:sub>
                          </m:sSub>
                          <m:sSub>
                            <m:sSubPr>
                              <m:ctrlPr>
                                <a:rPr kumimoji="0" lang="en-US" sz="3200" b="0" i="1" u="none" strike="noStrike" kern="1200" cap="none" spc="0" normalizeH="0" baseline="0" noProof="0">
                                  <a:ln>
                                    <a:noFill/>
                                  </a:ln>
                                  <a:solidFill>
                                    <a:prstClr val="black"/>
                                  </a:solidFill>
                                  <a:effectLst/>
                                  <a:uLnTx/>
                                  <a:uFillTx/>
                                  <a:latin typeface="Cambria Math" panose="02040503050406030204" pitchFamily="18" charset="0"/>
                                  <a:ea typeface="+mn-ea"/>
                                </a:rPr>
                              </m:ctrlPr>
                            </m:sSubPr>
                            <m:e>
                              <m:r>
                                <a:rPr kumimoji="0" lang="en-US" sz="3200" b="0" i="1" u="none" strike="noStrike" kern="1200" cap="none" spc="0" normalizeH="0" baseline="0" noProof="0">
                                  <a:ln>
                                    <a:noFill/>
                                  </a:ln>
                                  <a:solidFill>
                                    <a:prstClr val="black"/>
                                  </a:solidFill>
                                  <a:effectLst/>
                                  <a:uLnTx/>
                                  <a:uFillTx/>
                                  <a:latin typeface="Cambria Math" panose="02040503050406030204" pitchFamily="18" charset="0"/>
                                  <a:ea typeface="+mn-ea"/>
                                </a:rPr>
                                <m:t>𝑙𝑜𝑔</m:t>
                              </m:r>
                            </m:e>
                            <m:sub>
                              <m:r>
                                <a:rPr kumimoji="0" lang="en-US" sz="3200" b="0" i="0" u="none" strike="noStrike" kern="1200" cap="none" spc="0" normalizeH="0" baseline="0" noProof="0">
                                  <a:ln>
                                    <a:noFill/>
                                  </a:ln>
                                  <a:solidFill>
                                    <a:prstClr val="black"/>
                                  </a:solidFill>
                                  <a:effectLst/>
                                  <a:uLnTx/>
                                  <a:uFillTx/>
                                  <a:latin typeface="Cambria Math" panose="02040503050406030204" pitchFamily="18" charset="0"/>
                                  <a:ea typeface="+mn-ea"/>
                                </a:rPr>
                                <m:t>2</m:t>
                              </m:r>
                            </m:sub>
                          </m:sSub>
                          <m:r>
                            <a:rPr kumimoji="0" lang="en-US" sz="3200" b="0" i="0" u="none" strike="noStrike" kern="1200" cap="none" spc="0" normalizeH="0" baseline="0" noProof="0">
                              <a:ln>
                                <a:noFill/>
                              </a:ln>
                              <a:solidFill>
                                <a:prstClr val="black"/>
                              </a:solidFill>
                              <a:effectLst/>
                              <a:uLnTx/>
                              <a:uFillTx/>
                              <a:latin typeface="Cambria Math" panose="02040503050406030204" pitchFamily="18" charset="0"/>
                              <a:ea typeface="+mn-ea"/>
                            </a:rPr>
                            <m:t>(</m:t>
                          </m:r>
                          <m:sSub>
                            <m:sSubPr>
                              <m:ctrlPr>
                                <a:rPr kumimoji="0" lang="en-US" sz="3200" b="0" i="1" u="none" strike="noStrike" kern="1200" cap="none" spc="0" normalizeH="0" baseline="0" noProof="0">
                                  <a:ln>
                                    <a:noFill/>
                                  </a:ln>
                                  <a:solidFill>
                                    <a:prstClr val="black"/>
                                  </a:solidFill>
                                  <a:effectLst/>
                                  <a:uLnTx/>
                                  <a:uFillTx/>
                                  <a:latin typeface="Cambria Math" panose="02040503050406030204" pitchFamily="18" charset="0"/>
                                  <a:ea typeface="+mn-ea"/>
                                </a:rPr>
                              </m:ctrlPr>
                            </m:sSubPr>
                            <m:e>
                              <m:r>
                                <a:rPr kumimoji="0" lang="en-US" sz="3200" b="0" i="1" u="none" strike="noStrike" kern="1200" cap="none" spc="0" normalizeH="0" baseline="0" noProof="0">
                                  <a:ln>
                                    <a:noFill/>
                                  </a:ln>
                                  <a:solidFill>
                                    <a:prstClr val="black"/>
                                  </a:solidFill>
                                  <a:effectLst/>
                                  <a:uLnTx/>
                                  <a:uFillTx/>
                                  <a:latin typeface="Cambria Math" panose="02040503050406030204" pitchFamily="18" charset="0"/>
                                  <a:ea typeface="+mn-ea"/>
                                </a:rPr>
                                <m:t>𝑝</m:t>
                              </m:r>
                            </m:e>
                            <m:sub>
                              <m:r>
                                <a:rPr kumimoji="0" lang="en-US" sz="3200" b="0" i="0" u="none" strike="noStrike" kern="1200" cap="none" spc="0" normalizeH="0" baseline="0" noProof="0">
                                  <a:ln>
                                    <a:noFill/>
                                  </a:ln>
                                  <a:solidFill>
                                    <a:prstClr val="black"/>
                                  </a:solidFill>
                                  <a:effectLst/>
                                  <a:uLnTx/>
                                  <a:uFillTx/>
                                  <a:latin typeface="Cambria Math" panose="02040503050406030204" pitchFamily="18" charset="0"/>
                                  <a:ea typeface="+mn-ea"/>
                                </a:rPr>
                                <m:t>2</m:t>
                              </m:r>
                            </m:sub>
                          </m:sSub>
                        </m:e>
                      </m:d>
                    </m:oMath>
                  </m:oMathPara>
                </a14:m>
                <a:endParaRPr kumimoji="0" lang="en-US" sz="3200" b="0" i="0" u="none" strike="noStrike" kern="1200" cap="none" spc="0" normalizeH="0" baseline="0" noProof="0" dirty="0">
                  <a:ln>
                    <a:noFill/>
                  </a:ln>
                  <a:solidFill>
                    <a:prstClr val="black"/>
                  </a:solidFill>
                  <a:effectLst/>
                  <a:uLnTx/>
                  <a:uFillTx/>
                  <a:latin typeface="Times New Roman" pitchFamily="18" charset="0"/>
                  <a:ea typeface="+mn-ea"/>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0" i="0" u="none" strike="noStrike" kern="1200" cap="none" spc="0" normalizeH="0" baseline="0" noProof="0" dirty="0">
                  <a:ln>
                    <a:noFill/>
                  </a:ln>
                  <a:solidFill>
                    <a:prstClr val="black"/>
                  </a:solidFill>
                  <a:effectLst/>
                  <a:uLnTx/>
                  <a:uFillTx/>
                  <a:latin typeface="Times New Roman" pitchFamily="18" charset="0"/>
                  <a:ea typeface="+mn-ea"/>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Times New Roman" pitchFamily="18" charset="0"/>
                    <a:ea typeface="+mn-ea"/>
                    <a:cs typeface="Arial" pitchFamily="34" charset="0"/>
                  </a:rPr>
                  <a:t>          where p</a:t>
                </a:r>
                <a:r>
                  <a:rPr kumimoji="0" lang="en-US" sz="3200" b="0" i="0" u="none" strike="noStrike" kern="1200" cap="none" spc="0" normalizeH="0" baseline="-25000" noProof="0" dirty="0">
                    <a:ln>
                      <a:noFill/>
                    </a:ln>
                    <a:solidFill>
                      <a:prstClr val="black"/>
                    </a:solidFill>
                    <a:effectLst/>
                    <a:uLnTx/>
                    <a:uFillTx/>
                    <a:latin typeface="Times New Roman" pitchFamily="18" charset="0"/>
                    <a:ea typeface="+mn-ea"/>
                    <a:cs typeface="Arial" pitchFamily="34" charset="0"/>
                  </a:rPr>
                  <a:t>1</a:t>
                </a:r>
                <a:r>
                  <a:rPr kumimoji="0" lang="en-US" sz="3200" b="0" i="0" u="none" strike="noStrike" kern="1200" cap="none" spc="0" normalizeH="0" baseline="0" noProof="0" dirty="0">
                    <a:ln>
                      <a:noFill/>
                    </a:ln>
                    <a:solidFill>
                      <a:prstClr val="black"/>
                    </a:solidFill>
                    <a:effectLst/>
                    <a:uLnTx/>
                    <a:uFillTx/>
                    <a:latin typeface="Times New Roman" pitchFamily="18" charset="0"/>
                    <a:ea typeface="+mn-ea"/>
                    <a:cs typeface="Arial" pitchFamily="34" charset="0"/>
                  </a:rPr>
                  <a:t> is proportion of class 1, and</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Times New Roman" pitchFamily="18" charset="0"/>
                    <a:ea typeface="+mn-ea"/>
                    <a:cs typeface="Arial" pitchFamily="34" charset="0"/>
                  </a:rPr>
                  <a:t>                     p</a:t>
                </a:r>
                <a:r>
                  <a:rPr kumimoji="0" lang="en-US" sz="3200" b="0" i="0" u="none" strike="noStrike" kern="1200" cap="none" spc="0" normalizeH="0" baseline="-25000" noProof="0" dirty="0">
                    <a:ln>
                      <a:noFill/>
                    </a:ln>
                    <a:solidFill>
                      <a:prstClr val="black"/>
                    </a:solidFill>
                    <a:effectLst/>
                    <a:uLnTx/>
                    <a:uFillTx/>
                    <a:latin typeface="Times New Roman" pitchFamily="18" charset="0"/>
                    <a:ea typeface="+mn-ea"/>
                    <a:cs typeface="Arial" pitchFamily="34" charset="0"/>
                  </a:rPr>
                  <a:t>2</a:t>
                </a:r>
                <a:r>
                  <a:rPr kumimoji="0" lang="en-US" sz="3200" b="0" i="0" u="none" strike="noStrike" kern="1200" cap="none" spc="0" normalizeH="0" baseline="0" noProof="0" dirty="0">
                    <a:ln>
                      <a:noFill/>
                    </a:ln>
                    <a:solidFill>
                      <a:prstClr val="black"/>
                    </a:solidFill>
                    <a:effectLst/>
                    <a:uLnTx/>
                    <a:uFillTx/>
                    <a:latin typeface="Times New Roman" pitchFamily="18" charset="0"/>
                    <a:ea typeface="+mn-ea"/>
                    <a:cs typeface="Arial" pitchFamily="34" charset="0"/>
                  </a:rPr>
                  <a:t> is proportion of class 2  in </a:t>
                </a:r>
                <a:r>
                  <a:rPr kumimoji="0" lang="en-US" sz="3200" b="0" i="1" u="none" strike="noStrike" kern="1200" cap="none" spc="0" normalizeH="0" baseline="0" noProof="0" dirty="0">
                    <a:ln>
                      <a:noFill/>
                    </a:ln>
                    <a:solidFill>
                      <a:prstClr val="black"/>
                    </a:solidFill>
                    <a:effectLst/>
                    <a:uLnTx/>
                    <a:uFillTx/>
                    <a:latin typeface="Times New Roman" pitchFamily="18" charset="0"/>
                    <a:ea typeface="+mn-ea"/>
                    <a:cs typeface="Arial" pitchFamily="34" charset="0"/>
                  </a:rPr>
                  <a:t>S</a:t>
                </a:r>
              </a:p>
            </p:txBody>
          </p:sp>
        </mc:Choice>
        <mc:Fallback xmlns="">
          <p:sp>
            <p:nvSpPr>
              <p:cNvPr id="2" name="Rectangle 1"/>
              <p:cNvSpPr>
                <a:spLocks noRot="1" noChangeAspect="1" noMove="1" noResize="1" noEditPoints="1" noAdjustHandles="1" noChangeArrowheads="1" noChangeShapeType="1" noTextEdit="1"/>
              </p:cNvSpPr>
              <p:nvPr/>
            </p:nvSpPr>
            <p:spPr>
              <a:xfrm>
                <a:off x="-379284" y="3911704"/>
                <a:ext cx="9296400" cy="2062103"/>
              </a:xfrm>
              <a:prstGeom prst="rect">
                <a:avLst/>
              </a:prstGeom>
              <a:blipFill>
                <a:blip r:embed="rId3"/>
                <a:stretch>
                  <a:fillRect b="-8580"/>
                </a:stretch>
              </a:blipFill>
            </p:spPr>
            <p:txBody>
              <a:bodyPr/>
              <a:lstStyle/>
              <a:p>
                <a:r>
                  <a:rPr lang="en-US">
                    <a:noFill/>
                  </a:rPr>
                  <a:t> </a:t>
                </a:r>
              </a:p>
            </p:txBody>
          </p:sp>
        </mc:Fallback>
      </mc:AlternateContent>
    </p:spTree>
    <p:extLst>
      <p:ext uri="{BB962C8B-B14F-4D97-AF65-F5344CB8AC3E}">
        <p14:creationId xmlns:p14="http://schemas.microsoft.com/office/powerpoint/2010/main" val="23955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698" name="Group 2"/>
          <p:cNvGrpSpPr>
            <a:grpSpLocks/>
          </p:cNvGrpSpPr>
          <p:nvPr/>
        </p:nvGrpSpPr>
        <p:grpSpPr bwMode="auto">
          <a:xfrm>
            <a:off x="242888" y="933450"/>
            <a:ext cx="2070100" cy="5038725"/>
            <a:chOff x="280" y="656"/>
            <a:chExt cx="1304" cy="3612"/>
          </a:xfrm>
        </p:grpSpPr>
        <p:sp>
          <p:nvSpPr>
            <p:cNvPr id="29717" name="Rectangle 3"/>
            <p:cNvSpPr>
              <a:spLocks noChangeArrowheads="1"/>
            </p:cNvSpPr>
            <p:nvPr/>
          </p:nvSpPr>
          <p:spPr bwMode="auto">
            <a:xfrm>
              <a:off x="365" y="656"/>
              <a:ext cx="1153" cy="3595"/>
            </a:xfrm>
            <a:prstGeom prst="rect">
              <a:avLst/>
            </a:prstGeom>
            <a:solidFill>
              <a:srgbClr val="EAEAEA"/>
            </a:solidFill>
            <a:ln w="19050">
              <a:solidFill>
                <a:srgbClr val="808080"/>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29718" name="Text Box 4"/>
            <p:cNvSpPr txBox="1">
              <a:spLocks noChangeArrowheads="1"/>
            </p:cNvSpPr>
            <p:nvPr/>
          </p:nvSpPr>
          <p:spPr bwMode="auto">
            <a:xfrm>
              <a:off x="280" y="672"/>
              <a:ext cx="1304"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lgn="ctr">
                <a:spcBef>
                  <a:spcPct val="0"/>
                </a:spcBef>
                <a:buFontTx/>
                <a:buNone/>
              </a:pPr>
              <a:r>
                <a:rPr lang="en-US" altLang="en-US" sz="2400" b="1">
                  <a:solidFill>
                    <a:srgbClr val="0000FF"/>
                  </a:solidFill>
                </a:rPr>
                <a:t>Examples of class A</a:t>
              </a:r>
              <a:endParaRPr lang="en-US" altLang="en-US" sz="2400">
                <a:solidFill>
                  <a:srgbClr val="0000FF"/>
                </a:solidFill>
              </a:endParaRPr>
            </a:p>
          </p:txBody>
        </p:sp>
        <p:sp>
          <p:nvSpPr>
            <p:cNvPr id="29719" name="Rectangle 5"/>
            <p:cNvSpPr>
              <a:spLocks noChangeArrowheads="1"/>
            </p:cNvSpPr>
            <p:nvPr/>
          </p:nvSpPr>
          <p:spPr bwMode="auto">
            <a:xfrm>
              <a:off x="576" y="3861"/>
              <a:ext cx="288" cy="192"/>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29720" name="Rectangle 6"/>
            <p:cNvSpPr>
              <a:spLocks noChangeArrowheads="1"/>
            </p:cNvSpPr>
            <p:nvPr/>
          </p:nvSpPr>
          <p:spPr bwMode="auto">
            <a:xfrm>
              <a:off x="960" y="3717"/>
              <a:ext cx="288" cy="336"/>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29721" name="Rectangle 7"/>
            <p:cNvSpPr>
              <a:spLocks noChangeArrowheads="1"/>
            </p:cNvSpPr>
            <p:nvPr/>
          </p:nvSpPr>
          <p:spPr bwMode="auto">
            <a:xfrm>
              <a:off x="576" y="2805"/>
              <a:ext cx="288" cy="48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29722" name="Rectangle 8"/>
            <p:cNvSpPr>
              <a:spLocks noChangeArrowheads="1"/>
            </p:cNvSpPr>
            <p:nvPr/>
          </p:nvSpPr>
          <p:spPr bwMode="auto">
            <a:xfrm>
              <a:off x="960" y="2709"/>
              <a:ext cx="288" cy="576"/>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29723" name="Rectangle 9"/>
            <p:cNvSpPr>
              <a:spLocks noChangeArrowheads="1"/>
            </p:cNvSpPr>
            <p:nvPr/>
          </p:nvSpPr>
          <p:spPr bwMode="auto">
            <a:xfrm>
              <a:off x="576" y="2325"/>
              <a:ext cx="288" cy="96"/>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29724" name="Rectangle 10"/>
            <p:cNvSpPr>
              <a:spLocks noChangeArrowheads="1"/>
            </p:cNvSpPr>
            <p:nvPr/>
          </p:nvSpPr>
          <p:spPr bwMode="auto">
            <a:xfrm>
              <a:off x="960" y="2085"/>
              <a:ext cx="288" cy="336"/>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29725" name="Rectangle 11"/>
            <p:cNvSpPr>
              <a:spLocks noChangeArrowheads="1"/>
            </p:cNvSpPr>
            <p:nvPr/>
          </p:nvSpPr>
          <p:spPr bwMode="auto">
            <a:xfrm>
              <a:off x="576" y="1509"/>
              <a:ext cx="288" cy="192"/>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29726" name="Rectangle 12"/>
            <p:cNvSpPr>
              <a:spLocks noChangeArrowheads="1"/>
            </p:cNvSpPr>
            <p:nvPr/>
          </p:nvSpPr>
          <p:spPr bwMode="auto">
            <a:xfrm>
              <a:off x="960" y="1461"/>
              <a:ext cx="288" cy="24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29727" name="Text Box 13"/>
            <p:cNvSpPr txBox="1">
              <a:spLocks noChangeArrowheads="1"/>
            </p:cNvSpPr>
            <p:nvPr/>
          </p:nvSpPr>
          <p:spPr bwMode="auto">
            <a:xfrm>
              <a:off x="585" y="1704"/>
              <a:ext cx="589"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1800">
                  <a:solidFill>
                    <a:srgbClr val="000000"/>
                  </a:solidFill>
                </a:rPr>
                <a:t>3         4</a:t>
              </a:r>
            </a:p>
          </p:txBody>
        </p:sp>
        <p:sp>
          <p:nvSpPr>
            <p:cNvPr id="29728" name="Text Box 14"/>
            <p:cNvSpPr txBox="1">
              <a:spLocks noChangeArrowheads="1"/>
            </p:cNvSpPr>
            <p:nvPr/>
          </p:nvSpPr>
          <p:spPr bwMode="auto">
            <a:xfrm>
              <a:off x="585" y="2408"/>
              <a:ext cx="662"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1800">
                  <a:solidFill>
                    <a:srgbClr val="000000"/>
                  </a:solidFill>
                </a:rPr>
                <a:t>1.5        5</a:t>
              </a:r>
            </a:p>
          </p:txBody>
        </p:sp>
        <p:sp>
          <p:nvSpPr>
            <p:cNvPr id="29729" name="Text Box 15"/>
            <p:cNvSpPr txBox="1">
              <a:spLocks noChangeArrowheads="1"/>
            </p:cNvSpPr>
            <p:nvPr/>
          </p:nvSpPr>
          <p:spPr bwMode="auto">
            <a:xfrm>
              <a:off x="585" y="3246"/>
              <a:ext cx="589"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1800">
                  <a:solidFill>
                    <a:srgbClr val="000000"/>
                  </a:solidFill>
                </a:rPr>
                <a:t>6         8</a:t>
              </a:r>
            </a:p>
          </p:txBody>
        </p:sp>
        <p:sp>
          <p:nvSpPr>
            <p:cNvPr id="29730" name="Text Box 16"/>
            <p:cNvSpPr txBox="1">
              <a:spLocks noChangeArrowheads="1"/>
            </p:cNvSpPr>
            <p:nvPr/>
          </p:nvSpPr>
          <p:spPr bwMode="auto">
            <a:xfrm>
              <a:off x="585" y="4003"/>
              <a:ext cx="625"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1800">
                  <a:solidFill>
                    <a:srgbClr val="000000"/>
                  </a:solidFill>
                </a:rPr>
                <a:t>2.5       5</a:t>
              </a:r>
            </a:p>
          </p:txBody>
        </p:sp>
      </p:grpSp>
      <p:grpSp>
        <p:nvGrpSpPr>
          <p:cNvPr id="29699" name="Group 17"/>
          <p:cNvGrpSpPr>
            <a:grpSpLocks/>
          </p:cNvGrpSpPr>
          <p:nvPr/>
        </p:nvGrpSpPr>
        <p:grpSpPr bwMode="auto">
          <a:xfrm>
            <a:off x="2593975" y="928688"/>
            <a:ext cx="1890713" cy="5040312"/>
            <a:chOff x="2215" y="648"/>
            <a:chExt cx="1191" cy="3613"/>
          </a:xfrm>
        </p:grpSpPr>
        <p:sp>
          <p:nvSpPr>
            <p:cNvPr id="29702" name="Rectangle 18"/>
            <p:cNvSpPr>
              <a:spLocks noChangeArrowheads="1"/>
            </p:cNvSpPr>
            <p:nvPr/>
          </p:nvSpPr>
          <p:spPr bwMode="auto">
            <a:xfrm>
              <a:off x="2215" y="648"/>
              <a:ext cx="1191" cy="3595"/>
            </a:xfrm>
            <a:prstGeom prst="rect">
              <a:avLst/>
            </a:prstGeom>
            <a:solidFill>
              <a:srgbClr val="FFFFCC"/>
            </a:solidFill>
            <a:ln w="19050">
              <a:solidFill>
                <a:srgbClr val="808080"/>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29703" name="Text Box 19"/>
            <p:cNvSpPr txBox="1">
              <a:spLocks noChangeArrowheads="1"/>
            </p:cNvSpPr>
            <p:nvPr/>
          </p:nvSpPr>
          <p:spPr bwMode="auto">
            <a:xfrm>
              <a:off x="2220" y="698"/>
              <a:ext cx="1162" cy="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lgn="ctr">
                <a:spcBef>
                  <a:spcPct val="0"/>
                </a:spcBef>
                <a:buFontTx/>
                <a:buNone/>
              </a:pPr>
              <a:r>
                <a:rPr lang="en-US" altLang="en-US" sz="2400" b="1">
                  <a:solidFill>
                    <a:srgbClr val="FF0000"/>
                  </a:solidFill>
                </a:rPr>
                <a:t>Examples of class B</a:t>
              </a:r>
              <a:endParaRPr lang="en-US" altLang="en-US" sz="2400">
                <a:solidFill>
                  <a:srgbClr val="FF0000"/>
                </a:solidFill>
              </a:endParaRPr>
            </a:p>
          </p:txBody>
        </p:sp>
        <p:sp>
          <p:nvSpPr>
            <p:cNvPr id="29704" name="Rectangle 20"/>
            <p:cNvSpPr>
              <a:spLocks noChangeArrowheads="1"/>
            </p:cNvSpPr>
            <p:nvPr/>
          </p:nvSpPr>
          <p:spPr bwMode="auto">
            <a:xfrm flipH="1">
              <a:off x="2784" y="3795"/>
              <a:ext cx="288" cy="24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29705" name="Rectangle 21"/>
            <p:cNvSpPr>
              <a:spLocks noChangeArrowheads="1"/>
            </p:cNvSpPr>
            <p:nvPr/>
          </p:nvSpPr>
          <p:spPr bwMode="auto">
            <a:xfrm flipH="1">
              <a:off x="2400" y="3699"/>
              <a:ext cx="288" cy="336"/>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29706" name="Rectangle 22"/>
            <p:cNvSpPr>
              <a:spLocks noChangeArrowheads="1"/>
            </p:cNvSpPr>
            <p:nvPr/>
          </p:nvSpPr>
          <p:spPr bwMode="auto">
            <a:xfrm flipH="1">
              <a:off x="2784" y="3027"/>
              <a:ext cx="288" cy="24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29707" name="Rectangle 23"/>
            <p:cNvSpPr>
              <a:spLocks noChangeArrowheads="1"/>
            </p:cNvSpPr>
            <p:nvPr/>
          </p:nvSpPr>
          <p:spPr bwMode="auto">
            <a:xfrm flipH="1">
              <a:off x="2400" y="2691"/>
              <a:ext cx="288" cy="576"/>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29708" name="Rectangle 24"/>
            <p:cNvSpPr>
              <a:spLocks noChangeArrowheads="1"/>
            </p:cNvSpPr>
            <p:nvPr/>
          </p:nvSpPr>
          <p:spPr bwMode="auto">
            <a:xfrm flipH="1">
              <a:off x="2784" y="2249"/>
              <a:ext cx="288" cy="154"/>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29709" name="Rectangle 25"/>
            <p:cNvSpPr>
              <a:spLocks noChangeArrowheads="1"/>
            </p:cNvSpPr>
            <p:nvPr/>
          </p:nvSpPr>
          <p:spPr bwMode="auto">
            <a:xfrm flipH="1">
              <a:off x="2400" y="2067"/>
              <a:ext cx="288" cy="336"/>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29710" name="Rectangle 26"/>
            <p:cNvSpPr>
              <a:spLocks noChangeArrowheads="1"/>
            </p:cNvSpPr>
            <p:nvPr/>
          </p:nvSpPr>
          <p:spPr bwMode="auto">
            <a:xfrm flipH="1">
              <a:off x="2784" y="1491"/>
              <a:ext cx="288" cy="192"/>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29711" name="Rectangle 27"/>
            <p:cNvSpPr>
              <a:spLocks noChangeArrowheads="1"/>
            </p:cNvSpPr>
            <p:nvPr/>
          </p:nvSpPr>
          <p:spPr bwMode="auto">
            <a:xfrm flipH="1">
              <a:off x="2400" y="1347"/>
              <a:ext cx="288" cy="336"/>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grpSp>
          <p:nvGrpSpPr>
            <p:cNvPr id="29712" name="Group 28"/>
            <p:cNvGrpSpPr>
              <a:grpSpLocks/>
            </p:cNvGrpSpPr>
            <p:nvPr/>
          </p:nvGrpSpPr>
          <p:grpSpPr bwMode="auto">
            <a:xfrm>
              <a:off x="2428" y="1697"/>
              <a:ext cx="698" cy="2564"/>
              <a:chOff x="585" y="1707"/>
              <a:chExt cx="698" cy="2564"/>
            </a:xfrm>
          </p:grpSpPr>
          <p:sp>
            <p:nvSpPr>
              <p:cNvPr id="29713" name="Text Box 29"/>
              <p:cNvSpPr txBox="1">
                <a:spLocks noChangeArrowheads="1"/>
              </p:cNvSpPr>
              <p:nvPr/>
            </p:nvSpPr>
            <p:spPr bwMode="auto">
              <a:xfrm>
                <a:off x="585" y="1707"/>
                <a:ext cx="698"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1800">
                    <a:solidFill>
                      <a:srgbClr val="000000"/>
                    </a:solidFill>
                  </a:rPr>
                  <a:t>5         2.5</a:t>
                </a:r>
              </a:p>
            </p:txBody>
          </p:sp>
          <p:sp>
            <p:nvSpPr>
              <p:cNvPr id="29714" name="Text Box 30"/>
              <p:cNvSpPr txBox="1">
                <a:spLocks noChangeArrowheads="1"/>
              </p:cNvSpPr>
              <p:nvPr/>
            </p:nvSpPr>
            <p:spPr bwMode="auto">
              <a:xfrm>
                <a:off x="585" y="2410"/>
                <a:ext cx="589"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1800">
                    <a:solidFill>
                      <a:srgbClr val="000000"/>
                    </a:solidFill>
                  </a:rPr>
                  <a:t>5         2</a:t>
                </a:r>
              </a:p>
            </p:txBody>
          </p:sp>
          <p:sp>
            <p:nvSpPr>
              <p:cNvPr id="29715" name="Text Box 31"/>
              <p:cNvSpPr txBox="1">
                <a:spLocks noChangeArrowheads="1"/>
              </p:cNvSpPr>
              <p:nvPr/>
            </p:nvSpPr>
            <p:spPr bwMode="auto">
              <a:xfrm>
                <a:off x="585" y="3249"/>
                <a:ext cx="589"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1800">
                    <a:solidFill>
                      <a:srgbClr val="000000"/>
                    </a:solidFill>
                  </a:rPr>
                  <a:t>8         3</a:t>
                </a:r>
              </a:p>
            </p:txBody>
          </p:sp>
          <p:sp>
            <p:nvSpPr>
              <p:cNvPr id="29716" name="Text Box 32"/>
              <p:cNvSpPr txBox="1">
                <a:spLocks noChangeArrowheads="1"/>
              </p:cNvSpPr>
              <p:nvPr/>
            </p:nvSpPr>
            <p:spPr bwMode="auto">
              <a:xfrm>
                <a:off x="585" y="4006"/>
                <a:ext cx="625"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1800">
                    <a:solidFill>
                      <a:srgbClr val="000000"/>
                    </a:solidFill>
                  </a:rPr>
                  <a:t>4.5       3</a:t>
                </a:r>
              </a:p>
            </p:txBody>
          </p:sp>
        </p:grpSp>
      </p:grpSp>
      <p:sp>
        <p:nvSpPr>
          <p:cNvPr id="29700" name="Rectangle 33"/>
          <p:cNvSpPr>
            <a:spLocks noChangeArrowheads="1"/>
          </p:cNvSpPr>
          <p:nvPr/>
        </p:nvSpPr>
        <p:spPr bwMode="auto">
          <a:xfrm>
            <a:off x="720725" y="163513"/>
            <a:ext cx="20177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r>
              <a:rPr lang="en-US" altLang="en-US">
                <a:solidFill>
                  <a:srgbClr val="000000"/>
                </a:solidFill>
                <a:latin typeface="Comic Sans MS" pitchFamily="66" charset="0"/>
              </a:rPr>
              <a:t>Problem 1</a:t>
            </a:r>
          </a:p>
        </p:txBody>
      </p:sp>
      <p:sp>
        <p:nvSpPr>
          <p:cNvPr id="29701" name="Slide Number Placeholder 3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fontAlgn="base" hangingPunct="1">
              <a:spcBef>
                <a:spcPct val="0"/>
              </a:spcBef>
              <a:spcAft>
                <a:spcPct val="0"/>
              </a:spcAft>
              <a:buFontTx/>
              <a:buNone/>
            </a:pPr>
            <a:fld id="{6245212E-B5F7-4F29-80DA-166DFE873742}" type="slidenum">
              <a:rPr lang="en-US" altLang="en-US" sz="1200" smtClean="0">
                <a:solidFill>
                  <a:srgbClr val="898989"/>
                </a:solidFill>
                <a:latin typeface="Arial" pitchFamily="34" charset="0"/>
                <a:cs typeface="Arial" pitchFamily="34" charset="0"/>
              </a:rPr>
              <a:pPr eaLnBrk="1" fontAlgn="base" hangingPunct="1">
                <a:spcBef>
                  <a:spcPct val="0"/>
                </a:spcBef>
                <a:spcAft>
                  <a:spcPct val="0"/>
                </a:spcAft>
                <a:buFontTx/>
                <a:buNone/>
              </a:pPr>
              <a:t>8</a:t>
            </a:fld>
            <a:endParaRPr lang="en-US" altLang="en-US" sz="1200">
              <a:solidFill>
                <a:srgbClr val="898989"/>
              </a:solidFill>
              <a:latin typeface="Arial" pitchFamily="34" charset="0"/>
              <a:cs typeface="Arial"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22" name="Group 2"/>
          <p:cNvGrpSpPr>
            <a:grpSpLocks/>
          </p:cNvGrpSpPr>
          <p:nvPr/>
        </p:nvGrpSpPr>
        <p:grpSpPr bwMode="auto">
          <a:xfrm>
            <a:off x="242888" y="933450"/>
            <a:ext cx="2070100" cy="5251450"/>
            <a:chOff x="280" y="656"/>
            <a:chExt cx="1304" cy="3600"/>
          </a:xfrm>
        </p:grpSpPr>
        <p:sp>
          <p:nvSpPr>
            <p:cNvPr id="30751" name="Rectangle 3"/>
            <p:cNvSpPr>
              <a:spLocks noChangeArrowheads="1"/>
            </p:cNvSpPr>
            <p:nvPr/>
          </p:nvSpPr>
          <p:spPr bwMode="auto">
            <a:xfrm>
              <a:off x="365" y="656"/>
              <a:ext cx="1153" cy="3595"/>
            </a:xfrm>
            <a:prstGeom prst="rect">
              <a:avLst/>
            </a:prstGeom>
            <a:solidFill>
              <a:srgbClr val="EAEAEA"/>
            </a:solidFill>
            <a:ln w="19050">
              <a:solidFill>
                <a:srgbClr val="808080"/>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0752" name="Text Box 4"/>
            <p:cNvSpPr txBox="1">
              <a:spLocks noChangeArrowheads="1"/>
            </p:cNvSpPr>
            <p:nvPr/>
          </p:nvSpPr>
          <p:spPr bwMode="auto">
            <a:xfrm>
              <a:off x="280" y="672"/>
              <a:ext cx="1304" cy="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lgn="ctr">
                <a:spcBef>
                  <a:spcPct val="0"/>
                </a:spcBef>
                <a:buFontTx/>
                <a:buNone/>
              </a:pPr>
              <a:r>
                <a:rPr lang="en-US" altLang="en-US" sz="2400" b="1">
                  <a:solidFill>
                    <a:srgbClr val="0000FF"/>
                  </a:solidFill>
                </a:rPr>
                <a:t>Examples of class A</a:t>
              </a:r>
              <a:endParaRPr lang="en-US" altLang="en-US" sz="2400">
                <a:solidFill>
                  <a:srgbClr val="0000FF"/>
                </a:solidFill>
              </a:endParaRPr>
            </a:p>
          </p:txBody>
        </p:sp>
        <p:sp>
          <p:nvSpPr>
            <p:cNvPr id="30753" name="Rectangle 5"/>
            <p:cNvSpPr>
              <a:spLocks noChangeArrowheads="1"/>
            </p:cNvSpPr>
            <p:nvPr/>
          </p:nvSpPr>
          <p:spPr bwMode="auto">
            <a:xfrm>
              <a:off x="576" y="3861"/>
              <a:ext cx="288" cy="192"/>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0754" name="Rectangle 6"/>
            <p:cNvSpPr>
              <a:spLocks noChangeArrowheads="1"/>
            </p:cNvSpPr>
            <p:nvPr/>
          </p:nvSpPr>
          <p:spPr bwMode="auto">
            <a:xfrm>
              <a:off x="960" y="3717"/>
              <a:ext cx="288" cy="336"/>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0755" name="Rectangle 7"/>
            <p:cNvSpPr>
              <a:spLocks noChangeArrowheads="1"/>
            </p:cNvSpPr>
            <p:nvPr/>
          </p:nvSpPr>
          <p:spPr bwMode="auto">
            <a:xfrm>
              <a:off x="576" y="2805"/>
              <a:ext cx="288" cy="48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0756" name="Rectangle 8"/>
            <p:cNvSpPr>
              <a:spLocks noChangeArrowheads="1"/>
            </p:cNvSpPr>
            <p:nvPr/>
          </p:nvSpPr>
          <p:spPr bwMode="auto">
            <a:xfrm>
              <a:off x="960" y="2709"/>
              <a:ext cx="288" cy="576"/>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0757" name="Rectangle 9"/>
            <p:cNvSpPr>
              <a:spLocks noChangeArrowheads="1"/>
            </p:cNvSpPr>
            <p:nvPr/>
          </p:nvSpPr>
          <p:spPr bwMode="auto">
            <a:xfrm>
              <a:off x="576" y="2325"/>
              <a:ext cx="288" cy="96"/>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0758" name="Rectangle 10"/>
            <p:cNvSpPr>
              <a:spLocks noChangeArrowheads="1"/>
            </p:cNvSpPr>
            <p:nvPr/>
          </p:nvSpPr>
          <p:spPr bwMode="auto">
            <a:xfrm>
              <a:off x="960" y="2085"/>
              <a:ext cx="288" cy="336"/>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0759" name="Rectangle 11"/>
            <p:cNvSpPr>
              <a:spLocks noChangeArrowheads="1"/>
            </p:cNvSpPr>
            <p:nvPr/>
          </p:nvSpPr>
          <p:spPr bwMode="auto">
            <a:xfrm>
              <a:off x="576" y="1509"/>
              <a:ext cx="288" cy="192"/>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0760" name="Rectangle 12"/>
            <p:cNvSpPr>
              <a:spLocks noChangeArrowheads="1"/>
            </p:cNvSpPr>
            <p:nvPr/>
          </p:nvSpPr>
          <p:spPr bwMode="auto">
            <a:xfrm>
              <a:off x="960" y="1461"/>
              <a:ext cx="288" cy="24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0761" name="Text Box 13"/>
            <p:cNvSpPr txBox="1">
              <a:spLocks noChangeArrowheads="1"/>
            </p:cNvSpPr>
            <p:nvPr/>
          </p:nvSpPr>
          <p:spPr bwMode="auto">
            <a:xfrm>
              <a:off x="585" y="1704"/>
              <a:ext cx="589"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1800">
                  <a:solidFill>
                    <a:srgbClr val="000000"/>
                  </a:solidFill>
                </a:rPr>
                <a:t>3         4</a:t>
              </a:r>
            </a:p>
          </p:txBody>
        </p:sp>
        <p:sp>
          <p:nvSpPr>
            <p:cNvPr id="30762" name="Text Box 14"/>
            <p:cNvSpPr txBox="1">
              <a:spLocks noChangeArrowheads="1"/>
            </p:cNvSpPr>
            <p:nvPr/>
          </p:nvSpPr>
          <p:spPr bwMode="auto">
            <a:xfrm>
              <a:off x="585" y="2407"/>
              <a:ext cx="662"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1800">
                  <a:solidFill>
                    <a:srgbClr val="000000"/>
                  </a:solidFill>
                </a:rPr>
                <a:t>1.5        5</a:t>
              </a:r>
            </a:p>
          </p:txBody>
        </p:sp>
        <p:sp>
          <p:nvSpPr>
            <p:cNvPr id="30763" name="Text Box 15"/>
            <p:cNvSpPr txBox="1">
              <a:spLocks noChangeArrowheads="1"/>
            </p:cNvSpPr>
            <p:nvPr/>
          </p:nvSpPr>
          <p:spPr bwMode="auto">
            <a:xfrm>
              <a:off x="585" y="3246"/>
              <a:ext cx="589"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1800">
                  <a:solidFill>
                    <a:srgbClr val="000000"/>
                  </a:solidFill>
                </a:rPr>
                <a:t>6         8</a:t>
              </a:r>
            </a:p>
          </p:txBody>
        </p:sp>
        <p:sp>
          <p:nvSpPr>
            <p:cNvPr id="30764" name="Text Box 16"/>
            <p:cNvSpPr txBox="1">
              <a:spLocks noChangeArrowheads="1"/>
            </p:cNvSpPr>
            <p:nvPr/>
          </p:nvSpPr>
          <p:spPr bwMode="auto">
            <a:xfrm>
              <a:off x="585" y="4003"/>
              <a:ext cx="625"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1800">
                  <a:solidFill>
                    <a:srgbClr val="000000"/>
                  </a:solidFill>
                </a:rPr>
                <a:t>2.5       5</a:t>
              </a:r>
            </a:p>
          </p:txBody>
        </p:sp>
      </p:grpSp>
      <p:grpSp>
        <p:nvGrpSpPr>
          <p:cNvPr id="30723" name="Group 17"/>
          <p:cNvGrpSpPr>
            <a:grpSpLocks/>
          </p:cNvGrpSpPr>
          <p:nvPr/>
        </p:nvGrpSpPr>
        <p:grpSpPr bwMode="auto">
          <a:xfrm>
            <a:off x="2593975" y="928688"/>
            <a:ext cx="1890713" cy="5253037"/>
            <a:chOff x="2215" y="648"/>
            <a:chExt cx="1191" cy="3601"/>
          </a:xfrm>
        </p:grpSpPr>
        <p:sp>
          <p:nvSpPr>
            <p:cNvPr id="30736" name="Rectangle 18"/>
            <p:cNvSpPr>
              <a:spLocks noChangeArrowheads="1"/>
            </p:cNvSpPr>
            <p:nvPr/>
          </p:nvSpPr>
          <p:spPr bwMode="auto">
            <a:xfrm>
              <a:off x="2215" y="648"/>
              <a:ext cx="1191" cy="3595"/>
            </a:xfrm>
            <a:prstGeom prst="rect">
              <a:avLst/>
            </a:prstGeom>
            <a:solidFill>
              <a:srgbClr val="FFFFCC"/>
            </a:solidFill>
            <a:ln w="19050">
              <a:solidFill>
                <a:srgbClr val="808080"/>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0737" name="Text Box 19"/>
            <p:cNvSpPr txBox="1">
              <a:spLocks noChangeArrowheads="1"/>
            </p:cNvSpPr>
            <p:nvPr/>
          </p:nvSpPr>
          <p:spPr bwMode="auto">
            <a:xfrm>
              <a:off x="2220" y="698"/>
              <a:ext cx="1162" cy="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lgn="ctr">
                <a:spcBef>
                  <a:spcPct val="0"/>
                </a:spcBef>
                <a:buFontTx/>
                <a:buNone/>
              </a:pPr>
              <a:r>
                <a:rPr lang="en-US" altLang="en-US" sz="2400" b="1">
                  <a:solidFill>
                    <a:srgbClr val="FF0000"/>
                  </a:solidFill>
                </a:rPr>
                <a:t>Examples of class B</a:t>
              </a:r>
              <a:endParaRPr lang="en-US" altLang="en-US" sz="2400">
                <a:solidFill>
                  <a:srgbClr val="FF0000"/>
                </a:solidFill>
              </a:endParaRPr>
            </a:p>
          </p:txBody>
        </p:sp>
        <p:sp>
          <p:nvSpPr>
            <p:cNvPr id="30738" name="Rectangle 20"/>
            <p:cNvSpPr>
              <a:spLocks noChangeArrowheads="1"/>
            </p:cNvSpPr>
            <p:nvPr/>
          </p:nvSpPr>
          <p:spPr bwMode="auto">
            <a:xfrm flipH="1">
              <a:off x="2784" y="3795"/>
              <a:ext cx="288" cy="24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0739" name="Rectangle 21"/>
            <p:cNvSpPr>
              <a:spLocks noChangeArrowheads="1"/>
            </p:cNvSpPr>
            <p:nvPr/>
          </p:nvSpPr>
          <p:spPr bwMode="auto">
            <a:xfrm flipH="1">
              <a:off x="2400" y="3699"/>
              <a:ext cx="288" cy="336"/>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0740" name="Rectangle 22"/>
            <p:cNvSpPr>
              <a:spLocks noChangeArrowheads="1"/>
            </p:cNvSpPr>
            <p:nvPr/>
          </p:nvSpPr>
          <p:spPr bwMode="auto">
            <a:xfrm flipH="1">
              <a:off x="2784" y="3027"/>
              <a:ext cx="288" cy="24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0741" name="Rectangle 23"/>
            <p:cNvSpPr>
              <a:spLocks noChangeArrowheads="1"/>
            </p:cNvSpPr>
            <p:nvPr/>
          </p:nvSpPr>
          <p:spPr bwMode="auto">
            <a:xfrm flipH="1">
              <a:off x="2400" y="2691"/>
              <a:ext cx="288" cy="576"/>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0742" name="Rectangle 24"/>
            <p:cNvSpPr>
              <a:spLocks noChangeArrowheads="1"/>
            </p:cNvSpPr>
            <p:nvPr/>
          </p:nvSpPr>
          <p:spPr bwMode="auto">
            <a:xfrm flipH="1">
              <a:off x="2784" y="2249"/>
              <a:ext cx="288" cy="154"/>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0743" name="Rectangle 25"/>
            <p:cNvSpPr>
              <a:spLocks noChangeArrowheads="1"/>
            </p:cNvSpPr>
            <p:nvPr/>
          </p:nvSpPr>
          <p:spPr bwMode="auto">
            <a:xfrm flipH="1">
              <a:off x="2400" y="2067"/>
              <a:ext cx="288" cy="336"/>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0744" name="Rectangle 26"/>
            <p:cNvSpPr>
              <a:spLocks noChangeArrowheads="1"/>
            </p:cNvSpPr>
            <p:nvPr/>
          </p:nvSpPr>
          <p:spPr bwMode="auto">
            <a:xfrm flipH="1">
              <a:off x="2784" y="1491"/>
              <a:ext cx="288" cy="192"/>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0745" name="Rectangle 27"/>
            <p:cNvSpPr>
              <a:spLocks noChangeArrowheads="1"/>
            </p:cNvSpPr>
            <p:nvPr/>
          </p:nvSpPr>
          <p:spPr bwMode="auto">
            <a:xfrm flipH="1">
              <a:off x="2400" y="1347"/>
              <a:ext cx="288" cy="336"/>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grpSp>
          <p:nvGrpSpPr>
            <p:cNvPr id="30746" name="Group 28"/>
            <p:cNvGrpSpPr>
              <a:grpSpLocks/>
            </p:cNvGrpSpPr>
            <p:nvPr/>
          </p:nvGrpSpPr>
          <p:grpSpPr bwMode="auto">
            <a:xfrm>
              <a:off x="2428" y="1697"/>
              <a:ext cx="698" cy="2552"/>
              <a:chOff x="585" y="1707"/>
              <a:chExt cx="698" cy="2552"/>
            </a:xfrm>
          </p:grpSpPr>
          <p:sp>
            <p:nvSpPr>
              <p:cNvPr id="30747" name="Text Box 29"/>
              <p:cNvSpPr txBox="1">
                <a:spLocks noChangeArrowheads="1"/>
              </p:cNvSpPr>
              <p:nvPr/>
            </p:nvSpPr>
            <p:spPr bwMode="auto">
              <a:xfrm>
                <a:off x="585" y="1707"/>
                <a:ext cx="698"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1800">
                    <a:solidFill>
                      <a:srgbClr val="000000"/>
                    </a:solidFill>
                  </a:rPr>
                  <a:t>5         2.5</a:t>
                </a:r>
              </a:p>
            </p:txBody>
          </p:sp>
          <p:sp>
            <p:nvSpPr>
              <p:cNvPr id="30748" name="Text Box 30"/>
              <p:cNvSpPr txBox="1">
                <a:spLocks noChangeArrowheads="1"/>
              </p:cNvSpPr>
              <p:nvPr/>
            </p:nvSpPr>
            <p:spPr bwMode="auto">
              <a:xfrm>
                <a:off x="585" y="2410"/>
                <a:ext cx="589"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1800">
                    <a:solidFill>
                      <a:srgbClr val="000000"/>
                    </a:solidFill>
                  </a:rPr>
                  <a:t>5         2</a:t>
                </a:r>
              </a:p>
            </p:txBody>
          </p:sp>
          <p:sp>
            <p:nvSpPr>
              <p:cNvPr id="30749" name="Text Box 31"/>
              <p:cNvSpPr txBox="1">
                <a:spLocks noChangeArrowheads="1"/>
              </p:cNvSpPr>
              <p:nvPr/>
            </p:nvSpPr>
            <p:spPr bwMode="auto">
              <a:xfrm>
                <a:off x="585" y="3249"/>
                <a:ext cx="589"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1800">
                    <a:solidFill>
                      <a:srgbClr val="000000"/>
                    </a:solidFill>
                  </a:rPr>
                  <a:t>8         3</a:t>
                </a:r>
              </a:p>
            </p:txBody>
          </p:sp>
          <p:sp>
            <p:nvSpPr>
              <p:cNvPr id="30750" name="Text Box 32"/>
              <p:cNvSpPr txBox="1">
                <a:spLocks noChangeArrowheads="1"/>
              </p:cNvSpPr>
              <p:nvPr/>
            </p:nvSpPr>
            <p:spPr bwMode="auto">
              <a:xfrm>
                <a:off x="585" y="4006"/>
                <a:ext cx="625"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1800">
                    <a:solidFill>
                      <a:srgbClr val="000000"/>
                    </a:solidFill>
                  </a:rPr>
                  <a:t>4.5       3</a:t>
                </a:r>
              </a:p>
            </p:txBody>
          </p:sp>
        </p:grpSp>
      </p:grpSp>
      <p:sp>
        <p:nvSpPr>
          <p:cNvPr id="30724" name="Rectangle 33"/>
          <p:cNvSpPr>
            <a:spLocks noChangeArrowheads="1"/>
          </p:cNvSpPr>
          <p:nvPr/>
        </p:nvSpPr>
        <p:spPr bwMode="auto">
          <a:xfrm flipH="1">
            <a:off x="8039100" y="2373313"/>
            <a:ext cx="457200" cy="1524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0725" name="Rectangle 34"/>
          <p:cNvSpPr>
            <a:spLocks noChangeArrowheads="1"/>
          </p:cNvSpPr>
          <p:nvPr/>
        </p:nvSpPr>
        <p:spPr bwMode="auto">
          <a:xfrm flipH="1">
            <a:off x="7429500" y="1611313"/>
            <a:ext cx="457200" cy="9144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0726" name="Rectangle 35"/>
          <p:cNvSpPr>
            <a:spLocks noChangeArrowheads="1"/>
          </p:cNvSpPr>
          <p:nvPr/>
        </p:nvSpPr>
        <p:spPr bwMode="auto">
          <a:xfrm flipH="1">
            <a:off x="8072438" y="5011738"/>
            <a:ext cx="457200" cy="8382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0727" name="Rectangle 36"/>
          <p:cNvSpPr>
            <a:spLocks noChangeArrowheads="1"/>
          </p:cNvSpPr>
          <p:nvPr/>
        </p:nvSpPr>
        <p:spPr bwMode="auto">
          <a:xfrm flipH="1">
            <a:off x="7462838" y="5316538"/>
            <a:ext cx="457200" cy="5334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endParaRPr>
          </a:p>
        </p:txBody>
      </p:sp>
      <p:sp>
        <p:nvSpPr>
          <p:cNvPr id="30728" name="Text Box 37"/>
          <p:cNvSpPr txBox="1">
            <a:spLocks noChangeArrowheads="1"/>
          </p:cNvSpPr>
          <p:nvPr/>
        </p:nvSpPr>
        <p:spPr bwMode="auto">
          <a:xfrm>
            <a:off x="7421563" y="2546350"/>
            <a:ext cx="1050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1800" b="1">
                <a:solidFill>
                  <a:srgbClr val="000000"/>
                </a:solidFill>
              </a:rPr>
              <a:t>8        1.5</a:t>
            </a:r>
          </a:p>
        </p:txBody>
      </p:sp>
      <p:sp>
        <p:nvSpPr>
          <p:cNvPr id="30729" name="Text Box 38"/>
          <p:cNvSpPr txBox="1">
            <a:spLocks noChangeArrowheads="1"/>
          </p:cNvSpPr>
          <p:nvPr/>
        </p:nvSpPr>
        <p:spPr bwMode="auto">
          <a:xfrm>
            <a:off x="7472363" y="5853113"/>
            <a:ext cx="9921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a:spcBef>
                <a:spcPct val="0"/>
              </a:spcBef>
              <a:buFontTx/>
              <a:buNone/>
            </a:pPr>
            <a:r>
              <a:rPr lang="en-US" altLang="en-US" sz="1800" b="1">
                <a:solidFill>
                  <a:srgbClr val="000000"/>
                </a:solidFill>
              </a:rPr>
              <a:t>4.5       7</a:t>
            </a:r>
          </a:p>
        </p:txBody>
      </p:sp>
      <p:pic>
        <p:nvPicPr>
          <p:cNvPr id="30730" name="Picture 3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3588" y="1244600"/>
            <a:ext cx="149225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31" name="AutoShape 40"/>
          <p:cNvSpPr>
            <a:spLocks noChangeArrowheads="1"/>
          </p:cNvSpPr>
          <p:nvPr/>
        </p:nvSpPr>
        <p:spPr bwMode="auto">
          <a:xfrm>
            <a:off x="6410325" y="246063"/>
            <a:ext cx="2254250" cy="1030287"/>
          </a:xfrm>
          <a:prstGeom prst="wedgeRoundRectCallout">
            <a:avLst>
              <a:gd name="adj1" fmla="val -58801"/>
              <a:gd name="adj2" fmla="val 107009"/>
              <a:gd name="adj3" fmla="val 16667"/>
            </a:avLst>
          </a:prstGeom>
          <a:solidFill>
            <a:schemeClr val="bg1"/>
          </a:solidFill>
          <a:ln w="9525">
            <a:solidFill>
              <a:schemeClr val="tx1"/>
            </a:solidFill>
            <a:miter lim="800000"/>
            <a:headEnd/>
            <a:tailEnd/>
          </a:ln>
          <a:effectLst>
            <a:outerShdw dist="107763" dir="8100000" algn="ctr" rotWithShape="0">
              <a:schemeClr val="bg2"/>
            </a:outerShdw>
          </a:effectLst>
        </p:spPr>
        <p:txBody>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r>
              <a:rPr lang="en-US" altLang="en-US" sz="2400">
                <a:solidFill>
                  <a:srgbClr val="000000"/>
                </a:solidFill>
                <a:latin typeface="Comic Sans MS" pitchFamily="66" charset="0"/>
              </a:rPr>
              <a:t>What class is this object?</a:t>
            </a:r>
          </a:p>
          <a:p>
            <a:pPr eaLnBrk="1" hangingPunct="1">
              <a:spcBef>
                <a:spcPct val="0"/>
              </a:spcBef>
              <a:buFontTx/>
              <a:buNone/>
            </a:pPr>
            <a:endParaRPr lang="en-US" altLang="en-US" sz="2400">
              <a:solidFill>
                <a:srgbClr val="000000"/>
              </a:solidFill>
              <a:latin typeface="Comic Sans MS" pitchFamily="66" charset="0"/>
            </a:endParaRPr>
          </a:p>
          <a:p>
            <a:pPr eaLnBrk="1" hangingPunct="1">
              <a:spcBef>
                <a:spcPct val="0"/>
              </a:spcBef>
              <a:buFontTx/>
              <a:buNone/>
            </a:pPr>
            <a:endParaRPr lang="en-US" altLang="en-US" sz="2000">
              <a:solidFill>
                <a:srgbClr val="000000"/>
              </a:solidFill>
              <a:latin typeface="Comic Sans MS" pitchFamily="66" charset="0"/>
            </a:endParaRPr>
          </a:p>
        </p:txBody>
      </p:sp>
      <p:pic>
        <p:nvPicPr>
          <p:cNvPr id="30732" name="Picture 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30725" y="3429000"/>
            <a:ext cx="2346325"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33" name="AutoShape 42"/>
          <p:cNvSpPr>
            <a:spLocks noChangeArrowheads="1"/>
          </p:cNvSpPr>
          <p:nvPr/>
        </p:nvSpPr>
        <p:spPr bwMode="auto">
          <a:xfrm>
            <a:off x="6270625" y="3502025"/>
            <a:ext cx="2740025" cy="995363"/>
          </a:xfrm>
          <a:prstGeom prst="wedgeRoundRectCallout">
            <a:avLst>
              <a:gd name="adj1" fmla="val -54231"/>
              <a:gd name="adj2" fmla="val 77431"/>
              <a:gd name="adj3" fmla="val 16667"/>
            </a:avLst>
          </a:prstGeom>
          <a:solidFill>
            <a:schemeClr val="bg1"/>
          </a:solidFill>
          <a:ln w="9525">
            <a:solidFill>
              <a:schemeClr val="tx1"/>
            </a:solidFill>
            <a:miter lim="800000"/>
            <a:headEnd/>
            <a:tailEnd/>
          </a:ln>
          <a:effectLst>
            <a:outerShdw dist="107763" dir="8100000" algn="ctr" rotWithShape="0">
              <a:schemeClr val="bg2"/>
            </a:outerShdw>
          </a:effectLst>
        </p:spPr>
        <p:txBody>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r>
              <a:rPr lang="en-US" altLang="en-US" sz="2400">
                <a:solidFill>
                  <a:srgbClr val="000000"/>
                </a:solidFill>
                <a:latin typeface="Comic Sans MS" pitchFamily="66" charset="0"/>
              </a:rPr>
              <a:t>What about this one, </a:t>
            </a:r>
            <a:r>
              <a:rPr lang="en-US" altLang="en-US" sz="2400">
                <a:solidFill>
                  <a:srgbClr val="0000FF"/>
                </a:solidFill>
                <a:latin typeface="Comic Sans MS" pitchFamily="66" charset="0"/>
              </a:rPr>
              <a:t>A</a:t>
            </a:r>
            <a:r>
              <a:rPr lang="en-US" altLang="en-US" sz="2400">
                <a:solidFill>
                  <a:srgbClr val="000000"/>
                </a:solidFill>
                <a:latin typeface="Comic Sans MS" pitchFamily="66" charset="0"/>
              </a:rPr>
              <a:t> or </a:t>
            </a:r>
            <a:r>
              <a:rPr lang="en-US" altLang="en-US" sz="2400">
                <a:solidFill>
                  <a:srgbClr val="FF0000"/>
                </a:solidFill>
                <a:latin typeface="Comic Sans MS" pitchFamily="66" charset="0"/>
              </a:rPr>
              <a:t>B</a:t>
            </a:r>
            <a:r>
              <a:rPr lang="en-US" altLang="en-US" sz="2400">
                <a:solidFill>
                  <a:srgbClr val="000000"/>
                </a:solidFill>
                <a:latin typeface="Comic Sans MS" pitchFamily="66" charset="0"/>
              </a:rPr>
              <a:t>?</a:t>
            </a:r>
          </a:p>
          <a:p>
            <a:pPr eaLnBrk="1" hangingPunct="1">
              <a:spcBef>
                <a:spcPct val="0"/>
              </a:spcBef>
              <a:buFontTx/>
              <a:buNone/>
            </a:pPr>
            <a:endParaRPr lang="en-US" altLang="en-US" sz="2000">
              <a:solidFill>
                <a:srgbClr val="000000"/>
              </a:solidFill>
              <a:latin typeface="Comic Sans MS" pitchFamily="66" charset="0"/>
            </a:endParaRPr>
          </a:p>
        </p:txBody>
      </p:sp>
      <p:sp>
        <p:nvSpPr>
          <p:cNvPr id="30734" name="Rectangle 43"/>
          <p:cNvSpPr>
            <a:spLocks noChangeArrowheads="1"/>
          </p:cNvSpPr>
          <p:nvPr/>
        </p:nvSpPr>
        <p:spPr bwMode="auto">
          <a:xfrm>
            <a:off x="720725" y="163513"/>
            <a:ext cx="20177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hangingPunct="1">
              <a:spcBef>
                <a:spcPct val="0"/>
              </a:spcBef>
              <a:buFontTx/>
              <a:buNone/>
            </a:pPr>
            <a:r>
              <a:rPr lang="en-US" altLang="en-US">
                <a:solidFill>
                  <a:srgbClr val="000000"/>
                </a:solidFill>
                <a:latin typeface="Comic Sans MS" pitchFamily="66" charset="0"/>
              </a:rPr>
              <a:t>Problem 1</a:t>
            </a:r>
          </a:p>
        </p:txBody>
      </p:sp>
      <p:sp>
        <p:nvSpPr>
          <p:cNvPr id="30735" name="Slide Number Placeholder 4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pitchFamily="34" charset="0"/>
              <a:buChar char="•"/>
              <a:defRPr sz="3200">
                <a:solidFill>
                  <a:schemeClr val="tx1"/>
                </a:solidFill>
                <a:latin typeface="Times New Roman" pitchFamily="18" charset="0"/>
              </a:defRPr>
            </a:lvl1pPr>
            <a:lvl2pPr marL="742950" indent="-285750" eaLnBrk="0" hangingPunct="0">
              <a:spcBef>
                <a:spcPct val="20000"/>
              </a:spcBef>
              <a:buFont typeface="Arial" pitchFamily="34" charset="0"/>
              <a:buChar char="–"/>
              <a:defRPr sz="2800">
                <a:solidFill>
                  <a:schemeClr val="tx1"/>
                </a:solidFill>
                <a:latin typeface="Times New Roman" pitchFamily="18" charset="0"/>
              </a:defRPr>
            </a:lvl2pPr>
            <a:lvl3pPr marL="1143000" indent="-228600" eaLnBrk="0" hangingPunct="0">
              <a:spcBef>
                <a:spcPct val="20000"/>
              </a:spcBef>
              <a:buFont typeface="Arial" pitchFamily="34" charset="0"/>
              <a:buChar char="•"/>
              <a:defRPr sz="2400">
                <a:solidFill>
                  <a:schemeClr val="tx1"/>
                </a:solidFill>
                <a:latin typeface="Times New Roman" pitchFamily="18" charset="0"/>
              </a:defRPr>
            </a:lvl3pPr>
            <a:lvl4pPr marL="1600200" indent="-228600" eaLnBrk="0" hangingPunct="0">
              <a:spcBef>
                <a:spcPct val="20000"/>
              </a:spcBef>
              <a:buFont typeface="Arial" pitchFamily="34" charset="0"/>
              <a:buChar char="–"/>
              <a:defRPr sz="2000">
                <a:solidFill>
                  <a:schemeClr val="tx1"/>
                </a:solidFill>
                <a:latin typeface="Times New Roman" pitchFamily="18" charset="0"/>
              </a:defRPr>
            </a:lvl4pPr>
            <a:lvl5pPr marL="2057400" indent="-228600" eaLnBrk="0" hangingPunct="0">
              <a:spcBef>
                <a:spcPct val="20000"/>
              </a:spcBef>
              <a:buFont typeface="Arial" pitchFamily="34"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Times New Roman" pitchFamily="18" charset="0"/>
              </a:defRPr>
            </a:lvl9pPr>
          </a:lstStyle>
          <a:p>
            <a:pPr eaLnBrk="1" fontAlgn="base" hangingPunct="1">
              <a:spcBef>
                <a:spcPct val="0"/>
              </a:spcBef>
              <a:spcAft>
                <a:spcPct val="0"/>
              </a:spcAft>
              <a:buFontTx/>
              <a:buNone/>
            </a:pPr>
            <a:fld id="{9383D9E4-B2A6-4579-ADE3-7A2B0FAC9635}" type="slidenum">
              <a:rPr lang="en-US" altLang="en-US" sz="1200" smtClean="0">
                <a:solidFill>
                  <a:srgbClr val="898989"/>
                </a:solidFill>
                <a:latin typeface="Arial" pitchFamily="34" charset="0"/>
                <a:cs typeface="Arial" pitchFamily="34" charset="0"/>
              </a:rPr>
              <a:pPr eaLnBrk="1" fontAlgn="base" hangingPunct="1">
                <a:spcBef>
                  <a:spcPct val="0"/>
                </a:spcBef>
                <a:spcAft>
                  <a:spcPct val="0"/>
                </a:spcAft>
                <a:buFontTx/>
                <a:buNone/>
              </a:pPr>
              <a:t>9</a:t>
            </a:fld>
            <a:endParaRPr lang="en-US" altLang="en-US" sz="1200">
              <a:solidFill>
                <a:srgbClr val="898989"/>
              </a:solidFill>
              <a:latin typeface="Arial" pitchFamily="34" charset="0"/>
              <a:cs typeface="Arial"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6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8969</TotalTime>
  <Words>3919</Words>
  <Application>Microsoft Office PowerPoint</Application>
  <PresentationFormat>On-screen Show (4:3)</PresentationFormat>
  <Paragraphs>1081</Paragraphs>
  <Slides>71</Slides>
  <Notes>42</Notes>
  <HiddenSlides>1</HiddenSlides>
  <MMClips>0</MMClips>
  <ScaleCrop>false</ScaleCrop>
  <HeadingPairs>
    <vt:vector size="8" baseType="variant">
      <vt:variant>
        <vt:lpstr>Fonts Used</vt:lpstr>
      </vt:variant>
      <vt:variant>
        <vt:i4>13</vt:i4>
      </vt:variant>
      <vt:variant>
        <vt:lpstr>Theme</vt:lpstr>
      </vt:variant>
      <vt:variant>
        <vt:i4>6</vt:i4>
      </vt:variant>
      <vt:variant>
        <vt:lpstr>Embedded OLE Servers</vt:lpstr>
      </vt:variant>
      <vt:variant>
        <vt:i4>2</vt:i4>
      </vt:variant>
      <vt:variant>
        <vt:lpstr>Slide Titles</vt:lpstr>
      </vt:variant>
      <vt:variant>
        <vt:i4>71</vt:i4>
      </vt:variant>
    </vt:vector>
  </HeadingPairs>
  <TitlesOfParts>
    <vt:vector size="92" baseType="lpstr">
      <vt:lpstr>Open Sans</vt:lpstr>
      <vt:lpstr>TimesNewRoman</vt:lpstr>
      <vt:lpstr>Univers-CondensedBold</vt:lpstr>
      <vt:lpstr>Utopia</vt:lpstr>
      <vt:lpstr>Arial</vt:lpstr>
      <vt:lpstr>Calibri</vt:lpstr>
      <vt:lpstr>Cambria Math</vt:lpstr>
      <vt:lpstr>Comic Sans MS</vt:lpstr>
      <vt:lpstr>Symbol</vt:lpstr>
      <vt:lpstr>Times</vt:lpstr>
      <vt:lpstr>Times New Roman</vt:lpstr>
      <vt:lpstr>Verdana</vt:lpstr>
      <vt:lpstr>Wingdings</vt:lpstr>
      <vt:lpstr>Office Theme</vt:lpstr>
      <vt:lpstr>1_Office Theme</vt:lpstr>
      <vt:lpstr>2_Office Theme</vt:lpstr>
      <vt:lpstr>3_Office Theme</vt:lpstr>
      <vt:lpstr>5_Office Theme</vt:lpstr>
      <vt:lpstr>6_Office Theme</vt:lpstr>
      <vt:lpstr>Bitmap Image</vt:lpstr>
      <vt:lpstr>Equation</vt:lpstr>
      <vt:lpstr>PowerPoint Presentation</vt:lpstr>
      <vt:lpstr>Decision Trees   Reading </vt:lpstr>
      <vt:lpstr>PowerPoint Presentation</vt:lpstr>
      <vt:lpstr>Terminology</vt:lpstr>
      <vt:lpstr>PowerPoint Presentation</vt:lpstr>
      <vt:lpstr>   Training and testing a Model</vt:lpstr>
      <vt:lpstr>              Training and testing a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Simple Linear Classifier</vt:lpstr>
      <vt:lpstr>Why trees?</vt:lpstr>
      <vt:lpstr>PowerPoint Presentation</vt:lpstr>
      <vt:lpstr>PowerPoint Presentation</vt:lpstr>
      <vt:lpstr>Definition Recap.</vt:lpstr>
      <vt:lpstr>PowerPoint Presentation</vt:lpstr>
      <vt:lpstr>Criterion for Splitting </vt:lpstr>
      <vt:lpstr>Information Gain from a split</vt:lpstr>
      <vt:lpstr>Entropy</vt:lpstr>
      <vt:lpstr>Entropy Plot for Binary Classification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Deciding on where to split  (continuous attributes)</vt:lpstr>
      <vt:lpstr>Discretization and deciding on split (Continuous Attributes)</vt:lpstr>
      <vt:lpstr>Splitting on Discrete Attributes</vt:lpstr>
      <vt:lpstr>PowerPoint Presentation</vt:lpstr>
      <vt:lpstr>Splitting on a Discrete Attribute</vt:lpstr>
      <vt:lpstr>Entropy Calculation</vt:lpstr>
      <vt:lpstr>Selecting Attribute to Split</vt:lpstr>
      <vt:lpstr>Decision Tree with Discrete attributes </vt:lpstr>
      <vt:lpstr>PowerPoint Presentation</vt:lpstr>
      <vt:lpstr>PowerPoint Presentation</vt:lpstr>
      <vt:lpstr>DTs in practice...</vt:lpstr>
      <vt:lpstr>DTs in practice...</vt:lpstr>
      <vt:lpstr>DTs in practice...</vt:lpstr>
      <vt:lpstr>DTs in practice...</vt:lpstr>
      <vt:lpstr>Underfitting and Overfitting</vt:lpstr>
      <vt:lpstr>Pruning a Tree</vt:lpstr>
      <vt:lpstr>PowerPoint Presentation</vt:lpstr>
      <vt:lpstr>Decision Trees  Decision Forests</vt:lpstr>
      <vt:lpstr>PowerPoint Presentation</vt:lpstr>
      <vt:lpstr>Picking a Good Split Feature</vt:lpstr>
      <vt:lpstr>PowerPoint Presentation</vt:lpstr>
      <vt:lpstr>PowerPoint Presentation</vt:lpstr>
      <vt:lpstr>PowerPoint Presentation</vt:lpstr>
      <vt:lpstr>PowerPoint Presentation</vt:lpstr>
      <vt:lpstr>PowerPoint Presentation</vt:lpstr>
      <vt:lpstr>What is a model?</vt:lpstr>
      <vt:lpstr>PowerPoint Presentation</vt:lpstr>
      <vt:lpstr>PowerPoint Presentation</vt:lpstr>
      <vt:lpstr>PowerPoint Presentation</vt:lpstr>
      <vt:lpstr>PowerPoint Presentation</vt:lpstr>
      <vt:lpstr>Entropy and Information Gain</vt:lpstr>
      <vt:lpstr>PowerPoint Presentation</vt:lpstr>
    </vt:vector>
  </TitlesOfParts>
  <Company>Fordham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Elena Filatova</dc:creator>
  <cp:lastModifiedBy>Ziwei Li</cp:lastModifiedBy>
  <cp:revision>175</cp:revision>
  <dcterms:created xsi:type="dcterms:W3CDTF">2010-09-01T23:21:38Z</dcterms:created>
  <dcterms:modified xsi:type="dcterms:W3CDTF">2019-09-18T00:01:40Z</dcterms:modified>
</cp:coreProperties>
</file>