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77AB55-3776-42B8-80D0-29D57FE28E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SalesDb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6FE2B9-54B9-4350-BBEB-19A27AB5CF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5/10/2023 3:25:45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94FDF7D5-C9EE-47F9-981D-7D2FA5A13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2023-05-10T19:25:46Z</dcterms:created>
  <dcterms:modified xsi:type="dcterms:W3CDTF">2023-05-10T19:25:46Z</dcterms:modified>
</cp:coreProperties>
</file>