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52B9A-DBB5-40E0-87FE-71E1C59C0B31}" v="51" dt="2021-09-05T06:43:19.646"/>
    <p1510:client id="{5296A078-8DDF-45B9-9D88-BFEFC4AB811C}" v="4" dt="2021-09-05T06:32:0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C1FE37C0-E0F3-4BDD-8217-00D95343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B2A4117-8A22-42F0-B01B-D2AEF913E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0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A2A55C-E9C4-489C-8259-E38861655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39B677-9651-4A77-895F-B5169C908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9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EA6786FB-59D5-45EB-9DC1-767182D85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00BDF1-3143-4053-AAA2-90FA9A6D0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5EB186-0E33-4831-85E0-7F8101D97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7A1239-2A41-4B97-A92C-56F1CDA5B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A3FAB0-7355-4F60-AE8E-125DC591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FE99DE4-2F36-4C7D-AB72-AED01446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67960E-8447-42E1-9BA3-4C2649B1B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2898FE-9E11-4B2F-99BA-4302256BC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12B802-FBDF-4FB0-A39D-5DA159E4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6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C8C611-EF18-48F9-96A0-00BC23B90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579557E-A83F-4393-BF3F-2C6262848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0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66</cp:revision>
  <dcterms:created xsi:type="dcterms:W3CDTF">2021-09-05T06:31:31Z</dcterms:created>
  <dcterms:modified xsi:type="dcterms:W3CDTF">2021-09-05T06:43:30Z</dcterms:modified>
</cp:coreProperties>
</file>