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C62ED-047B-4E99-953A-D9DA4A1CC98B}" v="40" dt="2021-09-04T15:13:2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часы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7D6427E9-BD9A-4763-B629-9362B1185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A2DBEB7-A72E-44BF-8CAC-FE13A6EA1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4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C9C8DBB8-3ECF-431B-A1AA-2738E24DE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3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AE4D5E-C5C3-4D04-91ED-2E8C9C002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0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EEE638F-9B88-4E0D-8392-4511FCA7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5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734938-8340-4D6E-9A21-F519A597A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078EEC-CE59-45ED-8A24-4C29C5C4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50FD4D9-2F57-4FFB-8573-CA2E155A1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074420-3A3C-4742-BD1E-AF6DEDD6A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0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4949AC-8FB4-4BC3-B461-AC44D2AB1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E603FB-88E5-401E-9D9E-AFBA16DC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9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CB29C7F-46BA-435D-A3D5-0440824CE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765F7A-C633-4D58-A973-3FA067E22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97788778-032E-40F8-A60E-CBFE5B8A1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1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35</cp:revision>
  <dcterms:created xsi:type="dcterms:W3CDTF">2021-09-04T15:05:21Z</dcterms:created>
  <dcterms:modified xsi:type="dcterms:W3CDTF">2021-09-04T15:13:40Z</dcterms:modified>
</cp:coreProperties>
</file>