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Mercedes Kent </a:t>
            </a:r>
          </a:p>
          <a:p>
            <a:r>
              <a:rPr lang="en-US" dirty="0" err="1" smtClean="0"/>
              <a:t>Tejash</a:t>
            </a:r>
            <a:r>
              <a:rPr lang="en-US" dirty="0" smtClean="0"/>
              <a:t> Patel </a:t>
            </a:r>
          </a:p>
          <a:p>
            <a:r>
              <a:rPr lang="en-US" smtClean="0"/>
              <a:t>Jessie Wilkins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1875" r="55491" b="11458"/>
          <a:stretch>
            <a:fillRect/>
          </a:stretch>
        </p:blipFill>
        <p:spPr bwMode="auto">
          <a:xfrm>
            <a:off x="3581400" y="1143000"/>
            <a:ext cx="3581400" cy="54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problems</a:t>
            </a:r>
          </a:p>
          <a:p>
            <a:r>
              <a:rPr lang="en-US" dirty="0" smtClean="0"/>
              <a:t>Merging problems</a:t>
            </a:r>
          </a:p>
          <a:p>
            <a:r>
              <a:rPr lang="en-US" dirty="0" smtClean="0"/>
              <a:t>Database(</a:t>
            </a:r>
            <a:r>
              <a:rPr lang="en-US" dirty="0" err="1" smtClean="0"/>
              <a:t>Mysql</a:t>
            </a:r>
            <a:r>
              <a:rPr lang="en-US" dirty="0" smtClean="0"/>
              <a:t> did not work well with visual studios)</a:t>
            </a:r>
          </a:p>
          <a:p>
            <a:r>
              <a:rPr lang="en-US" dirty="0" smtClean="0"/>
              <a:t>Unfamiliarity with ASP.NET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624">
            <a:off x="-65575" y="2403790"/>
            <a:ext cx="9169675" cy="1399032"/>
          </a:xfrm>
        </p:spPr>
        <p:txBody>
          <a:bodyPr>
            <a:noAutofit/>
          </a:bodyPr>
          <a:lstStyle/>
          <a:p>
            <a:r>
              <a:rPr lang="en-US" sz="11000" dirty="0" smtClean="0"/>
              <a:t>QUESTIONS?</a:t>
            </a:r>
            <a:endParaRPr lang="en-US" sz="1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was to create an online ordering system</a:t>
            </a:r>
          </a:p>
          <a:p>
            <a:r>
              <a:rPr lang="en-US" dirty="0" smtClean="0"/>
              <a:t>Wanted to give the customer a way to order for future orders </a:t>
            </a:r>
          </a:p>
          <a:p>
            <a:r>
              <a:rPr lang="en-US" dirty="0" smtClean="0"/>
              <a:t>Allow them to customize their order based on the items offered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83880" cy="4187952"/>
          </a:xfrm>
        </p:spPr>
        <p:txBody>
          <a:bodyPr/>
          <a:lstStyle/>
          <a:p>
            <a:r>
              <a:rPr lang="en-US" dirty="0" smtClean="0"/>
              <a:t>We started by using </a:t>
            </a:r>
            <a:r>
              <a:rPr lang="en-US" dirty="0" err="1" smtClean="0"/>
              <a:t>MySql</a:t>
            </a:r>
            <a:r>
              <a:rPr lang="en-US" dirty="0" smtClean="0"/>
              <a:t> but did not work well with Visual Studios</a:t>
            </a:r>
          </a:p>
          <a:p>
            <a:r>
              <a:rPr lang="en-US" dirty="0" smtClean="0"/>
              <a:t>Switched to Microsoft Database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Visual Studios IDE </a:t>
            </a:r>
          </a:p>
          <a:p>
            <a:r>
              <a:rPr lang="en-US" dirty="0" smtClean="0"/>
              <a:t>We choose C# because</a:t>
            </a:r>
          </a:p>
          <a:p>
            <a:r>
              <a:rPr lang="en-US" dirty="0" smtClean="0"/>
              <a:t>Used it to create our web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705599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7056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8508"/>
            <a:ext cx="8229600" cy="39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Use case			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769" t="19792" r="50219" b="23958"/>
          <a:stretch>
            <a:fillRect/>
          </a:stretch>
        </p:blipFill>
        <p:spPr bwMode="auto">
          <a:xfrm>
            <a:off x="228600" y="1808356"/>
            <a:ext cx="3429000" cy="45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6574" t="20000" r="31259" b="10000"/>
          <a:stretch>
            <a:fillRect/>
          </a:stretch>
        </p:blipFill>
        <p:spPr bwMode="auto">
          <a:xfrm>
            <a:off x="3962400" y="1981200"/>
            <a:ext cx="5094514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Sequence			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22917" r="33821" b="52083"/>
          <a:stretch>
            <a:fillRect/>
          </a:stretch>
        </p:blipFill>
        <p:spPr bwMode="auto">
          <a:xfrm>
            <a:off x="762000" y="1323109"/>
            <a:ext cx="6400800" cy="232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5403" t="32292" r="26574" b="35416"/>
          <a:stretch>
            <a:fillRect/>
          </a:stretch>
        </p:blipFill>
        <p:spPr bwMode="auto">
          <a:xfrm>
            <a:off x="990599" y="4343400"/>
            <a:ext cx="64499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3302</TotalTime>
  <Words>113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Online Ordering</vt:lpstr>
      <vt:lpstr>Purpose</vt:lpstr>
      <vt:lpstr>Database</vt:lpstr>
      <vt:lpstr>C# </vt:lpstr>
      <vt:lpstr>Sign-up Page</vt:lpstr>
      <vt:lpstr>Login Page</vt:lpstr>
      <vt:lpstr>Web Application</vt:lpstr>
      <vt:lpstr>Diagrams</vt:lpstr>
      <vt:lpstr>Diagrams</vt:lpstr>
      <vt:lpstr>Diagrams</vt:lpstr>
      <vt:lpstr>Problems we faced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 V Kent</dc:creator>
  <cp:lastModifiedBy>Jessie Wilkins</cp:lastModifiedBy>
  <cp:revision>31</cp:revision>
  <dcterms:created xsi:type="dcterms:W3CDTF">2018-11-29T19:18:41Z</dcterms:created>
  <dcterms:modified xsi:type="dcterms:W3CDTF">2018-12-04T22:44:57Z</dcterms:modified>
</cp:coreProperties>
</file>