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8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91E0010-B0D1-49E3-8435-10962E01AE18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DD669B8-FCD8-4FFA-8E54-E01A2EB04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Ordering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Mercedes Kent </a:t>
            </a:r>
          </a:p>
          <a:p>
            <a:r>
              <a:rPr lang="en-US" dirty="0" err="1" smtClean="0"/>
              <a:t>Tejash</a:t>
            </a:r>
            <a:r>
              <a:rPr lang="en-US" dirty="0" smtClean="0"/>
              <a:t> Patel </a:t>
            </a:r>
          </a:p>
          <a:p>
            <a:r>
              <a:rPr lang="en-US" smtClean="0"/>
              <a:t>Jessie Wilkins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399032"/>
          </a:xfrm>
        </p:spPr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4572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Sequence			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State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7526" t="22917" r="33821" b="52083"/>
          <a:stretch>
            <a:fillRect/>
          </a:stretch>
        </p:blipFill>
        <p:spPr bwMode="auto">
          <a:xfrm>
            <a:off x="762000" y="1323109"/>
            <a:ext cx="6400800" cy="232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l="25403" t="32292" r="26574" b="35416"/>
          <a:stretch>
            <a:fillRect/>
          </a:stretch>
        </p:blipFill>
        <p:spPr bwMode="auto">
          <a:xfrm>
            <a:off x="990599" y="4343400"/>
            <a:ext cx="644996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399032"/>
          </a:xfrm>
        </p:spPr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/>
          <a:lstStyle/>
          <a:p>
            <a:r>
              <a:rPr lang="en-US" dirty="0" smtClean="0"/>
              <a:t>Class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9912" t="21875" r="55491" b="11458"/>
          <a:stretch>
            <a:fillRect/>
          </a:stretch>
        </p:blipFill>
        <p:spPr bwMode="auto">
          <a:xfrm>
            <a:off x="3581400" y="1143000"/>
            <a:ext cx="3581400" cy="545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we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problems</a:t>
            </a:r>
          </a:p>
          <a:p>
            <a:r>
              <a:rPr lang="en-US" dirty="0" smtClean="0"/>
              <a:t>Merging problems</a:t>
            </a:r>
          </a:p>
          <a:p>
            <a:r>
              <a:rPr lang="en-US" dirty="0" smtClean="0"/>
              <a:t>Database(</a:t>
            </a:r>
            <a:r>
              <a:rPr lang="en-US" dirty="0" err="1" smtClean="0"/>
              <a:t>Mysql</a:t>
            </a:r>
            <a:r>
              <a:rPr lang="en-US" dirty="0" smtClean="0"/>
              <a:t> did not work well with visual studios)</a:t>
            </a:r>
          </a:p>
          <a:p>
            <a:r>
              <a:rPr lang="en-US" dirty="0" smtClean="0"/>
              <a:t>Unfamiliarity with ASP.NET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141624">
            <a:off x="-65575" y="2403790"/>
            <a:ext cx="9169675" cy="1399032"/>
          </a:xfrm>
        </p:spPr>
        <p:txBody>
          <a:bodyPr>
            <a:noAutofit/>
          </a:bodyPr>
          <a:lstStyle/>
          <a:p>
            <a:r>
              <a:rPr lang="en-US" sz="11000" dirty="0" smtClean="0"/>
              <a:t>QUESTIONS?</a:t>
            </a:r>
            <a:endParaRPr lang="en-US" sz="1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was to create an online ordering system</a:t>
            </a:r>
          </a:p>
          <a:p>
            <a:r>
              <a:rPr lang="en-US" dirty="0" smtClean="0"/>
              <a:t>Wanted to give the customer a way to order for future orders </a:t>
            </a:r>
          </a:p>
          <a:p>
            <a:r>
              <a:rPr lang="en-US" dirty="0" smtClean="0"/>
              <a:t>Allow them to customize their order based on the items offered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The project should allow a user </a:t>
            </a:r>
            <a:r>
              <a:rPr lang="en-US" dirty="0" smtClean="0"/>
              <a:t>to:</a:t>
            </a:r>
          </a:p>
          <a:p>
            <a:r>
              <a:rPr lang="en-US" dirty="0" smtClean="0"/>
              <a:t>setup </a:t>
            </a:r>
            <a:r>
              <a:rPr lang="en-US" smtClean="0"/>
              <a:t>an </a:t>
            </a:r>
            <a:r>
              <a:rPr lang="en-US" smtClean="0"/>
              <a:t>account</a:t>
            </a:r>
          </a:p>
          <a:p>
            <a:r>
              <a:rPr lang="en-US" dirty="0" smtClean="0"/>
              <a:t>log </a:t>
            </a:r>
            <a:r>
              <a:rPr lang="en-US" dirty="0" smtClean="0"/>
              <a:t>in to the </a:t>
            </a:r>
            <a:r>
              <a:rPr lang="en-US" dirty="0" smtClean="0"/>
              <a:t>webpage </a:t>
            </a:r>
          </a:p>
          <a:p>
            <a:r>
              <a:rPr lang="en-US" dirty="0" smtClean="0"/>
              <a:t>place </a:t>
            </a:r>
            <a:r>
              <a:rPr lang="en-US" dirty="0" smtClean="0"/>
              <a:t>an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choose </a:t>
            </a:r>
            <a:r>
              <a:rPr lang="en-US" dirty="0" smtClean="0"/>
              <a:t>what customization they would </a:t>
            </a:r>
            <a:r>
              <a:rPr lang="en-US" dirty="0" smtClean="0"/>
              <a:t>like </a:t>
            </a:r>
          </a:p>
          <a:p>
            <a:r>
              <a:rPr lang="en-US" dirty="0" smtClean="0"/>
              <a:t>check out</a:t>
            </a:r>
          </a:p>
          <a:p>
            <a:r>
              <a:rPr lang="en-US" dirty="0" smtClean="0"/>
              <a:t>give </a:t>
            </a:r>
            <a:r>
              <a:rPr lang="en-US" dirty="0" smtClean="0"/>
              <a:t>them a time frame on when their order will be </a:t>
            </a:r>
            <a:r>
              <a:rPr lang="en-US" dirty="0" smtClean="0"/>
              <a:t>done</a:t>
            </a:r>
          </a:p>
          <a:p>
            <a:r>
              <a:rPr lang="en-US" dirty="0" smtClean="0"/>
              <a:t>review </a:t>
            </a:r>
            <a:r>
              <a:rPr lang="en-US" dirty="0" smtClean="0"/>
              <a:t>their </a:t>
            </a:r>
            <a:r>
              <a:rPr lang="en-US" dirty="0" smtClean="0"/>
              <a:t>order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183880" cy="4187952"/>
          </a:xfrm>
        </p:spPr>
        <p:txBody>
          <a:bodyPr/>
          <a:lstStyle/>
          <a:p>
            <a:r>
              <a:rPr lang="en-US" dirty="0" smtClean="0"/>
              <a:t>We started by using </a:t>
            </a:r>
            <a:r>
              <a:rPr lang="en-US" dirty="0" err="1" smtClean="0"/>
              <a:t>MySql</a:t>
            </a:r>
            <a:r>
              <a:rPr lang="en-US" dirty="0" smtClean="0"/>
              <a:t> but did not work well with Visual Studios</a:t>
            </a:r>
          </a:p>
          <a:p>
            <a:r>
              <a:rPr lang="en-US" dirty="0" smtClean="0"/>
              <a:t>Switched to Microsoft Database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Visual Studios IDE </a:t>
            </a:r>
          </a:p>
          <a:p>
            <a:r>
              <a:rPr lang="en-US" dirty="0" smtClean="0"/>
              <a:t>We choose C# because</a:t>
            </a:r>
          </a:p>
          <a:p>
            <a:r>
              <a:rPr lang="en-US" dirty="0" smtClean="0"/>
              <a:t>Used it to create our web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Sign-up Page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6705599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057400"/>
            <a:ext cx="67056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18508"/>
            <a:ext cx="8229600" cy="390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/>
          <a:lstStyle/>
          <a:p>
            <a:r>
              <a:rPr lang="en-US" dirty="0" smtClean="0"/>
              <a:t>Use case			Activity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5769" t="19792" r="50219" b="23958"/>
          <a:stretch>
            <a:fillRect/>
          </a:stretch>
        </p:blipFill>
        <p:spPr bwMode="auto">
          <a:xfrm>
            <a:off x="228600" y="1808356"/>
            <a:ext cx="3429000" cy="451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 l="26574" t="20000" r="31259" b="10000"/>
          <a:stretch>
            <a:fillRect/>
          </a:stretch>
        </p:blipFill>
        <p:spPr bwMode="auto">
          <a:xfrm>
            <a:off x="3962400" y="1981200"/>
            <a:ext cx="5094514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3319</TotalTime>
  <Words>157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Verve</vt:lpstr>
      <vt:lpstr>Online Ordering</vt:lpstr>
      <vt:lpstr>Purpose</vt:lpstr>
      <vt:lpstr>Requirements</vt:lpstr>
      <vt:lpstr>Database</vt:lpstr>
      <vt:lpstr>C# </vt:lpstr>
      <vt:lpstr>Sign-up Page</vt:lpstr>
      <vt:lpstr>Login Page</vt:lpstr>
      <vt:lpstr>Web Application</vt:lpstr>
      <vt:lpstr>Diagrams</vt:lpstr>
      <vt:lpstr>Diagrams</vt:lpstr>
      <vt:lpstr>Diagrams</vt:lpstr>
      <vt:lpstr>Problems we faced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Jamie V Kent</dc:creator>
  <cp:lastModifiedBy>Jamie V Kent</cp:lastModifiedBy>
  <cp:revision>33</cp:revision>
  <dcterms:created xsi:type="dcterms:W3CDTF">2018-11-29T19:18:41Z</dcterms:created>
  <dcterms:modified xsi:type="dcterms:W3CDTF">2018-12-05T00:00:51Z</dcterms:modified>
</cp:coreProperties>
</file>