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smtClean="0"/>
              <a:t>Mercedes Kent </a:t>
            </a:r>
          </a:p>
          <a:p>
            <a:r>
              <a:rPr lang="en-US" dirty="0" err="1" smtClean="0"/>
              <a:t>Tejash</a:t>
            </a:r>
            <a:r>
              <a:rPr lang="en-US" dirty="0" smtClean="0"/>
              <a:t> Patel </a:t>
            </a:r>
          </a:p>
          <a:p>
            <a:r>
              <a:rPr lang="en-US" smtClean="0"/>
              <a:t>Jessie Wilkins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was to create an online ordering system</a:t>
            </a:r>
          </a:p>
          <a:p>
            <a:r>
              <a:rPr lang="en-US" dirty="0" smtClean="0"/>
              <a:t>Wanted to give the customer a way to order for future orders </a:t>
            </a:r>
          </a:p>
          <a:p>
            <a:r>
              <a:rPr lang="en-US" dirty="0" smtClean="0"/>
              <a:t>Allow them to customize their order based on the items offered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83880" cy="4187952"/>
          </a:xfrm>
        </p:spPr>
        <p:txBody>
          <a:bodyPr/>
          <a:lstStyle/>
          <a:p>
            <a:r>
              <a:rPr lang="en-US" dirty="0" smtClean="0"/>
              <a:t>We started by using </a:t>
            </a:r>
            <a:r>
              <a:rPr lang="en-US" dirty="0" err="1" smtClean="0"/>
              <a:t>MySql</a:t>
            </a:r>
            <a:r>
              <a:rPr lang="en-US" dirty="0" smtClean="0"/>
              <a:t> but did not work well with Visual Studios</a:t>
            </a:r>
          </a:p>
          <a:p>
            <a:r>
              <a:rPr lang="en-US" dirty="0" smtClean="0"/>
              <a:t>Switched to Microsoft Database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Visual Studios IDE </a:t>
            </a:r>
          </a:p>
          <a:p>
            <a:r>
              <a:rPr lang="en-US" dirty="0" smtClean="0"/>
              <a:t>We choose C# because</a:t>
            </a:r>
          </a:p>
          <a:p>
            <a:r>
              <a:rPr lang="en-US" dirty="0" smtClean="0"/>
              <a:t>Used it to create our web application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Use case			Activity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72000"/>
          </a:xfrm>
        </p:spPr>
        <p:txBody>
          <a:bodyPr/>
          <a:lstStyle/>
          <a:p>
            <a:r>
              <a:rPr lang="en-US" dirty="0" smtClean="0"/>
              <a:t>Sequence			State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3278</TotalTime>
  <Words>92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Online Ordering</vt:lpstr>
      <vt:lpstr>Purpose</vt:lpstr>
      <vt:lpstr>Database</vt:lpstr>
      <vt:lpstr>C# </vt:lpstr>
      <vt:lpstr>Web Application</vt:lpstr>
      <vt:lpstr>Sign-up Page</vt:lpstr>
      <vt:lpstr>Login Page</vt:lpstr>
      <vt:lpstr>Diagrams</vt:lpstr>
      <vt:lpstr>Diagrams</vt:lpstr>
      <vt:lpstr>Diagrams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Jamie V Kent</dc:creator>
  <cp:lastModifiedBy>Jessie Wilkins</cp:lastModifiedBy>
  <cp:revision>25</cp:revision>
  <dcterms:created xsi:type="dcterms:W3CDTF">2018-11-29T19:18:41Z</dcterms:created>
  <dcterms:modified xsi:type="dcterms:W3CDTF">2018-12-04T21:10:34Z</dcterms:modified>
</cp:coreProperties>
</file>