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8" r:id="rId6"/>
    <p:sldId id="269" r:id="rId7"/>
    <p:sldId id="260" r:id="rId8"/>
    <p:sldId id="258" r:id="rId9"/>
    <p:sldId id="261" r:id="rId10"/>
    <p:sldId id="262" r:id="rId11"/>
    <p:sldId id="263" r:id="rId12"/>
    <p:sldId id="264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ABD0-F19E-49EF-A5FC-F0D85020E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4EF7A-C33D-45CB-8304-CD806B889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E9550-B34E-4C1B-A4C9-40DD3857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404EB-ADC6-40CC-9603-3240F7DD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C954E-7A8F-46FD-9B46-009A3F3E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0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24EF-CEBC-4CEC-A687-F24D2B72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125C9-C94A-4B72-849E-08764FD48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48106-3933-4C9E-8989-C7D32C78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49728-C920-48C0-9042-DCC61308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63E0A-FF55-4449-9F24-14041F79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4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7D19A9-3C66-4C40-91A4-CFA2BB2A2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30F3E-BEC0-498D-BCF7-FB60DF6D8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EC882-AD2A-479E-ADB9-409B46F49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A1A8F-2F1D-4BD5-96D3-45EBC4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A6231-F6B1-414F-A8FF-84D678B8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2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4CA2-EE2B-48CA-B7A0-0B6848E5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8BF1-757C-4FA2-B604-6A4C56B7C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307CE-B473-4812-893C-A2F7C7CC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50F34-7825-4611-A14F-64AD7BC5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4BAE0-6C21-4A31-876F-7A5D21F8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3C476-45AF-4A3B-AB29-EA2796D2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EEFAF-C16D-4BC7-9EC8-F23EBDD32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0CB9E-6B50-4C7D-AE28-22DCE1DE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C4A68-A60C-4A42-8256-96EE42DD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F7249-84BF-4EAC-AAAE-30F25D55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5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8826-63DE-4558-B0A1-20BB1C02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B6700-9AB4-48E5-BE3F-001112027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C03F5-C318-42D3-8D64-F3BF4021C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C8C5C-44C1-40A5-B87A-BB90728A6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2CB17-36A6-4A6B-93E0-CFA6E30E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8A1F2-CB97-461C-BC7D-5141314F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6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BAFC-63C4-4592-9C29-90891953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C12DC-F271-4741-A1AF-169A5E4F8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E9CAC-A69C-4B5C-AEC5-6F72A9516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27548-504D-404B-A1C8-F88E4306C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1DF1F-42A6-4E8D-8DB0-FE22B1FB8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D2179-206F-4D62-8DF8-F2DEE36B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A0B8EC-A85C-4B30-BB8C-8A4BE597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3BBA5-6511-43F6-A9C8-C8B1E3F0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5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5E21-596E-4AA2-9EAD-2146B3A5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28DFE-4CC7-4A74-B3E4-17349584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CFEEB-60EB-4C60-84F1-1D85CF73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6B234-F07C-4C0E-91A3-CFEBB32E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4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3007D-9F88-485F-BD94-6816A45E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9581EF-4921-438A-AC20-1A725FED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AB9C5-142E-4288-88FD-2A37DE89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3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ECF0-65A1-4F83-8DB4-A58203E1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13873-1194-41F9-8E0F-10750A21B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CCE06-DE45-4825-AB79-D06D8986A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BECA5-3436-4206-8C84-74E9CB4D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36052-0F40-44F1-BA04-B7BC81CD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9B13D-5586-4497-B9F2-0493B5DC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9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47CE-F29D-409C-9112-9C5F877E7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59BF9C-3D06-49EB-9F34-9D1F4F594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2336B-9E52-4B63-BDB0-D7492B72C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384D0-2492-48A2-BF4C-9DC72B74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B3A39-9AEE-4160-819A-9987EEC4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83AED-64CA-4CC1-AB24-A0C8BD5F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1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18E14-2D00-4CA3-96FE-96227EBF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2DE92-567E-4322-80CC-E4D2459BF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4A964-D69D-4FD8-A071-C861A2A8E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F62C4-2464-494E-8A81-F67E7107E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DFAFC-4EBF-450B-AD51-E757BABCA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8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95BF-1D65-4123-A8AA-39FC028A1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Name Infinity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4ACAC-47F8-46AC-A66D-0D9B016BE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Jessie Wilkins and Jordan Throgmorton</a:t>
            </a:r>
          </a:p>
        </p:txBody>
      </p:sp>
    </p:spTree>
    <p:extLst>
      <p:ext uri="{BB962C8B-B14F-4D97-AF65-F5344CB8AC3E}">
        <p14:creationId xmlns:p14="http://schemas.microsoft.com/office/powerpoint/2010/main" val="1853783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643178-0043-4700-8157-C2E87F4A4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99" y="643466"/>
            <a:ext cx="977380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56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93B652-E164-4226-B7D9-17894565C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20724"/>
            <a:ext cx="10905066" cy="44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53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9B45-7FFE-4803-BECF-52DEC6CD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89655-94FB-4E74-80ED-E800E84F4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from array of characters</a:t>
            </a:r>
          </a:p>
          <a:p>
            <a:r>
              <a:rPr lang="en-US" dirty="0"/>
              <a:t>Also follows user criteria for name</a:t>
            </a:r>
          </a:p>
          <a:p>
            <a:r>
              <a:rPr lang="en-US" dirty="0"/>
              <a:t>Difference:</a:t>
            </a:r>
          </a:p>
          <a:p>
            <a:pPr marL="0" indent="0">
              <a:buNone/>
            </a:pPr>
            <a:r>
              <a:rPr lang="en-US" dirty="0"/>
              <a:t>	- name creation has follow special rules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69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846A-49C2-447A-8D93-25F46FF7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280D7-8913-4128-8A07-98B06580E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beginning contiguous consonants</a:t>
            </a:r>
          </a:p>
          <a:p>
            <a:r>
              <a:rPr lang="en-US" dirty="0"/>
              <a:t>No more than 2 contiguous consonants</a:t>
            </a:r>
          </a:p>
          <a:p>
            <a:r>
              <a:rPr lang="en-US" dirty="0"/>
              <a:t>No more than 2 contiguous vowels</a:t>
            </a:r>
          </a:p>
          <a:p>
            <a:r>
              <a:rPr lang="en-US" dirty="0"/>
              <a:t>Does not end with 2 contiguous consonants</a:t>
            </a:r>
          </a:p>
        </p:txBody>
      </p:sp>
    </p:spTree>
    <p:extLst>
      <p:ext uri="{BB962C8B-B14F-4D97-AF65-F5344CB8AC3E}">
        <p14:creationId xmlns:p14="http://schemas.microsoft.com/office/powerpoint/2010/main" val="107124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B5ADF-8DA2-4C2E-964E-ACF21DF7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New name Functions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75299AD-1004-4D01-886C-D91ABF746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1" y="1522827"/>
            <a:ext cx="10587718" cy="476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9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C9EB0-3C58-4FDC-B690-C2E69DC6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Name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36543-9037-4796-AD32-6565FEC61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Java we were able to use 2 processes for creating names</a:t>
            </a:r>
          </a:p>
          <a:p>
            <a:r>
              <a:rPr lang="en-US" dirty="0"/>
              <a:t>The 1</a:t>
            </a:r>
            <a:r>
              <a:rPr lang="en-US" baseline="30000" dirty="0"/>
              <a:t>st</a:t>
            </a:r>
            <a:r>
              <a:rPr lang="en-US" dirty="0"/>
              <a:t> way is with premade names</a:t>
            </a:r>
          </a:p>
          <a:p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way is with new names</a:t>
            </a:r>
          </a:p>
          <a:p>
            <a:r>
              <a:rPr lang="en-US" dirty="0"/>
              <a:t>Both ways have their own rules to follow but also similar ones too</a:t>
            </a:r>
          </a:p>
        </p:txBody>
      </p:sp>
    </p:spTree>
    <p:extLst>
      <p:ext uri="{BB962C8B-B14F-4D97-AF65-F5344CB8AC3E}">
        <p14:creationId xmlns:p14="http://schemas.microsoft.com/office/powerpoint/2010/main" val="98504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1477D-04D8-4601-8A5D-38D208DBE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15F122-9B07-4A13-AB21-787F01A56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40" y="1479434"/>
            <a:ext cx="10331920" cy="503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4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4683-DB97-42E7-AE7F-A8AFEB10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3A7D-19AE-41F9-B93B-18E80B307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allows the user to give guidelines to the name such as</a:t>
            </a:r>
          </a:p>
          <a:p>
            <a:r>
              <a:rPr lang="en-US" dirty="0"/>
              <a:t>Premade or New names</a:t>
            </a:r>
          </a:p>
          <a:p>
            <a:r>
              <a:rPr lang="en-US" dirty="0"/>
              <a:t>Gender of name</a:t>
            </a:r>
          </a:p>
          <a:p>
            <a:r>
              <a:rPr lang="en-US" dirty="0"/>
              <a:t>Beginning letter</a:t>
            </a:r>
          </a:p>
          <a:p>
            <a:r>
              <a:rPr lang="en-US" dirty="0"/>
              <a:t>Length</a:t>
            </a:r>
          </a:p>
          <a:p>
            <a:r>
              <a:rPr lang="en-US" dirty="0"/>
              <a:t>Letters used</a:t>
            </a:r>
          </a:p>
        </p:txBody>
      </p:sp>
    </p:spTree>
    <p:extLst>
      <p:ext uri="{BB962C8B-B14F-4D97-AF65-F5344CB8AC3E}">
        <p14:creationId xmlns:p14="http://schemas.microsoft.com/office/powerpoint/2010/main" val="171709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FE88-FFFC-4168-95E3-5F210EB7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Module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322047-FB67-478C-8738-2CA45FE48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4824"/>
            <a:ext cx="6179820" cy="12725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0A8AA5-0D26-4A23-91DE-F9374CA67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2995454"/>
            <a:ext cx="6294120" cy="1356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70973B-5702-47B2-92A1-08DED5AE8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51814"/>
            <a:ext cx="3558540" cy="7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4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EB53C-CEFF-449D-8AA1-65845148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27F21E-37FB-45B3-8A17-51C16784D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4369"/>
            <a:ext cx="5349240" cy="1333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570073-B6C1-4157-8940-5D1910A6F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7869"/>
            <a:ext cx="3901440" cy="6934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E490CB-D0FB-44C5-A512-76A19EB46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61289"/>
            <a:ext cx="4267200" cy="22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89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49A2-EA2A-4E5E-90B7-BCE00C3C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D5D73B-7656-457E-90DC-8E6A67F20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77" y="2243137"/>
            <a:ext cx="10396445" cy="2371725"/>
          </a:xfrm>
        </p:spPr>
      </p:pic>
    </p:spTree>
    <p:extLst>
      <p:ext uri="{BB962C8B-B14F-4D97-AF65-F5344CB8AC3E}">
        <p14:creationId xmlns:p14="http://schemas.microsoft.com/office/powerpoint/2010/main" val="2366075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6436-B0AB-41DC-AE56-677AD7C9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Premade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13609-06BF-4E42-8D29-A22CD2BEB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Chosen from list of names in a file</a:t>
            </a:r>
          </a:p>
          <a:p>
            <a:r>
              <a:rPr lang="en-US" dirty="0"/>
              <a:t>Has to follow user criteria when selecting a name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3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F2A24-3D31-4484-9E72-45032E58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Premade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795FCD-ACAE-4298-9E65-74ACF9F35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91313"/>
            <a:ext cx="10905066" cy="436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1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149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Name Infinity</vt:lpstr>
      <vt:lpstr>Random Name Generation</vt:lpstr>
      <vt:lpstr>Class Diagram</vt:lpstr>
      <vt:lpstr>Customization Module</vt:lpstr>
      <vt:lpstr>Customization Module Functions</vt:lpstr>
      <vt:lpstr>Functions Continued</vt:lpstr>
      <vt:lpstr>Example</vt:lpstr>
      <vt:lpstr>Premade names</vt:lpstr>
      <vt:lpstr>Premade Functions</vt:lpstr>
      <vt:lpstr>PowerPoint Presentation</vt:lpstr>
      <vt:lpstr>PowerPoint Presentation</vt:lpstr>
      <vt:lpstr>New Names</vt:lpstr>
      <vt:lpstr>Name rules</vt:lpstr>
      <vt:lpstr>New name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Infinity</dc:title>
  <dc:creator>Jordan Throgmorton</dc:creator>
  <cp:lastModifiedBy>Jordan Throgmorton</cp:lastModifiedBy>
  <cp:revision>3</cp:revision>
  <dcterms:created xsi:type="dcterms:W3CDTF">2019-04-29T16:23:33Z</dcterms:created>
  <dcterms:modified xsi:type="dcterms:W3CDTF">2019-04-29T16:39:18Z</dcterms:modified>
</cp:coreProperties>
</file>