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70" r:id="rId5"/>
    <p:sldId id="273" r:id="rId6"/>
    <p:sldId id="274" r:id="rId7"/>
    <p:sldId id="271" r:id="rId8"/>
    <p:sldId id="276" r:id="rId9"/>
    <p:sldId id="257" r:id="rId10"/>
    <p:sldId id="265" r:id="rId11"/>
    <p:sldId id="259" r:id="rId12"/>
    <p:sldId id="268" r:id="rId13"/>
    <p:sldId id="269" r:id="rId14"/>
    <p:sldId id="260" r:id="rId15"/>
    <p:sldId id="258" r:id="rId16"/>
    <p:sldId id="261" r:id="rId17"/>
    <p:sldId id="262" r:id="rId18"/>
    <p:sldId id="263" r:id="rId19"/>
    <p:sldId id="264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BD0-F19E-49EF-A5FC-F0D85020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4EF7A-C33D-45CB-8304-CD806B889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9550-B34E-4C1B-A4C9-40DD3857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04EB-ADC6-40CC-9603-3240F7DD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954E-7A8F-46FD-9B46-009A3F3E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24EF-CEBC-4CEC-A687-F24D2B72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125C9-C94A-4B72-849E-08764FD4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8106-3933-4C9E-8989-C7D32C7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9728-C920-48C0-9042-DCC6130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3E0A-FF55-4449-9F24-14041F79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D19A9-3C66-4C40-91A4-CFA2BB2A2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30F3E-BEC0-498D-BCF7-FB60DF6D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C882-AD2A-479E-ADB9-409B46F4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1A8F-2F1D-4BD5-96D3-45EBC4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6231-F6B1-414F-A8FF-84D678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4CA2-EE2B-48CA-B7A0-0B6848E5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8BF1-757C-4FA2-B604-6A4C56B7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07CE-B473-4812-893C-A2F7C7C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0F34-7825-4611-A14F-64AD7BC5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BAE0-6C21-4A31-876F-7A5D21F8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C476-45AF-4A3B-AB29-EA2796D2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EFAF-C16D-4BC7-9EC8-F23EBDD3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CB9E-6B50-4C7D-AE28-22DCE1DE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4A68-A60C-4A42-8256-96EE42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7249-84BF-4EAC-AAAE-30F25D55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8826-63DE-4558-B0A1-20BB1C02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6700-9AB4-48E5-BE3F-001112027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03F5-C318-42D3-8D64-F3BF4021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8C5C-44C1-40A5-B87A-BB90728A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CB17-36A6-4A6B-93E0-CFA6E30E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A1F2-CB97-461C-BC7D-5141314F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BAFC-63C4-4592-9C29-90891953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12DC-F271-4741-A1AF-169A5E4F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9CAC-A69C-4B5C-AEC5-6F72A95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27548-504D-404B-A1C8-F88E4306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DF1F-42A6-4E8D-8DB0-FE22B1FB8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D2179-206F-4D62-8DF8-F2DEE36B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0B8EC-A85C-4B30-BB8C-8A4BE597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3BBA5-6511-43F6-A9C8-C8B1E3F0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E21-596E-4AA2-9EAD-2146B3A5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28DFE-4CC7-4A74-B3E4-1734958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CFEEB-60EB-4C60-84F1-1D85CF73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6B234-F07C-4C0E-91A3-CFEBB32E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3007D-9F88-485F-BD94-6816A45E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581EF-4921-438A-AC20-1A725FED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AB9C5-142E-4288-88FD-2A37DE89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ECF0-65A1-4F83-8DB4-A58203E1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3873-1194-41F9-8E0F-10750A21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CCE06-DE45-4825-AB79-D06D8986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BECA5-3436-4206-8C84-74E9CB4D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6052-0F40-44F1-BA04-B7BC81CD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B13D-5586-4497-B9F2-0493B5D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47CE-F29D-409C-9112-9C5F877E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9BF9C-3D06-49EB-9F34-9D1F4F59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336B-9E52-4B63-BDB0-D7492B72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384D0-2492-48A2-BF4C-9DC72B74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3A39-9AEE-4160-819A-9987EEC4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3AED-64CA-4CC1-AB24-A0C8BD5F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8E14-2D00-4CA3-96FE-96227EBF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DE92-567E-4322-80CC-E4D2459B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A964-D69D-4FD8-A071-C861A2A8E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2C4-2464-494E-8A81-F67E7107E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FAFC-4EBF-450B-AD51-E757BABCA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hindthename.com/rand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95BF-1D65-4123-A8AA-39FC028A1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Infinity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ACAC-47F8-46AC-A66D-0D9B016BE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Jessie Wilkins and Jordan Throgmorton</a:t>
            </a:r>
          </a:p>
        </p:txBody>
      </p:sp>
    </p:spTree>
    <p:extLst>
      <p:ext uri="{BB962C8B-B14F-4D97-AF65-F5344CB8AC3E}">
        <p14:creationId xmlns:p14="http://schemas.microsoft.com/office/powerpoint/2010/main" val="18537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1477D-04D8-4601-8A5D-38D208DB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5F122-9B07-4A13-AB21-787F01A5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0" y="1479434"/>
            <a:ext cx="10331920" cy="50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4683-DB97-42E7-AE7F-A8AFEB1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3A7D-19AE-41F9-B93B-18E80B30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allows the user to give guidelines to the name such as</a:t>
            </a:r>
          </a:p>
          <a:p>
            <a:r>
              <a:rPr lang="en-US" dirty="0"/>
              <a:t>Premade or New names</a:t>
            </a:r>
          </a:p>
          <a:p>
            <a:r>
              <a:rPr lang="en-US" dirty="0"/>
              <a:t>Gender of name</a:t>
            </a:r>
          </a:p>
          <a:p>
            <a:r>
              <a:rPr lang="en-US" dirty="0"/>
              <a:t>Beginning letter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Letters used</a:t>
            </a:r>
          </a:p>
        </p:txBody>
      </p:sp>
    </p:spTree>
    <p:extLst>
      <p:ext uri="{BB962C8B-B14F-4D97-AF65-F5344CB8AC3E}">
        <p14:creationId xmlns:p14="http://schemas.microsoft.com/office/powerpoint/2010/main" val="171709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FE88-FFFC-4168-95E3-5F210EB7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Module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22047-FB67-478C-8738-2CA45FE48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824"/>
            <a:ext cx="6179820" cy="1272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A8AA5-0D26-4A23-91DE-F9374CA67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995454"/>
            <a:ext cx="6294120" cy="1356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0973B-5702-47B2-92A1-08DED5AE8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1814"/>
            <a:ext cx="35585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B53C-CEFF-449D-8AA1-6584514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7F21E-37FB-45B3-8A17-51C16784D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369"/>
            <a:ext cx="5349240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70073-B6C1-4157-8940-5D1910A6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869"/>
            <a:ext cx="3901440" cy="693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490CB-D0FB-44C5-A512-76A19EB46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289"/>
            <a:ext cx="426720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49A2-EA2A-4E5E-90B7-BCE00C3C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D5D73B-7656-457E-90DC-8E6A67F2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7" y="2243137"/>
            <a:ext cx="10396445" cy="2371725"/>
          </a:xfrm>
        </p:spPr>
      </p:pic>
    </p:spTree>
    <p:extLst>
      <p:ext uri="{BB962C8B-B14F-4D97-AF65-F5344CB8AC3E}">
        <p14:creationId xmlns:p14="http://schemas.microsoft.com/office/powerpoint/2010/main" val="236607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6436-B0AB-41DC-AE56-677AD7C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Premade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3609-06BF-4E42-8D29-A22CD2BE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Chosen from list of names in a file</a:t>
            </a:r>
          </a:p>
          <a:p>
            <a:r>
              <a:rPr lang="en-US" dirty="0"/>
              <a:t>Has to follow user criteria when selecting a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3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F2A24-3D31-4484-9E72-45032E58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Premade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95FCD-ACAE-4298-9E65-74ACF9F35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1313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43178-0043-4700-8157-C2E87F4A4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9" y="643466"/>
            <a:ext cx="97738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5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3B652-E164-4226-B7D9-17894565C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5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9B45-7FFE-4803-BECF-52DEC6CD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9655-94FB-4E74-80ED-E800E84F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from array of characters</a:t>
            </a:r>
          </a:p>
          <a:p>
            <a:r>
              <a:rPr lang="en-US" dirty="0"/>
              <a:t>Also follows user criteria for name</a:t>
            </a:r>
          </a:p>
          <a:p>
            <a:r>
              <a:rPr lang="en-US" dirty="0"/>
              <a:t>Difference:</a:t>
            </a:r>
          </a:p>
          <a:p>
            <a:pPr marL="0" indent="0">
              <a:buNone/>
            </a:pPr>
            <a:r>
              <a:rPr lang="en-US" dirty="0"/>
              <a:t>	- name creation has follow special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6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5D12-031E-4C06-A3F7-0299A509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552A-1A14-46B0-9C6D-D2631306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Random name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-Customization module</a:t>
            </a:r>
          </a:p>
          <a:p>
            <a:pPr marL="0" indent="0">
              <a:buNone/>
            </a:pPr>
            <a:r>
              <a:rPr lang="en-US" sz="2000" dirty="0"/>
              <a:t>	-Pre made names</a:t>
            </a:r>
          </a:p>
          <a:p>
            <a:pPr marL="0" indent="0">
              <a:buNone/>
            </a:pPr>
            <a:r>
              <a:rPr lang="en-US" sz="2000" dirty="0"/>
              <a:t>	-New names</a:t>
            </a:r>
          </a:p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441508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846A-49C2-447A-8D93-25F46FF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80D7-8913-4128-8A07-98B06580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beginning contiguous consonants</a:t>
            </a:r>
          </a:p>
          <a:p>
            <a:r>
              <a:rPr lang="en-US" dirty="0"/>
              <a:t>No more than 2 contiguous consonants</a:t>
            </a:r>
          </a:p>
          <a:p>
            <a:r>
              <a:rPr lang="en-US" dirty="0"/>
              <a:t>No more than 2 contiguous vowels</a:t>
            </a:r>
          </a:p>
          <a:p>
            <a:r>
              <a:rPr lang="en-US" dirty="0"/>
              <a:t>Does not end with 2 contiguous consonants</a:t>
            </a:r>
          </a:p>
        </p:txBody>
      </p:sp>
    </p:spTree>
    <p:extLst>
      <p:ext uri="{BB962C8B-B14F-4D97-AF65-F5344CB8AC3E}">
        <p14:creationId xmlns:p14="http://schemas.microsoft.com/office/powerpoint/2010/main" val="10712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B5ADF-8DA2-4C2E-964E-ACF21DF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name Functions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5299AD-1004-4D01-886C-D91ABF746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1" y="1522827"/>
            <a:ext cx="10587718" cy="47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2E11-C5AD-4193-B49D-E6A43BC8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Pseudo-randomness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C498-743A-4A01-B1CE-439C7852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Pseudo-randomness has to do with something that is random like</a:t>
            </a:r>
          </a:p>
          <a:p>
            <a:r>
              <a:rPr lang="en-US" dirty="0"/>
              <a:t>Pseudo-randomness has some bias</a:t>
            </a:r>
          </a:p>
          <a:p>
            <a:r>
              <a:rPr lang="en-US" dirty="0"/>
              <a:t>Perfectly random comes from 2 independent random like sources</a:t>
            </a:r>
          </a:p>
          <a:p>
            <a:r>
              <a:rPr lang="en-US" dirty="0"/>
              <a:t>The less predictable, the more random</a:t>
            </a:r>
          </a:p>
          <a:p>
            <a:r>
              <a:rPr lang="en-US" dirty="0"/>
              <a:t>Source:</a:t>
            </a:r>
          </a:p>
          <a:p>
            <a:pPr marL="0" indent="0">
              <a:buNone/>
            </a:pPr>
            <a:r>
              <a:rPr lang="en-US" dirty="0"/>
              <a:t>	- https://www.ias.edu/ideas/2009/wigderson-randomness-pseudorandomness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44C0-F3F2-4BDB-8AC6-5A92CA11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A804-4043-45AA-92CC-91309B00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problem that should be solved is how to choose names without having any preliminary ideas about the name.</a:t>
            </a:r>
          </a:p>
          <a:p>
            <a:r>
              <a:rPr lang="en-US" dirty="0"/>
              <a:t>This is a common occurrence for the making of a new team or even expecting parents</a:t>
            </a:r>
          </a:p>
        </p:txBody>
      </p:sp>
    </p:spTree>
    <p:extLst>
      <p:ext uri="{BB962C8B-B14F-4D97-AF65-F5344CB8AC3E}">
        <p14:creationId xmlns:p14="http://schemas.microsoft.com/office/powerpoint/2010/main" val="220632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5601-E731-46D3-80D1-A4E8CB9C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6042-6D57-46ED-BD63-6DD5CA12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 made names were limited by the size of list in the file</a:t>
            </a:r>
          </a:p>
          <a:p>
            <a:r>
              <a:rPr lang="en-US" dirty="0"/>
              <a:t>The new name generation is limited by rules of English words</a:t>
            </a:r>
          </a:p>
          <a:p>
            <a:pPr marL="0" indent="0">
              <a:buNone/>
            </a:pPr>
            <a:r>
              <a:rPr lang="en-US" dirty="0"/>
              <a:t>	- Too many rules to implement</a:t>
            </a:r>
          </a:p>
          <a:p>
            <a:r>
              <a:rPr lang="en-US" dirty="0"/>
              <a:t>Designing rules to make names as close to pronounceable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D08-9CDE-4066-BB06-7E0AA84C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F93E-6A20-4F59-AA24-757E25FD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Expecting parents can use this as a tool to come up with a name for their child</a:t>
            </a:r>
          </a:p>
          <a:p>
            <a:r>
              <a:rPr lang="en-US" dirty="0"/>
              <a:t>Company start ups would be able to create a name completely unique</a:t>
            </a:r>
          </a:p>
          <a:p>
            <a:r>
              <a:rPr lang="en-US" dirty="0"/>
              <a:t>Little league sports programs could make unbiased name</a:t>
            </a:r>
          </a:p>
        </p:txBody>
      </p:sp>
    </p:spTree>
    <p:extLst>
      <p:ext uri="{BB962C8B-B14F-4D97-AF65-F5344CB8AC3E}">
        <p14:creationId xmlns:p14="http://schemas.microsoft.com/office/powerpoint/2010/main" val="163570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CC8-8EBD-4803-9E4D-D178627E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7584-7D86-4738-8F53-B8953212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this problem will involve using Java’s randomization library simply called Random that can randomly select pre-made names and randomly generate a brand new, completely random name.</a:t>
            </a:r>
          </a:p>
        </p:txBody>
      </p:sp>
    </p:spTree>
    <p:extLst>
      <p:ext uri="{BB962C8B-B14F-4D97-AF65-F5344CB8AC3E}">
        <p14:creationId xmlns:p14="http://schemas.microsoft.com/office/powerpoint/2010/main" val="11846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8B9E-BB64-4549-AFEC-9589A5A2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524B-75CE-4071-BC53-A1C286E0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https://www.behindthename.com/random/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9EB0-3C58-4FDC-B690-C2E69DC6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Name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6543-9037-4796-AD32-6565FEC6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Java we were able to use 2 processes for creating random names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way is with premade names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way is with new names</a:t>
            </a:r>
          </a:p>
          <a:p>
            <a:r>
              <a:rPr lang="en-US" dirty="0"/>
              <a:t>Both ways have their own rules to follow but also have to follow user guidelines</a:t>
            </a:r>
          </a:p>
        </p:txBody>
      </p:sp>
    </p:spTree>
    <p:extLst>
      <p:ext uri="{BB962C8B-B14F-4D97-AF65-F5344CB8AC3E}">
        <p14:creationId xmlns:p14="http://schemas.microsoft.com/office/powerpoint/2010/main" val="98504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340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Name Infinity</vt:lpstr>
      <vt:lpstr>Outline</vt:lpstr>
      <vt:lpstr>Pseudo-randomness Background</vt:lpstr>
      <vt:lpstr>Problem</vt:lpstr>
      <vt:lpstr>Design Challenges</vt:lpstr>
      <vt:lpstr>Business Applications</vt:lpstr>
      <vt:lpstr>Solution</vt:lpstr>
      <vt:lpstr>Similar Applications</vt:lpstr>
      <vt:lpstr>Random Name Generation</vt:lpstr>
      <vt:lpstr>Class Diagram</vt:lpstr>
      <vt:lpstr>Customization Module</vt:lpstr>
      <vt:lpstr>Customization Module Functions</vt:lpstr>
      <vt:lpstr>Functions Continued</vt:lpstr>
      <vt:lpstr>Example</vt:lpstr>
      <vt:lpstr>Premade names</vt:lpstr>
      <vt:lpstr>Premade Functions</vt:lpstr>
      <vt:lpstr>PowerPoint Presentation</vt:lpstr>
      <vt:lpstr>PowerPoint Presentation</vt:lpstr>
      <vt:lpstr>New Names</vt:lpstr>
      <vt:lpstr>Name rules</vt:lpstr>
      <vt:lpstr>New name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Infinity</dc:title>
  <dc:creator>Jordan Throgmorton</dc:creator>
  <cp:lastModifiedBy>Jordan Throgmorton</cp:lastModifiedBy>
  <cp:revision>10</cp:revision>
  <dcterms:created xsi:type="dcterms:W3CDTF">2019-04-29T16:23:33Z</dcterms:created>
  <dcterms:modified xsi:type="dcterms:W3CDTF">2019-04-30T18:29:00Z</dcterms:modified>
</cp:coreProperties>
</file>