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"Revolutionizing Machine Translation: The Transformer's Architecture and Advanced Attention Mechanisms"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Transformer Architecture: A Paradigm Shift in Model Design</a:t>
            </a:r>
            <a:br/>
            <a:br/>
            <a:r>
              <a:t>Scaled Dot-Product Attention: Efficient Dependency Mapping</a:t>
            </a:r>
            <a:br/>
            <a:br/>
            <a:r>
              <a:t>Multi-Head Attention: Parallel Processing for Enhanced Resolution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architecture revolutionizing machine translation with unparalleled parallelization and training efficiency.</a:t>
            </a:r>
            <a:br/>
            <a:br/>
            <a:r>
              <a:t>- Core innovation: The Transformer eschews traditional RNNs and convolutions, harnessing self-attention for direct positional interrelation.</a:t>
            </a:r>
            <a:br/>
            <a:br/>
            <a:r>
              <a:t>- Scaled Dot-Product Attention: A nimble, scalable mechanism enabling dynamic weighting of input relevance.</a:t>
            </a:r>
            <a:br/>
            <a:br/>
            <a:r>
              <a:t>- Multi-Head Attention: An ingenious composition of simultaneous attention layers, enhancing model's focus and context discernment.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Transformer Architecture: A Paradigm Shift in Model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**Transformer Model Architecture**: A stack of N=6 identical layers forms both the encoder and decoder, revolutionizing parallel processing in neural networks.</a:t>
            </a:r>
            <a:br/>
            <a:br/>
            <a:r>
              <a:t>  </a:t>
            </a:r>
            <a:br/>
            <a:br/>
            <a:r>
              <a:t>- **Scaled Dot-Product Attention**: This function maps queries and key-value pairs to outputs, using weighted sums, optimizing the network's focus and context understanding.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**Multi-Head Attention**: Parallel attention layers enable the model to capture diverse contextual information, improving prediction accuracy and model robustness.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Scaled Dot-Product Attention: Efficient Dependency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**Scaled Dot-Product Attention**: Central to the Transformer's efficiency.</a:t>
            </a:r>
            <a:br/>
            <a:br/>
            <a:r>
              <a:t>  - Maps queries to key-value pairs for output vectors.</a:t>
            </a:r>
            <a:br/>
            <a:br/>
            <a:r>
              <a:t>  - Output is a weighted sum, with weights from query-key compatibility.</a:t>
            </a:r>
            <a:br/>
            <a:br/>
            <a:r>
              <a:t>  - Enables direct dependencies between distant elements, enhancing parallelization.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Multi-Head Attention: Parallel Processing for Enhanced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**Multi-Head Attention:**</a:t>
            </a:r>
            <a:br/>
            <a:br/>
            <a:r>
              <a:t>  - Enables parallel processing, increasing efficiency.</a:t>
            </a:r>
            <a:br/>
            <a:br/>
            <a:r>
              <a:t>  - Consists of multiple attention layers.</a:t>
            </a:r>
            <a:br/>
            <a:br/>
            <a:r>
              <a:t>  - Enhances the model's ability to focus on different positions.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The Transformer revolutionizes machine translation with its unique architecture, eschewing RNNs for efficient self-attention.</a:t>
            </a:r>
            <a:br/>
            <a:br/>
            <a:r>
              <a:t>- Scaled Dot-Product Attention dynamically weighs inputs, optimizing dependency mapping.</a:t>
            </a:r>
            <a:br/>
            <a:br/>
            <a:r>
              <a:t>- Multi-Head Attention, with parallel layers, sharpens focus and contextual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