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"Transformer Model: Advancing Sequence Transduction with Self-Attention"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The Transformer revolutionizes sequence modeling, replacing RNNs with faster, simpler attention-based mechanisms.</a:t>
            </a:r>
            <a:br/>
            <a:br/>
            <a:r>
              <a:t>- It accelerates training, sets new benchmarks in translation tasks, and shows promise in parsing.</a:t>
            </a:r>
            <a:br/>
            <a:br/>
            <a:r>
              <a:t>- Future work may expand its applicability, further enhancing its transformative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Model Architecture</a:t>
            </a:r>
            <a:br/>
            <a:br/>
            <a:r>
              <a:t>Advantages of Self-Attention Mechanisms Over RNNs</a:t>
            </a:r>
            <a:br/>
            <a:br/>
            <a:r>
              <a:t>Parallelization and Training Efficiency Benefits</a:t>
            </a:r>
            <a:br/>
            <a:br/>
            <a:r>
              <a:t>Implementation of Multi-Head Attention</a:t>
            </a:r>
            <a:br/>
            <a:br/>
            <a:r>
              <a:t>Positional Encoding Techniques in Transformers</a:t>
            </a:r>
            <a:br/>
            <a:br/>
            <a:r>
              <a:t>Transformer's Application to Machine Translation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neural network eschewing recurrent and convolutional layers for pure attention mechanisms.</a:t>
            </a:r>
            <a:br/>
            <a:br/>
            <a:r>
              <a:t>- Enhances parallel processing, expediting training in machine translation and parsing.</a:t>
            </a:r>
            <a:br/>
            <a:br/>
            <a:r>
              <a:t>- Marks a paradigm shift in sequence transduction efficiency and model simplicity.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 of the Transformer Model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Model: A novel architecture eschewing RNNs and CNNs.</a:t>
            </a:r>
            <a:br/>
            <a:br/>
            <a:r>
              <a:t>- Relies solely on attention mechanisms for input-output global dependencies.</a:t>
            </a:r>
            <a:br/>
            <a:br/>
            <a:r>
              <a:t>- Enhances parallelization, reducing training time for sequence transduction.</a:t>
            </a:r>
            <a:br/>
            <a:br/>
            <a:r>
              <a:t>- Achieves state-of-the-art results in machine translation and parsing tasks.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Advantages of Self-Attention Mechanisms Over RNNs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Self-attention reduces sequential computation, allowing parallel processing and faster training.</a:t>
            </a:r>
            <a:br/>
            <a:br/>
            <a:r>
              <a:t>- Unlike RNNs, it connects all positions with constant operations, aiding long-distance learning.</a:t>
            </a:r>
            <a:br/>
            <a:br/>
            <a:r>
              <a:t>- It improves upon RNNs by enabling direct modeling of dependencies regardless of position distance.</a:t>
            </a:r>
            <a:br/>
            <a:br/>
            <a:r>
              <a:t>- The Transformer architecture with self-attention achieves state-of-the-art results in translation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Parallelization and Training Efficiency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boosts training efficiency by enabling more parallelization.</a:t>
            </a:r>
            <a:br/>
            <a:br/>
            <a:r>
              <a:t>- Eliminates sequential computation, allowing simultaneous processing of data.</a:t>
            </a:r>
            <a:br/>
            <a:br/>
            <a:r>
              <a:t>- Reduces training time significantly compared to RNNs or CNNs.</a:t>
            </a:r>
            <a:br/>
            <a:br/>
            <a:r>
              <a:t>- Facilitates faster learning of long-range dependencies in data.</a:t>
            </a:r>
            <a:br/>
            <a:br/>
            <a:r>
              <a:t>- Enhances model performance with reduced computational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Implementation of Multi-Head 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Multi-Head Attention in Transformers allows parallel processing of sequence information, enhancing model efficiency.</a:t>
            </a:r>
            <a:br/>
            <a:br/>
            <a:r>
              <a:t>- It splits the input into multiple heads, enabling the model to focus on different parts of the sequence simultaneously.</a:t>
            </a:r>
            <a:br/>
            <a:br/>
            <a:r>
              <a:t>- This mechanism is key to the Transformer's ability to handle dependencies regardless of distance within the sequence.</a:t>
            </a:r>
            <a:br/>
            <a:br/>
            <a:r>
              <a:t>- By employing multiple attention heads, the model gains a multi-faceted understanding of the input data.</a:t>
            </a:r>
            <a:br/>
            <a:br/>
            <a:r>
              <a:t>- The innovation of Multi-Head Attention is central to the Transformer's performance in tasks like machine translation.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Positional Encoding Techniques in Transformers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Transformers use positional encodings to track token order, crucial since they lack recurrence.</a:t>
            </a:r>
            <a:br/>
            <a:br/>
            <a:r>
              <a:t>- Sinusoidal functions are employed for encoding, facilitating relative positioning for the model.</a:t>
            </a:r>
            <a:br/>
            <a:br/>
            <a:r>
              <a:t>- This method allows Transformers to understand sequence order, vital for tasks like translation.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Transformer's Application to Machine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 by leveraging self-attention.</a:t>
            </a:r>
            <a:br/>
            <a:br/>
            <a:r>
              <a:t>- Eliminates recurrent, convolutional layers for improved parallelization.</a:t>
            </a:r>
            <a:br/>
            <a:br/>
            <a:r>
              <a:t>- Achieves state-of-the-art results in English-to-German and English-to-French tasks.</a:t>
            </a:r>
            <a:br/>
            <a:br/>
            <a:r>
              <a:t>- Trains faster on GPUs, reducing costs and time significantly.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